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2" r:id="rId1"/>
    <p:sldMasterId id="2147483683" r:id="rId2"/>
  </p:sldMasterIdLst>
  <p:notesMasterIdLst>
    <p:notesMasterId r:id="rId58"/>
  </p:notesMasterIdLst>
  <p:sldIdLst>
    <p:sldId id="256" r:id="rId3"/>
    <p:sldId id="258" r:id="rId4"/>
    <p:sldId id="259" r:id="rId5"/>
    <p:sldId id="282" r:id="rId6"/>
    <p:sldId id="306" r:id="rId7"/>
    <p:sldId id="270" r:id="rId8"/>
    <p:sldId id="284" r:id="rId9"/>
    <p:sldId id="257" r:id="rId10"/>
    <p:sldId id="274" r:id="rId11"/>
    <p:sldId id="307" r:id="rId12"/>
    <p:sldId id="263" r:id="rId13"/>
    <p:sldId id="310" r:id="rId14"/>
    <p:sldId id="309" r:id="rId15"/>
    <p:sldId id="311" r:id="rId16"/>
    <p:sldId id="262" r:id="rId17"/>
    <p:sldId id="260" r:id="rId18"/>
    <p:sldId id="312" r:id="rId19"/>
    <p:sldId id="286" r:id="rId20"/>
    <p:sldId id="313" r:id="rId21"/>
    <p:sldId id="267" r:id="rId22"/>
    <p:sldId id="268" r:id="rId23"/>
    <p:sldId id="281" r:id="rId24"/>
    <p:sldId id="314" r:id="rId25"/>
    <p:sldId id="315" r:id="rId26"/>
    <p:sldId id="316" r:id="rId27"/>
    <p:sldId id="261" r:id="rId28"/>
    <p:sldId id="272" r:id="rId29"/>
    <p:sldId id="276" r:id="rId30"/>
    <p:sldId id="317" r:id="rId31"/>
    <p:sldId id="265" r:id="rId32"/>
    <p:sldId id="273" r:id="rId33"/>
    <p:sldId id="266" r:id="rId34"/>
    <p:sldId id="264" r:id="rId35"/>
    <p:sldId id="269" r:id="rId36"/>
    <p:sldId id="271" r:id="rId37"/>
    <p:sldId id="277" r:id="rId38"/>
    <p:sldId id="278" r:id="rId39"/>
    <p:sldId id="279" r:id="rId40"/>
    <p:sldId id="280" r:id="rId41"/>
    <p:sldId id="285" r:id="rId42"/>
    <p:sldId id="290" r:id="rId43"/>
    <p:sldId id="291" r:id="rId44"/>
    <p:sldId id="292" r:id="rId45"/>
    <p:sldId id="293" r:id="rId46"/>
    <p:sldId id="294" r:id="rId47"/>
    <p:sldId id="295" r:id="rId48"/>
    <p:sldId id="296" r:id="rId49"/>
    <p:sldId id="297" r:id="rId50"/>
    <p:sldId id="298" r:id="rId51"/>
    <p:sldId id="299" r:id="rId52"/>
    <p:sldId id="300" r:id="rId53"/>
    <p:sldId id="301" r:id="rId54"/>
    <p:sldId id="302" r:id="rId55"/>
    <p:sldId id="303" r:id="rId56"/>
    <p:sldId id="304" r:id="rId57"/>
  </p:sldIdLst>
  <p:sldSz cx="9144000" cy="5143500" type="screen16x9"/>
  <p:notesSz cx="6858000" cy="9144000"/>
  <p:embeddedFontLst>
    <p:embeddedFont>
      <p:font typeface="Amatic SC" panose="00000500000000000000" pitchFamily="2" charset="-79"/>
      <p:regular r:id="rId59"/>
      <p:bold r:id="rId60"/>
    </p:embeddedFont>
    <p:embeddedFont>
      <p:font typeface="Calibri" panose="020F0502020204030204" pitchFamily="34" charset="0"/>
      <p:regular r:id="rId61"/>
      <p:bold r:id="rId62"/>
      <p:italic r:id="rId63"/>
      <p:boldItalic r:id="rId64"/>
    </p:embeddedFont>
    <p:embeddedFont>
      <p:font typeface="Lato" panose="020B0604020202020204" charset="0"/>
      <p:regular r:id="rId65"/>
      <p:bold r:id="rId66"/>
      <p:italic r:id="rId67"/>
      <p:boldItalic r:id="rId68"/>
    </p:embeddedFont>
    <p:embeddedFont>
      <p:font typeface="Open Sans" panose="020B0606030504020204" pitchFamily="34" charset="0"/>
      <p:regular r:id="rId69"/>
      <p:bold r:id="rId70"/>
      <p:italic r:id="rId71"/>
      <p:boldItalic r:id="rId72"/>
    </p:embeddedFont>
    <p:embeddedFont>
      <p:font typeface="Patrick Hand" panose="020B0604020202020204" charset="0"/>
      <p:regular r:id="rId73"/>
    </p:embeddedFont>
    <p:embeddedFont>
      <p:font typeface="Proxima Nova" panose="020B0604020202020204" charset="0"/>
      <p:regular r:id="rId74"/>
      <p:bold r:id="rId75"/>
      <p:italic r:id="rId76"/>
      <p:boldItalic r:id="rId77"/>
    </p:embeddedFont>
    <p:embeddedFont>
      <p:font typeface="Proxima Nova Semibold" panose="020B0604020202020204" charset="0"/>
      <p:regular r:id="rId78"/>
      <p:bold r:id="rId79"/>
      <p:boldItalic r:id="rId80"/>
    </p:embeddedFont>
    <p:embeddedFont>
      <p:font typeface="Roboto" panose="02000000000000000000" pitchFamily="2" charset="0"/>
      <p:regular r:id="rId81"/>
      <p:bold r:id="rId82"/>
      <p:italic r:id="rId83"/>
      <p:boldItalic r:id="rId84"/>
    </p:embeddedFont>
    <p:embeddedFont>
      <p:font typeface="Roboto Condensed Light" panose="02000000000000000000" pitchFamily="2" charset="0"/>
      <p:regular r:id="rId85"/>
      <p:italic r:id="rId86"/>
    </p:embeddedFont>
    <p:embeddedFont>
      <p:font typeface="Roboto Medium" panose="02000000000000000000" pitchFamily="2" charset="0"/>
      <p:regular r:id="rId87"/>
      <p:bold r:id="rId88"/>
      <p:italic r:id="rId89"/>
      <p:boldItalic r:id="rId9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618">
          <p15:clr>
            <a:srgbClr val="9AA0A6"/>
          </p15:clr>
        </p15:guide>
        <p15:guide id="2" orient="horz" pos="2569">
          <p15:clr>
            <a:srgbClr val="9AA0A6"/>
          </p15:clr>
        </p15:guide>
        <p15:guide id="3" orient="horz" pos="2637">
          <p15:clr>
            <a:srgbClr val="9AA0A6"/>
          </p15:clr>
        </p15:guide>
        <p15:guide id="4"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2421203-E282-43B1-9868-EB3B58991CC0}">
  <a:tblStyle styleId="{62421203-E282-43B1-9868-EB3B58991CC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p:scale>
          <a:sx n="75" d="100"/>
          <a:sy n="75" d="100"/>
        </p:scale>
        <p:origin x="1236" y="150"/>
      </p:cViewPr>
      <p:guideLst>
        <p:guide orient="horz" pos="618"/>
        <p:guide orient="horz" pos="2569"/>
        <p:guide orient="horz" pos="2637"/>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5.fntdata"/><Relationship Id="rId68" Type="http://schemas.openxmlformats.org/officeDocument/2006/relationships/font" Target="fonts/font10.fntdata"/><Relationship Id="rId84" Type="http://schemas.openxmlformats.org/officeDocument/2006/relationships/font" Target="fonts/font26.fntdata"/><Relationship Id="rId89" Type="http://schemas.openxmlformats.org/officeDocument/2006/relationships/font" Target="fonts/font31.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notesMaster" Target="notesMasters/notesMaster1.xml"/><Relationship Id="rId74" Type="http://schemas.openxmlformats.org/officeDocument/2006/relationships/font" Target="fonts/font16.fntdata"/><Relationship Id="rId79" Type="http://schemas.openxmlformats.org/officeDocument/2006/relationships/font" Target="fonts/font21.fntdata"/><Relationship Id="rId5" Type="http://schemas.openxmlformats.org/officeDocument/2006/relationships/slide" Target="slides/slide3.xml"/><Relationship Id="rId90" Type="http://schemas.openxmlformats.org/officeDocument/2006/relationships/font" Target="fonts/font32.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font" Target="fonts/font6.fntdata"/><Relationship Id="rId69" Type="http://schemas.openxmlformats.org/officeDocument/2006/relationships/font" Target="fonts/font11.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4.fntdata"/><Relationship Id="rId80" Type="http://schemas.openxmlformats.org/officeDocument/2006/relationships/font" Target="fonts/font22.fntdata"/><Relationship Id="rId85" Type="http://schemas.openxmlformats.org/officeDocument/2006/relationships/font" Target="fonts/font27.fntdata"/><Relationship Id="rId93"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fntdata"/><Relationship Id="rId67" Type="http://schemas.openxmlformats.org/officeDocument/2006/relationships/font" Target="fonts/font9.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4.fntdata"/><Relationship Id="rId70" Type="http://schemas.openxmlformats.org/officeDocument/2006/relationships/font" Target="fonts/font12.fntdata"/><Relationship Id="rId75" Type="http://schemas.openxmlformats.org/officeDocument/2006/relationships/font" Target="fonts/font17.fntdata"/><Relationship Id="rId83" Type="http://schemas.openxmlformats.org/officeDocument/2006/relationships/font" Target="fonts/font25.fntdata"/><Relationship Id="rId88" Type="http://schemas.openxmlformats.org/officeDocument/2006/relationships/font" Target="fonts/font30.fntdata"/><Relationship Id="rId9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2.fntdata"/><Relationship Id="rId65" Type="http://schemas.openxmlformats.org/officeDocument/2006/relationships/font" Target="fonts/font7.fntdata"/><Relationship Id="rId73" Type="http://schemas.openxmlformats.org/officeDocument/2006/relationships/font" Target="fonts/font15.fntdata"/><Relationship Id="rId78" Type="http://schemas.openxmlformats.org/officeDocument/2006/relationships/font" Target="fonts/font20.fntdata"/><Relationship Id="rId81" Type="http://schemas.openxmlformats.org/officeDocument/2006/relationships/font" Target="fonts/font23.fntdata"/><Relationship Id="rId86" Type="http://schemas.openxmlformats.org/officeDocument/2006/relationships/font" Target="fonts/font28.fntdata"/><Relationship Id="rId94"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8.fntdata"/><Relationship Id="rId7" Type="http://schemas.openxmlformats.org/officeDocument/2006/relationships/slide" Target="slides/slide5.xml"/><Relationship Id="rId71" Type="http://schemas.openxmlformats.org/officeDocument/2006/relationships/font" Target="fonts/font13.fntdata"/><Relationship Id="rId92" Type="http://schemas.openxmlformats.org/officeDocument/2006/relationships/viewProps" Target="viewProps.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8.fntdata"/><Relationship Id="rId87" Type="http://schemas.openxmlformats.org/officeDocument/2006/relationships/font" Target="fonts/font29.fntdata"/><Relationship Id="rId61" Type="http://schemas.openxmlformats.org/officeDocument/2006/relationships/font" Target="fonts/font3.fntdata"/><Relationship Id="rId82" Type="http://schemas.openxmlformats.org/officeDocument/2006/relationships/font" Target="fonts/font24.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font" Target="fonts/font19.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18"/>
        <p:cNvGrpSpPr/>
        <p:nvPr/>
      </p:nvGrpSpPr>
      <p:grpSpPr>
        <a:xfrm>
          <a:off x="0" y="0"/>
          <a:ext cx="0" cy="0"/>
          <a:chOff x="0" y="0"/>
          <a:chExt cx="0" cy="0"/>
        </a:xfrm>
      </p:grpSpPr>
      <p:sp>
        <p:nvSpPr>
          <p:cNvPr id="3519" name="Google Shape;351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20" name="Google Shape;352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33"/>
        <p:cNvGrpSpPr/>
        <p:nvPr/>
      </p:nvGrpSpPr>
      <p:grpSpPr>
        <a:xfrm>
          <a:off x="0" y="0"/>
          <a:ext cx="0" cy="0"/>
          <a:chOff x="0" y="0"/>
          <a:chExt cx="0" cy="0"/>
        </a:xfrm>
      </p:grpSpPr>
      <p:sp>
        <p:nvSpPr>
          <p:cNvPr id="4034" name="Google Shape;4034;g8b385fd27f_2_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5" name="Google Shape;4035;g8b385fd27f_2_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1396916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4"/>
        <p:cNvGrpSpPr/>
        <p:nvPr/>
      </p:nvGrpSpPr>
      <p:grpSpPr>
        <a:xfrm>
          <a:off x="0" y="0"/>
          <a:ext cx="0" cy="0"/>
          <a:chOff x="0" y="0"/>
          <a:chExt cx="0" cy="0"/>
        </a:xfrm>
      </p:grpSpPr>
      <p:sp>
        <p:nvSpPr>
          <p:cNvPr id="3585" name="Google Shape;3585;g9a06994194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86" name="Google Shape;3586;g9a06994194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5"/>
        <p:cNvGrpSpPr/>
        <p:nvPr/>
      </p:nvGrpSpPr>
      <p:grpSpPr>
        <a:xfrm>
          <a:off x="0" y="0"/>
          <a:ext cx="0" cy="0"/>
          <a:chOff x="0" y="0"/>
          <a:chExt cx="0" cy="0"/>
        </a:xfrm>
      </p:grpSpPr>
      <p:sp>
        <p:nvSpPr>
          <p:cNvPr id="3566" name="Google Shape;3566;g8b385fd27f_2_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7" name="Google Shape;3567;g8b385fd27f_2_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22"/>
        <p:cNvGrpSpPr/>
        <p:nvPr/>
      </p:nvGrpSpPr>
      <p:grpSpPr>
        <a:xfrm>
          <a:off x="0" y="0"/>
          <a:ext cx="0" cy="0"/>
          <a:chOff x="0" y="0"/>
          <a:chExt cx="0" cy="0"/>
        </a:xfrm>
      </p:grpSpPr>
      <p:sp>
        <p:nvSpPr>
          <p:cNvPr id="4323" name="Google Shape;4323;g97767bb796_0_10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24" name="Google Shape;4324;g97767bb796_0_10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0"/>
        <p:cNvGrpSpPr/>
        <p:nvPr/>
      </p:nvGrpSpPr>
      <p:grpSpPr>
        <a:xfrm>
          <a:off x="0" y="0"/>
          <a:ext cx="0" cy="0"/>
          <a:chOff x="0" y="0"/>
          <a:chExt cx="0" cy="0"/>
        </a:xfrm>
      </p:grpSpPr>
      <p:sp>
        <p:nvSpPr>
          <p:cNvPr id="3861" name="Google Shape;3861;g97767bb796_0_14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62" name="Google Shape;3862;g97767bb796_0_14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45"/>
        <p:cNvGrpSpPr/>
        <p:nvPr/>
      </p:nvGrpSpPr>
      <p:grpSpPr>
        <a:xfrm>
          <a:off x="0" y="0"/>
          <a:ext cx="0" cy="0"/>
          <a:chOff x="0" y="0"/>
          <a:chExt cx="0" cy="0"/>
        </a:xfrm>
      </p:grpSpPr>
      <p:sp>
        <p:nvSpPr>
          <p:cNvPr id="3946" name="Google Shape;3946;g9a54481165_0_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47" name="Google Shape;3947;g9a54481165_0_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0"/>
        <p:cNvGrpSpPr/>
        <p:nvPr/>
      </p:nvGrpSpPr>
      <p:grpSpPr>
        <a:xfrm>
          <a:off x="0" y="0"/>
          <a:ext cx="0" cy="0"/>
          <a:chOff x="0" y="0"/>
          <a:chExt cx="0" cy="0"/>
        </a:xfrm>
      </p:grpSpPr>
      <p:sp>
        <p:nvSpPr>
          <p:cNvPr id="4131" name="Google Shape;4131;g9a54481165_0_1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2" name="Google Shape;4132;g9a54481165_0_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4"/>
        <p:cNvGrpSpPr/>
        <p:nvPr/>
      </p:nvGrpSpPr>
      <p:grpSpPr>
        <a:xfrm>
          <a:off x="0" y="0"/>
          <a:ext cx="0" cy="0"/>
          <a:chOff x="0" y="0"/>
          <a:chExt cx="0" cy="0"/>
        </a:xfrm>
      </p:grpSpPr>
      <p:sp>
        <p:nvSpPr>
          <p:cNvPr id="3575" name="Google Shape;3575;g9a54481165_0_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76" name="Google Shape;3576;g9a54481165_0_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1"/>
        <p:cNvGrpSpPr/>
        <p:nvPr/>
      </p:nvGrpSpPr>
      <p:grpSpPr>
        <a:xfrm>
          <a:off x="0" y="0"/>
          <a:ext cx="0" cy="0"/>
          <a:chOff x="0" y="0"/>
          <a:chExt cx="0" cy="0"/>
        </a:xfrm>
      </p:grpSpPr>
      <p:sp>
        <p:nvSpPr>
          <p:cNvPr id="4012" name="Google Shape;4012;g9a06994194_0_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13" name="Google Shape;4013;g9a06994194_0_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51"/>
        <p:cNvGrpSpPr/>
        <p:nvPr/>
      </p:nvGrpSpPr>
      <p:grpSpPr>
        <a:xfrm>
          <a:off x="0" y="0"/>
          <a:ext cx="0" cy="0"/>
          <a:chOff x="0" y="0"/>
          <a:chExt cx="0" cy="0"/>
        </a:xfrm>
      </p:grpSpPr>
      <p:sp>
        <p:nvSpPr>
          <p:cNvPr id="4052" name="Google Shape;4052;g9a54481165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53" name="Google Shape;4053;g9a54481165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0"/>
        <p:cNvGrpSpPr/>
        <p:nvPr/>
      </p:nvGrpSpPr>
      <p:grpSpPr>
        <a:xfrm>
          <a:off x="0" y="0"/>
          <a:ext cx="0" cy="0"/>
          <a:chOff x="0" y="0"/>
          <a:chExt cx="0" cy="0"/>
        </a:xfrm>
      </p:grpSpPr>
      <p:sp>
        <p:nvSpPr>
          <p:cNvPr id="3531" name="Google Shape;3531;g8b385fd27f_2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32" name="Google Shape;3532;g8b385fd27f_2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63"/>
        <p:cNvGrpSpPr/>
        <p:nvPr/>
      </p:nvGrpSpPr>
      <p:grpSpPr>
        <a:xfrm>
          <a:off x="0" y="0"/>
          <a:ext cx="0" cy="0"/>
          <a:chOff x="0" y="0"/>
          <a:chExt cx="0" cy="0"/>
        </a:xfrm>
      </p:grpSpPr>
      <p:sp>
        <p:nvSpPr>
          <p:cNvPr id="3764" name="Google Shape;3764;g9a06994194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65" name="Google Shape;3765;g9a06994194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2"/>
        <p:cNvGrpSpPr/>
        <p:nvPr/>
      </p:nvGrpSpPr>
      <p:grpSpPr>
        <a:xfrm>
          <a:off x="0" y="0"/>
          <a:ext cx="0" cy="0"/>
          <a:chOff x="0" y="0"/>
          <a:chExt cx="0" cy="0"/>
        </a:xfrm>
      </p:grpSpPr>
      <p:sp>
        <p:nvSpPr>
          <p:cNvPr id="4023" name="Google Shape;4023;g9f876f9361_1_3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4" name="Google Shape;4024;g9f876f9361_1_3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3"/>
        <p:cNvGrpSpPr/>
        <p:nvPr/>
      </p:nvGrpSpPr>
      <p:grpSpPr>
        <a:xfrm>
          <a:off x="0" y="0"/>
          <a:ext cx="0" cy="0"/>
          <a:chOff x="0" y="0"/>
          <a:chExt cx="0" cy="0"/>
        </a:xfrm>
      </p:grpSpPr>
      <p:sp>
        <p:nvSpPr>
          <p:cNvPr id="3834" name="Google Shape;3834;g9a54481165_0_2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5" name="Google Shape;3835;g9a54481165_0_2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7"/>
        <p:cNvGrpSpPr/>
        <p:nvPr/>
      </p:nvGrpSpPr>
      <p:grpSpPr>
        <a:xfrm>
          <a:off x="0" y="0"/>
          <a:ext cx="0" cy="0"/>
          <a:chOff x="0" y="0"/>
          <a:chExt cx="0" cy="0"/>
        </a:xfrm>
      </p:grpSpPr>
      <p:sp>
        <p:nvSpPr>
          <p:cNvPr id="3638" name="Google Shape;3638;g9a54481165_0_2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39" name="Google Shape;3639;g9a54481165_0_2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68"/>
        <p:cNvGrpSpPr/>
        <p:nvPr/>
      </p:nvGrpSpPr>
      <p:grpSpPr>
        <a:xfrm>
          <a:off x="0" y="0"/>
          <a:ext cx="0" cy="0"/>
          <a:chOff x="0" y="0"/>
          <a:chExt cx="0" cy="0"/>
        </a:xfrm>
      </p:grpSpPr>
      <p:sp>
        <p:nvSpPr>
          <p:cNvPr id="3969" name="Google Shape;3969;g9a06994194_0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70" name="Google Shape;3970;g9a06994194_0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92"/>
        <p:cNvGrpSpPr/>
        <p:nvPr/>
      </p:nvGrpSpPr>
      <p:grpSpPr>
        <a:xfrm>
          <a:off x="0" y="0"/>
          <a:ext cx="0" cy="0"/>
          <a:chOff x="0" y="0"/>
          <a:chExt cx="0" cy="0"/>
        </a:xfrm>
      </p:grpSpPr>
      <p:sp>
        <p:nvSpPr>
          <p:cNvPr id="3993" name="Google Shape;3993;g9a06994194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94" name="Google Shape;3994;g9a06994194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6"/>
        <p:cNvGrpSpPr/>
        <p:nvPr/>
      </p:nvGrpSpPr>
      <p:grpSpPr>
        <a:xfrm>
          <a:off x="0" y="0"/>
          <a:ext cx="0" cy="0"/>
          <a:chOff x="0" y="0"/>
          <a:chExt cx="0" cy="0"/>
        </a:xfrm>
      </p:grpSpPr>
      <p:sp>
        <p:nvSpPr>
          <p:cNvPr id="4077" name="Google Shape;4077;g9a54481165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78" name="Google Shape;4078;g9a54481165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85"/>
        <p:cNvGrpSpPr/>
        <p:nvPr/>
      </p:nvGrpSpPr>
      <p:grpSpPr>
        <a:xfrm>
          <a:off x="0" y="0"/>
          <a:ext cx="0" cy="0"/>
          <a:chOff x="0" y="0"/>
          <a:chExt cx="0" cy="0"/>
        </a:xfrm>
      </p:grpSpPr>
      <p:sp>
        <p:nvSpPr>
          <p:cNvPr id="4086" name="Google Shape;4086;g9ec6d92151_0_1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7" name="Google Shape;4087;g9ec6d92151_0_1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94"/>
        <p:cNvGrpSpPr/>
        <p:nvPr/>
      </p:nvGrpSpPr>
      <p:grpSpPr>
        <a:xfrm>
          <a:off x="0" y="0"/>
          <a:ext cx="0" cy="0"/>
          <a:chOff x="0" y="0"/>
          <a:chExt cx="0" cy="0"/>
        </a:xfrm>
      </p:grpSpPr>
      <p:sp>
        <p:nvSpPr>
          <p:cNvPr id="4095" name="Google Shape;4095;g9ec6d92151_0_1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6" name="Google Shape;4096;g9ec6d92151_0_1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3"/>
        <p:cNvGrpSpPr/>
        <p:nvPr/>
      </p:nvGrpSpPr>
      <p:grpSpPr>
        <a:xfrm>
          <a:off x="0" y="0"/>
          <a:ext cx="0" cy="0"/>
          <a:chOff x="0" y="0"/>
          <a:chExt cx="0" cy="0"/>
        </a:xfrm>
      </p:grpSpPr>
      <p:sp>
        <p:nvSpPr>
          <p:cNvPr id="4104" name="Google Shape;4104;g9a54481165_0_2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05" name="Google Shape;4105;g9a54481165_0_2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59"/>
        <p:cNvGrpSpPr/>
        <p:nvPr/>
      </p:nvGrpSpPr>
      <p:grpSpPr>
        <a:xfrm>
          <a:off x="0" y="0"/>
          <a:ext cx="0" cy="0"/>
          <a:chOff x="0" y="0"/>
          <a:chExt cx="0" cy="0"/>
        </a:xfrm>
      </p:grpSpPr>
      <p:sp>
        <p:nvSpPr>
          <p:cNvPr id="3560" name="Google Shape;3560;g8b385fd27f_2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1" name="Google Shape;3561;g8b385fd27f_2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69"/>
        <p:cNvGrpSpPr/>
        <p:nvPr/>
      </p:nvGrpSpPr>
      <p:grpSpPr>
        <a:xfrm>
          <a:off x="0" y="0"/>
          <a:ext cx="0" cy="0"/>
          <a:chOff x="0" y="0"/>
          <a:chExt cx="0" cy="0"/>
        </a:xfrm>
      </p:grpSpPr>
      <p:sp>
        <p:nvSpPr>
          <p:cNvPr id="4170" name="Google Shape;4170;g8b385fd27f_2_1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71" name="Google Shape;4171;g8b385fd27f_2_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8"/>
        <p:cNvGrpSpPr/>
        <p:nvPr/>
      </p:nvGrpSpPr>
      <p:grpSpPr>
        <a:xfrm>
          <a:off x="0" y="0"/>
          <a:ext cx="0" cy="0"/>
          <a:chOff x="0" y="0"/>
          <a:chExt cx="0" cy="0"/>
        </a:xfrm>
      </p:grpSpPr>
      <p:sp>
        <p:nvSpPr>
          <p:cNvPr id="4349" name="Google Shape;4349;g8b385fd27f_4_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0" name="Google Shape;4350;g8b385fd27f_4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4"/>
        <p:cNvGrpSpPr/>
        <p:nvPr/>
      </p:nvGrpSpPr>
      <p:grpSpPr>
        <a:xfrm>
          <a:off x="0" y="0"/>
          <a:ext cx="0" cy="0"/>
          <a:chOff x="0" y="0"/>
          <a:chExt cx="0" cy="0"/>
        </a:xfrm>
      </p:grpSpPr>
      <p:sp>
        <p:nvSpPr>
          <p:cNvPr id="4375" name="Google Shape;4375;g8b385fd27f_4_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76" name="Google Shape;4376;g8b385fd27f_4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90"/>
        <p:cNvGrpSpPr/>
        <p:nvPr/>
      </p:nvGrpSpPr>
      <p:grpSpPr>
        <a:xfrm>
          <a:off x="0" y="0"/>
          <a:ext cx="0" cy="0"/>
          <a:chOff x="0" y="0"/>
          <a:chExt cx="0" cy="0"/>
        </a:xfrm>
      </p:grpSpPr>
      <p:sp>
        <p:nvSpPr>
          <p:cNvPr id="4391" name="Google Shape;4391;g8b385fd27f_4_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92" name="Google Shape;4392;g8b385fd27f_4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7"/>
        <p:cNvGrpSpPr/>
        <p:nvPr/>
      </p:nvGrpSpPr>
      <p:grpSpPr>
        <a:xfrm>
          <a:off x="0" y="0"/>
          <a:ext cx="0" cy="0"/>
          <a:chOff x="0" y="0"/>
          <a:chExt cx="0" cy="0"/>
        </a:xfrm>
      </p:grpSpPr>
      <p:sp>
        <p:nvSpPr>
          <p:cNvPr id="4728" name="Google Shape;4728;g8b385fd27f_4_3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29" name="Google Shape;4729;g8b385fd27f_4_3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14"/>
        <p:cNvGrpSpPr/>
        <p:nvPr/>
      </p:nvGrpSpPr>
      <p:grpSpPr>
        <a:xfrm>
          <a:off x="0" y="0"/>
          <a:ext cx="0" cy="0"/>
          <a:chOff x="0" y="0"/>
          <a:chExt cx="0" cy="0"/>
        </a:xfrm>
      </p:grpSpPr>
      <p:sp>
        <p:nvSpPr>
          <p:cNvPr id="7515" name="Google Shape;7515;g8b385fd27f_4_31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16" name="Google Shape;7516;g8b385fd27f_4_3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33"/>
        <p:cNvGrpSpPr/>
        <p:nvPr/>
      </p:nvGrpSpPr>
      <p:grpSpPr>
        <a:xfrm>
          <a:off x="0" y="0"/>
          <a:ext cx="0" cy="0"/>
          <a:chOff x="0" y="0"/>
          <a:chExt cx="0" cy="0"/>
        </a:xfrm>
      </p:grpSpPr>
      <p:sp>
        <p:nvSpPr>
          <p:cNvPr id="7934" name="Google Shape;7934;g8b385fd27f_4_35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35" name="Google Shape;7935;g8b385fd27f_4_35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03"/>
        <p:cNvGrpSpPr/>
        <p:nvPr/>
      </p:nvGrpSpPr>
      <p:grpSpPr>
        <a:xfrm>
          <a:off x="0" y="0"/>
          <a:ext cx="0" cy="0"/>
          <a:chOff x="0" y="0"/>
          <a:chExt cx="0" cy="0"/>
        </a:xfrm>
      </p:grpSpPr>
      <p:sp>
        <p:nvSpPr>
          <p:cNvPr id="8104" name="Google Shape;8104;g8b385fd27f_4_37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05" name="Google Shape;8105;g8b385fd27f_4_37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08"/>
        <p:cNvGrpSpPr/>
        <p:nvPr/>
      </p:nvGrpSpPr>
      <p:grpSpPr>
        <a:xfrm>
          <a:off x="0" y="0"/>
          <a:ext cx="0" cy="0"/>
          <a:chOff x="0" y="0"/>
          <a:chExt cx="0" cy="0"/>
        </a:xfrm>
      </p:grpSpPr>
      <p:sp>
        <p:nvSpPr>
          <p:cNvPr id="8509" name="Google Shape;8509;g8b385fd27f_4_41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10" name="Google Shape;8510;g8b385fd27f_4_4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8"/>
        <p:cNvGrpSpPr/>
        <p:nvPr/>
      </p:nvGrpSpPr>
      <p:grpSpPr>
        <a:xfrm>
          <a:off x="0" y="0"/>
          <a:ext cx="0" cy="0"/>
          <a:chOff x="0" y="0"/>
          <a:chExt cx="0" cy="0"/>
        </a:xfrm>
      </p:grpSpPr>
      <p:sp>
        <p:nvSpPr>
          <p:cNvPr id="8889" name="Google Shape;8889;g8b385fd27f_4_45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90" name="Google Shape;8890;g8b385fd27f_4_45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5"/>
        <p:cNvGrpSpPr/>
        <p:nvPr/>
      </p:nvGrpSpPr>
      <p:grpSpPr>
        <a:xfrm>
          <a:off x="0" y="0"/>
          <a:ext cx="0" cy="0"/>
          <a:chOff x="0" y="0"/>
          <a:chExt cx="0" cy="0"/>
        </a:xfrm>
      </p:grpSpPr>
      <p:sp>
        <p:nvSpPr>
          <p:cNvPr id="4136" name="Google Shape;4136;g9a54481165_0_1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7" name="Google Shape;4137;g9a54481165_0_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02"/>
        <p:cNvGrpSpPr/>
        <p:nvPr/>
      </p:nvGrpSpPr>
      <p:grpSpPr>
        <a:xfrm>
          <a:off x="0" y="0"/>
          <a:ext cx="0" cy="0"/>
          <a:chOff x="0" y="0"/>
          <a:chExt cx="0" cy="0"/>
        </a:xfrm>
      </p:grpSpPr>
      <p:sp>
        <p:nvSpPr>
          <p:cNvPr id="9303" name="Google Shape;9303;g8b385fd27f_4_49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04" name="Google Shape;9304;g8b385fd27f_4_49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63"/>
        <p:cNvGrpSpPr/>
        <p:nvPr/>
      </p:nvGrpSpPr>
      <p:grpSpPr>
        <a:xfrm>
          <a:off x="0" y="0"/>
          <a:ext cx="0" cy="0"/>
          <a:chOff x="0" y="0"/>
          <a:chExt cx="0" cy="0"/>
        </a:xfrm>
      </p:grpSpPr>
      <p:sp>
        <p:nvSpPr>
          <p:cNvPr id="9664" name="Google Shape;9664;g8b385fd27f_4_53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65" name="Google Shape;9665;g8b385fd27f_4_53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3"/>
        <p:cNvGrpSpPr/>
        <p:nvPr/>
      </p:nvGrpSpPr>
      <p:grpSpPr>
        <a:xfrm>
          <a:off x="0" y="0"/>
          <a:ext cx="0" cy="0"/>
          <a:chOff x="0" y="0"/>
          <a:chExt cx="0" cy="0"/>
        </a:xfrm>
      </p:grpSpPr>
      <p:sp>
        <p:nvSpPr>
          <p:cNvPr id="10174" name="Google Shape;10174;g8b385fd27f_4_58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5" name="Google Shape;10175;g8b385fd27f_4_58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93"/>
        <p:cNvGrpSpPr/>
        <p:nvPr/>
      </p:nvGrpSpPr>
      <p:grpSpPr>
        <a:xfrm>
          <a:off x="0" y="0"/>
          <a:ext cx="0" cy="0"/>
          <a:chOff x="0" y="0"/>
          <a:chExt cx="0" cy="0"/>
        </a:xfrm>
      </p:grpSpPr>
      <p:sp>
        <p:nvSpPr>
          <p:cNvPr id="10794" name="Google Shape;10794;g8b385fd27f_4_64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95" name="Google Shape;10795;g8b385fd27f_4_64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87"/>
        <p:cNvGrpSpPr/>
        <p:nvPr/>
      </p:nvGrpSpPr>
      <p:grpSpPr>
        <a:xfrm>
          <a:off x="0" y="0"/>
          <a:ext cx="0" cy="0"/>
          <a:chOff x="0" y="0"/>
          <a:chExt cx="0" cy="0"/>
        </a:xfrm>
      </p:grpSpPr>
      <p:sp>
        <p:nvSpPr>
          <p:cNvPr id="11388" name="Google Shape;11388;g8b385fd27f_4_70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89" name="Google Shape;11389;g8b385fd27f_4_70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08"/>
        <p:cNvGrpSpPr/>
        <p:nvPr/>
      </p:nvGrpSpPr>
      <p:grpSpPr>
        <a:xfrm>
          <a:off x="0" y="0"/>
          <a:ext cx="0" cy="0"/>
          <a:chOff x="0" y="0"/>
          <a:chExt cx="0" cy="0"/>
        </a:xfrm>
      </p:grpSpPr>
      <p:sp>
        <p:nvSpPr>
          <p:cNvPr id="11709" name="Google Shape;11709;g8b385fd27f_4_734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10" name="Google Shape;11710;g8b385fd27f_4_73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7"/>
        <p:cNvGrpSpPr/>
        <p:nvPr/>
      </p:nvGrpSpPr>
      <p:grpSpPr>
        <a:xfrm>
          <a:off x="0" y="0"/>
          <a:ext cx="0" cy="0"/>
          <a:chOff x="0" y="0"/>
          <a:chExt cx="0" cy="0"/>
        </a:xfrm>
      </p:grpSpPr>
      <p:sp>
        <p:nvSpPr>
          <p:cNvPr id="3988" name="Google Shape;3988;g9a54481165_0_2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9" name="Google Shape;3989;g9a54481165_0_2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48"/>
        <p:cNvGrpSpPr/>
        <p:nvPr/>
      </p:nvGrpSpPr>
      <p:grpSpPr>
        <a:xfrm>
          <a:off x="0" y="0"/>
          <a:ext cx="0" cy="0"/>
          <a:chOff x="0" y="0"/>
          <a:chExt cx="0" cy="0"/>
        </a:xfrm>
      </p:grpSpPr>
      <p:sp>
        <p:nvSpPr>
          <p:cNvPr id="4149" name="Google Shape;4149;g8b385fd27f_2_1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50" name="Google Shape;4150;g8b385fd27f_2_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4"/>
        <p:cNvGrpSpPr/>
        <p:nvPr/>
      </p:nvGrpSpPr>
      <p:grpSpPr>
        <a:xfrm>
          <a:off x="0" y="0"/>
          <a:ext cx="0" cy="0"/>
          <a:chOff x="0" y="0"/>
          <a:chExt cx="0" cy="0"/>
        </a:xfrm>
      </p:grpSpPr>
      <p:sp>
        <p:nvSpPr>
          <p:cNvPr id="3525" name="Google Shape;3525;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26" name="Google Shape;3526;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33"/>
        <p:cNvGrpSpPr/>
        <p:nvPr/>
      </p:nvGrpSpPr>
      <p:grpSpPr>
        <a:xfrm>
          <a:off x="0" y="0"/>
          <a:ext cx="0" cy="0"/>
          <a:chOff x="0" y="0"/>
          <a:chExt cx="0" cy="0"/>
        </a:xfrm>
      </p:grpSpPr>
      <p:sp>
        <p:nvSpPr>
          <p:cNvPr id="4034" name="Google Shape;4034;g8b385fd27f_2_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5" name="Google Shape;4035;g8b385fd27f_2_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03"/>
        <p:cNvGrpSpPr/>
        <p:nvPr/>
      </p:nvGrpSpPr>
      <p:grpSpPr>
        <a:xfrm>
          <a:off x="0" y="0"/>
          <a:ext cx="0" cy="0"/>
          <a:chOff x="0" y="0"/>
          <a:chExt cx="0" cy="0"/>
        </a:xfrm>
      </p:grpSpPr>
      <p:sp>
        <p:nvSpPr>
          <p:cNvPr id="3604" name="Google Shape;3604;g9a06994194_0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5" name="Google Shape;3605;g9a06994194_0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944162" y="86239"/>
            <a:ext cx="5185390" cy="5028206"/>
            <a:chOff x="3087375" y="761075"/>
            <a:chExt cx="1152975" cy="1118050"/>
          </a:xfrm>
        </p:grpSpPr>
        <p:sp>
          <p:nvSpPr>
            <p:cNvPr id="10" name="Google Shape;10;p2"/>
            <p:cNvSpPr/>
            <p:nvPr/>
          </p:nvSpPr>
          <p:spPr>
            <a:xfrm>
              <a:off x="3391550" y="1127500"/>
              <a:ext cx="67175" cy="602250"/>
            </a:xfrm>
            <a:custGeom>
              <a:avLst/>
              <a:gdLst/>
              <a:ahLst/>
              <a:cxnLst/>
              <a:rect l="l" t="t" r="r" b="b"/>
              <a:pathLst>
                <a:path w="2687" h="24090" extrusionOk="0">
                  <a:moveTo>
                    <a:pt x="1071" y="1"/>
                  </a:moveTo>
                  <a:cubicBezTo>
                    <a:pt x="952" y="1"/>
                    <a:pt x="836" y="159"/>
                    <a:pt x="818" y="340"/>
                  </a:cubicBezTo>
                  <a:cubicBezTo>
                    <a:pt x="771" y="489"/>
                    <a:pt x="747" y="663"/>
                    <a:pt x="794" y="812"/>
                  </a:cubicBezTo>
                  <a:cubicBezTo>
                    <a:pt x="842" y="937"/>
                    <a:pt x="872" y="1063"/>
                    <a:pt x="896" y="1188"/>
                  </a:cubicBezTo>
                  <a:cubicBezTo>
                    <a:pt x="872" y="1236"/>
                    <a:pt x="872" y="1313"/>
                    <a:pt x="872" y="1385"/>
                  </a:cubicBezTo>
                  <a:cubicBezTo>
                    <a:pt x="818" y="2107"/>
                    <a:pt x="818" y="2877"/>
                    <a:pt x="794" y="3624"/>
                  </a:cubicBezTo>
                  <a:cubicBezTo>
                    <a:pt x="723" y="4597"/>
                    <a:pt x="645" y="5588"/>
                    <a:pt x="621" y="6585"/>
                  </a:cubicBezTo>
                  <a:cubicBezTo>
                    <a:pt x="597" y="6835"/>
                    <a:pt x="574" y="7110"/>
                    <a:pt x="574" y="7355"/>
                  </a:cubicBezTo>
                  <a:cubicBezTo>
                    <a:pt x="520" y="8006"/>
                    <a:pt x="520" y="8674"/>
                    <a:pt x="544" y="9349"/>
                  </a:cubicBezTo>
                  <a:cubicBezTo>
                    <a:pt x="424" y="10937"/>
                    <a:pt x="275" y="12531"/>
                    <a:pt x="323" y="14149"/>
                  </a:cubicBezTo>
                  <a:cubicBezTo>
                    <a:pt x="323" y="14298"/>
                    <a:pt x="371" y="14423"/>
                    <a:pt x="424" y="14495"/>
                  </a:cubicBezTo>
                  <a:cubicBezTo>
                    <a:pt x="395" y="14966"/>
                    <a:pt x="371" y="15438"/>
                    <a:pt x="323" y="15916"/>
                  </a:cubicBezTo>
                  <a:lnTo>
                    <a:pt x="323" y="16065"/>
                  </a:lnTo>
                  <a:cubicBezTo>
                    <a:pt x="299" y="16089"/>
                    <a:pt x="275" y="16113"/>
                    <a:pt x="275" y="16160"/>
                  </a:cubicBezTo>
                  <a:cubicBezTo>
                    <a:pt x="245" y="16363"/>
                    <a:pt x="245" y="16560"/>
                    <a:pt x="275" y="16734"/>
                  </a:cubicBezTo>
                  <a:cubicBezTo>
                    <a:pt x="221" y="18125"/>
                    <a:pt x="0" y="19468"/>
                    <a:pt x="72" y="20865"/>
                  </a:cubicBezTo>
                  <a:cubicBezTo>
                    <a:pt x="126" y="21957"/>
                    <a:pt x="347" y="23402"/>
                    <a:pt x="1368" y="23897"/>
                  </a:cubicBezTo>
                  <a:cubicBezTo>
                    <a:pt x="1368" y="23921"/>
                    <a:pt x="1391" y="23945"/>
                    <a:pt x="1391" y="23975"/>
                  </a:cubicBezTo>
                  <a:cubicBezTo>
                    <a:pt x="1440" y="24050"/>
                    <a:pt x="1517" y="24090"/>
                    <a:pt x="1597" y="24090"/>
                  </a:cubicBezTo>
                  <a:cubicBezTo>
                    <a:pt x="1645" y="24090"/>
                    <a:pt x="1693" y="24076"/>
                    <a:pt x="1738" y="24047"/>
                  </a:cubicBezTo>
                  <a:cubicBezTo>
                    <a:pt x="1815" y="24047"/>
                    <a:pt x="1887" y="24071"/>
                    <a:pt x="1965" y="24071"/>
                  </a:cubicBezTo>
                  <a:cubicBezTo>
                    <a:pt x="1974" y="24072"/>
                    <a:pt x="1983" y="24073"/>
                    <a:pt x="1992" y="24073"/>
                  </a:cubicBezTo>
                  <a:cubicBezTo>
                    <a:pt x="2107" y="24073"/>
                    <a:pt x="2215" y="23937"/>
                    <a:pt x="2215" y="23826"/>
                  </a:cubicBezTo>
                  <a:cubicBezTo>
                    <a:pt x="1887" y="21360"/>
                    <a:pt x="2311" y="18901"/>
                    <a:pt x="2114" y="16411"/>
                  </a:cubicBezTo>
                  <a:cubicBezTo>
                    <a:pt x="2138" y="16411"/>
                    <a:pt x="2162" y="16387"/>
                    <a:pt x="2162" y="16363"/>
                  </a:cubicBezTo>
                  <a:cubicBezTo>
                    <a:pt x="2263" y="16310"/>
                    <a:pt x="2365" y="16137"/>
                    <a:pt x="2365" y="15940"/>
                  </a:cubicBezTo>
                  <a:lnTo>
                    <a:pt x="2365" y="13128"/>
                  </a:lnTo>
                  <a:cubicBezTo>
                    <a:pt x="2365" y="13002"/>
                    <a:pt x="2335" y="12901"/>
                    <a:pt x="2287" y="12853"/>
                  </a:cubicBezTo>
                  <a:cubicBezTo>
                    <a:pt x="2365" y="12304"/>
                    <a:pt x="2412" y="11784"/>
                    <a:pt x="2412" y="11235"/>
                  </a:cubicBezTo>
                  <a:cubicBezTo>
                    <a:pt x="2412" y="11086"/>
                    <a:pt x="2365" y="10961"/>
                    <a:pt x="2311" y="10913"/>
                  </a:cubicBezTo>
                  <a:cubicBezTo>
                    <a:pt x="2365" y="9223"/>
                    <a:pt x="2412" y="7528"/>
                    <a:pt x="2412" y="5838"/>
                  </a:cubicBezTo>
                  <a:cubicBezTo>
                    <a:pt x="2412" y="5737"/>
                    <a:pt x="2388" y="5665"/>
                    <a:pt x="2365" y="5618"/>
                  </a:cubicBezTo>
                  <a:cubicBezTo>
                    <a:pt x="2388" y="5319"/>
                    <a:pt x="2388" y="5044"/>
                    <a:pt x="2388" y="4746"/>
                  </a:cubicBezTo>
                  <a:cubicBezTo>
                    <a:pt x="2412" y="4692"/>
                    <a:pt x="2436" y="4644"/>
                    <a:pt x="2436" y="4573"/>
                  </a:cubicBezTo>
                  <a:cubicBezTo>
                    <a:pt x="2562" y="3701"/>
                    <a:pt x="2585" y="2806"/>
                    <a:pt x="2609" y="1886"/>
                  </a:cubicBezTo>
                  <a:cubicBezTo>
                    <a:pt x="2609" y="1683"/>
                    <a:pt x="2538" y="1558"/>
                    <a:pt x="2460" y="1510"/>
                  </a:cubicBezTo>
                  <a:cubicBezTo>
                    <a:pt x="2687" y="1313"/>
                    <a:pt x="2609" y="740"/>
                    <a:pt x="2365" y="692"/>
                  </a:cubicBezTo>
                  <a:cubicBezTo>
                    <a:pt x="2195" y="667"/>
                    <a:pt x="2117" y="525"/>
                    <a:pt x="2008" y="525"/>
                  </a:cubicBezTo>
                  <a:cubicBezTo>
                    <a:pt x="1987" y="525"/>
                    <a:pt x="1965" y="531"/>
                    <a:pt x="1941" y="543"/>
                  </a:cubicBezTo>
                  <a:cubicBezTo>
                    <a:pt x="1714" y="316"/>
                    <a:pt x="1391" y="292"/>
                    <a:pt x="1194" y="66"/>
                  </a:cubicBezTo>
                  <a:cubicBezTo>
                    <a:pt x="1156" y="20"/>
                    <a:pt x="1113" y="1"/>
                    <a:pt x="10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4202425" y="894800"/>
              <a:ext cx="8075" cy="6150"/>
            </a:xfrm>
            <a:custGeom>
              <a:avLst/>
              <a:gdLst/>
              <a:ahLst/>
              <a:cxnLst/>
              <a:rect l="l" t="t" r="r" b="b"/>
              <a:pathLst>
                <a:path w="323" h="246" extrusionOk="0">
                  <a:moveTo>
                    <a:pt x="149" y="1"/>
                  </a:moveTo>
                  <a:cubicBezTo>
                    <a:pt x="0" y="1"/>
                    <a:pt x="0" y="246"/>
                    <a:pt x="149" y="246"/>
                  </a:cubicBezTo>
                  <a:cubicBezTo>
                    <a:pt x="322" y="246"/>
                    <a:pt x="322" y="1"/>
                    <a:pt x="1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4163900" y="85870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119125" y="887350"/>
              <a:ext cx="8100" cy="6150"/>
            </a:xfrm>
            <a:custGeom>
              <a:avLst/>
              <a:gdLst/>
              <a:ahLst/>
              <a:cxnLst/>
              <a:rect l="l" t="t" r="r" b="b"/>
              <a:pathLst>
                <a:path w="324" h="246" extrusionOk="0">
                  <a:moveTo>
                    <a:pt x="150" y="0"/>
                  </a:moveTo>
                  <a:cubicBezTo>
                    <a:pt x="1" y="0"/>
                    <a:pt x="1"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319325" y="761075"/>
              <a:ext cx="15675" cy="12425"/>
            </a:xfrm>
            <a:custGeom>
              <a:avLst/>
              <a:gdLst/>
              <a:ahLst/>
              <a:cxnLst/>
              <a:rect l="l" t="t" r="r" b="b"/>
              <a:pathLst>
                <a:path w="627" h="497" extrusionOk="0">
                  <a:moveTo>
                    <a:pt x="299" y="1"/>
                  </a:moveTo>
                  <a:cubicBezTo>
                    <a:pt x="0" y="1"/>
                    <a:pt x="0" y="496"/>
                    <a:pt x="299" y="496"/>
                  </a:cubicBezTo>
                  <a:cubicBezTo>
                    <a:pt x="627" y="496"/>
                    <a:pt x="627"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313200" y="796450"/>
              <a:ext cx="15550" cy="12575"/>
            </a:xfrm>
            <a:custGeom>
              <a:avLst/>
              <a:gdLst/>
              <a:ahLst/>
              <a:cxnLst/>
              <a:rect l="l" t="t" r="r" b="b"/>
              <a:pathLst>
                <a:path w="622" h="503" extrusionOk="0">
                  <a:moveTo>
                    <a:pt x="299" y="1"/>
                  </a:moveTo>
                  <a:cubicBezTo>
                    <a:pt x="0" y="1"/>
                    <a:pt x="0" y="502"/>
                    <a:pt x="299" y="502"/>
                  </a:cubicBezTo>
                  <a:cubicBezTo>
                    <a:pt x="621" y="502"/>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223050" y="887350"/>
              <a:ext cx="8075" cy="6150"/>
            </a:xfrm>
            <a:custGeom>
              <a:avLst/>
              <a:gdLst/>
              <a:ahLst/>
              <a:cxnLst/>
              <a:rect l="l" t="t" r="r" b="b"/>
              <a:pathLst>
                <a:path w="323" h="246" extrusionOk="0">
                  <a:moveTo>
                    <a:pt x="150" y="0"/>
                  </a:moveTo>
                  <a:cubicBezTo>
                    <a:pt x="0" y="0"/>
                    <a:pt x="0"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313200" y="1866700"/>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277075" y="1851175"/>
              <a:ext cx="15550" cy="12425"/>
            </a:xfrm>
            <a:custGeom>
              <a:avLst/>
              <a:gdLst/>
              <a:ahLst/>
              <a:cxnLst/>
              <a:rect l="l" t="t" r="r" b="b"/>
              <a:pathLst>
                <a:path w="622" h="497" extrusionOk="0">
                  <a:moveTo>
                    <a:pt x="299" y="1"/>
                  </a:moveTo>
                  <a:cubicBezTo>
                    <a:pt x="1" y="1"/>
                    <a:pt x="1"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139625" y="1774625"/>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133500" y="1784625"/>
              <a:ext cx="8075" cy="6300"/>
            </a:xfrm>
            <a:custGeom>
              <a:avLst/>
              <a:gdLst/>
              <a:ahLst/>
              <a:cxnLst/>
              <a:rect l="l" t="t" r="r" b="b"/>
              <a:pathLst>
                <a:path w="323"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178275" y="1810750"/>
              <a:ext cx="8075" cy="6275"/>
            </a:xfrm>
            <a:custGeom>
              <a:avLst/>
              <a:gdLst/>
              <a:ahLst/>
              <a:cxnLst/>
              <a:rect l="l" t="t" r="r" b="b"/>
              <a:pathLst>
                <a:path w="323" h="251"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223050" y="1782075"/>
              <a:ext cx="8075" cy="6300"/>
            </a:xfrm>
            <a:custGeom>
              <a:avLst/>
              <a:gdLst/>
              <a:ahLst/>
              <a:cxnLst/>
              <a:rect l="l" t="t" r="r" b="b"/>
              <a:pathLst>
                <a:path w="323" h="252" extrusionOk="0">
                  <a:moveTo>
                    <a:pt x="150" y="1"/>
                  </a:moveTo>
                  <a:cubicBezTo>
                    <a:pt x="0" y="1"/>
                    <a:pt x="0"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057500" y="1851175"/>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4202425" y="1774625"/>
              <a:ext cx="8075" cy="6300"/>
            </a:xfrm>
            <a:custGeom>
              <a:avLst/>
              <a:gdLst/>
              <a:ahLst/>
              <a:cxnLst/>
              <a:rect l="l" t="t" r="r" b="b"/>
              <a:pathLst>
                <a:path w="323" h="252" extrusionOk="0">
                  <a:moveTo>
                    <a:pt x="149" y="0"/>
                  </a:moveTo>
                  <a:cubicBezTo>
                    <a:pt x="0" y="0"/>
                    <a:pt x="0" y="251"/>
                    <a:pt x="149" y="251"/>
                  </a:cubicBezTo>
                  <a:cubicBezTo>
                    <a:pt x="322" y="251"/>
                    <a:pt x="322" y="0"/>
                    <a:pt x="1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4208675" y="1784625"/>
              <a:ext cx="8100" cy="6300"/>
            </a:xfrm>
            <a:custGeom>
              <a:avLst/>
              <a:gdLst/>
              <a:ahLst/>
              <a:cxnLst/>
              <a:rect l="l" t="t" r="r" b="b"/>
              <a:pathLst>
                <a:path w="324"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163900" y="181075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119125" y="1782075"/>
              <a:ext cx="8100" cy="6300"/>
            </a:xfrm>
            <a:custGeom>
              <a:avLst/>
              <a:gdLst/>
              <a:ahLst/>
              <a:cxnLst/>
              <a:rect l="l" t="t" r="r" b="b"/>
              <a:pathLst>
                <a:path w="324" h="252" extrusionOk="0">
                  <a:moveTo>
                    <a:pt x="150" y="1"/>
                  </a:moveTo>
                  <a:cubicBezTo>
                    <a:pt x="1" y="1"/>
                    <a:pt x="1"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573025" y="911150"/>
              <a:ext cx="33625" cy="35925"/>
            </a:xfrm>
            <a:custGeom>
              <a:avLst/>
              <a:gdLst/>
              <a:ahLst/>
              <a:cxnLst/>
              <a:rect l="l" t="t" r="r" b="b"/>
              <a:pathLst>
                <a:path w="1345" h="1437" extrusionOk="0">
                  <a:moveTo>
                    <a:pt x="756" y="1"/>
                  </a:moveTo>
                  <a:cubicBezTo>
                    <a:pt x="618" y="1"/>
                    <a:pt x="452" y="84"/>
                    <a:pt x="252" y="290"/>
                  </a:cubicBezTo>
                  <a:cubicBezTo>
                    <a:pt x="1" y="589"/>
                    <a:pt x="31" y="1084"/>
                    <a:pt x="1" y="1436"/>
                  </a:cubicBezTo>
                  <a:lnTo>
                    <a:pt x="55" y="1383"/>
                  </a:lnTo>
                  <a:cubicBezTo>
                    <a:pt x="240" y="1359"/>
                    <a:pt x="458" y="1359"/>
                    <a:pt x="681" y="1359"/>
                  </a:cubicBezTo>
                  <a:cubicBezTo>
                    <a:pt x="905" y="1359"/>
                    <a:pt x="1135" y="1359"/>
                    <a:pt x="1344" y="1335"/>
                  </a:cubicBezTo>
                  <a:cubicBezTo>
                    <a:pt x="1344" y="879"/>
                    <a:pt x="1201" y="1"/>
                    <a:pt x="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438125" y="1063900"/>
              <a:ext cx="473875" cy="666600"/>
            </a:xfrm>
            <a:custGeom>
              <a:avLst/>
              <a:gdLst/>
              <a:ahLst/>
              <a:cxnLst/>
              <a:rect l="l" t="t" r="r" b="b"/>
              <a:pathLst>
                <a:path w="18955" h="26664" extrusionOk="0">
                  <a:moveTo>
                    <a:pt x="18955" y="1"/>
                  </a:moveTo>
                  <a:lnTo>
                    <a:pt x="9056" y="1989"/>
                  </a:lnTo>
                  <a:cubicBezTo>
                    <a:pt x="5624" y="2586"/>
                    <a:pt x="699" y="3033"/>
                    <a:pt x="699" y="3033"/>
                  </a:cubicBezTo>
                  <a:lnTo>
                    <a:pt x="0" y="26519"/>
                  </a:lnTo>
                  <a:cubicBezTo>
                    <a:pt x="329" y="26620"/>
                    <a:pt x="865" y="26664"/>
                    <a:pt x="1551" y="26664"/>
                  </a:cubicBezTo>
                  <a:cubicBezTo>
                    <a:pt x="6277" y="26664"/>
                    <a:pt x="18113" y="24579"/>
                    <a:pt x="18113" y="24579"/>
                  </a:cubicBezTo>
                  <a:lnTo>
                    <a:pt x="1895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760350" y="1140650"/>
              <a:ext cx="147925" cy="80625"/>
            </a:xfrm>
            <a:custGeom>
              <a:avLst/>
              <a:gdLst/>
              <a:ahLst/>
              <a:cxnLst/>
              <a:rect l="l" t="t" r="r" b="b"/>
              <a:pathLst>
                <a:path w="5917" h="3225" extrusionOk="0">
                  <a:moveTo>
                    <a:pt x="3227" y="1"/>
                  </a:moveTo>
                  <a:cubicBezTo>
                    <a:pt x="3162" y="1"/>
                    <a:pt x="3097" y="6"/>
                    <a:pt x="3033" y="17"/>
                  </a:cubicBezTo>
                  <a:cubicBezTo>
                    <a:pt x="2633" y="113"/>
                    <a:pt x="2310" y="214"/>
                    <a:pt x="2060" y="710"/>
                  </a:cubicBezTo>
                  <a:cubicBezTo>
                    <a:pt x="2036" y="734"/>
                    <a:pt x="1988" y="1157"/>
                    <a:pt x="1988" y="1157"/>
                  </a:cubicBezTo>
                  <a:cubicBezTo>
                    <a:pt x="2024" y="1365"/>
                    <a:pt x="2105" y="1700"/>
                    <a:pt x="1883" y="1700"/>
                  </a:cubicBezTo>
                  <a:cubicBezTo>
                    <a:pt x="1812" y="1700"/>
                    <a:pt x="1709" y="1665"/>
                    <a:pt x="1564" y="1581"/>
                  </a:cubicBezTo>
                  <a:cubicBezTo>
                    <a:pt x="1424" y="1506"/>
                    <a:pt x="1213" y="1454"/>
                    <a:pt x="1003" y="1454"/>
                  </a:cubicBezTo>
                  <a:cubicBezTo>
                    <a:pt x="730" y="1454"/>
                    <a:pt x="458" y="1542"/>
                    <a:pt x="346" y="1778"/>
                  </a:cubicBezTo>
                  <a:cubicBezTo>
                    <a:pt x="299" y="1856"/>
                    <a:pt x="245" y="1928"/>
                    <a:pt x="173" y="1957"/>
                  </a:cubicBezTo>
                  <a:cubicBezTo>
                    <a:pt x="0" y="2626"/>
                    <a:pt x="496" y="3074"/>
                    <a:pt x="1140" y="3175"/>
                  </a:cubicBezTo>
                  <a:cubicBezTo>
                    <a:pt x="1322" y="3210"/>
                    <a:pt x="1507" y="3225"/>
                    <a:pt x="1693" y="3225"/>
                  </a:cubicBezTo>
                  <a:cubicBezTo>
                    <a:pt x="2296" y="3225"/>
                    <a:pt x="2916" y="3075"/>
                    <a:pt x="3504" y="3002"/>
                  </a:cubicBezTo>
                  <a:cubicBezTo>
                    <a:pt x="4275" y="2924"/>
                    <a:pt x="5075" y="2823"/>
                    <a:pt x="5869" y="2823"/>
                  </a:cubicBezTo>
                  <a:lnTo>
                    <a:pt x="5916" y="734"/>
                  </a:lnTo>
                  <a:cubicBezTo>
                    <a:pt x="5738" y="611"/>
                    <a:pt x="5514" y="518"/>
                    <a:pt x="5311" y="518"/>
                  </a:cubicBezTo>
                  <a:cubicBezTo>
                    <a:pt x="5147" y="518"/>
                    <a:pt x="4997" y="579"/>
                    <a:pt x="4895" y="734"/>
                  </a:cubicBezTo>
                  <a:cubicBezTo>
                    <a:pt x="4723" y="992"/>
                    <a:pt x="4602" y="1084"/>
                    <a:pt x="4514" y="1084"/>
                  </a:cubicBezTo>
                  <a:cubicBezTo>
                    <a:pt x="4336" y="1084"/>
                    <a:pt x="4287" y="712"/>
                    <a:pt x="4203" y="560"/>
                  </a:cubicBezTo>
                  <a:cubicBezTo>
                    <a:pt x="4009" y="197"/>
                    <a:pt x="3617" y="1"/>
                    <a:pt x="3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562075" y="1118675"/>
              <a:ext cx="86350" cy="59250"/>
            </a:xfrm>
            <a:custGeom>
              <a:avLst/>
              <a:gdLst/>
              <a:ahLst/>
              <a:cxnLst/>
              <a:rect l="l" t="t" r="r" b="b"/>
              <a:pathLst>
                <a:path w="3454" h="2370" extrusionOk="0">
                  <a:moveTo>
                    <a:pt x="2976" y="1"/>
                  </a:moveTo>
                  <a:cubicBezTo>
                    <a:pt x="2134" y="120"/>
                    <a:pt x="1239" y="245"/>
                    <a:pt x="367" y="347"/>
                  </a:cubicBezTo>
                  <a:cubicBezTo>
                    <a:pt x="367" y="419"/>
                    <a:pt x="367" y="496"/>
                    <a:pt x="343" y="568"/>
                  </a:cubicBezTo>
                  <a:cubicBezTo>
                    <a:pt x="1" y="1494"/>
                    <a:pt x="991" y="2369"/>
                    <a:pt x="1922" y="2369"/>
                  </a:cubicBezTo>
                  <a:cubicBezTo>
                    <a:pt x="2144" y="2369"/>
                    <a:pt x="2362" y="2320"/>
                    <a:pt x="2558" y="2210"/>
                  </a:cubicBezTo>
                  <a:cubicBezTo>
                    <a:pt x="2976" y="1989"/>
                    <a:pt x="3227" y="1541"/>
                    <a:pt x="3328" y="1069"/>
                  </a:cubicBezTo>
                  <a:cubicBezTo>
                    <a:pt x="3454" y="568"/>
                    <a:pt x="3275" y="269"/>
                    <a:pt x="2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669125" y="1211900"/>
              <a:ext cx="57675" cy="40400"/>
            </a:xfrm>
            <a:custGeom>
              <a:avLst/>
              <a:gdLst/>
              <a:ahLst/>
              <a:cxnLst/>
              <a:rect l="l" t="t" r="r" b="b"/>
              <a:pathLst>
                <a:path w="2307" h="1616" extrusionOk="0">
                  <a:moveTo>
                    <a:pt x="1214" y="0"/>
                  </a:moveTo>
                  <a:cubicBezTo>
                    <a:pt x="1188" y="0"/>
                    <a:pt x="1162" y="1"/>
                    <a:pt x="1136" y="3"/>
                  </a:cubicBezTo>
                  <a:cubicBezTo>
                    <a:pt x="0" y="74"/>
                    <a:pt x="160" y="1615"/>
                    <a:pt x="1010" y="1615"/>
                  </a:cubicBezTo>
                  <a:cubicBezTo>
                    <a:pt x="1018" y="1615"/>
                    <a:pt x="1026" y="1615"/>
                    <a:pt x="1034" y="1615"/>
                  </a:cubicBezTo>
                  <a:cubicBezTo>
                    <a:pt x="2300" y="1591"/>
                    <a:pt x="2306" y="0"/>
                    <a:pt x="1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936900" y="1274050"/>
              <a:ext cx="248825" cy="195400"/>
            </a:xfrm>
            <a:custGeom>
              <a:avLst/>
              <a:gdLst/>
              <a:ahLst/>
              <a:cxnLst/>
              <a:rect l="l" t="t" r="r" b="b"/>
              <a:pathLst>
                <a:path w="9953" h="7816" extrusionOk="0">
                  <a:moveTo>
                    <a:pt x="5224" y="0"/>
                  </a:moveTo>
                  <a:cubicBezTo>
                    <a:pt x="4227" y="0"/>
                    <a:pt x="4030" y="1696"/>
                    <a:pt x="3779" y="2293"/>
                  </a:cubicBezTo>
                  <a:cubicBezTo>
                    <a:pt x="3467" y="1753"/>
                    <a:pt x="3436" y="765"/>
                    <a:pt x="2737" y="765"/>
                  </a:cubicBezTo>
                  <a:cubicBezTo>
                    <a:pt x="2663" y="765"/>
                    <a:pt x="2581" y="776"/>
                    <a:pt x="2490" y="800"/>
                  </a:cubicBezTo>
                  <a:cubicBezTo>
                    <a:pt x="1792" y="997"/>
                    <a:pt x="1392" y="2042"/>
                    <a:pt x="1147" y="2639"/>
                  </a:cubicBezTo>
                  <a:cubicBezTo>
                    <a:pt x="747" y="3487"/>
                    <a:pt x="550" y="4382"/>
                    <a:pt x="198" y="5224"/>
                  </a:cubicBezTo>
                  <a:lnTo>
                    <a:pt x="198" y="5325"/>
                  </a:lnTo>
                  <a:cubicBezTo>
                    <a:pt x="48" y="6818"/>
                    <a:pt x="1" y="6442"/>
                    <a:pt x="150" y="7713"/>
                  </a:cubicBezTo>
                  <a:cubicBezTo>
                    <a:pt x="606" y="7792"/>
                    <a:pt x="1376" y="7815"/>
                    <a:pt x="2213" y="7815"/>
                  </a:cubicBezTo>
                  <a:cubicBezTo>
                    <a:pt x="3482" y="7815"/>
                    <a:pt x="4905" y="7761"/>
                    <a:pt x="5624" y="7761"/>
                  </a:cubicBezTo>
                  <a:cubicBezTo>
                    <a:pt x="6167" y="7761"/>
                    <a:pt x="7266" y="7713"/>
                    <a:pt x="7511" y="7069"/>
                  </a:cubicBezTo>
                  <a:cubicBezTo>
                    <a:pt x="7863" y="6370"/>
                    <a:pt x="6914" y="5922"/>
                    <a:pt x="6418" y="5576"/>
                  </a:cubicBezTo>
                  <a:cubicBezTo>
                    <a:pt x="7015" y="5176"/>
                    <a:pt x="8705" y="5325"/>
                    <a:pt x="9057" y="4579"/>
                  </a:cubicBezTo>
                  <a:cubicBezTo>
                    <a:pt x="9552" y="3433"/>
                    <a:pt x="7361" y="3487"/>
                    <a:pt x="6764" y="3385"/>
                  </a:cubicBezTo>
                  <a:cubicBezTo>
                    <a:pt x="7164" y="2938"/>
                    <a:pt x="9952" y="1248"/>
                    <a:pt x="8609" y="597"/>
                  </a:cubicBezTo>
                  <a:cubicBezTo>
                    <a:pt x="8478" y="535"/>
                    <a:pt x="8338" y="508"/>
                    <a:pt x="8194" y="508"/>
                  </a:cubicBezTo>
                  <a:cubicBezTo>
                    <a:pt x="7294" y="508"/>
                    <a:pt x="6214" y="1583"/>
                    <a:pt x="5869" y="2144"/>
                  </a:cubicBezTo>
                  <a:cubicBezTo>
                    <a:pt x="5869" y="1547"/>
                    <a:pt x="6167" y="0"/>
                    <a:pt x="52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936300" y="1308125"/>
              <a:ext cx="200300" cy="129525"/>
            </a:xfrm>
            <a:custGeom>
              <a:avLst/>
              <a:gdLst/>
              <a:ahLst/>
              <a:cxnLst/>
              <a:rect l="l" t="t" r="r" b="b"/>
              <a:pathLst>
                <a:path w="8012" h="5181" extrusionOk="0">
                  <a:moveTo>
                    <a:pt x="7883" y="0"/>
                  </a:moveTo>
                  <a:cubicBezTo>
                    <a:pt x="7859" y="0"/>
                    <a:pt x="7834" y="10"/>
                    <a:pt x="7809" y="34"/>
                  </a:cubicBezTo>
                  <a:cubicBezTo>
                    <a:pt x="6717" y="978"/>
                    <a:pt x="5672" y="1975"/>
                    <a:pt x="4526" y="2840"/>
                  </a:cubicBezTo>
                  <a:cubicBezTo>
                    <a:pt x="3260" y="3813"/>
                    <a:pt x="1768" y="4810"/>
                    <a:pt x="126" y="4983"/>
                  </a:cubicBezTo>
                  <a:cubicBezTo>
                    <a:pt x="1" y="4983"/>
                    <a:pt x="1" y="5180"/>
                    <a:pt x="126" y="5180"/>
                  </a:cubicBezTo>
                  <a:cubicBezTo>
                    <a:pt x="1714" y="5007"/>
                    <a:pt x="3135" y="4112"/>
                    <a:pt x="4400" y="3192"/>
                  </a:cubicBezTo>
                  <a:cubicBezTo>
                    <a:pt x="5648" y="2273"/>
                    <a:pt x="6765" y="1198"/>
                    <a:pt x="7935" y="154"/>
                  </a:cubicBezTo>
                  <a:cubicBezTo>
                    <a:pt x="8012" y="99"/>
                    <a:pt x="7958" y="0"/>
                    <a:pt x="7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4054350" y="1316475"/>
              <a:ext cx="72700" cy="64650"/>
            </a:xfrm>
            <a:custGeom>
              <a:avLst/>
              <a:gdLst/>
              <a:ahLst/>
              <a:cxnLst/>
              <a:rect l="l" t="t" r="r" b="b"/>
              <a:pathLst>
                <a:path w="2908" h="2586" extrusionOk="0">
                  <a:moveTo>
                    <a:pt x="408" y="0"/>
                  </a:moveTo>
                  <a:cubicBezTo>
                    <a:pt x="358" y="0"/>
                    <a:pt x="314" y="32"/>
                    <a:pt x="329" y="94"/>
                  </a:cubicBezTo>
                  <a:cubicBezTo>
                    <a:pt x="353" y="864"/>
                    <a:pt x="329" y="1688"/>
                    <a:pt x="31" y="2387"/>
                  </a:cubicBezTo>
                  <a:cubicBezTo>
                    <a:pt x="1" y="2458"/>
                    <a:pt x="31" y="2536"/>
                    <a:pt x="126" y="2536"/>
                  </a:cubicBezTo>
                  <a:cubicBezTo>
                    <a:pt x="608" y="2536"/>
                    <a:pt x="1091" y="2512"/>
                    <a:pt x="1569" y="2512"/>
                  </a:cubicBezTo>
                  <a:cubicBezTo>
                    <a:pt x="1955" y="2512"/>
                    <a:pt x="2338" y="2528"/>
                    <a:pt x="2717" y="2584"/>
                  </a:cubicBezTo>
                  <a:cubicBezTo>
                    <a:pt x="2724" y="2585"/>
                    <a:pt x="2731" y="2586"/>
                    <a:pt x="2737" y="2586"/>
                  </a:cubicBezTo>
                  <a:cubicBezTo>
                    <a:pt x="2845" y="2586"/>
                    <a:pt x="2907" y="2411"/>
                    <a:pt x="2789" y="2411"/>
                  </a:cubicBezTo>
                  <a:cubicBezTo>
                    <a:pt x="2332" y="2334"/>
                    <a:pt x="1875" y="2316"/>
                    <a:pt x="1421" y="2316"/>
                  </a:cubicBezTo>
                  <a:cubicBezTo>
                    <a:pt x="1033" y="2316"/>
                    <a:pt x="646" y="2330"/>
                    <a:pt x="264" y="2332"/>
                  </a:cubicBezTo>
                  <a:lnTo>
                    <a:pt x="264" y="2332"/>
                  </a:lnTo>
                  <a:cubicBezTo>
                    <a:pt x="529" y="1627"/>
                    <a:pt x="549" y="863"/>
                    <a:pt x="526" y="94"/>
                  </a:cubicBezTo>
                  <a:cubicBezTo>
                    <a:pt x="514" y="32"/>
                    <a:pt x="458"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994975" y="1332725"/>
              <a:ext cx="10300" cy="85575"/>
            </a:xfrm>
            <a:custGeom>
              <a:avLst/>
              <a:gdLst/>
              <a:ahLst/>
              <a:cxnLst/>
              <a:rect l="l" t="t" r="r" b="b"/>
              <a:pathLst>
                <a:path w="412" h="3423" extrusionOk="0">
                  <a:moveTo>
                    <a:pt x="265" y="1"/>
                  </a:moveTo>
                  <a:cubicBezTo>
                    <a:pt x="216" y="1"/>
                    <a:pt x="167" y="32"/>
                    <a:pt x="167" y="95"/>
                  </a:cubicBezTo>
                  <a:cubicBezTo>
                    <a:pt x="167" y="1164"/>
                    <a:pt x="215" y="2256"/>
                    <a:pt x="18" y="3301"/>
                  </a:cubicBezTo>
                  <a:cubicBezTo>
                    <a:pt x="0" y="3375"/>
                    <a:pt x="56" y="3422"/>
                    <a:pt x="109" y="3422"/>
                  </a:cubicBezTo>
                  <a:cubicBezTo>
                    <a:pt x="146" y="3422"/>
                    <a:pt x="181" y="3400"/>
                    <a:pt x="191" y="3349"/>
                  </a:cubicBezTo>
                  <a:cubicBezTo>
                    <a:pt x="412" y="2280"/>
                    <a:pt x="364" y="1188"/>
                    <a:pt x="364" y="95"/>
                  </a:cubicBezTo>
                  <a:cubicBezTo>
                    <a:pt x="364" y="32"/>
                    <a:pt x="315" y="1"/>
                    <a:pt x="2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991275" y="1415050"/>
              <a:ext cx="92950" cy="29475"/>
            </a:xfrm>
            <a:custGeom>
              <a:avLst/>
              <a:gdLst/>
              <a:ahLst/>
              <a:cxnLst/>
              <a:rect l="l" t="t" r="r" b="b"/>
              <a:pathLst>
                <a:path w="3718" h="1179" extrusionOk="0">
                  <a:moveTo>
                    <a:pt x="151" y="0"/>
                  </a:moveTo>
                  <a:cubicBezTo>
                    <a:pt x="50" y="0"/>
                    <a:pt x="0" y="160"/>
                    <a:pt x="112" y="181"/>
                  </a:cubicBezTo>
                  <a:cubicBezTo>
                    <a:pt x="1263" y="498"/>
                    <a:pt x="2315" y="1179"/>
                    <a:pt x="3536" y="1179"/>
                  </a:cubicBezTo>
                  <a:cubicBezTo>
                    <a:pt x="3557" y="1179"/>
                    <a:pt x="3578" y="1178"/>
                    <a:pt x="3598" y="1178"/>
                  </a:cubicBezTo>
                  <a:cubicBezTo>
                    <a:pt x="3718" y="1178"/>
                    <a:pt x="3718" y="981"/>
                    <a:pt x="3598" y="981"/>
                  </a:cubicBezTo>
                  <a:cubicBezTo>
                    <a:pt x="3578" y="981"/>
                    <a:pt x="3558" y="982"/>
                    <a:pt x="3537" y="982"/>
                  </a:cubicBezTo>
                  <a:cubicBezTo>
                    <a:pt x="2339" y="982"/>
                    <a:pt x="1287" y="301"/>
                    <a:pt x="190" y="8"/>
                  </a:cubicBezTo>
                  <a:cubicBezTo>
                    <a:pt x="176" y="3"/>
                    <a:pt x="163" y="0"/>
                    <a:pt x="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4024500" y="1359275"/>
              <a:ext cx="8250" cy="6275"/>
            </a:xfrm>
            <a:custGeom>
              <a:avLst/>
              <a:gdLst/>
              <a:ahLst/>
              <a:cxnLst/>
              <a:rect l="l" t="t" r="r" b="b"/>
              <a:pathLst>
                <a:path w="330"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031975" y="1348075"/>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4034500" y="1356725"/>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4061825" y="140897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4065550" y="1396575"/>
              <a:ext cx="8225" cy="6300"/>
            </a:xfrm>
            <a:custGeom>
              <a:avLst/>
              <a:gdLst/>
              <a:ahLst/>
              <a:cxnLst/>
              <a:rect l="l" t="t" r="r" b="b"/>
              <a:pathLst>
                <a:path w="329" h="252" extrusionOk="0">
                  <a:moveTo>
                    <a:pt x="180" y="1"/>
                  </a:moveTo>
                  <a:cubicBezTo>
                    <a:pt x="1" y="1"/>
                    <a:pt x="1" y="251"/>
                    <a:pt x="180" y="251"/>
                  </a:cubicBezTo>
                  <a:cubicBezTo>
                    <a:pt x="329" y="251"/>
                    <a:pt x="329"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071825" y="1408975"/>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140175" y="1295825"/>
              <a:ext cx="8225" cy="6300"/>
            </a:xfrm>
            <a:custGeom>
              <a:avLst/>
              <a:gdLst/>
              <a:ahLst/>
              <a:cxnLst/>
              <a:rect l="l" t="t" r="r" b="b"/>
              <a:pathLst>
                <a:path w="329" h="252" extrusionOk="0">
                  <a:moveTo>
                    <a:pt x="180" y="1"/>
                  </a:moveTo>
                  <a:cubicBezTo>
                    <a:pt x="1" y="1"/>
                    <a:pt x="1" y="252"/>
                    <a:pt x="180" y="252"/>
                  </a:cubicBezTo>
                  <a:cubicBezTo>
                    <a:pt x="329" y="252"/>
                    <a:pt x="329"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140175" y="1305825"/>
              <a:ext cx="8225" cy="6150"/>
            </a:xfrm>
            <a:custGeom>
              <a:avLst/>
              <a:gdLst/>
              <a:ahLst/>
              <a:cxnLst/>
              <a:rect l="l" t="t" r="r" b="b"/>
              <a:pathLst>
                <a:path w="329" h="246" extrusionOk="0">
                  <a:moveTo>
                    <a:pt x="180" y="1"/>
                  </a:moveTo>
                  <a:cubicBezTo>
                    <a:pt x="1" y="1"/>
                    <a:pt x="1" y="246"/>
                    <a:pt x="180" y="246"/>
                  </a:cubicBezTo>
                  <a:cubicBezTo>
                    <a:pt x="329" y="246"/>
                    <a:pt x="329"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137800" y="1386575"/>
              <a:ext cx="8075" cy="6300"/>
            </a:xfrm>
            <a:custGeom>
              <a:avLst/>
              <a:gdLst/>
              <a:ahLst/>
              <a:cxnLst/>
              <a:rect l="l" t="t" r="r" b="b"/>
              <a:pathLst>
                <a:path w="323" h="252" extrusionOk="0">
                  <a:moveTo>
                    <a:pt x="173" y="1"/>
                  </a:moveTo>
                  <a:cubicBezTo>
                    <a:pt x="0" y="1"/>
                    <a:pt x="0" y="251"/>
                    <a:pt x="173" y="251"/>
                  </a:cubicBezTo>
                  <a:cubicBezTo>
                    <a:pt x="322" y="251"/>
                    <a:pt x="322"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141525" y="13742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983475" y="1323150"/>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3990925" y="1314500"/>
              <a:ext cx="8225" cy="6275"/>
            </a:xfrm>
            <a:custGeom>
              <a:avLst/>
              <a:gdLst/>
              <a:ahLst/>
              <a:cxnLst/>
              <a:rect l="l" t="t" r="r" b="b"/>
              <a:pathLst>
                <a:path w="329"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3305125" y="1137725"/>
              <a:ext cx="73475" cy="75450"/>
            </a:xfrm>
            <a:custGeom>
              <a:avLst/>
              <a:gdLst/>
              <a:ahLst/>
              <a:cxnLst/>
              <a:rect l="l" t="t" r="r" b="b"/>
              <a:pathLst>
                <a:path w="2939" h="3018" extrusionOk="0">
                  <a:moveTo>
                    <a:pt x="1562" y="0"/>
                  </a:moveTo>
                  <a:cubicBezTo>
                    <a:pt x="1516" y="0"/>
                    <a:pt x="1467" y="3"/>
                    <a:pt x="1416" y="9"/>
                  </a:cubicBezTo>
                  <a:cubicBezTo>
                    <a:pt x="1" y="182"/>
                    <a:pt x="693" y="2618"/>
                    <a:pt x="1541" y="3018"/>
                  </a:cubicBezTo>
                  <a:lnTo>
                    <a:pt x="1613" y="2994"/>
                  </a:lnTo>
                  <a:cubicBezTo>
                    <a:pt x="1879" y="2439"/>
                    <a:pt x="2938" y="0"/>
                    <a:pt x="15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364825" y="1203850"/>
              <a:ext cx="30475" cy="49175"/>
            </a:xfrm>
            <a:custGeom>
              <a:avLst/>
              <a:gdLst/>
              <a:ahLst/>
              <a:cxnLst/>
              <a:rect l="l" t="t" r="r" b="b"/>
              <a:pathLst>
                <a:path w="1219" h="1967" extrusionOk="0">
                  <a:moveTo>
                    <a:pt x="678" y="0"/>
                  </a:moveTo>
                  <a:cubicBezTo>
                    <a:pt x="411" y="0"/>
                    <a:pt x="117" y="450"/>
                    <a:pt x="49" y="820"/>
                  </a:cubicBezTo>
                  <a:cubicBezTo>
                    <a:pt x="1" y="1143"/>
                    <a:pt x="25" y="1543"/>
                    <a:pt x="120" y="1865"/>
                  </a:cubicBezTo>
                  <a:lnTo>
                    <a:pt x="246" y="1967"/>
                  </a:lnTo>
                  <a:cubicBezTo>
                    <a:pt x="646" y="1913"/>
                    <a:pt x="1219" y="922"/>
                    <a:pt x="1016" y="373"/>
                  </a:cubicBezTo>
                  <a:cubicBezTo>
                    <a:pt x="928" y="105"/>
                    <a:pt x="806" y="0"/>
                    <a:pt x="6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295775" y="1256675"/>
              <a:ext cx="82675" cy="39625"/>
            </a:xfrm>
            <a:custGeom>
              <a:avLst/>
              <a:gdLst/>
              <a:ahLst/>
              <a:cxnLst/>
              <a:rect l="l" t="t" r="r" b="b"/>
              <a:pathLst>
                <a:path w="3307" h="1585" extrusionOk="0">
                  <a:moveTo>
                    <a:pt x="1601" y="1"/>
                  </a:moveTo>
                  <a:cubicBezTo>
                    <a:pt x="845" y="1"/>
                    <a:pt x="1" y="912"/>
                    <a:pt x="918" y="1418"/>
                  </a:cubicBezTo>
                  <a:cubicBezTo>
                    <a:pt x="1134" y="1534"/>
                    <a:pt x="1349" y="1584"/>
                    <a:pt x="1558" y="1584"/>
                  </a:cubicBezTo>
                  <a:cubicBezTo>
                    <a:pt x="2294" y="1584"/>
                    <a:pt x="2958" y="964"/>
                    <a:pt x="3306" y="421"/>
                  </a:cubicBezTo>
                  <a:lnTo>
                    <a:pt x="3306" y="421"/>
                  </a:lnTo>
                  <a:lnTo>
                    <a:pt x="3211" y="451"/>
                  </a:lnTo>
                  <a:cubicBezTo>
                    <a:pt x="2763" y="248"/>
                    <a:pt x="2190" y="27"/>
                    <a:pt x="1664" y="3"/>
                  </a:cubicBezTo>
                  <a:cubicBezTo>
                    <a:pt x="1643" y="1"/>
                    <a:pt x="1622" y="1"/>
                    <a:pt x="16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3186250" y="1447175"/>
              <a:ext cx="156825" cy="141950"/>
            </a:xfrm>
            <a:custGeom>
              <a:avLst/>
              <a:gdLst/>
              <a:ahLst/>
              <a:cxnLst/>
              <a:rect l="l" t="t" r="r" b="b"/>
              <a:pathLst>
                <a:path w="6273" h="5678" extrusionOk="0">
                  <a:moveTo>
                    <a:pt x="144" y="0"/>
                  </a:moveTo>
                  <a:cubicBezTo>
                    <a:pt x="73" y="0"/>
                    <a:pt x="1" y="72"/>
                    <a:pt x="52" y="144"/>
                  </a:cubicBezTo>
                  <a:cubicBezTo>
                    <a:pt x="350" y="711"/>
                    <a:pt x="774" y="1188"/>
                    <a:pt x="1371" y="1433"/>
                  </a:cubicBezTo>
                  <a:cubicBezTo>
                    <a:pt x="1992" y="1684"/>
                    <a:pt x="2690" y="1756"/>
                    <a:pt x="3335" y="1935"/>
                  </a:cubicBezTo>
                  <a:cubicBezTo>
                    <a:pt x="4231" y="2132"/>
                    <a:pt x="4929" y="2579"/>
                    <a:pt x="5401" y="3373"/>
                  </a:cubicBezTo>
                  <a:cubicBezTo>
                    <a:pt x="5801" y="4048"/>
                    <a:pt x="5974" y="4842"/>
                    <a:pt x="6069" y="5612"/>
                  </a:cubicBezTo>
                  <a:cubicBezTo>
                    <a:pt x="6080" y="5658"/>
                    <a:pt x="6111" y="5678"/>
                    <a:pt x="6144" y="5678"/>
                  </a:cubicBezTo>
                  <a:cubicBezTo>
                    <a:pt x="6203" y="5678"/>
                    <a:pt x="6272" y="5620"/>
                    <a:pt x="6272" y="5541"/>
                  </a:cubicBezTo>
                  <a:cubicBezTo>
                    <a:pt x="6045" y="4120"/>
                    <a:pt x="5598" y="2651"/>
                    <a:pt x="4207" y="2006"/>
                  </a:cubicBezTo>
                  <a:cubicBezTo>
                    <a:pt x="3586" y="1708"/>
                    <a:pt x="2863" y="1636"/>
                    <a:pt x="2189" y="1487"/>
                  </a:cubicBezTo>
                  <a:cubicBezTo>
                    <a:pt x="1293" y="1284"/>
                    <a:pt x="649" y="860"/>
                    <a:pt x="225" y="42"/>
                  </a:cubicBezTo>
                  <a:cubicBezTo>
                    <a:pt x="204" y="12"/>
                    <a:pt x="174" y="0"/>
                    <a:pt x="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225975" y="1426525"/>
              <a:ext cx="26200" cy="61975"/>
            </a:xfrm>
            <a:custGeom>
              <a:avLst/>
              <a:gdLst/>
              <a:ahLst/>
              <a:cxnLst/>
              <a:rect l="l" t="t" r="r" b="b"/>
              <a:pathLst>
                <a:path w="1048" h="2479" extrusionOk="0">
                  <a:moveTo>
                    <a:pt x="122" y="1"/>
                  </a:moveTo>
                  <a:cubicBezTo>
                    <a:pt x="59" y="1"/>
                    <a:pt x="1" y="48"/>
                    <a:pt x="33" y="122"/>
                  </a:cubicBezTo>
                  <a:cubicBezTo>
                    <a:pt x="331" y="868"/>
                    <a:pt x="851" y="1567"/>
                    <a:pt x="827" y="2385"/>
                  </a:cubicBezTo>
                  <a:cubicBezTo>
                    <a:pt x="827" y="2447"/>
                    <a:pt x="876" y="2479"/>
                    <a:pt x="925" y="2479"/>
                  </a:cubicBezTo>
                  <a:cubicBezTo>
                    <a:pt x="974" y="2479"/>
                    <a:pt x="1024" y="2447"/>
                    <a:pt x="1024" y="2385"/>
                  </a:cubicBezTo>
                  <a:cubicBezTo>
                    <a:pt x="1048" y="1537"/>
                    <a:pt x="528" y="844"/>
                    <a:pt x="230" y="74"/>
                  </a:cubicBezTo>
                  <a:cubicBezTo>
                    <a:pt x="210" y="23"/>
                    <a:pt x="165"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180675" y="1484800"/>
              <a:ext cx="66150" cy="29450"/>
            </a:xfrm>
            <a:custGeom>
              <a:avLst/>
              <a:gdLst/>
              <a:ahLst/>
              <a:cxnLst/>
              <a:rect l="l" t="t" r="r" b="b"/>
              <a:pathLst>
                <a:path w="2646" h="1178" extrusionOk="0">
                  <a:moveTo>
                    <a:pt x="2508" y="0"/>
                  </a:moveTo>
                  <a:cubicBezTo>
                    <a:pt x="2470" y="0"/>
                    <a:pt x="2431" y="17"/>
                    <a:pt x="2412" y="54"/>
                  </a:cubicBezTo>
                  <a:cubicBezTo>
                    <a:pt x="2089" y="877"/>
                    <a:pt x="872" y="973"/>
                    <a:pt x="125" y="973"/>
                  </a:cubicBezTo>
                  <a:cubicBezTo>
                    <a:pt x="7" y="995"/>
                    <a:pt x="0" y="1178"/>
                    <a:pt x="106" y="1178"/>
                  </a:cubicBezTo>
                  <a:cubicBezTo>
                    <a:pt x="112" y="1178"/>
                    <a:pt x="118" y="1177"/>
                    <a:pt x="125" y="1176"/>
                  </a:cubicBezTo>
                  <a:cubicBezTo>
                    <a:pt x="973" y="1176"/>
                    <a:pt x="2239" y="1027"/>
                    <a:pt x="2615" y="131"/>
                  </a:cubicBezTo>
                  <a:cubicBezTo>
                    <a:pt x="2645" y="51"/>
                    <a:pt x="2576" y="0"/>
                    <a:pt x="2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177525" y="1440150"/>
              <a:ext cx="22425" cy="17350"/>
            </a:xfrm>
            <a:custGeom>
              <a:avLst/>
              <a:gdLst/>
              <a:ahLst/>
              <a:cxnLst/>
              <a:rect l="l" t="t" r="r" b="b"/>
              <a:pathLst>
                <a:path w="897" h="694" extrusionOk="0">
                  <a:moveTo>
                    <a:pt x="448" y="1"/>
                  </a:moveTo>
                  <a:cubicBezTo>
                    <a:pt x="1" y="1"/>
                    <a:pt x="1" y="693"/>
                    <a:pt x="448" y="693"/>
                  </a:cubicBezTo>
                  <a:cubicBezTo>
                    <a:pt x="896" y="693"/>
                    <a:pt x="896" y="1"/>
                    <a:pt x="448" y="1"/>
                  </a:cubicBezTo>
                  <a:close/>
                </a:path>
              </a:pathLst>
            </a:custGeom>
            <a:solidFill>
              <a:srgbClr val="FFA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218575" y="1417775"/>
              <a:ext cx="21800" cy="16725"/>
            </a:xfrm>
            <a:custGeom>
              <a:avLst/>
              <a:gdLst/>
              <a:ahLst/>
              <a:cxnLst/>
              <a:rect l="l" t="t" r="r" b="b"/>
              <a:pathLst>
                <a:path w="872" h="669" extrusionOk="0">
                  <a:moveTo>
                    <a:pt x="424" y="0"/>
                  </a:moveTo>
                  <a:cubicBezTo>
                    <a:pt x="0" y="0"/>
                    <a:pt x="0" y="669"/>
                    <a:pt x="424" y="669"/>
                  </a:cubicBezTo>
                  <a:cubicBezTo>
                    <a:pt x="872" y="669"/>
                    <a:pt x="872" y="0"/>
                    <a:pt x="424" y="0"/>
                  </a:cubicBezTo>
                  <a:close/>
                </a:path>
              </a:pathLst>
            </a:custGeom>
            <a:solidFill>
              <a:srgbClr val="FFA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172600" y="1501050"/>
              <a:ext cx="22425" cy="18075"/>
            </a:xfrm>
            <a:custGeom>
              <a:avLst/>
              <a:gdLst/>
              <a:ahLst/>
              <a:cxnLst/>
              <a:rect l="l" t="t" r="r" b="b"/>
              <a:pathLst>
                <a:path w="897" h="723" extrusionOk="0">
                  <a:moveTo>
                    <a:pt x="448" y="1"/>
                  </a:moveTo>
                  <a:cubicBezTo>
                    <a:pt x="1" y="1"/>
                    <a:pt x="1" y="723"/>
                    <a:pt x="448" y="723"/>
                  </a:cubicBezTo>
                  <a:cubicBezTo>
                    <a:pt x="896" y="723"/>
                    <a:pt x="896" y="1"/>
                    <a:pt x="448" y="1"/>
                  </a:cubicBezTo>
                  <a:close/>
                </a:path>
              </a:pathLst>
            </a:custGeom>
            <a:solidFill>
              <a:srgbClr val="FFA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3160800" y="1623050"/>
              <a:ext cx="251825" cy="123275"/>
            </a:xfrm>
            <a:custGeom>
              <a:avLst/>
              <a:gdLst/>
              <a:ahLst/>
              <a:cxnLst/>
              <a:rect l="l" t="t" r="r" b="b"/>
              <a:pathLst>
                <a:path w="10073" h="4931" extrusionOk="0">
                  <a:moveTo>
                    <a:pt x="5853" y="1"/>
                  </a:moveTo>
                  <a:cubicBezTo>
                    <a:pt x="5433" y="1"/>
                    <a:pt x="5009" y="31"/>
                    <a:pt x="4580" y="94"/>
                  </a:cubicBezTo>
                  <a:cubicBezTo>
                    <a:pt x="3732" y="219"/>
                    <a:pt x="2938" y="493"/>
                    <a:pt x="2114" y="744"/>
                  </a:cubicBezTo>
                  <a:cubicBezTo>
                    <a:pt x="1416" y="965"/>
                    <a:pt x="699" y="1090"/>
                    <a:pt x="73" y="1467"/>
                  </a:cubicBezTo>
                  <a:cubicBezTo>
                    <a:pt x="25" y="1490"/>
                    <a:pt x="1" y="1562"/>
                    <a:pt x="25" y="1616"/>
                  </a:cubicBezTo>
                  <a:cubicBezTo>
                    <a:pt x="1368" y="3478"/>
                    <a:pt x="3505" y="4625"/>
                    <a:pt x="5774" y="4869"/>
                  </a:cubicBezTo>
                  <a:cubicBezTo>
                    <a:pt x="6184" y="4906"/>
                    <a:pt x="6595" y="4931"/>
                    <a:pt x="7004" y="4931"/>
                  </a:cubicBezTo>
                  <a:cubicBezTo>
                    <a:pt x="7459" y="4931"/>
                    <a:pt x="7912" y="4900"/>
                    <a:pt x="8359" y="4822"/>
                  </a:cubicBezTo>
                  <a:cubicBezTo>
                    <a:pt x="8908" y="4720"/>
                    <a:pt x="10024" y="4398"/>
                    <a:pt x="10072" y="3675"/>
                  </a:cubicBezTo>
                  <a:cubicBezTo>
                    <a:pt x="10072" y="3616"/>
                    <a:pt x="10023" y="3586"/>
                    <a:pt x="9974" y="3586"/>
                  </a:cubicBezTo>
                  <a:cubicBezTo>
                    <a:pt x="9924" y="3586"/>
                    <a:pt x="9875" y="3616"/>
                    <a:pt x="9875" y="3675"/>
                  </a:cubicBezTo>
                  <a:cubicBezTo>
                    <a:pt x="9851" y="4004"/>
                    <a:pt x="9380" y="4249"/>
                    <a:pt x="9153" y="4374"/>
                  </a:cubicBezTo>
                  <a:cubicBezTo>
                    <a:pt x="8759" y="4571"/>
                    <a:pt x="8281" y="4649"/>
                    <a:pt x="7863" y="4696"/>
                  </a:cubicBezTo>
                  <a:cubicBezTo>
                    <a:pt x="7604" y="4723"/>
                    <a:pt x="7345" y="4734"/>
                    <a:pt x="7085" y="4734"/>
                  </a:cubicBezTo>
                  <a:cubicBezTo>
                    <a:pt x="6598" y="4734"/>
                    <a:pt x="6111" y="4695"/>
                    <a:pt x="5625" y="4649"/>
                  </a:cubicBezTo>
                  <a:cubicBezTo>
                    <a:pt x="3513" y="4425"/>
                    <a:pt x="1529" y="3292"/>
                    <a:pt x="255" y="1592"/>
                  </a:cubicBezTo>
                  <a:lnTo>
                    <a:pt x="255" y="1592"/>
                  </a:lnTo>
                  <a:cubicBezTo>
                    <a:pt x="810" y="1273"/>
                    <a:pt x="1445" y="1130"/>
                    <a:pt x="2043" y="965"/>
                  </a:cubicBezTo>
                  <a:cubicBezTo>
                    <a:pt x="2789" y="768"/>
                    <a:pt x="3505" y="517"/>
                    <a:pt x="4281" y="368"/>
                  </a:cubicBezTo>
                  <a:cubicBezTo>
                    <a:pt x="4825" y="260"/>
                    <a:pt x="5367" y="207"/>
                    <a:pt x="5905" y="207"/>
                  </a:cubicBezTo>
                  <a:cubicBezTo>
                    <a:pt x="7085" y="207"/>
                    <a:pt x="8244" y="461"/>
                    <a:pt x="9356" y="941"/>
                  </a:cubicBezTo>
                  <a:cubicBezTo>
                    <a:pt x="9370" y="947"/>
                    <a:pt x="9384" y="949"/>
                    <a:pt x="9397" y="949"/>
                  </a:cubicBezTo>
                  <a:cubicBezTo>
                    <a:pt x="9496" y="949"/>
                    <a:pt x="9562" y="810"/>
                    <a:pt x="9451" y="768"/>
                  </a:cubicBezTo>
                  <a:cubicBezTo>
                    <a:pt x="8284" y="265"/>
                    <a:pt x="7088" y="1"/>
                    <a:pt x="5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163950" y="1660300"/>
              <a:ext cx="234900" cy="26350"/>
            </a:xfrm>
            <a:custGeom>
              <a:avLst/>
              <a:gdLst/>
              <a:ahLst/>
              <a:cxnLst/>
              <a:rect l="l" t="t" r="r" b="b"/>
              <a:pathLst>
                <a:path w="9396" h="1054" extrusionOk="0">
                  <a:moveTo>
                    <a:pt x="126" y="0"/>
                  </a:moveTo>
                  <a:cubicBezTo>
                    <a:pt x="0" y="0"/>
                    <a:pt x="0" y="197"/>
                    <a:pt x="126" y="197"/>
                  </a:cubicBezTo>
                  <a:cubicBezTo>
                    <a:pt x="1517" y="323"/>
                    <a:pt x="2908" y="544"/>
                    <a:pt x="4305" y="693"/>
                  </a:cubicBezTo>
                  <a:cubicBezTo>
                    <a:pt x="5272" y="794"/>
                    <a:pt x="6245" y="896"/>
                    <a:pt x="7212" y="968"/>
                  </a:cubicBezTo>
                  <a:cubicBezTo>
                    <a:pt x="7643" y="1002"/>
                    <a:pt x="8091" y="1053"/>
                    <a:pt x="8534" y="1053"/>
                  </a:cubicBezTo>
                  <a:cubicBezTo>
                    <a:pt x="8784" y="1053"/>
                    <a:pt x="9034" y="1037"/>
                    <a:pt x="9278" y="991"/>
                  </a:cubicBezTo>
                  <a:cubicBezTo>
                    <a:pt x="9396" y="969"/>
                    <a:pt x="9355" y="792"/>
                    <a:pt x="9250" y="792"/>
                  </a:cubicBezTo>
                  <a:cubicBezTo>
                    <a:pt x="9243" y="792"/>
                    <a:pt x="9237" y="793"/>
                    <a:pt x="9230" y="794"/>
                  </a:cubicBezTo>
                  <a:cubicBezTo>
                    <a:pt x="9000" y="839"/>
                    <a:pt x="8761" y="855"/>
                    <a:pt x="8519" y="855"/>
                  </a:cubicBezTo>
                  <a:cubicBezTo>
                    <a:pt x="8078" y="855"/>
                    <a:pt x="7629" y="801"/>
                    <a:pt x="7212" y="771"/>
                  </a:cubicBezTo>
                  <a:cubicBezTo>
                    <a:pt x="6245" y="693"/>
                    <a:pt x="5272" y="597"/>
                    <a:pt x="4305" y="496"/>
                  </a:cubicBezTo>
                  <a:cubicBezTo>
                    <a:pt x="2908" y="347"/>
                    <a:pt x="1517" y="126"/>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3195425" y="1642950"/>
              <a:ext cx="38100" cy="59175"/>
            </a:xfrm>
            <a:custGeom>
              <a:avLst/>
              <a:gdLst/>
              <a:ahLst/>
              <a:cxnLst/>
              <a:rect l="l" t="t" r="r" b="b"/>
              <a:pathLst>
                <a:path w="1524" h="2367" extrusionOk="0">
                  <a:moveTo>
                    <a:pt x="878" y="0"/>
                  </a:moveTo>
                  <a:cubicBezTo>
                    <a:pt x="823" y="0"/>
                    <a:pt x="775" y="47"/>
                    <a:pt x="807" y="121"/>
                  </a:cubicBezTo>
                  <a:cubicBezTo>
                    <a:pt x="879" y="318"/>
                    <a:pt x="956" y="491"/>
                    <a:pt x="1052" y="671"/>
                  </a:cubicBezTo>
                  <a:cubicBezTo>
                    <a:pt x="1153" y="868"/>
                    <a:pt x="1350" y="1017"/>
                    <a:pt x="1129" y="1214"/>
                  </a:cubicBezTo>
                  <a:cubicBezTo>
                    <a:pt x="753" y="1512"/>
                    <a:pt x="383" y="1811"/>
                    <a:pt x="61" y="2187"/>
                  </a:cubicBezTo>
                  <a:cubicBezTo>
                    <a:pt x="1" y="2261"/>
                    <a:pt x="62" y="2367"/>
                    <a:pt x="140" y="2367"/>
                  </a:cubicBezTo>
                  <a:cubicBezTo>
                    <a:pt x="163" y="2367"/>
                    <a:pt x="187" y="2358"/>
                    <a:pt x="210" y="2336"/>
                  </a:cubicBezTo>
                  <a:cubicBezTo>
                    <a:pt x="580" y="1888"/>
                    <a:pt x="1052" y="1536"/>
                    <a:pt x="1499" y="1166"/>
                  </a:cubicBezTo>
                  <a:cubicBezTo>
                    <a:pt x="1523" y="1142"/>
                    <a:pt x="1523" y="1088"/>
                    <a:pt x="1499" y="1041"/>
                  </a:cubicBezTo>
                  <a:cubicBezTo>
                    <a:pt x="1302" y="742"/>
                    <a:pt x="1129" y="420"/>
                    <a:pt x="980" y="74"/>
                  </a:cubicBezTo>
                  <a:cubicBezTo>
                    <a:pt x="958" y="22"/>
                    <a:pt x="916" y="0"/>
                    <a:pt x="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3258400" y="1626450"/>
              <a:ext cx="52875" cy="106800"/>
            </a:xfrm>
            <a:custGeom>
              <a:avLst/>
              <a:gdLst/>
              <a:ahLst/>
              <a:cxnLst/>
              <a:rect l="l" t="t" r="r" b="b"/>
              <a:pathLst>
                <a:path w="2115" h="4272" extrusionOk="0">
                  <a:moveTo>
                    <a:pt x="423" y="1"/>
                  </a:moveTo>
                  <a:cubicBezTo>
                    <a:pt x="344" y="1"/>
                    <a:pt x="275" y="101"/>
                    <a:pt x="348" y="160"/>
                  </a:cubicBezTo>
                  <a:cubicBezTo>
                    <a:pt x="974" y="704"/>
                    <a:pt x="1470" y="1402"/>
                    <a:pt x="1870" y="2101"/>
                  </a:cubicBezTo>
                  <a:cubicBezTo>
                    <a:pt x="1918" y="2148"/>
                    <a:pt x="945" y="2996"/>
                    <a:pt x="849" y="3068"/>
                  </a:cubicBezTo>
                  <a:cubicBezTo>
                    <a:pt x="551" y="3390"/>
                    <a:pt x="276" y="3742"/>
                    <a:pt x="49" y="4113"/>
                  </a:cubicBezTo>
                  <a:cubicBezTo>
                    <a:pt x="1" y="4197"/>
                    <a:pt x="64" y="4271"/>
                    <a:pt x="135" y="4271"/>
                  </a:cubicBezTo>
                  <a:cubicBezTo>
                    <a:pt x="168" y="4271"/>
                    <a:pt x="203" y="4255"/>
                    <a:pt x="228" y="4214"/>
                  </a:cubicBezTo>
                  <a:cubicBezTo>
                    <a:pt x="700" y="3444"/>
                    <a:pt x="1368" y="2793"/>
                    <a:pt x="2091" y="2226"/>
                  </a:cubicBezTo>
                  <a:cubicBezTo>
                    <a:pt x="2115" y="2196"/>
                    <a:pt x="2115" y="2148"/>
                    <a:pt x="2115" y="2101"/>
                  </a:cubicBezTo>
                  <a:cubicBezTo>
                    <a:pt x="1691" y="1354"/>
                    <a:pt x="1148" y="584"/>
                    <a:pt x="497" y="35"/>
                  </a:cubicBezTo>
                  <a:cubicBezTo>
                    <a:pt x="474" y="11"/>
                    <a:pt x="448" y="1"/>
                    <a:pt x="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3337825" y="1627075"/>
              <a:ext cx="50025" cy="117125"/>
            </a:xfrm>
            <a:custGeom>
              <a:avLst/>
              <a:gdLst/>
              <a:ahLst/>
              <a:cxnLst/>
              <a:rect l="l" t="t" r="r" b="b"/>
              <a:pathLst>
                <a:path w="2001" h="4685" extrusionOk="0">
                  <a:moveTo>
                    <a:pt x="137" y="0"/>
                  </a:moveTo>
                  <a:cubicBezTo>
                    <a:pt x="60" y="0"/>
                    <a:pt x="1" y="106"/>
                    <a:pt x="60" y="183"/>
                  </a:cubicBezTo>
                  <a:cubicBezTo>
                    <a:pt x="579" y="732"/>
                    <a:pt x="1027" y="1353"/>
                    <a:pt x="1499" y="1950"/>
                  </a:cubicBezTo>
                  <a:cubicBezTo>
                    <a:pt x="1526" y="1972"/>
                    <a:pt x="1690" y="2259"/>
                    <a:pt x="1774" y="2259"/>
                  </a:cubicBezTo>
                  <a:cubicBezTo>
                    <a:pt x="1783" y="2259"/>
                    <a:pt x="1791" y="2256"/>
                    <a:pt x="1797" y="2249"/>
                  </a:cubicBezTo>
                  <a:lnTo>
                    <a:pt x="1797" y="2249"/>
                  </a:lnTo>
                  <a:cubicBezTo>
                    <a:pt x="1749" y="2297"/>
                    <a:pt x="1702" y="2350"/>
                    <a:pt x="1678" y="2398"/>
                  </a:cubicBezTo>
                  <a:cubicBezTo>
                    <a:pt x="1529" y="2571"/>
                    <a:pt x="1379" y="2720"/>
                    <a:pt x="1254" y="2894"/>
                  </a:cubicBezTo>
                  <a:cubicBezTo>
                    <a:pt x="979" y="3246"/>
                    <a:pt x="729" y="3592"/>
                    <a:pt x="508" y="3962"/>
                  </a:cubicBezTo>
                  <a:cubicBezTo>
                    <a:pt x="406" y="4141"/>
                    <a:pt x="233" y="4410"/>
                    <a:pt x="305" y="4613"/>
                  </a:cubicBezTo>
                  <a:cubicBezTo>
                    <a:pt x="326" y="4663"/>
                    <a:pt x="370" y="4684"/>
                    <a:pt x="412" y="4684"/>
                  </a:cubicBezTo>
                  <a:cubicBezTo>
                    <a:pt x="476" y="4684"/>
                    <a:pt x="537" y="4635"/>
                    <a:pt x="508" y="4559"/>
                  </a:cubicBezTo>
                  <a:cubicBezTo>
                    <a:pt x="382" y="4291"/>
                    <a:pt x="932" y="3664"/>
                    <a:pt x="1081" y="3467"/>
                  </a:cubicBezTo>
                  <a:cubicBezTo>
                    <a:pt x="1350" y="3097"/>
                    <a:pt x="1648" y="2697"/>
                    <a:pt x="1976" y="2374"/>
                  </a:cubicBezTo>
                  <a:cubicBezTo>
                    <a:pt x="2000" y="2320"/>
                    <a:pt x="2000" y="2273"/>
                    <a:pt x="1976" y="2225"/>
                  </a:cubicBezTo>
                  <a:cubicBezTo>
                    <a:pt x="1350" y="1503"/>
                    <a:pt x="854" y="732"/>
                    <a:pt x="209" y="34"/>
                  </a:cubicBezTo>
                  <a:cubicBezTo>
                    <a:pt x="185" y="10"/>
                    <a:pt x="160" y="0"/>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3198125" y="1508800"/>
              <a:ext cx="218975" cy="210450"/>
            </a:xfrm>
            <a:custGeom>
              <a:avLst/>
              <a:gdLst/>
              <a:ahLst/>
              <a:cxnLst/>
              <a:rect l="l" t="t" r="r" b="b"/>
              <a:pathLst>
                <a:path w="8759" h="8418" extrusionOk="0">
                  <a:moveTo>
                    <a:pt x="1945" y="0"/>
                  </a:moveTo>
                  <a:cubicBezTo>
                    <a:pt x="1909" y="0"/>
                    <a:pt x="1873" y="5"/>
                    <a:pt x="1839" y="13"/>
                  </a:cubicBezTo>
                  <a:cubicBezTo>
                    <a:pt x="0" y="413"/>
                    <a:pt x="3111" y="3147"/>
                    <a:pt x="3433" y="3398"/>
                  </a:cubicBezTo>
                  <a:cubicBezTo>
                    <a:pt x="2639" y="3672"/>
                    <a:pt x="645" y="3470"/>
                    <a:pt x="1320" y="4741"/>
                  </a:cubicBezTo>
                  <a:cubicBezTo>
                    <a:pt x="1839" y="5589"/>
                    <a:pt x="3505" y="5386"/>
                    <a:pt x="4376" y="5535"/>
                  </a:cubicBezTo>
                  <a:cubicBezTo>
                    <a:pt x="3385" y="6132"/>
                    <a:pt x="1917" y="6383"/>
                    <a:pt x="3308" y="7451"/>
                  </a:cubicBezTo>
                  <a:cubicBezTo>
                    <a:pt x="4030" y="8048"/>
                    <a:pt x="5027" y="8174"/>
                    <a:pt x="5970" y="8323"/>
                  </a:cubicBezTo>
                  <a:cubicBezTo>
                    <a:pt x="6394" y="8386"/>
                    <a:pt x="6873" y="8417"/>
                    <a:pt x="7355" y="8417"/>
                  </a:cubicBezTo>
                  <a:cubicBezTo>
                    <a:pt x="7837" y="8417"/>
                    <a:pt x="8323" y="8386"/>
                    <a:pt x="8758" y="8323"/>
                  </a:cubicBezTo>
                  <a:cubicBezTo>
                    <a:pt x="7809" y="8323"/>
                    <a:pt x="7887" y="4341"/>
                    <a:pt x="7684" y="3273"/>
                  </a:cubicBezTo>
                  <a:cubicBezTo>
                    <a:pt x="7599" y="2537"/>
                    <a:pt x="7381" y="2227"/>
                    <a:pt x="7164" y="2227"/>
                  </a:cubicBezTo>
                  <a:cubicBezTo>
                    <a:pt x="6876" y="2227"/>
                    <a:pt x="6588" y="2774"/>
                    <a:pt x="6615" y="3595"/>
                  </a:cubicBezTo>
                  <a:cubicBezTo>
                    <a:pt x="6293" y="2753"/>
                    <a:pt x="6167" y="1482"/>
                    <a:pt x="5624" y="759"/>
                  </a:cubicBezTo>
                  <a:cubicBezTo>
                    <a:pt x="5391" y="449"/>
                    <a:pt x="5203" y="323"/>
                    <a:pt x="5052" y="323"/>
                  </a:cubicBezTo>
                  <a:cubicBezTo>
                    <a:pt x="4528" y="323"/>
                    <a:pt x="4463" y="1857"/>
                    <a:pt x="4579" y="2479"/>
                  </a:cubicBezTo>
                  <a:cubicBezTo>
                    <a:pt x="4054" y="2027"/>
                    <a:pt x="2757" y="0"/>
                    <a:pt x="19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3403575" y="992350"/>
              <a:ext cx="513175" cy="148725"/>
            </a:xfrm>
            <a:custGeom>
              <a:avLst/>
              <a:gdLst/>
              <a:ahLst/>
              <a:cxnLst/>
              <a:rect l="l" t="t" r="r" b="b"/>
              <a:pathLst>
                <a:path w="20527" h="5949" extrusionOk="0">
                  <a:moveTo>
                    <a:pt x="18593" y="1"/>
                  </a:moveTo>
                  <a:cubicBezTo>
                    <a:pt x="18585" y="1"/>
                    <a:pt x="18578" y="2"/>
                    <a:pt x="18569" y="3"/>
                  </a:cubicBezTo>
                  <a:cubicBezTo>
                    <a:pt x="15388" y="672"/>
                    <a:pt x="12152" y="1245"/>
                    <a:pt x="8922" y="1818"/>
                  </a:cubicBezTo>
                  <a:cubicBezTo>
                    <a:pt x="7627" y="2069"/>
                    <a:pt x="6307" y="2313"/>
                    <a:pt x="4988" y="2516"/>
                  </a:cubicBezTo>
                  <a:cubicBezTo>
                    <a:pt x="3943" y="2666"/>
                    <a:pt x="2928" y="2839"/>
                    <a:pt x="1955" y="3233"/>
                  </a:cubicBezTo>
                  <a:cubicBezTo>
                    <a:pt x="1257" y="3507"/>
                    <a:pt x="463" y="3979"/>
                    <a:pt x="266" y="4755"/>
                  </a:cubicBezTo>
                  <a:cubicBezTo>
                    <a:pt x="1" y="5690"/>
                    <a:pt x="1331" y="5949"/>
                    <a:pt x="2878" y="5949"/>
                  </a:cubicBezTo>
                  <a:cubicBezTo>
                    <a:pt x="4540" y="5949"/>
                    <a:pt x="6453" y="5650"/>
                    <a:pt x="6904" y="5573"/>
                  </a:cubicBezTo>
                  <a:cubicBezTo>
                    <a:pt x="10886" y="4976"/>
                    <a:pt x="14868" y="4182"/>
                    <a:pt x="18796" y="3287"/>
                  </a:cubicBezTo>
                  <a:cubicBezTo>
                    <a:pt x="19346" y="3185"/>
                    <a:pt x="19865" y="3060"/>
                    <a:pt x="20414" y="2910"/>
                  </a:cubicBezTo>
                  <a:cubicBezTo>
                    <a:pt x="20526" y="2889"/>
                    <a:pt x="20476" y="2730"/>
                    <a:pt x="20375" y="2730"/>
                  </a:cubicBezTo>
                  <a:cubicBezTo>
                    <a:pt x="20363" y="2730"/>
                    <a:pt x="20350" y="2732"/>
                    <a:pt x="20337" y="2737"/>
                  </a:cubicBezTo>
                  <a:cubicBezTo>
                    <a:pt x="16707" y="3657"/>
                    <a:pt x="12976" y="4331"/>
                    <a:pt x="9292" y="4976"/>
                  </a:cubicBezTo>
                  <a:cubicBezTo>
                    <a:pt x="7651" y="5275"/>
                    <a:pt x="5985" y="5573"/>
                    <a:pt x="4319" y="5698"/>
                  </a:cubicBezTo>
                  <a:cubicBezTo>
                    <a:pt x="3942" y="5726"/>
                    <a:pt x="3562" y="5738"/>
                    <a:pt x="3187" y="5738"/>
                  </a:cubicBezTo>
                  <a:cubicBezTo>
                    <a:pt x="2922" y="5738"/>
                    <a:pt x="2660" y="5732"/>
                    <a:pt x="2403" y="5722"/>
                  </a:cubicBezTo>
                  <a:cubicBezTo>
                    <a:pt x="1830" y="5698"/>
                    <a:pt x="839" y="5675"/>
                    <a:pt x="487" y="5149"/>
                  </a:cubicBezTo>
                  <a:cubicBezTo>
                    <a:pt x="290" y="4827"/>
                    <a:pt x="612" y="4403"/>
                    <a:pt x="809" y="4206"/>
                  </a:cubicBezTo>
                  <a:cubicBezTo>
                    <a:pt x="1185" y="3782"/>
                    <a:pt x="1734" y="3507"/>
                    <a:pt x="2254" y="3310"/>
                  </a:cubicBezTo>
                  <a:cubicBezTo>
                    <a:pt x="3173" y="2964"/>
                    <a:pt x="4146" y="2839"/>
                    <a:pt x="5113" y="2690"/>
                  </a:cubicBezTo>
                  <a:cubicBezTo>
                    <a:pt x="6457" y="2487"/>
                    <a:pt x="7776" y="2242"/>
                    <a:pt x="9095" y="1991"/>
                  </a:cubicBezTo>
                  <a:cubicBezTo>
                    <a:pt x="12277" y="1418"/>
                    <a:pt x="15465" y="875"/>
                    <a:pt x="18623" y="176"/>
                  </a:cubicBezTo>
                  <a:cubicBezTo>
                    <a:pt x="18741" y="154"/>
                    <a:pt x="18701" y="1"/>
                    <a:pt x="18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3392750" y="1060350"/>
              <a:ext cx="522975" cy="673725"/>
            </a:xfrm>
            <a:custGeom>
              <a:avLst/>
              <a:gdLst/>
              <a:ahLst/>
              <a:cxnLst/>
              <a:rect l="l" t="t" r="r" b="b"/>
              <a:pathLst>
                <a:path w="20919" h="26949" extrusionOk="0">
                  <a:moveTo>
                    <a:pt x="20820" y="1"/>
                  </a:moveTo>
                  <a:cubicBezTo>
                    <a:pt x="20771" y="1"/>
                    <a:pt x="20722" y="32"/>
                    <a:pt x="20722" y="95"/>
                  </a:cubicBezTo>
                  <a:cubicBezTo>
                    <a:pt x="20495" y="3999"/>
                    <a:pt x="20447" y="7927"/>
                    <a:pt x="20322" y="11832"/>
                  </a:cubicBezTo>
                  <a:cubicBezTo>
                    <a:pt x="20196" y="15139"/>
                    <a:pt x="20077" y="18452"/>
                    <a:pt x="19976" y="21784"/>
                  </a:cubicBezTo>
                  <a:cubicBezTo>
                    <a:pt x="19952" y="22554"/>
                    <a:pt x="19928" y="23300"/>
                    <a:pt x="19850" y="24070"/>
                  </a:cubicBezTo>
                  <a:cubicBezTo>
                    <a:pt x="19850" y="24148"/>
                    <a:pt x="19802" y="24745"/>
                    <a:pt x="19802" y="24745"/>
                  </a:cubicBezTo>
                  <a:cubicBezTo>
                    <a:pt x="19779" y="24769"/>
                    <a:pt x="19725" y="24769"/>
                    <a:pt x="19701" y="24769"/>
                  </a:cubicBezTo>
                  <a:cubicBezTo>
                    <a:pt x="19379" y="24840"/>
                    <a:pt x="19080" y="24894"/>
                    <a:pt x="18782" y="24942"/>
                  </a:cubicBezTo>
                  <a:cubicBezTo>
                    <a:pt x="17540" y="25169"/>
                    <a:pt x="16268" y="25342"/>
                    <a:pt x="15027" y="25515"/>
                  </a:cubicBezTo>
                  <a:cubicBezTo>
                    <a:pt x="11689" y="25986"/>
                    <a:pt x="8358" y="26434"/>
                    <a:pt x="5003" y="26661"/>
                  </a:cubicBezTo>
                  <a:cubicBezTo>
                    <a:pt x="4366" y="26704"/>
                    <a:pt x="3697" y="26756"/>
                    <a:pt x="3034" y="26756"/>
                  </a:cubicBezTo>
                  <a:cubicBezTo>
                    <a:pt x="2579" y="26756"/>
                    <a:pt x="2127" y="26732"/>
                    <a:pt x="1690" y="26661"/>
                  </a:cubicBezTo>
                  <a:cubicBezTo>
                    <a:pt x="746" y="26482"/>
                    <a:pt x="376" y="25586"/>
                    <a:pt x="275" y="24721"/>
                  </a:cubicBezTo>
                  <a:cubicBezTo>
                    <a:pt x="197" y="23945"/>
                    <a:pt x="251" y="23127"/>
                    <a:pt x="275" y="22333"/>
                  </a:cubicBezTo>
                  <a:cubicBezTo>
                    <a:pt x="323" y="21037"/>
                    <a:pt x="376" y="19742"/>
                    <a:pt x="424" y="18452"/>
                  </a:cubicBezTo>
                  <a:cubicBezTo>
                    <a:pt x="448" y="17330"/>
                    <a:pt x="400" y="16184"/>
                    <a:pt x="376" y="15067"/>
                  </a:cubicBezTo>
                  <a:cubicBezTo>
                    <a:pt x="376" y="13700"/>
                    <a:pt x="347" y="12333"/>
                    <a:pt x="400" y="10960"/>
                  </a:cubicBezTo>
                  <a:cubicBezTo>
                    <a:pt x="496" y="8154"/>
                    <a:pt x="746" y="5342"/>
                    <a:pt x="896" y="2507"/>
                  </a:cubicBezTo>
                  <a:cubicBezTo>
                    <a:pt x="896" y="2444"/>
                    <a:pt x="846" y="2413"/>
                    <a:pt x="797" y="2413"/>
                  </a:cubicBezTo>
                  <a:cubicBezTo>
                    <a:pt x="748" y="2413"/>
                    <a:pt x="699" y="2444"/>
                    <a:pt x="699" y="2507"/>
                  </a:cubicBezTo>
                  <a:cubicBezTo>
                    <a:pt x="496" y="6483"/>
                    <a:pt x="149" y="10417"/>
                    <a:pt x="173" y="14369"/>
                  </a:cubicBezTo>
                  <a:cubicBezTo>
                    <a:pt x="197" y="15712"/>
                    <a:pt x="197" y="17032"/>
                    <a:pt x="197" y="18375"/>
                  </a:cubicBezTo>
                  <a:cubicBezTo>
                    <a:pt x="227" y="20315"/>
                    <a:pt x="0" y="22231"/>
                    <a:pt x="48" y="24172"/>
                  </a:cubicBezTo>
                  <a:cubicBezTo>
                    <a:pt x="78" y="25139"/>
                    <a:pt x="227" y="26112"/>
                    <a:pt x="1123" y="26661"/>
                  </a:cubicBezTo>
                  <a:cubicBezTo>
                    <a:pt x="1517" y="26902"/>
                    <a:pt x="2042" y="26949"/>
                    <a:pt x="2555" y="26949"/>
                  </a:cubicBezTo>
                  <a:cubicBezTo>
                    <a:pt x="2881" y="26949"/>
                    <a:pt x="3202" y="26930"/>
                    <a:pt x="3481" y="26930"/>
                  </a:cubicBezTo>
                  <a:cubicBezTo>
                    <a:pt x="6693" y="26858"/>
                    <a:pt x="9928" y="26410"/>
                    <a:pt x="13110" y="25986"/>
                  </a:cubicBezTo>
                  <a:cubicBezTo>
                    <a:pt x="14579" y="25789"/>
                    <a:pt x="16047" y="25586"/>
                    <a:pt x="17510" y="25342"/>
                  </a:cubicBezTo>
                  <a:cubicBezTo>
                    <a:pt x="18286" y="25240"/>
                    <a:pt x="19056" y="25139"/>
                    <a:pt x="19826" y="24942"/>
                  </a:cubicBezTo>
                  <a:cubicBezTo>
                    <a:pt x="19898" y="24942"/>
                    <a:pt x="19952" y="24918"/>
                    <a:pt x="19976" y="24816"/>
                  </a:cubicBezTo>
                  <a:cubicBezTo>
                    <a:pt x="20077" y="23998"/>
                    <a:pt x="20125" y="23175"/>
                    <a:pt x="20149" y="22357"/>
                  </a:cubicBezTo>
                  <a:cubicBezTo>
                    <a:pt x="20226" y="20763"/>
                    <a:pt x="20226" y="19169"/>
                    <a:pt x="20322" y="17581"/>
                  </a:cubicBezTo>
                  <a:cubicBezTo>
                    <a:pt x="20399" y="16536"/>
                    <a:pt x="20399" y="15491"/>
                    <a:pt x="20423" y="14470"/>
                  </a:cubicBezTo>
                  <a:cubicBezTo>
                    <a:pt x="20573" y="9671"/>
                    <a:pt x="20644" y="4895"/>
                    <a:pt x="20919" y="95"/>
                  </a:cubicBezTo>
                  <a:cubicBezTo>
                    <a:pt x="20919" y="32"/>
                    <a:pt x="20870" y="1"/>
                    <a:pt x="20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3441550" y="1134975"/>
              <a:ext cx="16600" cy="595900"/>
            </a:xfrm>
            <a:custGeom>
              <a:avLst/>
              <a:gdLst/>
              <a:ahLst/>
              <a:cxnLst/>
              <a:rect l="l" t="t" r="r" b="b"/>
              <a:pathLst>
                <a:path w="664" h="23836" extrusionOk="0">
                  <a:moveTo>
                    <a:pt x="562" y="1"/>
                  </a:moveTo>
                  <a:cubicBezTo>
                    <a:pt x="511" y="1"/>
                    <a:pt x="460" y="32"/>
                    <a:pt x="460" y="95"/>
                  </a:cubicBezTo>
                  <a:cubicBezTo>
                    <a:pt x="215" y="7283"/>
                    <a:pt x="36" y="14447"/>
                    <a:pt x="12" y="21634"/>
                  </a:cubicBezTo>
                  <a:lnTo>
                    <a:pt x="12" y="23724"/>
                  </a:lnTo>
                  <a:cubicBezTo>
                    <a:pt x="0" y="23798"/>
                    <a:pt x="44" y="23836"/>
                    <a:pt x="94" y="23836"/>
                  </a:cubicBezTo>
                  <a:cubicBezTo>
                    <a:pt x="144" y="23836"/>
                    <a:pt x="200" y="23798"/>
                    <a:pt x="215" y="23724"/>
                  </a:cubicBezTo>
                  <a:cubicBezTo>
                    <a:pt x="287" y="20291"/>
                    <a:pt x="215" y="16835"/>
                    <a:pt x="311" y="13378"/>
                  </a:cubicBezTo>
                  <a:cubicBezTo>
                    <a:pt x="388" y="9820"/>
                    <a:pt x="436" y="6262"/>
                    <a:pt x="562" y="2704"/>
                  </a:cubicBezTo>
                  <a:cubicBezTo>
                    <a:pt x="585" y="1832"/>
                    <a:pt x="609" y="961"/>
                    <a:pt x="663" y="95"/>
                  </a:cubicBezTo>
                  <a:cubicBezTo>
                    <a:pt x="663" y="32"/>
                    <a:pt x="612" y="1"/>
                    <a:pt x="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3427875" y="1025550"/>
              <a:ext cx="468625" cy="80850"/>
            </a:xfrm>
            <a:custGeom>
              <a:avLst/>
              <a:gdLst/>
              <a:ahLst/>
              <a:cxnLst/>
              <a:rect l="l" t="t" r="r" b="b"/>
              <a:pathLst>
                <a:path w="18745" h="3234" extrusionOk="0">
                  <a:moveTo>
                    <a:pt x="16513" y="0"/>
                  </a:moveTo>
                  <a:cubicBezTo>
                    <a:pt x="16278" y="0"/>
                    <a:pt x="16033" y="54"/>
                    <a:pt x="15807" y="90"/>
                  </a:cubicBezTo>
                  <a:cubicBezTo>
                    <a:pt x="14541" y="293"/>
                    <a:pt x="13299" y="514"/>
                    <a:pt x="12028" y="741"/>
                  </a:cubicBezTo>
                  <a:cubicBezTo>
                    <a:pt x="8696" y="1338"/>
                    <a:pt x="5335" y="1935"/>
                    <a:pt x="2004" y="2627"/>
                  </a:cubicBezTo>
                  <a:cubicBezTo>
                    <a:pt x="1383" y="2753"/>
                    <a:pt x="732" y="2878"/>
                    <a:pt x="112" y="3051"/>
                  </a:cubicBezTo>
                  <a:cubicBezTo>
                    <a:pt x="1" y="3072"/>
                    <a:pt x="49" y="3233"/>
                    <a:pt x="148" y="3233"/>
                  </a:cubicBezTo>
                  <a:cubicBezTo>
                    <a:pt x="161" y="3233"/>
                    <a:pt x="175" y="3230"/>
                    <a:pt x="189" y="3224"/>
                  </a:cubicBezTo>
                  <a:cubicBezTo>
                    <a:pt x="1234" y="2950"/>
                    <a:pt x="2326" y="2753"/>
                    <a:pt x="3395" y="2532"/>
                  </a:cubicBezTo>
                  <a:cubicBezTo>
                    <a:pt x="5091" y="2203"/>
                    <a:pt x="6804" y="1881"/>
                    <a:pt x="8523" y="1559"/>
                  </a:cubicBezTo>
                  <a:cubicBezTo>
                    <a:pt x="11132" y="1087"/>
                    <a:pt x="13771" y="514"/>
                    <a:pt x="16380" y="215"/>
                  </a:cubicBezTo>
                  <a:cubicBezTo>
                    <a:pt x="16449" y="207"/>
                    <a:pt x="16517" y="203"/>
                    <a:pt x="16582" y="203"/>
                  </a:cubicBezTo>
                  <a:cubicBezTo>
                    <a:pt x="17520" y="203"/>
                    <a:pt x="18032" y="1012"/>
                    <a:pt x="18523" y="1732"/>
                  </a:cubicBezTo>
                  <a:cubicBezTo>
                    <a:pt x="18546" y="1772"/>
                    <a:pt x="18580" y="1789"/>
                    <a:pt x="18613" y="1789"/>
                  </a:cubicBezTo>
                  <a:cubicBezTo>
                    <a:pt x="18681" y="1789"/>
                    <a:pt x="18744" y="1717"/>
                    <a:pt x="18696" y="1636"/>
                  </a:cubicBezTo>
                  <a:cubicBezTo>
                    <a:pt x="18194" y="890"/>
                    <a:pt x="17699" y="90"/>
                    <a:pt x="16732" y="18"/>
                  </a:cubicBezTo>
                  <a:cubicBezTo>
                    <a:pt x="16660" y="5"/>
                    <a:pt x="16587" y="0"/>
                    <a:pt x="165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3419850" y="1093975"/>
              <a:ext cx="22625" cy="44850"/>
            </a:xfrm>
            <a:custGeom>
              <a:avLst/>
              <a:gdLst/>
              <a:ahLst/>
              <a:cxnLst/>
              <a:rect l="l" t="t" r="r" b="b"/>
              <a:pathLst>
                <a:path w="905" h="1794" extrusionOk="0">
                  <a:moveTo>
                    <a:pt x="133" y="0"/>
                  </a:moveTo>
                  <a:cubicBezTo>
                    <a:pt x="64" y="0"/>
                    <a:pt x="0" y="69"/>
                    <a:pt x="39" y="141"/>
                  </a:cubicBezTo>
                  <a:cubicBezTo>
                    <a:pt x="158" y="362"/>
                    <a:pt x="361" y="541"/>
                    <a:pt x="486" y="762"/>
                  </a:cubicBezTo>
                  <a:cubicBezTo>
                    <a:pt x="659" y="1036"/>
                    <a:pt x="707" y="1383"/>
                    <a:pt x="707" y="1681"/>
                  </a:cubicBezTo>
                  <a:cubicBezTo>
                    <a:pt x="695" y="1756"/>
                    <a:pt x="739" y="1793"/>
                    <a:pt x="788" y="1793"/>
                  </a:cubicBezTo>
                  <a:cubicBezTo>
                    <a:pt x="837" y="1793"/>
                    <a:pt x="892" y="1756"/>
                    <a:pt x="904" y="1681"/>
                  </a:cubicBezTo>
                  <a:cubicBezTo>
                    <a:pt x="904" y="1407"/>
                    <a:pt x="856" y="1084"/>
                    <a:pt x="731" y="839"/>
                  </a:cubicBezTo>
                  <a:cubicBezTo>
                    <a:pt x="606" y="541"/>
                    <a:pt x="361" y="338"/>
                    <a:pt x="212" y="39"/>
                  </a:cubicBezTo>
                  <a:cubicBezTo>
                    <a:pt x="189" y="12"/>
                    <a:pt x="160"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3433200" y="1031475"/>
              <a:ext cx="432650" cy="84150"/>
            </a:xfrm>
            <a:custGeom>
              <a:avLst/>
              <a:gdLst/>
              <a:ahLst/>
              <a:cxnLst/>
              <a:rect l="l" t="t" r="r" b="b"/>
              <a:pathLst>
                <a:path w="17306" h="3366" extrusionOk="0">
                  <a:moveTo>
                    <a:pt x="17136" y="0"/>
                  </a:moveTo>
                  <a:cubicBezTo>
                    <a:pt x="17129" y="0"/>
                    <a:pt x="17123" y="1"/>
                    <a:pt x="17116" y="2"/>
                  </a:cubicBezTo>
                  <a:cubicBezTo>
                    <a:pt x="14973" y="325"/>
                    <a:pt x="12859" y="802"/>
                    <a:pt x="10722" y="1196"/>
                  </a:cubicBezTo>
                  <a:cubicBezTo>
                    <a:pt x="7713" y="1769"/>
                    <a:pt x="4675" y="2366"/>
                    <a:pt x="1642" y="2916"/>
                  </a:cubicBezTo>
                  <a:cubicBezTo>
                    <a:pt x="1146" y="3011"/>
                    <a:pt x="645" y="3136"/>
                    <a:pt x="149" y="3160"/>
                  </a:cubicBezTo>
                  <a:cubicBezTo>
                    <a:pt x="9" y="3188"/>
                    <a:pt x="1" y="3365"/>
                    <a:pt x="125" y="3365"/>
                  </a:cubicBezTo>
                  <a:cubicBezTo>
                    <a:pt x="133" y="3365"/>
                    <a:pt x="141" y="3365"/>
                    <a:pt x="149" y="3363"/>
                  </a:cubicBezTo>
                  <a:cubicBezTo>
                    <a:pt x="818" y="3310"/>
                    <a:pt x="1493" y="3136"/>
                    <a:pt x="2161" y="3011"/>
                  </a:cubicBezTo>
                  <a:cubicBezTo>
                    <a:pt x="3606" y="2766"/>
                    <a:pt x="5027" y="2492"/>
                    <a:pt x="6466" y="2217"/>
                  </a:cubicBezTo>
                  <a:cubicBezTo>
                    <a:pt x="9504" y="1644"/>
                    <a:pt x="12537" y="1047"/>
                    <a:pt x="15570" y="474"/>
                  </a:cubicBezTo>
                  <a:cubicBezTo>
                    <a:pt x="16119" y="378"/>
                    <a:pt x="16638" y="277"/>
                    <a:pt x="17187" y="175"/>
                  </a:cubicBezTo>
                  <a:cubicBezTo>
                    <a:pt x="17306" y="175"/>
                    <a:pt x="17243" y="0"/>
                    <a:pt x="17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3436925" y="1041450"/>
              <a:ext cx="439500" cy="83425"/>
            </a:xfrm>
            <a:custGeom>
              <a:avLst/>
              <a:gdLst/>
              <a:ahLst/>
              <a:cxnLst/>
              <a:rect l="l" t="t" r="r" b="b"/>
              <a:pathLst>
                <a:path w="17580" h="3337" extrusionOk="0">
                  <a:moveTo>
                    <a:pt x="17408" y="1"/>
                  </a:moveTo>
                  <a:cubicBezTo>
                    <a:pt x="17401" y="1"/>
                    <a:pt x="17393" y="2"/>
                    <a:pt x="17385" y="3"/>
                  </a:cubicBezTo>
                  <a:cubicBezTo>
                    <a:pt x="15200" y="451"/>
                    <a:pt x="12961" y="821"/>
                    <a:pt x="10722" y="1245"/>
                  </a:cubicBezTo>
                  <a:cubicBezTo>
                    <a:pt x="7684" y="1794"/>
                    <a:pt x="4651" y="2367"/>
                    <a:pt x="1594" y="2911"/>
                  </a:cubicBezTo>
                  <a:cubicBezTo>
                    <a:pt x="1117" y="2988"/>
                    <a:pt x="621" y="3114"/>
                    <a:pt x="150" y="3137"/>
                  </a:cubicBezTo>
                  <a:cubicBezTo>
                    <a:pt x="9" y="3160"/>
                    <a:pt x="1" y="3336"/>
                    <a:pt x="126" y="3336"/>
                  </a:cubicBezTo>
                  <a:cubicBezTo>
                    <a:pt x="133" y="3336"/>
                    <a:pt x="141" y="3336"/>
                    <a:pt x="150" y="3334"/>
                  </a:cubicBezTo>
                  <a:cubicBezTo>
                    <a:pt x="818" y="3287"/>
                    <a:pt x="1493" y="3137"/>
                    <a:pt x="2161" y="3012"/>
                  </a:cubicBezTo>
                  <a:cubicBezTo>
                    <a:pt x="3630" y="2737"/>
                    <a:pt x="5075" y="2493"/>
                    <a:pt x="6519" y="2218"/>
                  </a:cubicBezTo>
                  <a:cubicBezTo>
                    <a:pt x="9600" y="1645"/>
                    <a:pt x="12686" y="1096"/>
                    <a:pt x="15773" y="499"/>
                  </a:cubicBezTo>
                  <a:cubicBezTo>
                    <a:pt x="16340" y="403"/>
                    <a:pt x="16889" y="302"/>
                    <a:pt x="17462" y="176"/>
                  </a:cubicBezTo>
                  <a:cubicBezTo>
                    <a:pt x="17580" y="154"/>
                    <a:pt x="17519" y="1"/>
                    <a:pt x="17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3437525" y="1050725"/>
              <a:ext cx="446975" cy="84750"/>
            </a:xfrm>
            <a:custGeom>
              <a:avLst/>
              <a:gdLst/>
              <a:ahLst/>
              <a:cxnLst/>
              <a:rect l="l" t="t" r="r" b="b"/>
              <a:pathLst>
                <a:path w="17879" h="3390" extrusionOk="0">
                  <a:moveTo>
                    <a:pt x="17711" y="0"/>
                  </a:moveTo>
                  <a:cubicBezTo>
                    <a:pt x="17704" y="0"/>
                    <a:pt x="17697" y="1"/>
                    <a:pt x="17689" y="2"/>
                  </a:cubicBezTo>
                  <a:cubicBezTo>
                    <a:pt x="15522" y="450"/>
                    <a:pt x="13307" y="826"/>
                    <a:pt x="11122" y="1226"/>
                  </a:cubicBezTo>
                  <a:cubicBezTo>
                    <a:pt x="8036" y="1793"/>
                    <a:pt x="4973" y="2366"/>
                    <a:pt x="1893" y="2916"/>
                  </a:cubicBezTo>
                  <a:cubicBezTo>
                    <a:pt x="1320" y="3017"/>
                    <a:pt x="723" y="3137"/>
                    <a:pt x="149" y="3190"/>
                  </a:cubicBezTo>
                  <a:cubicBezTo>
                    <a:pt x="9" y="3213"/>
                    <a:pt x="1" y="3389"/>
                    <a:pt x="125" y="3389"/>
                  </a:cubicBezTo>
                  <a:cubicBezTo>
                    <a:pt x="133" y="3389"/>
                    <a:pt x="141" y="3389"/>
                    <a:pt x="149" y="3387"/>
                  </a:cubicBezTo>
                  <a:cubicBezTo>
                    <a:pt x="794" y="3340"/>
                    <a:pt x="1469" y="3190"/>
                    <a:pt x="2137" y="3065"/>
                  </a:cubicBezTo>
                  <a:cubicBezTo>
                    <a:pt x="3558" y="2814"/>
                    <a:pt x="5003" y="2540"/>
                    <a:pt x="6418" y="2295"/>
                  </a:cubicBezTo>
                  <a:cubicBezTo>
                    <a:pt x="9528" y="1722"/>
                    <a:pt x="12662" y="1149"/>
                    <a:pt x="15773" y="552"/>
                  </a:cubicBezTo>
                  <a:cubicBezTo>
                    <a:pt x="16441" y="450"/>
                    <a:pt x="17092" y="331"/>
                    <a:pt x="17761" y="181"/>
                  </a:cubicBezTo>
                  <a:cubicBezTo>
                    <a:pt x="17878" y="153"/>
                    <a:pt x="17818" y="0"/>
                    <a:pt x="17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3474450" y="1060125"/>
              <a:ext cx="418700" cy="80300"/>
            </a:xfrm>
            <a:custGeom>
              <a:avLst/>
              <a:gdLst/>
              <a:ahLst/>
              <a:cxnLst/>
              <a:rect l="l" t="t" r="r" b="b"/>
              <a:pathLst>
                <a:path w="16748" h="3212" extrusionOk="0">
                  <a:moveTo>
                    <a:pt x="16582" y="0"/>
                  </a:moveTo>
                  <a:cubicBezTo>
                    <a:pt x="16574" y="0"/>
                    <a:pt x="16566" y="1"/>
                    <a:pt x="16558" y="2"/>
                  </a:cubicBezTo>
                  <a:cubicBezTo>
                    <a:pt x="11084" y="1071"/>
                    <a:pt x="5586" y="1967"/>
                    <a:pt x="117" y="3011"/>
                  </a:cubicBezTo>
                  <a:cubicBezTo>
                    <a:pt x="0" y="3034"/>
                    <a:pt x="34" y="3211"/>
                    <a:pt x="140" y="3211"/>
                  </a:cubicBezTo>
                  <a:cubicBezTo>
                    <a:pt x="148" y="3211"/>
                    <a:pt x="156" y="3210"/>
                    <a:pt x="165" y="3208"/>
                  </a:cubicBezTo>
                  <a:cubicBezTo>
                    <a:pt x="5639" y="2164"/>
                    <a:pt x="11138" y="1244"/>
                    <a:pt x="16630" y="176"/>
                  </a:cubicBezTo>
                  <a:cubicBezTo>
                    <a:pt x="16747" y="153"/>
                    <a:pt x="16692" y="0"/>
                    <a:pt x="16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867200" y="993200"/>
              <a:ext cx="5100" cy="48600"/>
            </a:xfrm>
            <a:custGeom>
              <a:avLst/>
              <a:gdLst/>
              <a:ahLst/>
              <a:cxnLst/>
              <a:rect l="l" t="t" r="r" b="b"/>
              <a:pathLst>
                <a:path w="204" h="1944" extrusionOk="0">
                  <a:moveTo>
                    <a:pt x="102" y="0"/>
                  </a:moveTo>
                  <a:cubicBezTo>
                    <a:pt x="51" y="0"/>
                    <a:pt x="1" y="32"/>
                    <a:pt x="1" y="94"/>
                  </a:cubicBezTo>
                  <a:lnTo>
                    <a:pt x="1" y="1832"/>
                  </a:lnTo>
                  <a:cubicBezTo>
                    <a:pt x="1" y="1906"/>
                    <a:pt x="51" y="1944"/>
                    <a:pt x="102" y="1944"/>
                  </a:cubicBezTo>
                  <a:cubicBezTo>
                    <a:pt x="153" y="1944"/>
                    <a:pt x="204" y="1906"/>
                    <a:pt x="204" y="1832"/>
                  </a:cubicBezTo>
                  <a:lnTo>
                    <a:pt x="204" y="94"/>
                  </a:lnTo>
                  <a:cubicBezTo>
                    <a:pt x="204" y="32"/>
                    <a:pt x="153" y="0"/>
                    <a:pt x="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356000" y="1307925"/>
              <a:ext cx="46375" cy="71075"/>
            </a:xfrm>
            <a:custGeom>
              <a:avLst/>
              <a:gdLst/>
              <a:ahLst/>
              <a:cxnLst/>
              <a:rect l="l" t="t" r="r" b="b"/>
              <a:pathLst>
                <a:path w="1855" h="2843" extrusionOk="0">
                  <a:moveTo>
                    <a:pt x="1713" y="0"/>
                  </a:moveTo>
                  <a:cubicBezTo>
                    <a:pt x="1685" y="0"/>
                    <a:pt x="1659" y="12"/>
                    <a:pt x="1643" y="42"/>
                  </a:cubicBezTo>
                  <a:cubicBezTo>
                    <a:pt x="1196" y="986"/>
                    <a:pt x="676" y="1857"/>
                    <a:pt x="55" y="2699"/>
                  </a:cubicBezTo>
                  <a:cubicBezTo>
                    <a:pt x="0" y="2771"/>
                    <a:pt x="71" y="2842"/>
                    <a:pt x="144" y="2842"/>
                  </a:cubicBezTo>
                  <a:cubicBezTo>
                    <a:pt x="175" y="2842"/>
                    <a:pt x="206" y="2830"/>
                    <a:pt x="229" y="2800"/>
                  </a:cubicBezTo>
                  <a:cubicBezTo>
                    <a:pt x="849" y="1953"/>
                    <a:pt x="1369" y="1087"/>
                    <a:pt x="1817" y="138"/>
                  </a:cubicBezTo>
                  <a:cubicBezTo>
                    <a:pt x="1854" y="70"/>
                    <a:pt x="1779" y="0"/>
                    <a:pt x="17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894550" y="1473275"/>
              <a:ext cx="45750" cy="61625"/>
            </a:xfrm>
            <a:custGeom>
              <a:avLst/>
              <a:gdLst/>
              <a:ahLst/>
              <a:cxnLst/>
              <a:rect l="l" t="t" r="r" b="b"/>
              <a:pathLst>
                <a:path w="1830" h="2465" extrusionOk="0">
                  <a:moveTo>
                    <a:pt x="1686" y="1"/>
                  </a:moveTo>
                  <a:cubicBezTo>
                    <a:pt x="1659" y="1"/>
                    <a:pt x="1633" y="13"/>
                    <a:pt x="1617" y="43"/>
                  </a:cubicBezTo>
                  <a:cubicBezTo>
                    <a:pt x="1247" y="891"/>
                    <a:pt x="572" y="1559"/>
                    <a:pt x="53" y="2306"/>
                  </a:cubicBezTo>
                  <a:cubicBezTo>
                    <a:pt x="0" y="2390"/>
                    <a:pt x="65" y="2464"/>
                    <a:pt x="135" y="2464"/>
                  </a:cubicBezTo>
                  <a:cubicBezTo>
                    <a:pt x="168" y="2464"/>
                    <a:pt x="203" y="2448"/>
                    <a:pt x="226" y="2407"/>
                  </a:cubicBezTo>
                  <a:cubicBezTo>
                    <a:pt x="751" y="1661"/>
                    <a:pt x="1420" y="1010"/>
                    <a:pt x="1796" y="144"/>
                  </a:cubicBezTo>
                  <a:cubicBezTo>
                    <a:pt x="1830" y="73"/>
                    <a:pt x="1753" y="1"/>
                    <a:pt x="16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478550" y="123927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490950" y="122495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3494675" y="124300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843025" y="1298975"/>
              <a:ext cx="13000" cy="10025"/>
            </a:xfrm>
            <a:custGeom>
              <a:avLst/>
              <a:gdLst/>
              <a:ahLst/>
              <a:cxnLst/>
              <a:rect l="l" t="t" r="r" b="b"/>
              <a:pathLst>
                <a:path w="520" h="401" extrusionOk="0">
                  <a:moveTo>
                    <a:pt x="275" y="0"/>
                  </a:moveTo>
                  <a:cubicBezTo>
                    <a:pt x="0" y="0"/>
                    <a:pt x="0" y="400"/>
                    <a:pt x="275" y="400"/>
                  </a:cubicBezTo>
                  <a:cubicBezTo>
                    <a:pt x="520" y="400"/>
                    <a:pt x="520" y="0"/>
                    <a:pt x="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3855400" y="1284650"/>
              <a:ext cx="12425" cy="10025"/>
            </a:xfrm>
            <a:custGeom>
              <a:avLst/>
              <a:gdLst/>
              <a:ahLst/>
              <a:cxnLst/>
              <a:rect l="l" t="t" r="r" b="b"/>
              <a:pathLst>
                <a:path w="497" h="401" extrusionOk="0">
                  <a:moveTo>
                    <a:pt x="252" y="0"/>
                  </a:moveTo>
                  <a:cubicBezTo>
                    <a:pt x="1" y="0"/>
                    <a:pt x="1" y="400"/>
                    <a:pt x="252" y="400"/>
                  </a:cubicBezTo>
                  <a:cubicBezTo>
                    <a:pt x="496" y="400"/>
                    <a:pt x="496"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859150" y="1302700"/>
              <a:ext cx="13150" cy="10025"/>
            </a:xfrm>
            <a:custGeom>
              <a:avLst/>
              <a:gdLst/>
              <a:ahLst/>
              <a:cxnLst/>
              <a:rect l="l" t="t" r="r" b="b"/>
              <a:pathLst>
                <a:path w="526" h="401" extrusionOk="0">
                  <a:moveTo>
                    <a:pt x="251" y="1"/>
                  </a:moveTo>
                  <a:cubicBezTo>
                    <a:pt x="0" y="1"/>
                    <a:pt x="0"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478550" y="166582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490950" y="165150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494675" y="166955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3528250" y="1598075"/>
              <a:ext cx="40475" cy="9425"/>
            </a:xfrm>
            <a:custGeom>
              <a:avLst/>
              <a:gdLst/>
              <a:ahLst/>
              <a:cxnLst/>
              <a:rect l="l" t="t" r="r" b="b"/>
              <a:pathLst>
                <a:path w="1619" h="377" extrusionOk="0">
                  <a:moveTo>
                    <a:pt x="252" y="0"/>
                  </a:moveTo>
                  <a:cubicBezTo>
                    <a:pt x="1" y="0"/>
                    <a:pt x="1" y="376"/>
                    <a:pt x="252" y="376"/>
                  </a:cubicBezTo>
                  <a:lnTo>
                    <a:pt x="1374" y="376"/>
                  </a:lnTo>
                  <a:cubicBezTo>
                    <a:pt x="1619" y="376"/>
                    <a:pt x="1619" y="0"/>
                    <a:pt x="1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3551400" y="1576750"/>
              <a:ext cx="17325" cy="16525"/>
            </a:xfrm>
            <a:custGeom>
              <a:avLst/>
              <a:gdLst/>
              <a:ahLst/>
              <a:cxnLst/>
              <a:rect l="l" t="t" r="r" b="b"/>
              <a:pathLst>
                <a:path w="693" h="661" extrusionOk="0">
                  <a:moveTo>
                    <a:pt x="209" y="1"/>
                  </a:moveTo>
                  <a:cubicBezTo>
                    <a:pt x="160" y="1"/>
                    <a:pt x="111" y="20"/>
                    <a:pt x="72" y="59"/>
                  </a:cubicBezTo>
                  <a:cubicBezTo>
                    <a:pt x="0" y="131"/>
                    <a:pt x="0" y="256"/>
                    <a:pt x="72" y="334"/>
                  </a:cubicBezTo>
                  <a:cubicBezTo>
                    <a:pt x="173" y="429"/>
                    <a:pt x="269" y="507"/>
                    <a:pt x="347" y="602"/>
                  </a:cubicBezTo>
                  <a:cubicBezTo>
                    <a:pt x="382" y="641"/>
                    <a:pt x="432" y="660"/>
                    <a:pt x="482" y="660"/>
                  </a:cubicBezTo>
                  <a:cubicBezTo>
                    <a:pt x="532" y="660"/>
                    <a:pt x="582" y="641"/>
                    <a:pt x="621" y="602"/>
                  </a:cubicBezTo>
                  <a:cubicBezTo>
                    <a:pt x="693" y="531"/>
                    <a:pt x="693" y="405"/>
                    <a:pt x="621" y="334"/>
                  </a:cubicBezTo>
                  <a:cubicBezTo>
                    <a:pt x="544" y="232"/>
                    <a:pt x="448" y="155"/>
                    <a:pt x="347" y="59"/>
                  </a:cubicBezTo>
                  <a:cubicBezTo>
                    <a:pt x="308" y="20"/>
                    <a:pt x="258" y="1"/>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3549250" y="1612200"/>
              <a:ext cx="21050" cy="17725"/>
            </a:xfrm>
            <a:custGeom>
              <a:avLst/>
              <a:gdLst/>
              <a:ahLst/>
              <a:cxnLst/>
              <a:rect l="l" t="t" r="r" b="b"/>
              <a:pathLst>
                <a:path w="842" h="709" extrusionOk="0">
                  <a:moveTo>
                    <a:pt x="558" y="1"/>
                  </a:moveTo>
                  <a:cubicBezTo>
                    <a:pt x="515" y="1"/>
                    <a:pt x="471" y="17"/>
                    <a:pt x="433" y="56"/>
                  </a:cubicBezTo>
                  <a:cubicBezTo>
                    <a:pt x="331" y="181"/>
                    <a:pt x="236" y="283"/>
                    <a:pt x="134" y="378"/>
                  </a:cubicBezTo>
                  <a:cubicBezTo>
                    <a:pt x="0" y="517"/>
                    <a:pt x="134" y="709"/>
                    <a:pt x="282" y="709"/>
                  </a:cubicBezTo>
                  <a:cubicBezTo>
                    <a:pt x="325" y="709"/>
                    <a:pt x="369" y="692"/>
                    <a:pt x="409" y="653"/>
                  </a:cubicBezTo>
                  <a:cubicBezTo>
                    <a:pt x="504" y="557"/>
                    <a:pt x="606" y="456"/>
                    <a:pt x="707" y="330"/>
                  </a:cubicBezTo>
                  <a:cubicBezTo>
                    <a:pt x="841" y="196"/>
                    <a:pt x="706" y="1"/>
                    <a:pt x="5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3752125" y="1599250"/>
              <a:ext cx="40475" cy="9425"/>
            </a:xfrm>
            <a:custGeom>
              <a:avLst/>
              <a:gdLst/>
              <a:ahLst/>
              <a:cxnLst/>
              <a:rect l="l" t="t" r="r" b="b"/>
              <a:pathLst>
                <a:path w="1619" h="377" extrusionOk="0">
                  <a:moveTo>
                    <a:pt x="252" y="1"/>
                  </a:moveTo>
                  <a:cubicBezTo>
                    <a:pt x="1" y="1"/>
                    <a:pt x="1" y="377"/>
                    <a:pt x="252" y="377"/>
                  </a:cubicBezTo>
                  <a:lnTo>
                    <a:pt x="1374" y="377"/>
                  </a:lnTo>
                  <a:cubicBezTo>
                    <a:pt x="1619" y="377"/>
                    <a:pt x="1619" y="1"/>
                    <a:pt x="13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3752125" y="1613475"/>
              <a:ext cx="17500" cy="16525"/>
            </a:xfrm>
            <a:custGeom>
              <a:avLst/>
              <a:gdLst/>
              <a:ahLst/>
              <a:cxnLst/>
              <a:rect l="l" t="t" r="r" b="b"/>
              <a:pathLst>
                <a:path w="700" h="661" extrusionOk="0">
                  <a:moveTo>
                    <a:pt x="213" y="0"/>
                  </a:moveTo>
                  <a:cubicBezTo>
                    <a:pt x="163" y="0"/>
                    <a:pt x="114" y="20"/>
                    <a:pt x="78" y="59"/>
                  </a:cubicBezTo>
                  <a:cubicBezTo>
                    <a:pt x="1" y="130"/>
                    <a:pt x="1" y="256"/>
                    <a:pt x="78" y="327"/>
                  </a:cubicBezTo>
                  <a:lnTo>
                    <a:pt x="353" y="602"/>
                  </a:lnTo>
                  <a:cubicBezTo>
                    <a:pt x="389" y="641"/>
                    <a:pt x="438" y="660"/>
                    <a:pt x="488" y="660"/>
                  </a:cubicBezTo>
                  <a:cubicBezTo>
                    <a:pt x="538" y="660"/>
                    <a:pt x="589" y="641"/>
                    <a:pt x="628" y="602"/>
                  </a:cubicBezTo>
                  <a:cubicBezTo>
                    <a:pt x="699" y="530"/>
                    <a:pt x="699" y="405"/>
                    <a:pt x="628" y="327"/>
                  </a:cubicBezTo>
                  <a:cubicBezTo>
                    <a:pt x="526" y="232"/>
                    <a:pt x="449" y="154"/>
                    <a:pt x="353" y="59"/>
                  </a:cubicBezTo>
                  <a:cubicBezTo>
                    <a:pt x="314" y="20"/>
                    <a:pt x="263"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3750725" y="1576825"/>
              <a:ext cx="21500" cy="17725"/>
            </a:xfrm>
            <a:custGeom>
              <a:avLst/>
              <a:gdLst/>
              <a:ahLst/>
              <a:cxnLst/>
              <a:rect l="l" t="t" r="r" b="b"/>
              <a:pathLst>
                <a:path w="860" h="709" extrusionOk="0">
                  <a:moveTo>
                    <a:pt x="584" y="0"/>
                  </a:moveTo>
                  <a:cubicBezTo>
                    <a:pt x="541" y="0"/>
                    <a:pt x="496" y="17"/>
                    <a:pt x="457" y="56"/>
                  </a:cubicBezTo>
                  <a:cubicBezTo>
                    <a:pt x="331" y="152"/>
                    <a:pt x="236" y="253"/>
                    <a:pt x="134" y="378"/>
                  </a:cubicBezTo>
                  <a:cubicBezTo>
                    <a:pt x="0" y="513"/>
                    <a:pt x="135" y="708"/>
                    <a:pt x="283" y="708"/>
                  </a:cubicBezTo>
                  <a:cubicBezTo>
                    <a:pt x="326" y="708"/>
                    <a:pt x="370" y="692"/>
                    <a:pt x="409" y="653"/>
                  </a:cubicBezTo>
                  <a:cubicBezTo>
                    <a:pt x="505" y="528"/>
                    <a:pt x="606" y="426"/>
                    <a:pt x="708" y="331"/>
                  </a:cubicBezTo>
                  <a:cubicBezTo>
                    <a:pt x="860" y="192"/>
                    <a:pt x="730" y="0"/>
                    <a:pt x="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3258250" y="1537525"/>
              <a:ext cx="140350" cy="139400"/>
            </a:xfrm>
            <a:custGeom>
              <a:avLst/>
              <a:gdLst/>
              <a:ahLst/>
              <a:cxnLst/>
              <a:rect l="l" t="t" r="r" b="b"/>
              <a:pathLst>
                <a:path w="5614" h="5576" extrusionOk="0">
                  <a:moveTo>
                    <a:pt x="135" y="0"/>
                  </a:moveTo>
                  <a:cubicBezTo>
                    <a:pt x="61" y="0"/>
                    <a:pt x="0" y="106"/>
                    <a:pt x="55" y="183"/>
                  </a:cubicBezTo>
                  <a:cubicBezTo>
                    <a:pt x="503" y="607"/>
                    <a:pt x="801" y="1127"/>
                    <a:pt x="1201" y="1574"/>
                  </a:cubicBezTo>
                  <a:cubicBezTo>
                    <a:pt x="1625" y="2052"/>
                    <a:pt x="2097" y="2523"/>
                    <a:pt x="2545" y="3019"/>
                  </a:cubicBezTo>
                  <a:cubicBezTo>
                    <a:pt x="3440" y="3938"/>
                    <a:pt x="4336" y="4858"/>
                    <a:pt x="5428" y="5556"/>
                  </a:cubicBezTo>
                  <a:cubicBezTo>
                    <a:pt x="5445" y="5570"/>
                    <a:pt x="5463" y="5575"/>
                    <a:pt x="5479" y="5575"/>
                  </a:cubicBezTo>
                  <a:cubicBezTo>
                    <a:pt x="5558" y="5575"/>
                    <a:pt x="5614" y="5442"/>
                    <a:pt x="5529" y="5383"/>
                  </a:cubicBezTo>
                  <a:cubicBezTo>
                    <a:pt x="4461" y="4685"/>
                    <a:pt x="3565" y="3789"/>
                    <a:pt x="2694" y="2870"/>
                  </a:cubicBezTo>
                  <a:cubicBezTo>
                    <a:pt x="2198" y="2374"/>
                    <a:pt x="1673" y="1873"/>
                    <a:pt x="1249" y="1330"/>
                  </a:cubicBezTo>
                  <a:cubicBezTo>
                    <a:pt x="903" y="882"/>
                    <a:pt x="604" y="434"/>
                    <a:pt x="204" y="34"/>
                  </a:cubicBezTo>
                  <a:cubicBezTo>
                    <a:pt x="182" y="10"/>
                    <a:pt x="158" y="0"/>
                    <a:pt x="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3260950" y="1540300"/>
              <a:ext cx="72725" cy="81350"/>
            </a:xfrm>
            <a:custGeom>
              <a:avLst/>
              <a:gdLst/>
              <a:ahLst/>
              <a:cxnLst/>
              <a:rect l="l" t="t" r="r" b="b"/>
              <a:pathLst>
                <a:path w="2909" h="3254" extrusionOk="0">
                  <a:moveTo>
                    <a:pt x="2480" y="1"/>
                  </a:moveTo>
                  <a:cubicBezTo>
                    <a:pt x="2417" y="1"/>
                    <a:pt x="2357" y="49"/>
                    <a:pt x="2389" y="120"/>
                  </a:cubicBezTo>
                  <a:cubicBezTo>
                    <a:pt x="2687" y="992"/>
                    <a:pt x="2687" y="1887"/>
                    <a:pt x="2711" y="2807"/>
                  </a:cubicBezTo>
                  <a:cubicBezTo>
                    <a:pt x="2711" y="3008"/>
                    <a:pt x="2621" y="3041"/>
                    <a:pt x="2486" y="3041"/>
                  </a:cubicBezTo>
                  <a:cubicBezTo>
                    <a:pt x="2420" y="3041"/>
                    <a:pt x="2345" y="3033"/>
                    <a:pt x="2263" y="3033"/>
                  </a:cubicBezTo>
                  <a:cubicBezTo>
                    <a:pt x="2037" y="3033"/>
                    <a:pt x="1792" y="3057"/>
                    <a:pt x="1541" y="3057"/>
                  </a:cubicBezTo>
                  <a:cubicBezTo>
                    <a:pt x="1069" y="3057"/>
                    <a:pt x="598" y="3057"/>
                    <a:pt x="126" y="3033"/>
                  </a:cubicBezTo>
                  <a:cubicBezTo>
                    <a:pt x="1" y="3033"/>
                    <a:pt x="1" y="3230"/>
                    <a:pt x="126" y="3230"/>
                  </a:cubicBezTo>
                  <a:cubicBezTo>
                    <a:pt x="406" y="3247"/>
                    <a:pt x="686" y="3253"/>
                    <a:pt x="965" y="3253"/>
                  </a:cubicBezTo>
                  <a:cubicBezTo>
                    <a:pt x="1581" y="3253"/>
                    <a:pt x="2197" y="3223"/>
                    <a:pt x="2813" y="3206"/>
                  </a:cubicBezTo>
                  <a:cubicBezTo>
                    <a:pt x="2860" y="3206"/>
                    <a:pt x="2908" y="3159"/>
                    <a:pt x="2908" y="3105"/>
                  </a:cubicBezTo>
                  <a:cubicBezTo>
                    <a:pt x="2884" y="2090"/>
                    <a:pt x="2908" y="1045"/>
                    <a:pt x="2586" y="72"/>
                  </a:cubicBezTo>
                  <a:cubicBezTo>
                    <a:pt x="2567" y="22"/>
                    <a:pt x="2523" y="1"/>
                    <a:pt x="24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3288475" y="1602500"/>
              <a:ext cx="99975" cy="77725"/>
            </a:xfrm>
            <a:custGeom>
              <a:avLst/>
              <a:gdLst/>
              <a:ahLst/>
              <a:cxnLst/>
              <a:rect l="l" t="t" r="r" b="b"/>
              <a:pathLst>
                <a:path w="3999" h="3109" extrusionOk="0">
                  <a:moveTo>
                    <a:pt x="3236" y="0"/>
                  </a:moveTo>
                  <a:cubicBezTo>
                    <a:pt x="3180" y="0"/>
                    <a:pt x="3122" y="47"/>
                    <a:pt x="3150" y="122"/>
                  </a:cubicBezTo>
                  <a:cubicBezTo>
                    <a:pt x="3389" y="906"/>
                    <a:pt x="3465" y="1727"/>
                    <a:pt x="3729" y="2515"/>
                  </a:cubicBezTo>
                  <a:lnTo>
                    <a:pt x="3729" y="2515"/>
                  </a:lnTo>
                  <a:cubicBezTo>
                    <a:pt x="3157" y="2537"/>
                    <a:pt x="2585" y="2565"/>
                    <a:pt x="2034" y="2659"/>
                  </a:cubicBezTo>
                  <a:cubicBezTo>
                    <a:pt x="1383" y="2760"/>
                    <a:pt x="762" y="2736"/>
                    <a:pt x="118" y="2909"/>
                  </a:cubicBezTo>
                  <a:cubicBezTo>
                    <a:pt x="0" y="2954"/>
                    <a:pt x="61" y="3109"/>
                    <a:pt x="167" y="3109"/>
                  </a:cubicBezTo>
                  <a:cubicBezTo>
                    <a:pt x="174" y="3109"/>
                    <a:pt x="182" y="3108"/>
                    <a:pt x="189" y="3106"/>
                  </a:cubicBezTo>
                  <a:cubicBezTo>
                    <a:pt x="739" y="2957"/>
                    <a:pt x="1336" y="2957"/>
                    <a:pt x="1909" y="2886"/>
                  </a:cubicBezTo>
                  <a:cubicBezTo>
                    <a:pt x="2553" y="2784"/>
                    <a:pt x="3204" y="2736"/>
                    <a:pt x="3873" y="2706"/>
                  </a:cubicBezTo>
                  <a:cubicBezTo>
                    <a:pt x="3921" y="2706"/>
                    <a:pt x="3998" y="2659"/>
                    <a:pt x="3974" y="2587"/>
                  </a:cubicBezTo>
                  <a:cubicBezTo>
                    <a:pt x="3652" y="1763"/>
                    <a:pt x="3574" y="892"/>
                    <a:pt x="3324" y="74"/>
                  </a:cubicBezTo>
                  <a:cubicBezTo>
                    <a:pt x="3314" y="23"/>
                    <a:pt x="3275" y="0"/>
                    <a:pt x="32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3317525" y="165462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3320650" y="1640300"/>
              <a:ext cx="8100" cy="6300"/>
            </a:xfrm>
            <a:custGeom>
              <a:avLst/>
              <a:gdLst/>
              <a:ahLst/>
              <a:cxnLst/>
              <a:rect l="l" t="t" r="r" b="b"/>
              <a:pathLst>
                <a:path w="324" h="252" extrusionOk="0">
                  <a:moveTo>
                    <a:pt x="174" y="0"/>
                  </a:moveTo>
                  <a:cubicBezTo>
                    <a:pt x="1" y="0"/>
                    <a:pt x="1" y="251"/>
                    <a:pt x="174" y="251"/>
                  </a:cubicBezTo>
                  <a:cubicBezTo>
                    <a:pt x="323" y="251"/>
                    <a:pt x="323" y="0"/>
                    <a:pt x="1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3333050" y="16515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3339900" y="1560750"/>
              <a:ext cx="8100" cy="6300"/>
            </a:xfrm>
            <a:custGeom>
              <a:avLst/>
              <a:gdLst/>
              <a:ahLst/>
              <a:cxnLst/>
              <a:rect l="l" t="t" r="r" b="b"/>
              <a:pathLst>
                <a:path w="324" h="252" extrusionOk="0">
                  <a:moveTo>
                    <a:pt x="150" y="1"/>
                  </a:moveTo>
                  <a:cubicBezTo>
                    <a:pt x="1" y="1"/>
                    <a:pt x="1"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3342450" y="15744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244100" y="1529700"/>
              <a:ext cx="8075" cy="6150"/>
            </a:xfrm>
            <a:custGeom>
              <a:avLst/>
              <a:gdLst/>
              <a:ahLst/>
              <a:cxnLst/>
              <a:rect l="l" t="t" r="r" b="b"/>
              <a:pathLst>
                <a:path w="323" h="246" extrusionOk="0">
                  <a:moveTo>
                    <a:pt x="173" y="1"/>
                  </a:moveTo>
                  <a:cubicBezTo>
                    <a:pt x="0" y="1"/>
                    <a:pt x="0" y="246"/>
                    <a:pt x="173" y="246"/>
                  </a:cubicBezTo>
                  <a:cubicBezTo>
                    <a:pt x="323" y="246"/>
                    <a:pt x="323"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3253500" y="1525975"/>
              <a:ext cx="8075" cy="6150"/>
            </a:xfrm>
            <a:custGeom>
              <a:avLst/>
              <a:gdLst/>
              <a:ahLst/>
              <a:cxnLst/>
              <a:rect l="l" t="t" r="r" b="b"/>
              <a:pathLst>
                <a:path w="323" h="246" extrusionOk="0">
                  <a:moveTo>
                    <a:pt x="173" y="1"/>
                  </a:moveTo>
                  <a:cubicBezTo>
                    <a:pt x="0" y="1"/>
                    <a:pt x="0" y="245"/>
                    <a:pt x="173" y="245"/>
                  </a:cubicBezTo>
                  <a:cubicBezTo>
                    <a:pt x="323" y="245"/>
                    <a:pt x="323"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3246625" y="1518525"/>
              <a:ext cx="8100" cy="6125"/>
            </a:xfrm>
            <a:custGeom>
              <a:avLst/>
              <a:gdLst/>
              <a:ahLst/>
              <a:cxnLst/>
              <a:rect l="l" t="t" r="r" b="b"/>
              <a:pathLst>
                <a:path w="324" h="245" extrusionOk="0">
                  <a:moveTo>
                    <a:pt x="174" y="0"/>
                  </a:moveTo>
                  <a:cubicBezTo>
                    <a:pt x="1" y="0"/>
                    <a:pt x="1" y="245"/>
                    <a:pt x="174" y="245"/>
                  </a:cubicBezTo>
                  <a:cubicBezTo>
                    <a:pt x="323" y="245"/>
                    <a:pt x="323" y="0"/>
                    <a:pt x="1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3372300" y="16826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3372300" y="169447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3168900" y="1284525"/>
              <a:ext cx="54775" cy="52575"/>
            </a:xfrm>
            <a:custGeom>
              <a:avLst/>
              <a:gdLst/>
              <a:ahLst/>
              <a:cxnLst/>
              <a:rect l="l" t="t" r="r" b="b"/>
              <a:pathLst>
                <a:path w="2191" h="2103" extrusionOk="0">
                  <a:moveTo>
                    <a:pt x="1149" y="173"/>
                  </a:moveTo>
                  <a:cubicBezTo>
                    <a:pt x="1624" y="173"/>
                    <a:pt x="1951" y="1461"/>
                    <a:pt x="1984" y="1862"/>
                  </a:cubicBezTo>
                  <a:lnTo>
                    <a:pt x="1984" y="1862"/>
                  </a:lnTo>
                  <a:cubicBezTo>
                    <a:pt x="1354" y="1570"/>
                    <a:pt x="1" y="899"/>
                    <a:pt x="972" y="232"/>
                  </a:cubicBezTo>
                  <a:cubicBezTo>
                    <a:pt x="1033" y="191"/>
                    <a:pt x="1092" y="173"/>
                    <a:pt x="1149" y="173"/>
                  </a:cubicBezTo>
                  <a:close/>
                  <a:moveTo>
                    <a:pt x="1153" y="0"/>
                  </a:moveTo>
                  <a:cubicBezTo>
                    <a:pt x="1079" y="0"/>
                    <a:pt x="1001" y="17"/>
                    <a:pt x="919" y="53"/>
                  </a:cubicBezTo>
                  <a:cubicBezTo>
                    <a:pt x="471" y="232"/>
                    <a:pt x="298" y="853"/>
                    <a:pt x="596" y="1223"/>
                  </a:cubicBezTo>
                  <a:cubicBezTo>
                    <a:pt x="943" y="1647"/>
                    <a:pt x="1516" y="1844"/>
                    <a:pt x="1987" y="2095"/>
                  </a:cubicBezTo>
                  <a:cubicBezTo>
                    <a:pt x="2002" y="2100"/>
                    <a:pt x="2017" y="2103"/>
                    <a:pt x="2031" y="2103"/>
                  </a:cubicBezTo>
                  <a:cubicBezTo>
                    <a:pt x="2089" y="2103"/>
                    <a:pt x="2136" y="2059"/>
                    <a:pt x="2150" y="2013"/>
                  </a:cubicBezTo>
                  <a:lnTo>
                    <a:pt x="2150" y="2013"/>
                  </a:lnTo>
                  <a:cubicBezTo>
                    <a:pt x="2174" y="1995"/>
                    <a:pt x="2190" y="1964"/>
                    <a:pt x="2190" y="1922"/>
                  </a:cubicBezTo>
                  <a:cubicBezTo>
                    <a:pt x="2169" y="1426"/>
                    <a:pt x="1841" y="0"/>
                    <a:pt x="1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3183300" y="1366600"/>
              <a:ext cx="63350" cy="32025"/>
            </a:xfrm>
            <a:custGeom>
              <a:avLst/>
              <a:gdLst/>
              <a:ahLst/>
              <a:cxnLst/>
              <a:rect l="l" t="t" r="r" b="b"/>
              <a:pathLst>
                <a:path w="2534" h="1281" extrusionOk="0">
                  <a:moveTo>
                    <a:pt x="1112" y="210"/>
                  </a:moveTo>
                  <a:cubicBezTo>
                    <a:pt x="1508" y="210"/>
                    <a:pt x="1944" y="291"/>
                    <a:pt x="2199" y="362"/>
                  </a:cubicBezTo>
                  <a:lnTo>
                    <a:pt x="2199" y="362"/>
                  </a:lnTo>
                  <a:cubicBezTo>
                    <a:pt x="1938" y="600"/>
                    <a:pt x="1739" y="898"/>
                    <a:pt x="1364" y="1003"/>
                  </a:cubicBezTo>
                  <a:cubicBezTo>
                    <a:pt x="1227" y="1043"/>
                    <a:pt x="1011" y="1089"/>
                    <a:pt x="804" y="1089"/>
                  </a:cubicBezTo>
                  <a:cubicBezTo>
                    <a:pt x="523" y="1089"/>
                    <a:pt x="261" y="1004"/>
                    <a:pt x="247" y="704"/>
                  </a:cubicBezTo>
                  <a:cubicBezTo>
                    <a:pt x="232" y="324"/>
                    <a:pt x="644" y="210"/>
                    <a:pt x="1112" y="210"/>
                  </a:cubicBezTo>
                  <a:close/>
                  <a:moveTo>
                    <a:pt x="1201" y="1"/>
                  </a:moveTo>
                  <a:cubicBezTo>
                    <a:pt x="633" y="1"/>
                    <a:pt x="101" y="163"/>
                    <a:pt x="44" y="704"/>
                  </a:cubicBezTo>
                  <a:cubicBezTo>
                    <a:pt x="1" y="1156"/>
                    <a:pt x="514" y="1280"/>
                    <a:pt x="868" y="1280"/>
                  </a:cubicBezTo>
                  <a:cubicBezTo>
                    <a:pt x="901" y="1280"/>
                    <a:pt x="933" y="1279"/>
                    <a:pt x="964" y="1277"/>
                  </a:cubicBezTo>
                  <a:cubicBezTo>
                    <a:pt x="1214" y="1277"/>
                    <a:pt x="1441" y="1200"/>
                    <a:pt x="1662" y="1128"/>
                  </a:cubicBezTo>
                  <a:cubicBezTo>
                    <a:pt x="2008" y="979"/>
                    <a:pt x="2158" y="603"/>
                    <a:pt x="2456" y="406"/>
                  </a:cubicBezTo>
                  <a:cubicBezTo>
                    <a:pt x="2534" y="346"/>
                    <a:pt x="2493" y="231"/>
                    <a:pt x="2426" y="215"/>
                  </a:cubicBezTo>
                  <a:lnTo>
                    <a:pt x="2426" y="215"/>
                  </a:lnTo>
                  <a:cubicBezTo>
                    <a:pt x="2421" y="210"/>
                    <a:pt x="2415" y="206"/>
                    <a:pt x="2408" y="203"/>
                  </a:cubicBezTo>
                  <a:cubicBezTo>
                    <a:pt x="2133" y="105"/>
                    <a:pt x="1655" y="1"/>
                    <a:pt x="1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3251550" y="1350125"/>
              <a:ext cx="30300" cy="49775"/>
            </a:xfrm>
            <a:custGeom>
              <a:avLst/>
              <a:gdLst/>
              <a:ahLst/>
              <a:cxnLst/>
              <a:rect l="l" t="t" r="r" b="b"/>
              <a:pathLst>
                <a:path w="1212" h="1991" extrusionOk="0">
                  <a:moveTo>
                    <a:pt x="602" y="199"/>
                  </a:moveTo>
                  <a:cubicBezTo>
                    <a:pt x="687" y="199"/>
                    <a:pt x="735" y="249"/>
                    <a:pt x="771" y="342"/>
                  </a:cubicBezTo>
                  <a:cubicBezTo>
                    <a:pt x="896" y="563"/>
                    <a:pt x="872" y="891"/>
                    <a:pt x="848" y="1136"/>
                  </a:cubicBezTo>
                  <a:cubicBezTo>
                    <a:pt x="848" y="1262"/>
                    <a:pt x="825" y="1411"/>
                    <a:pt x="801" y="1536"/>
                  </a:cubicBezTo>
                  <a:cubicBezTo>
                    <a:pt x="772" y="1606"/>
                    <a:pt x="703" y="1749"/>
                    <a:pt x="721" y="1757"/>
                  </a:cubicBezTo>
                  <a:lnTo>
                    <a:pt x="721" y="1757"/>
                  </a:lnTo>
                  <a:cubicBezTo>
                    <a:pt x="715" y="1756"/>
                    <a:pt x="709" y="1755"/>
                    <a:pt x="703" y="1755"/>
                  </a:cubicBezTo>
                  <a:cubicBezTo>
                    <a:pt x="698" y="1755"/>
                    <a:pt x="692" y="1756"/>
                    <a:pt x="687" y="1756"/>
                  </a:cubicBezTo>
                  <a:lnTo>
                    <a:pt x="687" y="1756"/>
                  </a:lnTo>
                  <a:cubicBezTo>
                    <a:pt x="554" y="1460"/>
                    <a:pt x="443" y="1160"/>
                    <a:pt x="377" y="814"/>
                  </a:cubicBezTo>
                  <a:cubicBezTo>
                    <a:pt x="323" y="641"/>
                    <a:pt x="299" y="318"/>
                    <a:pt x="502" y="217"/>
                  </a:cubicBezTo>
                  <a:cubicBezTo>
                    <a:pt x="540" y="205"/>
                    <a:pt x="574" y="199"/>
                    <a:pt x="602" y="199"/>
                  </a:cubicBezTo>
                  <a:close/>
                  <a:moveTo>
                    <a:pt x="604" y="1"/>
                  </a:moveTo>
                  <a:cubicBezTo>
                    <a:pt x="421" y="1"/>
                    <a:pt x="238" y="130"/>
                    <a:pt x="174" y="318"/>
                  </a:cubicBezTo>
                  <a:cubicBezTo>
                    <a:pt x="1" y="814"/>
                    <a:pt x="353" y="1512"/>
                    <a:pt x="550" y="1936"/>
                  </a:cubicBezTo>
                  <a:cubicBezTo>
                    <a:pt x="565" y="1975"/>
                    <a:pt x="594" y="1991"/>
                    <a:pt x="624" y="1991"/>
                  </a:cubicBezTo>
                  <a:cubicBezTo>
                    <a:pt x="648" y="1991"/>
                    <a:pt x="673" y="1980"/>
                    <a:pt x="693" y="1963"/>
                  </a:cubicBezTo>
                  <a:lnTo>
                    <a:pt x="693" y="1963"/>
                  </a:lnTo>
                  <a:cubicBezTo>
                    <a:pt x="702" y="1964"/>
                    <a:pt x="710" y="1964"/>
                    <a:pt x="719" y="1964"/>
                  </a:cubicBezTo>
                  <a:cubicBezTo>
                    <a:pt x="1212" y="1964"/>
                    <a:pt x="1094" y="383"/>
                    <a:pt x="896" y="145"/>
                  </a:cubicBezTo>
                  <a:cubicBezTo>
                    <a:pt x="815" y="44"/>
                    <a:pt x="710" y="1"/>
                    <a:pt x="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3192650" y="1308850"/>
              <a:ext cx="28725" cy="23875"/>
            </a:xfrm>
            <a:custGeom>
              <a:avLst/>
              <a:gdLst/>
              <a:ahLst/>
              <a:cxnLst/>
              <a:rect l="l" t="t" r="r" b="b"/>
              <a:pathLst>
                <a:path w="1149" h="955" extrusionOk="0">
                  <a:moveTo>
                    <a:pt x="73" y="1"/>
                  </a:moveTo>
                  <a:cubicBezTo>
                    <a:pt x="17" y="1"/>
                    <a:pt x="1" y="103"/>
                    <a:pt x="70" y="125"/>
                  </a:cubicBezTo>
                  <a:cubicBezTo>
                    <a:pt x="440" y="274"/>
                    <a:pt x="816" y="549"/>
                    <a:pt x="1013" y="925"/>
                  </a:cubicBezTo>
                  <a:cubicBezTo>
                    <a:pt x="1030" y="946"/>
                    <a:pt x="1050" y="955"/>
                    <a:pt x="1068" y="955"/>
                  </a:cubicBezTo>
                  <a:cubicBezTo>
                    <a:pt x="1112" y="955"/>
                    <a:pt x="1148" y="908"/>
                    <a:pt x="1115" y="871"/>
                  </a:cubicBezTo>
                  <a:cubicBezTo>
                    <a:pt x="918" y="477"/>
                    <a:pt x="494" y="155"/>
                    <a:pt x="94" y="5"/>
                  </a:cubicBezTo>
                  <a:cubicBezTo>
                    <a:pt x="87" y="2"/>
                    <a:pt x="79" y="1"/>
                    <a:pt x="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3199625" y="1299175"/>
              <a:ext cx="19725" cy="30150"/>
            </a:xfrm>
            <a:custGeom>
              <a:avLst/>
              <a:gdLst/>
              <a:ahLst/>
              <a:cxnLst/>
              <a:rect l="l" t="t" r="r" b="b"/>
              <a:pathLst>
                <a:path w="789" h="1206" extrusionOk="0">
                  <a:moveTo>
                    <a:pt x="98" y="1"/>
                  </a:moveTo>
                  <a:cubicBezTo>
                    <a:pt x="51" y="1"/>
                    <a:pt x="1" y="52"/>
                    <a:pt x="42" y="94"/>
                  </a:cubicBezTo>
                  <a:cubicBezTo>
                    <a:pt x="340" y="362"/>
                    <a:pt x="609" y="786"/>
                    <a:pt x="663" y="1162"/>
                  </a:cubicBezTo>
                  <a:cubicBezTo>
                    <a:pt x="673" y="1192"/>
                    <a:pt x="696" y="1206"/>
                    <a:pt x="721" y="1206"/>
                  </a:cubicBezTo>
                  <a:cubicBezTo>
                    <a:pt x="754" y="1206"/>
                    <a:pt x="788" y="1180"/>
                    <a:pt x="788" y="1139"/>
                  </a:cubicBezTo>
                  <a:cubicBezTo>
                    <a:pt x="734" y="715"/>
                    <a:pt x="436" y="291"/>
                    <a:pt x="137" y="16"/>
                  </a:cubicBezTo>
                  <a:cubicBezTo>
                    <a:pt x="126" y="5"/>
                    <a:pt x="113" y="1"/>
                    <a:pt x="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3211850" y="1372675"/>
              <a:ext cx="30150" cy="13325"/>
            </a:xfrm>
            <a:custGeom>
              <a:avLst/>
              <a:gdLst/>
              <a:ahLst/>
              <a:cxnLst/>
              <a:rect l="l" t="t" r="r" b="b"/>
              <a:pathLst>
                <a:path w="1206" h="533" extrusionOk="0">
                  <a:moveTo>
                    <a:pt x="1152" y="0"/>
                  </a:moveTo>
                  <a:cubicBezTo>
                    <a:pt x="1142" y="0"/>
                    <a:pt x="1130" y="4"/>
                    <a:pt x="1117" y="13"/>
                  </a:cubicBezTo>
                  <a:cubicBezTo>
                    <a:pt x="771" y="139"/>
                    <a:pt x="448" y="336"/>
                    <a:pt x="96" y="407"/>
                  </a:cubicBezTo>
                  <a:cubicBezTo>
                    <a:pt x="1" y="407"/>
                    <a:pt x="48" y="533"/>
                    <a:pt x="120" y="533"/>
                  </a:cubicBezTo>
                  <a:cubicBezTo>
                    <a:pt x="496" y="461"/>
                    <a:pt x="795" y="258"/>
                    <a:pt x="1141" y="139"/>
                  </a:cubicBezTo>
                  <a:cubicBezTo>
                    <a:pt x="1205" y="94"/>
                    <a:pt x="1200" y="0"/>
                    <a:pt x="1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3205575" y="1370975"/>
              <a:ext cx="35975" cy="6750"/>
            </a:xfrm>
            <a:custGeom>
              <a:avLst/>
              <a:gdLst/>
              <a:ahLst/>
              <a:cxnLst/>
              <a:rect l="l" t="t" r="r" b="b"/>
              <a:pathLst>
                <a:path w="1439" h="270" extrusionOk="0">
                  <a:moveTo>
                    <a:pt x="1362" y="1"/>
                  </a:moveTo>
                  <a:cubicBezTo>
                    <a:pt x="1356" y="1"/>
                    <a:pt x="1350" y="2"/>
                    <a:pt x="1344" y="4"/>
                  </a:cubicBezTo>
                  <a:cubicBezTo>
                    <a:pt x="1013" y="83"/>
                    <a:pt x="681" y="144"/>
                    <a:pt x="364" y="144"/>
                  </a:cubicBezTo>
                  <a:cubicBezTo>
                    <a:pt x="276" y="144"/>
                    <a:pt x="188" y="140"/>
                    <a:pt x="102" y="129"/>
                  </a:cubicBezTo>
                  <a:cubicBezTo>
                    <a:pt x="1" y="129"/>
                    <a:pt x="1" y="255"/>
                    <a:pt x="102" y="255"/>
                  </a:cubicBezTo>
                  <a:cubicBezTo>
                    <a:pt x="193" y="265"/>
                    <a:pt x="285" y="270"/>
                    <a:pt x="376" y="270"/>
                  </a:cubicBezTo>
                  <a:cubicBezTo>
                    <a:pt x="705" y="270"/>
                    <a:pt x="1037" y="209"/>
                    <a:pt x="1368" y="129"/>
                  </a:cubicBezTo>
                  <a:cubicBezTo>
                    <a:pt x="1439" y="107"/>
                    <a:pt x="1420" y="1"/>
                    <a:pt x="1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3265275" y="1362850"/>
              <a:ext cx="4950" cy="33650"/>
            </a:xfrm>
            <a:custGeom>
              <a:avLst/>
              <a:gdLst/>
              <a:ahLst/>
              <a:cxnLst/>
              <a:rect l="l" t="t" r="r" b="b"/>
              <a:pathLst>
                <a:path w="198" h="1346" extrusionOk="0">
                  <a:moveTo>
                    <a:pt x="64" y="0"/>
                  </a:moveTo>
                  <a:cubicBezTo>
                    <a:pt x="32" y="0"/>
                    <a:pt x="1" y="18"/>
                    <a:pt x="1" y="54"/>
                  </a:cubicBezTo>
                  <a:cubicBezTo>
                    <a:pt x="1" y="454"/>
                    <a:pt x="73" y="878"/>
                    <a:pt x="25" y="1278"/>
                  </a:cubicBezTo>
                  <a:cubicBezTo>
                    <a:pt x="25" y="1320"/>
                    <a:pt x="59" y="1345"/>
                    <a:pt x="92" y="1345"/>
                  </a:cubicBezTo>
                  <a:cubicBezTo>
                    <a:pt x="117" y="1345"/>
                    <a:pt x="140" y="1332"/>
                    <a:pt x="150" y="1302"/>
                  </a:cubicBezTo>
                  <a:cubicBezTo>
                    <a:pt x="198" y="878"/>
                    <a:pt x="126" y="478"/>
                    <a:pt x="126" y="54"/>
                  </a:cubicBezTo>
                  <a:cubicBezTo>
                    <a:pt x="126" y="18"/>
                    <a:pt x="95" y="0"/>
                    <a:pt x="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3216000" y="1331100"/>
              <a:ext cx="143400" cy="168400"/>
            </a:xfrm>
            <a:custGeom>
              <a:avLst/>
              <a:gdLst/>
              <a:ahLst/>
              <a:cxnLst/>
              <a:rect l="l" t="t" r="r" b="b"/>
              <a:pathLst>
                <a:path w="5736" h="6736" extrusionOk="0">
                  <a:moveTo>
                    <a:pt x="145" y="1"/>
                  </a:moveTo>
                  <a:cubicBezTo>
                    <a:pt x="75" y="1"/>
                    <a:pt x="1" y="106"/>
                    <a:pt x="56" y="184"/>
                  </a:cubicBezTo>
                  <a:cubicBezTo>
                    <a:pt x="402" y="554"/>
                    <a:pt x="605" y="1002"/>
                    <a:pt x="850" y="1450"/>
                  </a:cubicBezTo>
                  <a:cubicBezTo>
                    <a:pt x="1076" y="1873"/>
                    <a:pt x="1399" y="2172"/>
                    <a:pt x="1721" y="2494"/>
                  </a:cubicBezTo>
                  <a:cubicBezTo>
                    <a:pt x="2193" y="2966"/>
                    <a:pt x="2718" y="3414"/>
                    <a:pt x="3238" y="3861"/>
                  </a:cubicBezTo>
                  <a:cubicBezTo>
                    <a:pt x="3715" y="4261"/>
                    <a:pt x="4014" y="4685"/>
                    <a:pt x="4282" y="5234"/>
                  </a:cubicBezTo>
                  <a:cubicBezTo>
                    <a:pt x="4611" y="5855"/>
                    <a:pt x="4933" y="6452"/>
                    <a:pt x="5578" y="6727"/>
                  </a:cubicBezTo>
                  <a:cubicBezTo>
                    <a:pt x="5593" y="6733"/>
                    <a:pt x="5607" y="6735"/>
                    <a:pt x="5619" y="6735"/>
                  </a:cubicBezTo>
                  <a:cubicBezTo>
                    <a:pt x="5712" y="6735"/>
                    <a:pt x="5736" y="6595"/>
                    <a:pt x="5626" y="6548"/>
                  </a:cubicBezTo>
                  <a:cubicBezTo>
                    <a:pt x="4879" y="6225"/>
                    <a:pt x="4581" y="5354"/>
                    <a:pt x="4211" y="4685"/>
                  </a:cubicBezTo>
                  <a:cubicBezTo>
                    <a:pt x="3960" y="4237"/>
                    <a:pt x="3638" y="3939"/>
                    <a:pt x="3238" y="3593"/>
                  </a:cubicBezTo>
                  <a:cubicBezTo>
                    <a:pt x="2766" y="3193"/>
                    <a:pt x="2294" y="2793"/>
                    <a:pt x="1847" y="2369"/>
                  </a:cubicBezTo>
                  <a:cubicBezTo>
                    <a:pt x="1447" y="1975"/>
                    <a:pt x="1124" y="1575"/>
                    <a:pt x="879" y="1079"/>
                  </a:cubicBezTo>
                  <a:cubicBezTo>
                    <a:pt x="676" y="703"/>
                    <a:pt x="503" y="357"/>
                    <a:pt x="205" y="35"/>
                  </a:cubicBezTo>
                  <a:cubicBezTo>
                    <a:pt x="188" y="11"/>
                    <a:pt x="1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3330500" y="1160325"/>
              <a:ext cx="69725" cy="150900"/>
            </a:xfrm>
            <a:custGeom>
              <a:avLst/>
              <a:gdLst/>
              <a:ahLst/>
              <a:cxnLst/>
              <a:rect l="l" t="t" r="r" b="b"/>
              <a:pathLst>
                <a:path w="2789" h="6036" extrusionOk="0">
                  <a:moveTo>
                    <a:pt x="361" y="1"/>
                  </a:moveTo>
                  <a:cubicBezTo>
                    <a:pt x="323" y="1"/>
                    <a:pt x="285" y="22"/>
                    <a:pt x="275" y="72"/>
                  </a:cubicBezTo>
                  <a:cubicBezTo>
                    <a:pt x="1" y="1069"/>
                    <a:pt x="299" y="2066"/>
                    <a:pt x="801" y="2931"/>
                  </a:cubicBezTo>
                  <a:cubicBezTo>
                    <a:pt x="1374" y="3928"/>
                    <a:pt x="2568" y="4699"/>
                    <a:pt x="2592" y="5946"/>
                  </a:cubicBezTo>
                  <a:cubicBezTo>
                    <a:pt x="2592" y="6006"/>
                    <a:pt x="2641" y="6036"/>
                    <a:pt x="2690" y="6036"/>
                  </a:cubicBezTo>
                  <a:cubicBezTo>
                    <a:pt x="2739" y="6036"/>
                    <a:pt x="2789" y="6006"/>
                    <a:pt x="2789" y="5946"/>
                  </a:cubicBezTo>
                  <a:cubicBezTo>
                    <a:pt x="2765" y="5021"/>
                    <a:pt x="2144" y="4352"/>
                    <a:pt x="1595" y="3678"/>
                  </a:cubicBezTo>
                  <a:cubicBezTo>
                    <a:pt x="747" y="2711"/>
                    <a:pt x="126" y="1415"/>
                    <a:pt x="449" y="126"/>
                  </a:cubicBezTo>
                  <a:cubicBezTo>
                    <a:pt x="481" y="50"/>
                    <a:pt x="420" y="1"/>
                    <a:pt x="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3338725" y="1147775"/>
              <a:ext cx="6725" cy="5100"/>
            </a:xfrm>
            <a:custGeom>
              <a:avLst/>
              <a:gdLst/>
              <a:ahLst/>
              <a:cxnLst/>
              <a:rect l="l" t="t" r="r" b="b"/>
              <a:pathLst>
                <a:path w="269" h="204" extrusionOk="0">
                  <a:moveTo>
                    <a:pt x="149" y="1"/>
                  </a:moveTo>
                  <a:cubicBezTo>
                    <a:pt x="0" y="1"/>
                    <a:pt x="0" y="204"/>
                    <a:pt x="149" y="204"/>
                  </a:cubicBezTo>
                  <a:cubicBezTo>
                    <a:pt x="269" y="204"/>
                    <a:pt x="269" y="1"/>
                    <a:pt x="1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3344825" y="1155250"/>
              <a:ext cx="6300" cy="5100"/>
            </a:xfrm>
            <a:custGeom>
              <a:avLst/>
              <a:gdLst/>
              <a:ahLst/>
              <a:cxnLst/>
              <a:rect l="l" t="t" r="r" b="b"/>
              <a:pathLst>
                <a:path w="252" h="204" extrusionOk="0">
                  <a:moveTo>
                    <a:pt x="126" y="0"/>
                  </a:moveTo>
                  <a:cubicBezTo>
                    <a:pt x="1" y="0"/>
                    <a:pt x="1" y="203"/>
                    <a:pt x="126" y="203"/>
                  </a:cubicBezTo>
                  <a:cubicBezTo>
                    <a:pt x="252" y="203"/>
                    <a:pt x="252"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3347375" y="11460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3372300" y="1226925"/>
              <a:ext cx="4950" cy="5325"/>
            </a:xfrm>
            <a:custGeom>
              <a:avLst/>
              <a:gdLst/>
              <a:ahLst/>
              <a:cxnLst/>
              <a:rect l="l" t="t" r="r" b="b"/>
              <a:pathLst>
                <a:path w="198" h="213" extrusionOk="0">
                  <a:moveTo>
                    <a:pt x="99" y="0"/>
                  </a:moveTo>
                  <a:cubicBezTo>
                    <a:pt x="50" y="0"/>
                    <a:pt x="0" y="32"/>
                    <a:pt x="0" y="94"/>
                  </a:cubicBezTo>
                  <a:lnTo>
                    <a:pt x="0" y="118"/>
                  </a:lnTo>
                  <a:cubicBezTo>
                    <a:pt x="0" y="181"/>
                    <a:pt x="50" y="212"/>
                    <a:pt x="99" y="212"/>
                  </a:cubicBezTo>
                  <a:cubicBezTo>
                    <a:pt x="148" y="212"/>
                    <a:pt x="197" y="181"/>
                    <a:pt x="197" y="118"/>
                  </a:cubicBezTo>
                  <a:lnTo>
                    <a:pt x="197" y="94"/>
                  </a:lnTo>
                  <a:cubicBezTo>
                    <a:pt x="197" y="32"/>
                    <a:pt x="148"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373500" y="1217475"/>
              <a:ext cx="6875" cy="4950"/>
            </a:xfrm>
            <a:custGeom>
              <a:avLst/>
              <a:gdLst/>
              <a:ahLst/>
              <a:cxnLst/>
              <a:rect l="l" t="t" r="r" b="b"/>
              <a:pathLst>
                <a:path w="275" h="198" extrusionOk="0">
                  <a:moveTo>
                    <a:pt x="149" y="1"/>
                  </a:moveTo>
                  <a:cubicBezTo>
                    <a:pt x="0" y="1"/>
                    <a:pt x="0" y="198"/>
                    <a:pt x="149" y="198"/>
                  </a:cubicBezTo>
                  <a:cubicBezTo>
                    <a:pt x="275" y="198"/>
                    <a:pt x="275" y="1"/>
                    <a:pt x="1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3379750" y="1224950"/>
              <a:ext cx="6150" cy="4950"/>
            </a:xfrm>
            <a:custGeom>
              <a:avLst/>
              <a:gdLst/>
              <a:ahLst/>
              <a:cxnLst/>
              <a:rect l="l" t="t" r="r" b="b"/>
              <a:pathLst>
                <a:path w="246" h="198" extrusionOk="0">
                  <a:moveTo>
                    <a:pt x="120" y="0"/>
                  </a:moveTo>
                  <a:cubicBezTo>
                    <a:pt x="1" y="0"/>
                    <a:pt x="1" y="197"/>
                    <a:pt x="120" y="197"/>
                  </a:cubicBezTo>
                  <a:cubicBezTo>
                    <a:pt x="246" y="197"/>
                    <a:pt x="246" y="0"/>
                    <a:pt x="1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329900" y="1277375"/>
              <a:ext cx="5100" cy="5750"/>
            </a:xfrm>
            <a:custGeom>
              <a:avLst/>
              <a:gdLst/>
              <a:ahLst/>
              <a:cxnLst/>
              <a:rect l="l" t="t" r="r" b="b"/>
              <a:pathLst>
                <a:path w="204" h="230" extrusionOk="0">
                  <a:moveTo>
                    <a:pt x="102" y="0"/>
                  </a:moveTo>
                  <a:cubicBezTo>
                    <a:pt x="52" y="0"/>
                    <a:pt x="1" y="31"/>
                    <a:pt x="1" y="94"/>
                  </a:cubicBezTo>
                  <a:lnTo>
                    <a:pt x="1" y="118"/>
                  </a:lnTo>
                  <a:cubicBezTo>
                    <a:pt x="1" y="193"/>
                    <a:pt x="52" y="230"/>
                    <a:pt x="102" y="230"/>
                  </a:cubicBezTo>
                  <a:cubicBezTo>
                    <a:pt x="153" y="230"/>
                    <a:pt x="204" y="193"/>
                    <a:pt x="204" y="118"/>
                  </a:cubicBezTo>
                  <a:lnTo>
                    <a:pt x="204" y="94"/>
                  </a:lnTo>
                  <a:cubicBezTo>
                    <a:pt x="204" y="31"/>
                    <a:pt x="153"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333050" y="12654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3338725" y="1272850"/>
              <a:ext cx="6725" cy="4950"/>
            </a:xfrm>
            <a:custGeom>
              <a:avLst/>
              <a:gdLst/>
              <a:ahLst/>
              <a:cxnLst/>
              <a:rect l="l" t="t" r="r" b="b"/>
              <a:pathLst>
                <a:path w="269" h="198" extrusionOk="0">
                  <a:moveTo>
                    <a:pt x="149" y="1"/>
                  </a:moveTo>
                  <a:cubicBezTo>
                    <a:pt x="0" y="1"/>
                    <a:pt x="0" y="198"/>
                    <a:pt x="149" y="198"/>
                  </a:cubicBezTo>
                  <a:cubicBezTo>
                    <a:pt x="269" y="198"/>
                    <a:pt x="269" y="1"/>
                    <a:pt x="1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893600" y="1480975"/>
              <a:ext cx="235400" cy="160275"/>
            </a:xfrm>
            <a:custGeom>
              <a:avLst/>
              <a:gdLst/>
              <a:ahLst/>
              <a:cxnLst/>
              <a:rect l="l" t="t" r="r" b="b"/>
              <a:pathLst>
                <a:path w="9416" h="6411" extrusionOk="0">
                  <a:moveTo>
                    <a:pt x="1844" y="1"/>
                  </a:moveTo>
                  <a:cubicBezTo>
                    <a:pt x="1658" y="1"/>
                    <a:pt x="1471" y="11"/>
                    <a:pt x="1285" y="33"/>
                  </a:cubicBezTo>
                  <a:cubicBezTo>
                    <a:pt x="1167" y="56"/>
                    <a:pt x="1139" y="232"/>
                    <a:pt x="1261" y="232"/>
                  </a:cubicBezTo>
                  <a:cubicBezTo>
                    <a:pt x="1268" y="232"/>
                    <a:pt x="1276" y="232"/>
                    <a:pt x="1285" y="230"/>
                  </a:cubicBezTo>
                  <a:cubicBezTo>
                    <a:pt x="1455" y="212"/>
                    <a:pt x="1626" y="203"/>
                    <a:pt x="1796" y="203"/>
                  </a:cubicBezTo>
                  <a:cubicBezTo>
                    <a:pt x="3216" y="203"/>
                    <a:pt x="4613" y="817"/>
                    <a:pt x="5834" y="1526"/>
                  </a:cubicBezTo>
                  <a:cubicBezTo>
                    <a:pt x="7202" y="2327"/>
                    <a:pt x="8255" y="3488"/>
                    <a:pt x="9138" y="4774"/>
                  </a:cubicBezTo>
                  <a:lnTo>
                    <a:pt x="9138" y="4774"/>
                  </a:lnTo>
                  <a:cubicBezTo>
                    <a:pt x="7827" y="5309"/>
                    <a:pt x="6471" y="5837"/>
                    <a:pt x="5040" y="6105"/>
                  </a:cubicBezTo>
                  <a:cubicBezTo>
                    <a:pt x="4613" y="6181"/>
                    <a:pt x="4190" y="6215"/>
                    <a:pt x="3769" y="6215"/>
                  </a:cubicBezTo>
                  <a:cubicBezTo>
                    <a:pt x="2547" y="6215"/>
                    <a:pt x="1348" y="5930"/>
                    <a:pt x="162" y="5579"/>
                  </a:cubicBezTo>
                  <a:cubicBezTo>
                    <a:pt x="150" y="5574"/>
                    <a:pt x="138" y="5572"/>
                    <a:pt x="126" y="5572"/>
                  </a:cubicBezTo>
                  <a:cubicBezTo>
                    <a:pt x="33" y="5572"/>
                    <a:pt x="0" y="5731"/>
                    <a:pt x="91" y="5753"/>
                  </a:cubicBezTo>
                  <a:cubicBezTo>
                    <a:pt x="1313" y="6127"/>
                    <a:pt x="2520" y="6411"/>
                    <a:pt x="3762" y="6411"/>
                  </a:cubicBezTo>
                  <a:cubicBezTo>
                    <a:pt x="4086" y="6411"/>
                    <a:pt x="4412" y="6392"/>
                    <a:pt x="4741" y="6350"/>
                  </a:cubicBezTo>
                  <a:cubicBezTo>
                    <a:pt x="6335" y="6153"/>
                    <a:pt x="7852" y="5532"/>
                    <a:pt x="9320" y="4911"/>
                  </a:cubicBezTo>
                  <a:cubicBezTo>
                    <a:pt x="9368" y="4881"/>
                    <a:pt x="9416" y="4833"/>
                    <a:pt x="9368" y="4762"/>
                  </a:cubicBezTo>
                  <a:cubicBezTo>
                    <a:pt x="8473" y="3442"/>
                    <a:pt x="7404" y="2248"/>
                    <a:pt x="6013" y="1401"/>
                  </a:cubicBezTo>
                  <a:cubicBezTo>
                    <a:pt x="4774" y="649"/>
                    <a:pt x="3306" y="1"/>
                    <a:pt x="18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897075" y="1532775"/>
              <a:ext cx="227000" cy="68500"/>
            </a:xfrm>
            <a:custGeom>
              <a:avLst/>
              <a:gdLst/>
              <a:ahLst/>
              <a:cxnLst/>
              <a:rect l="l" t="t" r="r" b="b"/>
              <a:pathLst>
                <a:path w="9080" h="2740" extrusionOk="0">
                  <a:moveTo>
                    <a:pt x="240" y="1"/>
                  </a:moveTo>
                  <a:cubicBezTo>
                    <a:pt x="209" y="1"/>
                    <a:pt x="179" y="2"/>
                    <a:pt x="149" y="3"/>
                  </a:cubicBezTo>
                  <a:cubicBezTo>
                    <a:pt x="8" y="26"/>
                    <a:pt x="0" y="202"/>
                    <a:pt x="125" y="202"/>
                  </a:cubicBezTo>
                  <a:cubicBezTo>
                    <a:pt x="132" y="202"/>
                    <a:pt x="140" y="202"/>
                    <a:pt x="149" y="200"/>
                  </a:cubicBezTo>
                  <a:cubicBezTo>
                    <a:pt x="172" y="199"/>
                    <a:pt x="196" y="199"/>
                    <a:pt x="220" y="199"/>
                  </a:cubicBezTo>
                  <a:cubicBezTo>
                    <a:pt x="819" y="199"/>
                    <a:pt x="1443" y="482"/>
                    <a:pt x="2017" y="672"/>
                  </a:cubicBezTo>
                  <a:cubicBezTo>
                    <a:pt x="2859" y="946"/>
                    <a:pt x="3731" y="1197"/>
                    <a:pt x="4602" y="1466"/>
                  </a:cubicBezTo>
                  <a:cubicBezTo>
                    <a:pt x="5955" y="1930"/>
                    <a:pt x="7336" y="2739"/>
                    <a:pt x="8828" y="2739"/>
                  </a:cubicBezTo>
                  <a:cubicBezTo>
                    <a:pt x="8870" y="2739"/>
                    <a:pt x="8912" y="2739"/>
                    <a:pt x="8954" y="2737"/>
                  </a:cubicBezTo>
                  <a:cubicBezTo>
                    <a:pt x="9080" y="2737"/>
                    <a:pt x="9080" y="2540"/>
                    <a:pt x="8954" y="2540"/>
                  </a:cubicBezTo>
                  <a:cubicBezTo>
                    <a:pt x="8914" y="2542"/>
                    <a:pt x="8874" y="2542"/>
                    <a:pt x="8834" y="2542"/>
                  </a:cubicBezTo>
                  <a:cubicBezTo>
                    <a:pt x="7313" y="2542"/>
                    <a:pt x="5861" y="1680"/>
                    <a:pt x="4477" y="1221"/>
                  </a:cubicBezTo>
                  <a:cubicBezTo>
                    <a:pt x="3635" y="946"/>
                    <a:pt x="2788" y="696"/>
                    <a:pt x="1940" y="421"/>
                  </a:cubicBezTo>
                  <a:cubicBezTo>
                    <a:pt x="1396" y="257"/>
                    <a:pt x="809"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4060625" y="1568000"/>
              <a:ext cx="43900" cy="52050"/>
            </a:xfrm>
            <a:custGeom>
              <a:avLst/>
              <a:gdLst/>
              <a:ahLst/>
              <a:cxnLst/>
              <a:rect l="l" t="t" r="r" b="b"/>
              <a:pathLst>
                <a:path w="1756" h="2082" extrusionOk="0">
                  <a:moveTo>
                    <a:pt x="1584" y="1"/>
                  </a:moveTo>
                  <a:cubicBezTo>
                    <a:pt x="1570" y="1"/>
                    <a:pt x="1556" y="3"/>
                    <a:pt x="1541" y="9"/>
                  </a:cubicBezTo>
                  <a:cubicBezTo>
                    <a:pt x="1069" y="236"/>
                    <a:pt x="526" y="355"/>
                    <a:pt x="48" y="654"/>
                  </a:cubicBezTo>
                  <a:cubicBezTo>
                    <a:pt x="24" y="684"/>
                    <a:pt x="1" y="731"/>
                    <a:pt x="24" y="779"/>
                  </a:cubicBezTo>
                  <a:cubicBezTo>
                    <a:pt x="227" y="1203"/>
                    <a:pt x="401" y="1651"/>
                    <a:pt x="675" y="2027"/>
                  </a:cubicBezTo>
                  <a:cubicBezTo>
                    <a:pt x="698" y="2065"/>
                    <a:pt x="732" y="2082"/>
                    <a:pt x="765" y="2082"/>
                  </a:cubicBezTo>
                  <a:cubicBezTo>
                    <a:pt x="833" y="2082"/>
                    <a:pt x="897" y="2010"/>
                    <a:pt x="848" y="1925"/>
                  </a:cubicBezTo>
                  <a:cubicBezTo>
                    <a:pt x="596" y="1580"/>
                    <a:pt x="429" y="1174"/>
                    <a:pt x="247" y="786"/>
                  </a:cubicBezTo>
                  <a:lnTo>
                    <a:pt x="247" y="786"/>
                  </a:lnTo>
                  <a:cubicBezTo>
                    <a:pt x="680" y="521"/>
                    <a:pt x="1197" y="397"/>
                    <a:pt x="1666" y="182"/>
                  </a:cubicBezTo>
                  <a:cubicBezTo>
                    <a:pt x="1756" y="140"/>
                    <a:pt x="1688" y="1"/>
                    <a:pt x="1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3999725" y="1534450"/>
              <a:ext cx="70650" cy="103150"/>
            </a:xfrm>
            <a:custGeom>
              <a:avLst/>
              <a:gdLst/>
              <a:ahLst/>
              <a:cxnLst/>
              <a:rect l="l" t="t" r="r" b="b"/>
              <a:pathLst>
                <a:path w="2826" h="4126" extrusionOk="0">
                  <a:moveTo>
                    <a:pt x="2700" y="0"/>
                  </a:moveTo>
                  <a:cubicBezTo>
                    <a:pt x="2688" y="0"/>
                    <a:pt x="2676" y="3"/>
                    <a:pt x="2663" y="8"/>
                  </a:cubicBezTo>
                  <a:cubicBezTo>
                    <a:pt x="1792" y="330"/>
                    <a:pt x="968" y="778"/>
                    <a:pt x="73" y="1053"/>
                  </a:cubicBezTo>
                  <a:cubicBezTo>
                    <a:pt x="49" y="1053"/>
                    <a:pt x="1" y="1100"/>
                    <a:pt x="25" y="1130"/>
                  </a:cubicBezTo>
                  <a:cubicBezTo>
                    <a:pt x="126" y="2097"/>
                    <a:pt x="449" y="3041"/>
                    <a:pt x="472" y="4014"/>
                  </a:cubicBezTo>
                  <a:cubicBezTo>
                    <a:pt x="472" y="4088"/>
                    <a:pt x="522" y="4126"/>
                    <a:pt x="571" y="4126"/>
                  </a:cubicBezTo>
                  <a:cubicBezTo>
                    <a:pt x="620" y="4126"/>
                    <a:pt x="670" y="4088"/>
                    <a:pt x="670" y="4014"/>
                  </a:cubicBezTo>
                  <a:cubicBezTo>
                    <a:pt x="646" y="3220"/>
                    <a:pt x="425" y="2444"/>
                    <a:pt x="299" y="1650"/>
                  </a:cubicBezTo>
                  <a:cubicBezTo>
                    <a:pt x="246" y="1399"/>
                    <a:pt x="174" y="1226"/>
                    <a:pt x="472" y="1130"/>
                  </a:cubicBezTo>
                  <a:cubicBezTo>
                    <a:pt x="693" y="1053"/>
                    <a:pt x="920" y="951"/>
                    <a:pt x="1141" y="856"/>
                  </a:cubicBezTo>
                  <a:cubicBezTo>
                    <a:pt x="1666" y="629"/>
                    <a:pt x="2186" y="384"/>
                    <a:pt x="2735" y="181"/>
                  </a:cubicBezTo>
                  <a:cubicBezTo>
                    <a:pt x="2826" y="160"/>
                    <a:pt x="2793" y="0"/>
                    <a:pt x="27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3939450" y="1545425"/>
              <a:ext cx="18675" cy="90975"/>
            </a:xfrm>
            <a:custGeom>
              <a:avLst/>
              <a:gdLst/>
              <a:ahLst/>
              <a:cxnLst/>
              <a:rect l="l" t="t" r="r" b="b"/>
              <a:pathLst>
                <a:path w="747" h="3639" extrusionOk="0">
                  <a:moveTo>
                    <a:pt x="197" y="0"/>
                  </a:moveTo>
                  <a:cubicBezTo>
                    <a:pt x="146" y="0"/>
                    <a:pt x="96" y="31"/>
                    <a:pt x="96" y="94"/>
                  </a:cubicBezTo>
                  <a:cubicBezTo>
                    <a:pt x="0" y="1258"/>
                    <a:pt x="472" y="2381"/>
                    <a:pt x="543" y="3527"/>
                  </a:cubicBezTo>
                  <a:cubicBezTo>
                    <a:pt x="543" y="3601"/>
                    <a:pt x="594" y="3639"/>
                    <a:pt x="645" y="3639"/>
                  </a:cubicBezTo>
                  <a:cubicBezTo>
                    <a:pt x="696" y="3639"/>
                    <a:pt x="746" y="3601"/>
                    <a:pt x="746" y="3527"/>
                  </a:cubicBezTo>
                  <a:cubicBezTo>
                    <a:pt x="669" y="2381"/>
                    <a:pt x="197" y="1258"/>
                    <a:pt x="299" y="94"/>
                  </a:cubicBezTo>
                  <a:cubicBezTo>
                    <a:pt x="299" y="31"/>
                    <a:pt x="248" y="0"/>
                    <a:pt x="1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3940425" y="1497225"/>
              <a:ext cx="70000" cy="51000"/>
            </a:xfrm>
            <a:custGeom>
              <a:avLst/>
              <a:gdLst/>
              <a:ahLst/>
              <a:cxnLst/>
              <a:rect l="l" t="t" r="r" b="b"/>
              <a:pathLst>
                <a:path w="2800" h="2040" extrusionOk="0">
                  <a:moveTo>
                    <a:pt x="2679" y="0"/>
                  </a:moveTo>
                  <a:cubicBezTo>
                    <a:pt x="2660" y="0"/>
                    <a:pt x="2639" y="8"/>
                    <a:pt x="2618" y="28"/>
                  </a:cubicBezTo>
                  <a:cubicBezTo>
                    <a:pt x="1800" y="649"/>
                    <a:pt x="952" y="1246"/>
                    <a:pt x="80" y="1843"/>
                  </a:cubicBezTo>
                  <a:cubicBezTo>
                    <a:pt x="1" y="1908"/>
                    <a:pt x="54" y="2039"/>
                    <a:pt x="147" y="2039"/>
                  </a:cubicBezTo>
                  <a:cubicBezTo>
                    <a:pt x="165" y="2039"/>
                    <a:pt x="185" y="2034"/>
                    <a:pt x="206" y="2022"/>
                  </a:cubicBezTo>
                  <a:cubicBezTo>
                    <a:pt x="1054" y="1425"/>
                    <a:pt x="1901" y="798"/>
                    <a:pt x="2719" y="177"/>
                  </a:cubicBezTo>
                  <a:cubicBezTo>
                    <a:pt x="2800" y="121"/>
                    <a:pt x="2752" y="0"/>
                    <a:pt x="2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4050525" y="1442250"/>
              <a:ext cx="156475" cy="84625"/>
            </a:xfrm>
            <a:custGeom>
              <a:avLst/>
              <a:gdLst/>
              <a:ahLst/>
              <a:cxnLst/>
              <a:rect l="l" t="t" r="r" b="b"/>
              <a:pathLst>
                <a:path w="6259" h="3385" extrusionOk="0">
                  <a:moveTo>
                    <a:pt x="6118" y="0"/>
                  </a:moveTo>
                  <a:cubicBezTo>
                    <a:pt x="6091" y="0"/>
                    <a:pt x="6066" y="12"/>
                    <a:pt x="6052" y="42"/>
                  </a:cubicBezTo>
                  <a:cubicBezTo>
                    <a:pt x="5557" y="985"/>
                    <a:pt x="4088" y="1182"/>
                    <a:pt x="3169" y="1409"/>
                  </a:cubicBezTo>
                  <a:cubicBezTo>
                    <a:pt x="1975" y="1732"/>
                    <a:pt x="828" y="2227"/>
                    <a:pt x="58" y="3224"/>
                  </a:cubicBezTo>
                  <a:cubicBezTo>
                    <a:pt x="1" y="3299"/>
                    <a:pt x="55" y="3385"/>
                    <a:pt x="118" y="3385"/>
                  </a:cubicBezTo>
                  <a:cubicBezTo>
                    <a:pt x="140" y="3385"/>
                    <a:pt x="164" y="3374"/>
                    <a:pt x="184" y="3350"/>
                  </a:cubicBezTo>
                  <a:cubicBezTo>
                    <a:pt x="1079" y="2251"/>
                    <a:pt x="2345" y="1833"/>
                    <a:pt x="3664" y="1481"/>
                  </a:cubicBezTo>
                  <a:cubicBezTo>
                    <a:pt x="4536" y="1260"/>
                    <a:pt x="5754" y="1009"/>
                    <a:pt x="6225" y="138"/>
                  </a:cubicBezTo>
                  <a:cubicBezTo>
                    <a:pt x="6259" y="70"/>
                    <a:pt x="6183" y="0"/>
                    <a:pt x="6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4136325" y="1421050"/>
              <a:ext cx="41375" cy="57100"/>
            </a:xfrm>
            <a:custGeom>
              <a:avLst/>
              <a:gdLst/>
              <a:ahLst/>
              <a:cxnLst/>
              <a:rect l="l" t="t" r="r" b="b"/>
              <a:pathLst>
                <a:path w="1655" h="2284" extrusionOk="0">
                  <a:moveTo>
                    <a:pt x="1508" y="0"/>
                  </a:moveTo>
                  <a:cubicBezTo>
                    <a:pt x="1477" y="0"/>
                    <a:pt x="1447" y="13"/>
                    <a:pt x="1426" y="42"/>
                  </a:cubicBezTo>
                  <a:cubicBezTo>
                    <a:pt x="931" y="741"/>
                    <a:pt x="358" y="1362"/>
                    <a:pt x="35" y="2156"/>
                  </a:cubicBezTo>
                  <a:cubicBezTo>
                    <a:pt x="1" y="2236"/>
                    <a:pt x="59" y="2284"/>
                    <a:pt x="119" y="2284"/>
                  </a:cubicBezTo>
                  <a:cubicBezTo>
                    <a:pt x="153" y="2284"/>
                    <a:pt x="189" y="2268"/>
                    <a:pt x="208" y="2233"/>
                  </a:cubicBezTo>
                  <a:cubicBezTo>
                    <a:pt x="531" y="1433"/>
                    <a:pt x="1104" y="813"/>
                    <a:pt x="1599" y="144"/>
                  </a:cubicBezTo>
                  <a:cubicBezTo>
                    <a:pt x="1654" y="72"/>
                    <a:pt x="1581" y="0"/>
                    <a:pt x="1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4120150" y="1480800"/>
              <a:ext cx="82525" cy="43425"/>
            </a:xfrm>
            <a:custGeom>
              <a:avLst/>
              <a:gdLst/>
              <a:ahLst/>
              <a:cxnLst/>
              <a:rect l="l" t="t" r="r" b="b"/>
              <a:pathLst>
                <a:path w="3301" h="1737" extrusionOk="0">
                  <a:moveTo>
                    <a:pt x="132" y="1"/>
                  </a:moveTo>
                  <a:cubicBezTo>
                    <a:pt x="71" y="1"/>
                    <a:pt x="1" y="61"/>
                    <a:pt x="31" y="142"/>
                  </a:cubicBezTo>
                  <a:cubicBezTo>
                    <a:pt x="306" y="1135"/>
                    <a:pt x="1598" y="1737"/>
                    <a:pt x="2664" y="1737"/>
                  </a:cubicBezTo>
                  <a:cubicBezTo>
                    <a:pt x="2848" y="1737"/>
                    <a:pt x="3025" y="1719"/>
                    <a:pt x="3190" y="1682"/>
                  </a:cubicBezTo>
                  <a:cubicBezTo>
                    <a:pt x="3300" y="1661"/>
                    <a:pt x="3257" y="1500"/>
                    <a:pt x="3159" y="1500"/>
                  </a:cubicBezTo>
                  <a:cubicBezTo>
                    <a:pt x="3146" y="1500"/>
                    <a:pt x="3132" y="1503"/>
                    <a:pt x="3118" y="1509"/>
                  </a:cubicBezTo>
                  <a:cubicBezTo>
                    <a:pt x="2979" y="1540"/>
                    <a:pt x="2829" y="1555"/>
                    <a:pt x="2672" y="1555"/>
                  </a:cubicBezTo>
                  <a:cubicBezTo>
                    <a:pt x="1703" y="1555"/>
                    <a:pt x="487" y="984"/>
                    <a:pt x="205" y="64"/>
                  </a:cubicBezTo>
                  <a:cubicBezTo>
                    <a:pt x="196" y="19"/>
                    <a:pt x="16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4161975" y="1411500"/>
              <a:ext cx="24350" cy="18675"/>
            </a:xfrm>
            <a:custGeom>
              <a:avLst/>
              <a:gdLst/>
              <a:ahLst/>
              <a:cxnLst/>
              <a:rect l="l" t="t" r="r" b="b"/>
              <a:pathLst>
                <a:path w="974" h="747" extrusionOk="0">
                  <a:moveTo>
                    <a:pt x="502" y="1"/>
                  </a:moveTo>
                  <a:cubicBezTo>
                    <a:pt x="0" y="1"/>
                    <a:pt x="0" y="747"/>
                    <a:pt x="502" y="747"/>
                  </a:cubicBezTo>
                  <a:cubicBezTo>
                    <a:pt x="973" y="747"/>
                    <a:pt x="973" y="1"/>
                    <a:pt x="502" y="1"/>
                  </a:cubicBezTo>
                  <a:close/>
                </a:path>
              </a:pathLst>
            </a:custGeom>
            <a:solidFill>
              <a:srgbClr val="FFA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4193150" y="1432700"/>
              <a:ext cx="24200" cy="18675"/>
            </a:xfrm>
            <a:custGeom>
              <a:avLst/>
              <a:gdLst/>
              <a:ahLst/>
              <a:cxnLst/>
              <a:rect l="l" t="t" r="r" b="b"/>
              <a:pathLst>
                <a:path w="968" h="747" extrusionOk="0">
                  <a:moveTo>
                    <a:pt x="496" y="0"/>
                  </a:moveTo>
                  <a:cubicBezTo>
                    <a:pt x="1" y="0"/>
                    <a:pt x="1" y="747"/>
                    <a:pt x="496" y="747"/>
                  </a:cubicBezTo>
                  <a:cubicBezTo>
                    <a:pt x="968" y="747"/>
                    <a:pt x="968" y="0"/>
                    <a:pt x="496" y="0"/>
                  </a:cubicBezTo>
                  <a:close/>
                </a:path>
              </a:pathLst>
            </a:custGeom>
            <a:solidFill>
              <a:srgbClr val="FFA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4188075" y="1509700"/>
              <a:ext cx="24350" cy="18700"/>
            </a:xfrm>
            <a:custGeom>
              <a:avLst/>
              <a:gdLst/>
              <a:ahLst/>
              <a:cxnLst/>
              <a:rect l="l" t="t" r="r" b="b"/>
              <a:pathLst>
                <a:path w="974" h="748" extrusionOk="0">
                  <a:moveTo>
                    <a:pt x="502" y="1"/>
                  </a:moveTo>
                  <a:cubicBezTo>
                    <a:pt x="1" y="1"/>
                    <a:pt x="1" y="747"/>
                    <a:pt x="502" y="747"/>
                  </a:cubicBezTo>
                  <a:cubicBezTo>
                    <a:pt x="974" y="747"/>
                    <a:pt x="974" y="1"/>
                    <a:pt x="502" y="1"/>
                  </a:cubicBezTo>
                  <a:close/>
                </a:path>
              </a:pathLst>
            </a:custGeom>
            <a:solidFill>
              <a:srgbClr val="FFA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3936875" y="1146200"/>
              <a:ext cx="84100" cy="203925"/>
            </a:xfrm>
            <a:custGeom>
              <a:avLst/>
              <a:gdLst/>
              <a:ahLst/>
              <a:cxnLst/>
              <a:rect l="l" t="t" r="r" b="b"/>
              <a:pathLst>
                <a:path w="3364" h="8157" extrusionOk="0">
                  <a:moveTo>
                    <a:pt x="3217" y="0"/>
                  </a:moveTo>
                  <a:cubicBezTo>
                    <a:pt x="3187" y="0"/>
                    <a:pt x="3157" y="12"/>
                    <a:pt x="3136" y="40"/>
                  </a:cubicBezTo>
                  <a:cubicBezTo>
                    <a:pt x="1345" y="2380"/>
                    <a:pt x="1542" y="5538"/>
                    <a:pt x="49" y="8004"/>
                  </a:cubicBezTo>
                  <a:cubicBezTo>
                    <a:pt x="1" y="8084"/>
                    <a:pt x="64" y="8157"/>
                    <a:pt x="132" y="8157"/>
                  </a:cubicBezTo>
                  <a:cubicBezTo>
                    <a:pt x="165" y="8157"/>
                    <a:pt x="199" y="8140"/>
                    <a:pt x="222" y="8099"/>
                  </a:cubicBezTo>
                  <a:cubicBezTo>
                    <a:pt x="1691" y="5640"/>
                    <a:pt x="1518" y="2482"/>
                    <a:pt x="3309" y="141"/>
                  </a:cubicBezTo>
                  <a:cubicBezTo>
                    <a:pt x="3364" y="69"/>
                    <a:pt x="3290" y="0"/>
                    <a:pt x="3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4016150" y="1068050"/>
              <a:ext cx="75550" cy="81950"/>
            </a:xfrm>
            <a:custGeom>
              <a:avLst/>
              <a:gdLst/>
              <a:ahLst/>
              <a:cxnLst/>
              <a:rect l="l" t="t" r="r" b="b"/>
              <a:pathLst>
                <a:path w="3022" h="3278" extrusionOk="0">
                  <a:moveTo>
                    <a:pt x="1711" y="203"/>
                  </a:moveTo>
                  <a:cubicBezTo>
                    <a:pt x="2020" y="203"/>
                    <a:pt x="2526" y="377"/>
                    <a:pt x="2526" y="730"/>
                  </a:cubicBezTo>
                  <a:cubicBezTo>
                    <a:pt x="2550" y="1303"/>
                    <a:pt x="1708" y="1876"/>
                    <a:pt x="1332" y="2175"/>
                  </a:cubicBezTo>
                  <a:cubicBezTo>
                    <a:pt x="979" y="2438"/>
                    <a:pt x="551" y="2679"/>
                    <a:pt x="218" y="2990"/>
                  </a:cubicBezTo>
                  <a:lnTo>
                    <a:pt x="218" y="2990"/>
                  </a:lnTo>
                  <a:cubicBezTo>
                    <a:pt x="235" y="2273"/>
                    <a:pt x="363" y="1527"/>
                    <a:pt x="711" y="903"/>
                  </a:cubicBezTo>
                  <a:cubicBezTo>
                    <a:pt x="908" y="533"/>
                    <a:pt x="1230" y="235"/>
                    <a:pt x="1654" y="205"/>
                  </a:cubicBezTo>
                  <a:cubicBezTo>
                    <a:pt x="1672" y="203"/>
                    <a:pt x="1691" y="203"/>
                    <a:pt x="1711" y="203"/>
                  </a:cubicBezTo>
                  <a:close/>
                  <a:moveTo>
                    <a:pt x="1814" y="1"/>
                  </a:moveTo>
                  <a:cubicBezTo>
                    <a:pt x="1394" y="1"/>
                    <a:pt x="954" y="218"/>
                    <a:pt x="711" y="533"/>
                  </a:cubicBezTo>
                  <a:cubicBezTo>
                    <a:pt x="162" y="1226"/>
                    <a:pt x="13" y="2294"/>
                    <a:pt x="13" y="3166"/>
                  </a:cubicBezTo>
                  <a:cubicBezTo>
                    <a:pt x="1" y="3241"/>
                    <a:pt x="44" y="3278"/>
                    <a:pt x="94" y="3278"/>
                  </a:cubicBezTo>
                  <a:cubicBezTo>
                    <a:pt x="106" y="3278"/>
                    <a:pt x="119" y="3276"/>
                    <a:pt x="131" y="3271"/>
                  </a:cubicBezTo>
                  <a:lnTo>
                    <a:pt x="131" y="3271"/>
                  </a:lnTo>
                  <a:cubicBezTo>
                    <a:pt x="139" y="3273"/>
                    <a:pt x="147" y="3274"/>
                    <a:pt x="155" y="3274"/>
                  </a:cubicBezTo>
                  <a:cubicBezTo>
                    <a:pt x="176" y="3274"/>
                    <a:pt x="198" y="3265"/>
                    <a:pt x="215" y="3244"/>
                  </a:cubicBezTo>
                  <a:cubicBezTo>
                    <a:pt x="687" y="2742"/>
                    <a:pt x="1356" y="2396"/>
                    <a:pt x="1881" y="1948"/>
                  </a:cubicBezTo>
                  <a:cubicBezTo>
                    <a:pt x="2251" y="1626"/>
                    <a:pt x="3021" y="951"/>
                    <a:pt x="2627" y="408"/>
                  </a:cubicBezTo>
                  <a:cubicBezTo>
                    <a:pt x="2426" y="120"/>
                    <a:pt x="2126" y="1"/>
                    <a:pt x="18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3981675" y="1169525"/>
              <a:ext cx="106300" cy="53700"/>
            </a:xfrm>
            <a:custGeom>
              <a:avLst/>
              <a:gdLst/>
              <a:ahLst/>
              <a:cxnLst/>
              <a:rect l="l" t="t" r="r" b="b"/>
              <a:pathLst>
                <a:path w="4252" h="2148" extrusionOk="0">
                  <a:moveTo>
                    <a:pt x="3466" y="0"/>
                  </a:moveTo>
                  <a:cubicBezTo>
                    <a:pt x="3100" y="0"/>
                    <a:pt x="2678" y="113"/>
                    <a:pt x="2490" y="152"/>
                  </a:cubicBezTo>
                  <a:cubicBezTo>
                    <a:pt x="1493" y="426"/>
                    <a:pt x="771" y="922"/>
                    <a:pt x="126" y="1746"/>
                  </a:cubicBezTo>
                  <a:cubicBezTo>
                    <a:pt x="68" y="1821"/>
                    <a:pt x="122" y="1906"/>
                    <a:pt x="186" y="1906"/>
                  </a:cubicBezTo>
                  <a:cubicBezTo>
                    <a:pt x="208" y="1906"/>
                    <a:pt x="231" y="1896"/>
                    <a:pt x="251" y="1871"/>
                  </a:cubicBezTo>
                  <a:cubicBezTo>
                    <a:pt x="795" y="1196"/>
                    <a:pt x="1392" y="725"/>
                    <a:pt x="2215" y="450"/>
                  </a:cubicBezTo>
                  <a:cubicBezTo>
                    <a:pt x="2402" y="390"/>
                    <a:pt x="3009" y="192"/>
                    <a:pt x="3442" y="192"/>
                  </a:cubicBezTo>
                  <a:cubicBezTo>
                    <a:pt x="3700" y="192"/>
                    <a:pt x="3896" y="262"/>
                    <a:pt x="3905" y="474"/>
                  </a:cubicBezTo>
                  <a:cubicBezTo>
                    <a:pt x="3953" y="1274"/>
                    <a:pt x="2788" y="1471"/>
                    <a:pt x="2239" y="1620"/>
                  </a:cubicBezTo>
                  <a:cubicBezTo>
                    <a:pt x="1565" y="1769"/>
                    <a:pt x="848" y="1895"/>
                    <a:pt x="150" y="1943"/>
                  </a:cubicBezTo>
                  <a:cubicBezTo>
                    <a:pt x="9" y="1965"/>
                    <a:pt x="1" y="2148"/>
                    <a:pt x="126" y="2148"/>
                  </a:cubicBezTo>
                  <a:cubicBezTo>
                    <a:pt x="134" y="2148"/>
                    <a:pt x="141" y="2147"/>
                    <a:pt x="150" y="2146"/>
                  </a:cubicBezTo>
                  <a:cubicBezTo>
                    <a:pt x="1045" y="2068"/>
                    <a:pt x="1965" y="1919"/>
                    <a:pt x="2836" y="1668"/>
                  </a:cubicBezTo>
                  <a:cubicBezTo>
                    <a:pt x="3409" y="1495"/>
                    <a:pt x="4251" y="1125"/>
                    <a:pt x="4102" y="355"/>
                  </a:cubicBezTo>
                  <a:cubicBezTo>
                    <a:pt x="4047" y="81"/>
                    <a:pt x="3777"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3936900" y="1160150"/>
              <a:ext cx="48525" cy="99000"/>
            </a:xfrm>
            <a:custGeom>
              <a:avLst/>
              <a:gdLst/>
              <a:ahLst/>
              <a:cxnLst/>
              <a:rect l="l" t="t" r="r" b="b"/>
              <a:pathLst>
                <a:path w="1941" h="3960" extrusionOk="0">
                  <a:moveTo>
                    <a:pt x="1195" y="236"/>
                  </a:moveTo>
                  <a:cubicBezTo>
                    <a:pt x="1311" y="236"/>
                    <a:pt x="1418" y="293"/>
                    <a:pt x="1493" y="431"/>
                  </a:cubicBezTo>
                  <a:cubicBezTo>
                    <a:pt x="1744" y="927"/>
                    <a:pt x="1618" y="1673"/>
                    <a:pt x="1565" y="2168"/>
                  </a:cubicBezTo>
                  <a:cubicBezTo>
                    <a:pt x="1520" y="2684"/>
                    <a:pt x="1428" y="3153"/>
                    <a:pt x="1357" y="3643"/>
                  </a:cubicBezTo>
                  <a:lnTo>
                    <a:pt x="1357" y="3643"/>
                  </a:lnTo>
                  <a:cubicBezTo>
                    <a:pt x="803" y="3102"/>
                    <a:pt x="391" y="2337"/>
                    <a:pt x="299" y="1571"/>
                  </a:cubicBezTo>
                  <a:cubicBezTo>
                    <a:pt x="251" y="1100"/>
                    <a:pt x="424" y="652"/>
                    <a:pt x="848" y="377"/>
                  </a:cubicBezTo>
                  <a:cubicBezTo>
                    <a:pt x="958" y="291"/>
                    <a:pt x="1081" y="236"/>
                    <a:pt x="1195" y="236"/>
                  </a:cubicBezTo>
                  <a:close/>
                  <a:moveTo>
                    <a:pt x="1152" y="0"/>
                  </a:moveTo>
                  <a:cubicBezTo>
                    <a:pt x="610" y="0"/>
                    <a:pt x="165" y="816"/>
                    <a:pt x="102" y="1249"/>
                  </a:cubicBezTo>
                  <a:cubicBezTo>
                    <a:pt x="1" y="2222"/>
                    <a:pt x="699" y="3362"/>
                    <a:pt x="1415" y="3935"/>
                  </a:cubicBezTo>
                  <a:cubicBezTo>
                    <a:pt x="1438" y="3953"/>
                    <a:pt x="1462" y="3960"/>
                    <a:pt x="1484" y="3960"/>
                  </a:cubicBezTo>
                  <a:cubicBezTo>
                    <a:pt x="1561" y="3960"/>
                    <a:pt x="1620" y="3871"/>
                    <a:pt x="1541" y="3810"/>
                  </a:cubicBezTo>
                  <a:cubicBezTo>
                    <a:pt x="1534" y="3804"/>
                    <a:pt x="1527" y="3798"/>
                    <a:pt x="1520" y="3792"/>
                  </a:cubicBezTo>
                  <a:lnTo>
                    <a:pt x="1520" y="3792"/>
                  </a:lnTo>
                  <a:cubicBezTo>
                    <a:pt x="1644" y="3106"/>
                    <a:pt x="1768" y="2413"/>
                    <a:pt x="1815" y="1721"/>
                  </a:cubicBezTo>
                  <a:cubicBezTo>
                    <a:pt x="1839" y="1273"/>
                    <a:pt x="1941" y="306"/>
                    <a:pt x="1392" y="55"/>
                  </a:cubicBezTo>
                  <a:cubicBezTo>
                    <a:pt x="1310" y="17"/>
                    <a:pt x="1230" y="0"/>
                    <a:pt x="1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4019150" y="1091075"/>
              <a:ext cx="25200" cy="54225"/>
            </a:xfrm>
            <a:custGeom>
              <a:avLst/>
              <a:gdLst/>
              <a:ahLst/>
              <a:cxnLst/>
              <a:rect l="l" t="t" r="r" b="b"/>
              <a:pathLst>
                <a:path w="1008" h="2169" extrusionOk="0">
                  <a:moveTo>
                    <a:pt x="916" y="1"/>
                  </a:moveTo>
                  <a:cubicBezTo>
                    <a:pt x="898" y="1"/>
                    <a:pt x="879" y="9"/>
                    <a:pt x="866" y="30"/>
                  </a:cubicBezTo>
                  <a:cubicBezTo>
                    <a:pt x="567" y="705"/>
                    <a:pt x="442" y="1475"/>
                    <a:pt x="18" y="2072"/>
                  </a:cubicBezTo>
                  <a:cubicBezTo>
                    <a:pt x="1" y="2128"/>
                    <a:pt x="49" y="2168"/>
                    <a:pt x="95" y="2168"/>
                  </a:cubicBezTo>
                  <a:cubicBezTo>
                    <a:pt x="113" y="2168"/>
                    <a:pt x="130" y="2163"/>
                    <a:pt x="143" y="2149"/>
                  </a:cubicBezTo>
                  <a:cubicBezTo>
                    <a:pt x="567" y="1523"/>
                    <a:pt x="692" y="776"/>
                    <a:pt x="991" y="108"/>
                  </a:cubicBezTo>
                  <a:cubicBezTo>
                    <a:pt x="1008" y="53"/>
                    <a:pt x="962" y="1"/>
                    <a:pt x="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4021775" y="1094925"/>
              <a:ext cx="40350" cy="49100"/>
            </a:xfrm>
            <a:custGeom>
              <a:avLst/>
              <a:gdLst/>
              <a:ahLst/>
              <a:cxnLst/>
              <a:rect l="l" t="t" r="r" b="b"/>
              <a:pathLst>
                <a:path w="1614" h="1964" extrusionOk="0">
                  <a:moveTo>
                    <a:pt x="1525" y="0"/>
                  </a:moveTo>
                  <a:cubicBezTo>
                    <a:pt x="1510" y="0"/>
                    <a:pt x="1495" y="8"/>
                    <a:pt x="1483" y="25"/>
                  </a:cubicBezTo>
                  <a:cubicBezTo>
                    <a:pt x="910" y="575"/>
                    <a:pt x="289" y="1124"/>
                    <a:pt x="14" y="1894"/>
                  </a:cubicBezTo>
                  <a:cubicBezTo>
                    <a:pt x="0" y="1936"/>
                    <a:pt x="36" y="1964"/>
                    <a:pt x="73" y="1964"/>
                  </a:cubicBezTo>
                  <a:cubicBezTo>
                    <a:pt x="100" y="1964"/>
                    <a:pt x="127" y="1950"/>
                    <a:pt x="140" y="1918"/>
                  </a:cubicBezTo>
                  <a:cubicBezTo>
                    <a:pt x="408" y="1172"/>
                    <a:pt x="1005" y="652"/>
                    <a:pt x="1555" y="103"/>
                  </a:cubicBezTo>
                  <a:cubicBezTo>
                    <a:pt x="1613" y="67"/>
                    <a:pt x="1570" y="0"/>
                    <a:pt x="1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3981825" y="1184400"/>
              <a:ext cx="64325" cy="38175"/>
            </a:xfrm>
            <a:custGeom>
              <a:avLst/>
              <a:gdLst/>
              <a:ahLst/>
              <a:cxnLst/>
              <a:rect l="l" t="t" r="r" b="b"/>
              <a:pathLst>
                <a:path w="2573" h="1527" extrusionOk="0">
                  <a:moveTo>
                    <a:pt x="2454" y="1"/>
                  </a:moveTo>
                  <a:cubicBezTo>
                    <a:pt x="2446" y="1"/>
                    <a:pt x="2438" y="2"/>
                    <a:pt x="2430" y="4"/>
                  </a:cubicBezTo>
                  <a:cubicBezTo>
                    <a:pt x="1636" y="452"/>
                    <a:pt x="812" y="900"/>
                    <a:pt x="42" y="1401"/>
                  </a:cubicBezTo>
                  <a:cubicBezTo>
                    <a:pt x="0" y="1443"/>
                    <a:pt x="32" y="1526"/>
                    <a:pt x="92" y="1526"/>
                  </a:cubicBezTo>
                  <a:cubicBezTo>
                    <a:pt x="101" y="1526"/>
                    <a:pt x="110" y="1524"/>
                    <a:pt x="120" y="1521"/>
                  </a:cubicBezTo>
                  <a:cubicBezTo>
                    <a:pt x="890" y="1001"/>
                    <a:pt x="1684" y="577"/>
                    <a:pt x="2508" y="130"/>
                  </a:cubicBezTo>
                  <a:cubicBezTo>
                    <a:pt x="2572" y="87"/>
                    <a:pt x="2521"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3986775" y="1196900"/>
              <a:ext cx="66800" cy="24400"/>
            </a:xfrm>
            <a:custGeom>
              <a:avLst/>
              <a:gdLst/>
              <a:ahLst/>
              <a:cxnLst/>
              <a:rect l="l" t="t" r="r" b="b"/>
              <a:pathLst>
                <a:path w="2672" h="976" extrusionOk="0">
                  <a:moveTo>
                    <a:pt x="2559" y="0"/>
                  </a:moveTo>
                  <a:cubicBezTo>
                    <a:pt x="2550" y="0"/>
                    <a:pt x="2540" y="2"/>
                    <a:pt x="2531" y="6"/>
                  </a:cubicBezTo>
                  <a:cubicBezTo>
                    <a:pt x="1737" y="352"/>
                    <a:pt x="889" y="573"/>
                    <a:pt x="71" y="848"/>
                  </a:cubicBezTo>
                  <a:cubicBezTo>
                    <a:pt x="0" y="869"/>
                    <a:pt x="14" y="976"/>
                    <a:pt x="76" y="976"/>
                  </a:cubicBezTo>
                  <a:cubicBezTo>
                    <a:pt x="82" y="976"/>
                    <a:pt x="88" y="975"/>
                    <a:pt x="95" y="973"/>
                  </a:cubicBezTo>
                  <a:cubicBezTo>
                    <a:pt x="943" y="674"/>
                    <a:pt x="1784" y="454"/>
                    <a:pt x="2608" y="125"/>
                  </a:cubicBezTo>
                  <a:cubicBezTo>
                    <a:pt x="2671" y="83"/>
                    <a:pt x="2624" y="0"/>
                    <a:pt x="25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3953025" y="1206775"/>
              <a:ext cx="21625" cy="48175"/>
            </a:xfrm>
            <a:custGeom>
              <a:avLst/>
              <a:gdLst/>
              <a:ahLst/>
              <a:cxnLst/>
              <a:rect l="l" t="t" r="r" b="b"/>
              <a:pathLst>
                <a:path w="865" h="1927" extrusionOk="0">
                  <a:moveTo>
                    <a:pt x="87" y="0"/>
                  </a:moveTo>
                  <a:cubicBezTo>
                    <a:pt x="56" y="0"/>
                    <a:pt x="24" y="20"/>
                    <a:pt x="24" y="59"/>
                  </a:cubicBezTo>
                  <a:cubicBezTo>
                    <a:pt x="0" y="775"/>
                    <a:pt x="448" y="1300"/>
                    <a:pt x="723" y="1897"/>
                  </a:cubicBezTo>
                  <a:cubicBezTo>
                    <a:pt x="737" y="1918"/>
                    <a:pt x="755" y="1927"/>
                    <a:pt x="773" y="1927"/>
                  </a:cubicBezTo>
                  <a:cubicBezTo>
                    <a:pt x="819" y="1927"/>
                    <a:pt x="865" y="1875"/>
                    <a:pt x="848" y="1820"/>
                  </a:cubicBezTo>
                  <a:cubicBezTo>
                    <a:pt x="573" y="1253"/>
                    <a:pt x="126" y="751"/>
                    <a:pt x="150" y="59"/>
                  </a:cubicBezTo>
                  <a:cubicBezTo>
                    <a:pt x="150" y="20"/>
                    <a:pt x="118" y="0"/>
                    <a:pt x="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3964225" y="1193050"/>
              <a:ext cx="9425" cy="58025"/>
            </a:xfrm>
            <a:custGeom>
              <a:avLst/>
              <a:gdLst/>
              <a:ahLst/>
              <a:cxnLst/>
              <a:rect l="l" t="t" r="r" b="b"/>
              <a:pathLst>
                <a:path w="377" h="2321" extrusionOk="0">
                  <a:moveTo>
                    <a:pt x="87" y="0"/>
                  </a:moveTo>
                  <a:cubicBezTo>
                    <a:pt x="55" y="0"/>
                    <a:pt x="24" y="20"/>
                    <a:pt x="24" y="58"/>
                  </a:cubicBezTo>
                  <a:cubicBezTo>
                    <a:pt x="0" y="805"/>
                    <a:pt x="251" y="1527"/>
                    <a:pt x="227" y="2249"/>
                  </a:cubicBezTo>
                  <a:cubicBezTo>
                    <a:pt x="227" y="2297"/>
                    <a:pt x="258" y="2321"/>
                    <a:pt x="290" y="2321"/>
                  </a:cubicBezTo>
                  <a:cubicBezTo>
                    <a:pt x="321" y="2321"/>
                    <a:pt x="352" y="2297"/>
                    <a:pt x="352" y="2249"/>
                  </a:cubicBezTo>
                  <a:cubicBezTo>
                    <a:pt x="376" y="1527"/>
                    <a:pt x="125" y="805"/>
                    <a:pt x="149" y="58"/>
                  </a:cubicBezTo>
                  <a:cubicBezTo>
                    <a:pt x="149" y="20"/>
                    <a:pt x="118" y="0"/>
                    <a:pt x="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3854825" y="1565250"/>
              <a:ext cx="31100" cy="40900"/>
            </a:xfrm>
            <a:custGeom>
              <a:avLst/>
              <a:gdLst/>
              <a:ahLst/>
              <a:cxnLst/>
              <a:rect l="l" t="t" r="r" b="b"/>
              <a:pathLst>
                <a:path w="1244" h="1636" extrusionOk="0">
                  <a:moveTo>
                    <a:pt x="658" y="1"/>
                  </a:moveTo>
                  <a:cubicBezTo>
                    <a:pt x="599" y="1"/>
                    <a:pt x="530" y="15"/>
                    <a:pt x="448" y="47"/>
                  </a:cubicBezTo>
                  <a:cubicBezTo>
                    <a:pt x="0" y="197"/>
                    <a:pt x="149" y="1188"/>
                    <a:pt x="149" y="1540"/>
                  </a:cubicBezTo>
                  <a:lnTo>
                    <a:pt x="251" y="1635"/>
                  </a:lnTo>
                  <a:cubicBezTo>
                    <a:pt x="744" y="1456"/>
                    <a:pt x="1243" y="1"/>
                    <a:pt x="6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3832375" y="1575500"/>
              <a:ext cx="37400" cy="75825"/>
            </a:xfrm>
            <a:custGeom>
              <a:avLst/>
              <a:gdLst/>
              <a:ahLst/>
              <a:cxnLst/>
              <a:rect l="l" t="t" r="r" b="b"/>
              <a:pathLst>
                <a:path w="1496" h="3033" extrusionOk="0">
                  <a:moveTo>
                    <a:pt x="142" y="0"/>
                  </a:moveTo>
                  <a:cubicBezTo>
                    <a:pt x="72" y="0"/>
                    <a:pt x="1" y="102"/>
                    <a:pt x="74" y="157"/>
                  </a:cubicBezTo>
                  <a:cubicBezTo>
                    <a:pt x="922" y="927"/>
                    <a:pt x="1268" y="1798"/>
                    <a:pt x="1298" y="2921"/>
                  </a:cubicBezTo>
                  <a:cubicBezTo>
                    <a:pt x="1298" y="2995"/>
                    <a:pt x="1347" y="3033"/>
                    <a:pt x="1397" y="3033"/>
                  </a:cubicBezTo>
                  <a:cubicBezTo>
                    <a:pt x="1446" y="3033"/>
                    <a:pt x="1495" y="2995"/>
                    <a:pt x="1495" y="2921"/>
                  </a:cubicBezTo>
                  <a:cubicBezTo>
                    <a:pt x="1471" y="1751"/>
                    <a:pt x="1095" y="831"/>
                    <a:pt x="200" y="31"/>
                  </a:cubicBezTo>
                  <a:cubicBezTo>
                    <a:pt x="183" y="9"/>
                    <a:pt x="163" y="0"/>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3801750" y="1619175"/>
              <a:ext cx="136375" cy="105675"/>
            </a:xfrm>
            <a:custGeom>
              <a:avLst/>
              <a:gdLst/>
              <a:ahLst/>
              <a:cxnLst/>
              <a:rect l="l" t="t" r="r" b="b"/>
              <a:pathLst>
                <a:path w="5455" h="4227" extrusionOk="0">
                  <a:moveTo>
                    <a:pt x="3897" y="0"/>
                  </a:moveTo>
                  <a:cubicBezTo>
                    <a:pt x="3657" y="0"/>
                    <a:pt x="3408" y="69"/>
                    <a:pt x="3168" y="225"/>
                  </a:cubicBezTo>
                  <a:cubicBezTo>
                    <a:pt x="2971" y="374"/>
                    <a:pt x="2822" y="577"/>
                    <a:pt x="2720" y="774"/>
                  </a:cubicBezTo>
                  <a:cubicBezTo>
                    <a:pt x="2316" y="448"/>
                    <a:pt x="1898" y="306"/>
                    <a:pt x="1515" y="306"/>
                  </a:cubicBezTo>
                  <a:cubicBezTo>
                    <a:pt x="672" y="306"/>
                    <a:pt x="1" y="996"/>
                    <a:pt x="34" y="1920"/>
                  </a:cubicBezTo>
                  <a:cubicBezTo>
                    <a:pt x="75" y="3278"/>
                    <a:pt x="1318" y="4226"/>
                    <a:pt x="2590" y="4226"/>
                  </a:cubicBezTo>
                  <a:cubicBezTo>
                    <a:pt x="2783" y="4226"/>
                    <a:pt x="2977" y="4204"/>
                    <a:pt x="3168" y="4159"/>
                  </a:cubicBezTo>
                  <a:cubicBezTo>
                    <a:pt x="4314" y="3860"/>
                    <a:pt x="5454" y="2714"/>
                    <a:pt x="5359" y="1472"/>
                  </a:cubicBezTo>
                  <a:cubicBezTo>
                    <a:pt x="5318" y="680"/>
                    <a:pt x="4652" y="0"/>
                    <a:pt x="3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3862275" y="1585075"/>
              <a:ext cx="6900" cy="4950"/>
            </a:xfrm>
            <a:custGeom>
              <a:avLst/>
              <a:gdLst/>
              <a:ahLst/>
              <a:cxnLst/>
              <a:rect l="l" t="t" r="r" b="b"/>
              <a:pathLst>
                <a:path w="276" h="198" extrusionOk="0">
                  <a:moveTo>
                    <a:pt x="150" y="1"/>
                  </a:moveTo>
                  <a:cubicBezTo>
                    <a:pt x="1" y="1"/>
                    <a:pt x="1" y="198"/>
                    <a:pt x="150" y="198"/>
                  </a:cubicBezTo>
                  <a:cubicBezTo>
                    <a:pt x="275" y="198"/>
                    <a:pt x="275" y="1"/>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3864825" y="1576275"/>
              <a:ext cx="6725" cy="5100"/>
            </a:xfrm>
            <a:custGeom>
              <a:avLst/>
              <a:gdLst/>
              <a:ahLst/>
              <a:cxnLst/>
              <a:rect l="l" t="t" r="r" b="b"/>
              <a:pathLst>
                <a:path w="269" h="204" extrusionOk="0">
                  <a:moveTo>
                    <a:pt x="149" y="0"/>
                  </a:moveTo>
                  <a:cubicBezTo>
                    <a:pt x="0" y="0"/>
                    <a:pt x="0" y="203"/>
                    <a:pt x="149" y="203"/>
                  </a:cubicBezTo>
                  <a:cubicBezTo>
                    <a:pt x="269" y="203"/>
                    <a:pt x="269"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3814375" y="1638925"/>
              <a:ext cx="23750" cy="49550"/>
            </a:xfrm>
            <a:custGeom>
              <a:avLst/>
              <a:gdLst/>
              <a:ahLst/>
              <a:cxnLst/>
              <a:rect l="l" t="t" r="r" b="b"/>
              <a:pathLst>
                <a:path w="950" h="1982" extrusionOk="0">
                  <a:moveTo>
                    <a:pt x="817" y="1"/>
                  </a:moveTo>
                  <a:cubicBezTo>
                    <a:pt x="794" y="1"/>
                    <a:pt x="770" y="10"/>
                    <a:pt x="746" y="32"/>
                  </a:cubicBezTo>
                  <a:cubicBezTo>
                    <a:pt x="102" y="533"/>
                    <a:pt x="0" y="1226"/>
                    <a:pt x="376" y="1924"/>
                  </a:cubicBezTo>
                  <a:cubicBezTo>
                    <a:pt x="392" y="1965"/>
                    <a:pt x="420" y="1981"/>
                    <a:pt x="450" y="1981"/>
                  </a:cubicBezTo>
                  <a:cubicBezTo>
                    <a:pt x="513" y="1981"/>
                    <a:pt x="582" y="1907"/>
                    <a:pt x="549" y="1823"/>
                  </a:cubicBezTo>
                  <a:cubicBezTo>
                    <a:pt x="197" y="1202"/>
                    <a:pt x="323" y="605"/>
                    <a:pt x="872" y="157"/>
                  </a:cubicBezTo>
                  <a:cubicBezTo>
                    <a:pt x="950" y="102"/>
                    <a:pt x="894" y="1"/>
                    <a:pt x="8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3760350" y="1138725"/>
              <a:ext cx="150450" cy="86175"/>
            </a:xfrm>
            <a:custGeom>
              <a:avLst/>
              <a:gdLst/>
              <a:ahLst/>
              <a:cxnLst/>
              <a:rect l="l" t="t" r="r" b="b"/>
              <a:pathLst>
                <a:path w="6018" h="3447" extrusionOk="0">
                  <a:moveTo>
                    <a:pt x="3128" y="1"/>
                  </a:moveTo>
                  <a:cubicBezTo>
                    <a:pt x="3058" y="1"/>
                    <a:pt x="2985" y="6"/>
                    <a:pt x="2907" y="17"/>
                  </a:cubicBezTo>
                  <a:cubicBezTo>
                    <a:pt x="2134" y="158"/>
                    <a:pt x="1846" y="945"/>
                    <a:pt x="1878" y="1621"/>
                  </a:cubicBezTo>
                  <a:lnTo>
                    <a:pt x="1878" y="1621"/>
                  </a:lnTo>
                  <a:cubicBezTo>
                    <a:pt x="1624" y="1553"/>
                    <a:pt x="1351" y="1491"/>
                    <a:pt x="1094" y="1491"/>
                  </a:cubicBezTo>
                  <a:cubicBezTo>
                    <a:pt x="750" y="1491"/>
                    <a:pt x="433" y="1602"/>
                    <a:pt x="221" y="1957"/>
                  </a:cubicBezTo>
                  <a:cubicBezTo>
                    <a:pt x="0" y="2357"/>
                    <a:pt x="197" y="3001"/>
                    <a:pt x="597" y="3228"/>
                  </a:cubicBezTo>
                  <a:cubicBezTo>
                    <a:pt x="875" y="3394"/>
                    <a:pt x="1183" y="3446"/>
                    <a:pt x="1501" y="3446"/>
                  </a:cubicBezTo>
                  <a:cubicBezTo>
                    <a:pt x="1893" y="3446"/>
                    <a:pt x="2301" y="3367"/>
                    <a:pt x="2687" y="3324"/>
                  </a:cubicBezTo>
                  <a:cubicBezTo>
                    <a:pt x="3731" y="3198"/>
                    <a:pt x="4776" y="3127"/>
                    <a:pt x="5821" y="3025"/>
                  </a:cubicBezTo>
                  <a:cubicBezTo>
                    <a:pt x="5940" y="3025"/>
                    <a:pt x="5940" y="2828"/>
                    <a:pt x="5821" y="2828"/>
                  </a:cubicBezTo>
                  <a:cubicBezTo>
                    <a:pt x="4597" y="2954"/>
                    <a:pt x="3379" y="3001"/>
                    <a:pt x="2161" y="3175"/>
                  </a:cubicBezTo>
                  <a:cubicBezTo>
                    <a:pt x="1935" y="3215"/>
                    <a:pt x="1682" y="3255"/>
                    <a:pt x="1435" y="3255"/>
                  </a:cubicBezTo>
                  <a:cubicBezTo>
                    <a:pt x="1057" y="3255"/>
                    <a:pt x="696" y="3161"/>
                    <a:pt x="472" y="2828"/>
                  </a:cubicBezTo>
                  <a:cubicBezTo>
                    <a:pt x="299" y="2554"/>
                    <a:pt x="299" y="2154"/>
                    <a:pt x="496" y="1909"/>
                  </a:cubicBezTo>
                  <a:cubicBezTo>
                    <a:pt x="643" y="1729"/>
                    <a:pt x="850" y="1670"/>
                    <a:pt x="1073" y="1670"/>
                  </a:cubicBezTo>
                  <a:cubicBezTo>
                    <a:pt x="1375" y="1670"/>
                    <a:pt x="1707" y="1777"/>
                    <a:pt x="1964" y="1831"/>
                  </a:cubicBezTo>
                  <a:cubicBezTo>
                    <a:pt x="1973" y="1836"/>
                    <a:pt x="1982" y="1838"/>
                    <a:pt x="1992" y="1838"/>
                  </a:cubicBezTo>
                  <a:cubicBezTo>
                    <a:pt x="2037" y="1838"/>
                    <a:pt x="2090" y="1795"/>
                    <a:pt x="2090" y="1736"/>
                  </a:cubicBezTo>
                  <a:cubicBezTo>
                    <a:pt x="2036" y="1061"/>
                    <a:pt x="2209" y="417"/>
                    <a:pt x="2955" y="214"/>
                  </a:cubicBezTo>
                  <a:cubicBezTo>
                    <a:pt x="3040" y="192"/>
                    <a:pt x="3120" y="182"/>
                    <a:pt x="3196" y="182"/>
                  </a:cubicBezTo>
                  <a:cubicBezTo>
                    <a:pt x="3812" y="182"/>
                    <a:pt x="4139" y="844"/>
                    <a:pt x="4448" y="1312"/>
                  </a:cubicBezTo>
                  <a:cubicBezTo>
                    <a:pt x="4475" y="1348"/>
                    <a:pt x="4512" y="1366"/>
                    <a:pt x="4546" y="1366"/>
                  </a:cubicBezTo>
                  <a:cubicBezTo>
                    <a:pt x="4581" y="1366"/>
                    <a:pt x="4612" y="1348"/>
                    <a:pt x="4627" y="1312"/>
                  </a:cubicBezTo>
                  <a:cubicBezTo>
                    <a:pt x="4777" y="1043"/>
                    <a:pt x="5147" y="663"/>
                    <a:pt x="5502" y="663"/>
                  </a:cubicBezTo>
                  <a:cubicBezTo>
                    <a:pt x="5612" y="663"/>
                    <a:pt x="5721" y="699"/>
                    <a:pt x="5821" y="787"/>
                  </a:cubicBezTo>
                  <a:cubicBezTo>
                    <a:pt x="5844" y="811"/>
                    <a:pt x="5868" y="821"/>
                    <a:pt x="5891" y="821"/>
                  </a:cubicBezTo>
                  <a:cubicBezTo>
                    <a:pt x="5963" y="821"/>
                    <a:pt x="6017" y="720"/>
                    <a:pt x="5940" y="661"/>
                  </a:cubicBezTo>
                  <a:cubicBezTo>
                    <a:pt x="5805" y="526"/>
                    <a:pt x="5653" y="471"/>
                    <a:pt x="5498" y="471"/>
                  </a:cubicBezTo>
                  <a:cubicBezTo>
                    <a:pt x="5138" y="471"/>
                    <a:pt x="4761" y="771"/>
                    <a:pt x="4537" y="1075"/>
                  </a:cubicBezTo>
                  <a:lnTo>
                    <a:pt x="4537" y="1075"/>
                  </a:lnTo>
                  <a:cubicBezTo>
                    <a:pt x="4166" y="513"/>
                    <a:pt x="3831"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3562250" y="1119625"/>
              <a:ext cx="97975" cy="60175"/>
            </a:xfrm>
            <a:custGeom>
              <a:avLst/>
              <a:gdLst/>
              <a:ahLst/>
              <a:cxnLst/>
              <a:rect l="l" t="t" r="r" b="b"/>
              <a:pathLst>
                <a:path w="3919" h="2407" extrusionOk="0">
                  <a:moveTo>
                    <a:pt x="3034" y="0"/>
                  </a:moveTo>
                  <a:cubicBezTo>
                    <a:pt x="2965" y="0"/>
                    <a:pt x="2896" y="101"/>
                    <a:pt x="2969" y="160"/>
                  </a:cubicBezTo>
                  <a:cubicBezTo>
                    <a:pt x="3297" y="482"/>
                    <a:pt x="3220" y="978"/>
                    <a:pt x="3118" y="1378"/>
                  </a:cubicBezTo>
                  <a:cubicBezTo>
                    <a:pt x="2969" y="1873"/>
                    <a:pt x="2599" y="2172"/>
                    <a:pt x="2074" y="2201"/>
                  </a:cubicBezTo>
                  <a:cubicBezTo>
                    <a:pt x="2035" y="2204"/>
                    <a:pt x="1996" y="2206"/>
                    <a:pt x="1957" y="2206"/>
                  </a:cubicBezTo>
                  <a:cubicBezTo>
                    <a:pt x="1097" y="2206"/>
                    <a:pt x="223" y="1463"/>
                    <a:pt x="486" y="584"/>
                  </a:cubicBezTo>
                  <a:cubicBezTo>
                    <a:pt x="501" y="503"/>
                    <a:pt x="425" y="442"/>
                    <a:pt x="361" y="442"/>
                  </a:cubicBezTo>
                  <a:cubicBezTo>
                    <a:pt x="325" y="442"/>
                    <a:pt x="293" y="461"/>
                    <a:pt x="283" y="506"/>
                  </a:cubicBezTo>
                  <a:cubicBezTo>
                    <a:pt x="0" y="1590"/>
                    <a:pt x="1010" y="2407"/>
                    <a:pt x="2004" y="2407"/>
                  </a:cubicBezTo>
                  <a:cubicBezTo>
                    <a:pt x="2061" y="2407"/>
                    <a:pt x="2118" y="2404"/>
                    <a:pt x="2175" y="2398"/>
                  </a:cubicBezTo>
                  <a:cubicBezTo>
                    <a:pt x="3172" y="2321"/>
                    <a:pt x="3918" y="757"/>
                    <a:pt x="3094" y="34"/>
                  </a:cubicBezTo>
                  <a:cubicBezTo>
                    <a:pt x="3077" y="10"/>
                    <a:pt x="3056" y="0"/>
                    <a:pt x="3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3544450" y="1156350"/>
              <a:ext cx="19000" cy="10600"/>
            </a:xfrm>
            <a:custGeom>
              <a:avLst/>
              <a:gdLst/>
              <a:ahLst/>
              <a:cxnLst/>
              <a:rect l="l" t="t" r="r" b="b"/>
              <a:pathLst>
                <a:path w="760" h="424" extrusionOk="0">
                  <a:moveTo>
                    <a:pt x="641" y="1"/>
                  </a:moveTo>
                  <a:cubicBezTo>
                    <a:pt x="629" y="1"/>
                    <a:pt x="615" y="4"/>
                    <a:pt x="601" y="10"/>
                  </a:cubicBezTo>
                  <a:cubicBezTo>
                    <a:pt x="398" y="58"/>
                    <a:pt x="248" y="135"/>
                    <a:pt x="99" y="231"/>
                  </a:cubicBezTo>
                  <a:cubicBezTo>
                    <a:pt x="1" y="295"/>
                    <a:pt x="48" y="424"/>
                    <a:pt x="138" y="424"/>
                  </a:cubicBezTo>
                  <a:cubicBezTo>
                    <a:pt x="157" y="424"/>
                    <a:pt x="179" y="418"/>
                    <a:pt x="201" y="404"/>
                  </a:cubicBezTo>
                  <a:cubicBezTo>
                    <a:pt x="326" y="308"/>
                    <a:pt x="475" y="231"/>
                    <a:pt x="648" y="183"/>
                  </a:cubicBezTo>
                  <a:cubicBezTo>
                    <a:pt x="759" y="162"/>
                    <a:pt x="735" y="1"/>
                    <a:pt x="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3559250" y="1177925"/>
              <a:ext cx="18900" cy="23600"/>
            </a:xfrm>
            <a:custGeom>
              <a:avLst/>
              <a:gdLst/>
              <a:ahLst/>
              <a:cxnLst/>
              <a:rect l="l" t="t" r="r" b="b"/>
              <a:pathLst>
                <a:path w="756" h="944" extrusionOk="0">
                  <a:moveTo>
                    <a:pt x="613" y="0"/>
                  </a:moveTo>
                  <a:cubicBezTo>
                    <a:pt x="582" y="0"/>
                    <a:pt x="551" y="13"/>
                    <a:pt x="528" y="42"/>
                  </a:cubicBezTo>
                  <a:cubicBezTo>
                    <a:pt x="355" y="287"/>
                    <a:pt x="182" y="538"/>
                    <a:pt x="33" y="789"/>
                  </a:cubicBezTo>
                  <a:cubicBezTo>
                    <a:pt x="1" y="873"/>
                    <a:pt x="57" y="943"/>
                    <a:pt x="119" y="943"/>
                  </a:cubicBezTo>
                  <a:cubicBezTo>
                    <a:pt x="150" y="943"/>
                    <a:pt x="182" y="926"/>
                    <a:pt x="206" y="884"/>
                  </a:cubicBezTo>
                  <a:cubicBezTo>
                    <a:pt x="355" y="639"/>
                    <a:pt x="528" y="389"/>
                    <a:pt x="701" y="138"/>
                  </a:cubicBezTo>
                  <a:cubicBezTo>
                    <a:pt x="756" y="71"/>
                    <a:pt x="686" y="0"/>
                    <a:pt x="6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3602500" y="1193350"/>
              <a:ext cx="6075" cy="12050"/>
            </a:xfrm>
            <a:custGeom>
              <a:avLst/>
              <a:gdLst/>
              <a:ahLst/>
              <a:cxnLst/>
              <a:rect l="l" t="t" r="r" b="b"/>
              <a:pathLst>
                <a:path w="243" h="482" extrusionOk="0">
                  <a:moveTo>
                    <a:pt x="144" y="0"/>
                  </a:moveTo>
                  <a:cubicBezTo>
                    <a:pt x="95" y="0"/>
                    <a:pt x="46" y="31"/>
                    <a:pt x="46" y="94"/>
                  </a:cubicBezTo>
                  <a:cubicBezTo>
                    <a:pt x="46" y="196"/>
                    <a:pt x="46" y="267"/>
                    <a:pt x="16" y="345"/>
                  </a:cubicBezTo>
                  <a:cubicBezTo>
                    <a:pt x="1" y="424"/>
                    <a:pt x="65" y="482"/>
                    <a:pt x="127" y="482"/>
                  </a:cubicBezTo>
                  <a:cubicBezTo>
                    <a:pt x="163" y="482"/>
                    <a:pt x="199" y="463"/>
                    <a:pt x="219" y="416"/>
                  </a:cubicBezTo>
                  <a:cubicBezTo>
                    <a:pt x="219" y="321"/>
                    <a:pt x="243" y="219"/>
                    <a:pt x="243" y="94"/>
                  </a:cubicBezTo>
                  <a:cubicBezTo>
                    <a:pt x="243" y="31"/>
                    <a:pt x="193" y="0"/>
                    <a:pt x="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3630775" y="1186300"/>
              <a:ext cx="18175" cy="22150"/>
            </a:xfrm>
            <a:custGeom>
              <a:avLst/>
              <a:gdLst/>
              <a:ahLst/>
              <a:cxnLst/>
              <a:rect l="l" t="t" r="r" b="b"/>
              <a:pathLst>
                <a:path w="727" h="886" extrusionOk="0">
                  <a:moveTo>
                    <a:pt x="136" y="1"/>
                  </a:moveTo>
                  <a:cubicBezTo>
                    <a:pt x="70" y="1"/>
                    <a:pt x="1" y="51"/>
                    <a:pt x="31" y="131"/>
                  </a:cubicBezTo>
                  <a:cubicBezTo>
                    <a:pt x="133" y="400"/>
                    <a:pt x="330" y="627"/>
                    <a:pt x="527" y="848"/>
                  </a:cubicBezTo>
                  <a:cubicBezTo>
                    <a:pt x="547" y="874"/>
                    <a:pt x="572" y="885"/>
                    <a:pt x="597" y="885"/>
                  </a:cubicBezTo>
                  <a:cubicBezTo>
                    <a:pt x="665" y="885"/>
                    <a:pt x="727" y="799"/>
                    <a:pt x="652" y="728"/>
                  </a:cubicBezTo>
                  <a:cubicBezTo>
                    <a:pt x="503" y="501"/>
                    <a:pt x="306" y="304"/>
                    <a:pt x="228" y="54"/>
                  </a:cubicBezTo>
                  <a:cubicBezTo>
                    <a:pt x="211" y="17"/>
                    <a:pt x="174" y="1"/>
                    <a:pt x="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3648975" y="1164400"/>
              <a:ext cx="13075" cy="11050"/>
            </a:xfrm>
            <a:custGeom>
              <a:avLst/>
              <a:gdLst/>
              <a:ahLst/>
              <a:cxnLst/>
              <a:rect l="l" t="t" r="r" b="b"/>
              <a:pathLst>
                <a:path w="523" h="442" extrusionOk="0">
                  <a:moveTo>
                    <a:pt x="138" y="0"/>
                  </a:moveTo>
                  <a:cubicBezTo>
                    <a:pt x="70" y="0"/>
                    <a:pt x="1" y="101"/>
                    <a:pt x="73" y="160"/>
                  </a:cubicBezTo>
                  <a:cubicBezTo>
                    <a:pt x="151" y="261"/>
                    <a:pt x="222" y="333"/>
                    <a:pt x="324" y="410"/>
                  </a:cubicBezTo>
                  <a:cubicBezTo>
                    <a:pt x="340" y="432"/>
                    <a:pt x="361" y="441"/>
                    <a:pt x="382" y="441"/>
                  </a:cubicBezTo>
                  <a:cubicBezTo>
                    <a:pt x="451" y="441"/>
                    <a:pt x="523" y="340"/>
                    <a:pt x="449" y="285"/>
                  </a:cubicBezTo>
                  <a:cubicBezTo>
                    <a:pt x="372" y="184"/>
                    <a:pt x="300" y="112"/>
                    <a:pt x="199" y="34"/>
                  </a:cubicBezTo>
                  <a:cubicBezTo>
                    <a:pt x="181" y="10"/>
                    <a:pt x="160"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3657050" y="1139725"/>
              <a:ext cx="23625" cy="5700"/>
            </a:xfrm>
            <a:custGeom>
              <a:avLst/>
              <a:gdLst/>
              <a:ahLst/>
              <a:cxnLst/>
              <a:rect l="l" t="t" r="r" b="b"/>
              <a:pathLst>
                <a:path w="945" h="228" extrusionOk="0">
                  <a:moveTo>
                    <a:pt x="126" y="0"/>
                  </a:moveTo>
                  <a:cubicBezTo>
                    <a:pt x="1" y="0"/>
                    <a:pt x="1" y="203"/>
                    <a:pt x="126" y="203"/>
                  </a:cubicBezTo>
                  <a:cubicBezTo>
                    <a:pt x="347" y="227"/>
                    <a:pt x="574" y="227"/>
                    <a:pt x="819" y="227"/>
                  </a:cubicBezTo>
                  <a:cubicBezTo>
                    <a:pt x="944" y="227"/>
                    <a:pt x="944" y="24"/>
                    <a:pt x="819" y="24"/>
                  </a:cubicBezTo>
                  <a:cubicBezTo>
                    <a:pt x="574" y="24"/>
                    <a:pt x="347" y="24"/>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3674525" y="1209425"/>
              <a:ext cx="47175" cy="45500"/>
            </a:xfrm>
            <a:custGeom>
              <a:avLst/>
              <a:gdLst/>
              <a:ahLst/>
              <a:cxnLst/>
              <a:rect l="l" t="t" r="r" b="b"/>
              <a:pathLst>
                <a:path w="1887" h="1820" extrusionOk="0">
                  <a:moveTo>
                    <a:pt x="947" y="197"/>
                  </a:moveTo>
                  <a:cubicBezTo>
                    <a:pt x="1887" y="197"/>
                    <a:pt x="1879" y="1417"/>
                    <a:pt x="1015" y="1618"/>
                  </a:cubicBezTo>
                  <a:cubicBezTo>
                    <a:pt x="963" y="1627"/>
                    <a:pt x="912" y="1632"/>
                    <a:pt x="864" y="1632"/>
                  </a:cubicBezTo>
                  <a:cubicBezTo>
                    <a:pt x="526" y="1632"/>
                    <a:pt x="289" y="1419"/>
                    <a:pt x="221" y="1069"/>
                  </a:cubicBezTo>
                  <a:cubicBezTo>
                    <a:pt x="121" y="601"/>
                    <a:pt x="466" y="257"/>
                    <a:pt x="908" y="199"/>
                  </a:cubicBezTo>
                  <a:lnTo>
                    <a:pt x="908" y="199"/>
                  </a:lnTo>
                  <a:cubicBezTo>
                    <a:pt x="912" y="198"/>
                    <a:pt x="916" y="198"/>
                    <a:pt x="920" y="197"/>
                  </a:cubicBezTo>
                  <a:lnTo>
                    <a:pt x="920" y="197"/>
                  </a:lnTo>
                  <a:cubicBezTo>
                    <a:pt x="920" y="197"/>
                    <a:pt x="920" y="197"/>
                    <a:pt x="920" y="197"/>
                  </a:cubicBezTo>
                  <a:cubicBezTo>
                    <a:pt x="922" y="197"/>
                    <a:pt x="923" y="197"/>
                    <a:pt x="925" y="197"/>
                  </a:cubicBezTo>
                  <a:lnTo>
                    <a:pt x="925" y="197"/>
                  </a:lnTo>
                  <a:cubicBezTo>
                    <a:pt x="932" y="197"/>
                    <a:pt x="940" y="197"/>
                    <a:pt x="947" y="197"/>
                  </a:cubicBezTo>
                  <a:close/>
                  <a:moveTo>
                    <a:pt x="920" y="0"/>
                  </a:moveTo>
                  <a:cubicBezTo>
                    <a:pt x="371" y="72"/>
                    <a:pt x="0" y="424"/>
                    <a:pt x="0" y="967"/>
                  </a:cubicBezTo>
                  <a:cubicBezTo>
                    <a:pt x="23" y="1483"/>
                    <a:pt x="398" y="1820"/>
                    <a:pt x="873" y="1820"/>
                  </a:cubicBezTo>
                  <a:cubicBezTo>
                    <a:pt x="904" y="1820"/>
                    <a:pt x="936" y="1818"/>
                    <a:pt x="968" y="1815"/>
                  </a:cubicBezTo>
                  <a:cubicBezTo>
                    <a:pt x="1463" y="1767"/>
                    <a:pt x="1863" y="1367"/>
                    <a:pt x="1887" y="848"/>
                  </a:cubicBezTo>
                  <a:cubicBezTo>
                    <a:pt x="1887" y="323"/>
                    <a:pt x="1415" y="0"/>
                    <a:pt x="9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3660200" y="1219350"/>
              <a:ext cx="74225" cy="27450"/>
            </a:xfrm>
            <a:custGeom>
              <a:avLst/>
              <a:gdLst/>
              <a:ahLst/>
              <a:cxnLst/>
              <a:rect l="l" t="t" r="r" b="b"/>
              <a:pathLst>
                <a:path w="2969" h="1098" extrusionOk="0">
                  <a:moveTo>
                    <a:pt x="2451" y="0"/>
                  </a:moveTo>
                  <a:cubicBezTo>
                    <a:pt x="2430" y="0"/>
                    <a:pt x="2409" y="1"/>
                    <a:pt x="2388" y="3"/>
                  </a:cubicBezTo>
                  <a:cubicBezTo>
                    <a:pt x="2270" y="26"/>
                    <a:pt x="2242" y="202"/>
                    <a:pt x="2364" y="202"/>
                  </a:cubicBezTo>
                  <a:cubicBezTo>
                    <a:pt x="2372" y="202"/>
                    <a:pt x="2380" y="202"/>
                    <a:pt x="2388" y="200"/>
                  </a:cubicBezTo>
                  <a:cubicBezTo>
                    <a:pt x="2609" y="200"/>
                    <a:pt x="2663" y="326"/>
                    <a:pt x="2436" y="475"/>
                  </a:cubicBezTo>
                  <a:cubicBezTo>
                    <a:pt x="2311" y="570"/>
                    <a:pt x="2138" y="600"/>
                    <a:pt x="1988" y="648"/>
                  </a:cubicBezTo>
                  <a:cubicBezTo>
                    <a:pt x="1738" y="720"/>
                    <a:pt x="1469" y="773"/>
                    <a:pt x="1218" y="821"/>
                  </a:cubicBezTo>
                  <a:cubicBezTo>
                    <a:pt x="1069" y="845"/>
                    <a:pt x="920" y="869"/>
                    <a:pt x="770" y="869"/>
                  </a:cubicBezTo>
                  <a:lnTo>
                    <a:pt x="496" y="869"/>
                  </a:lnTo>
                  <a:cubicBezTo>
                    <a:pt x="245" y="845"/>
                    <a:pt x="520" y="624"/>
                    <a:pt x="669" y="600"/>
                  </a:cubicBezTo>
                  <a:cubicBezTo>
                    <a:pt x="794" y="600"/>
                    <a:pt x="794" y="397"/>
                    <a:pt x="669" y="397"/>
                  </a:cubicBezTo>
                  <a:cubicBezTo>
                    <a:pt x="394" y="421"/>
                    <a:pt x="0" y="624"/>
                    <a:pt x="221" y="947"/>
                  </a:cubicBezTo>
                  <a:cubicBezTo>
                    <a:pt x="301" y="1062"/>
                    <a:pt x="454" y="1097"/>
                    <a:pt x="621" y="1097"/>
                  </a:cubicBezTo>
                  <a:cubicBezTo>
                    <a:pt x="818" y="1097"/>
                    <a:pt x="1035" y="1047"/>
                    <a:pt x="1170" y="1018"/>
                  </a:cubicBezTo>
                  <a:cubicBezTo>
                    <a:pt x="1618" y="947"/>
                    <a:pt x="2412" y="899"/>
                    <a:pt x="2735" y="499"/>
                  </a:cubicBezTo>
                  <a:cubicBezTo>
                    <a:pt x="2969" y="197"/>
                    <a:pt x="2744" y="0"/>
                    <a:pt x="2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3474300" y="1167125"/>
              <a:ext cx="36075" cy="34900"/>
            </a:xfrm>
            <a:custGeom>
              <a:avLst/>
              <a:gdLst/>
              <a:ahLst/>
              <a:cxnLst/>
              <a:rect l="l" t="t" r="r" b="b"/>
              <a:pathLst>
                <a:path w="1443" h="1396" extrusionOk="0">
                  <a:moveTo>
                    <a:pt x="692" y="196"/>
                  </a:moveTo>
                  <a:cubicBezTo>
                    <a:pt x="912" y="196"/>
                    <a:pt x="1100" y="296"/>
                    <a:pt x="1192" y="522"/>
                  </a:cubicBezTo>
                  <a:cubicBezTo>
                    <a:pt x="1240" y="749"/>
                    <a:pt x="1168" y="1018"/>
                    <a:pt x="995" y="1143"/>
                  </a:cubicBezTo>
                  <a:cubicBezTo>
                    <a:pt x="903" y="1202"/>
                    <a:pt x="814" y="1227"/>
                    <a:pt x="732" y="1227"/>
                  </a:cubicBezTo>
                  <a:cubicBezTo>
                    <a:pt x="256" y="1227"/>
                    <a:pt x="6" y="368"/>
                    <a:pt x="643" y="200"/>
                  </a:cubicBezTo>
                  <a:cubicBezTo>
                    <a:pt x="646" y="199"/>
                    <a:pt x="650" y="198"/>
                    <a:pt x="653" y="197"/>
                  </a:cubicBezTo>
                  <a:lnTo>
                    <a:pt x="653" y="197"/>
                  </a:lnTo>
                  <a:cubicBezTo>
                    <a:pt x="666" y="197"/>
                    <a:pt x="679" y="196"/>
                    <a:pt x="692" y="196"/>
                  </a:cubicBezTo>
                  <a:close/>
                  <a:moveTo>
                    <a:pt x="685" y="0"/>
                  </a:moveTo>
                  <a:cubicBezTo>
                    <a:pt x="663" y="0"/>
                    <a:pt x="641" y="1"/>
                    <a:pt x="619" y="3"/>
                  </a:cubicBezTo>
                  <a:cubicBezTo>
                    <a:pt x="592" y="8"/>
                    <a:pt x="572" y="20"/>
                    <a:pt x="557" y="37"/>
                  </a:cubicBezTo>
                  <a:lnTo>
                    <a:pt x="557" y="37"/>
                  </a:lnTo>
                  <a:cubicBezTo>
                    <a:pt x="182" y="147"/>
                    <a:pt x="0" y="511"/>
                    <a:pt x="69" y="898"/>
                  </a:cubicBezTo>
                  <a:cubicBezTo>
                    <a:pt x="133" y="1221"/>
                    <a:pt x="429" y="1396"/>
                    <a:pt x="738" y="1396"/>
                  </a:cubicBezTo>
                  <a:cubicBezTo>
                    <a:pt x="806" y="1396"/>
                    <a:pt x="874" y="1387"/>
                    <a:pt x="941" y="1370"/>
                  </a:cubicBezTo>
                  <a:cubicBezTo>
                    <a:pt x="1293" y="1268"/>
                    <a:pt x="1443" y="898"/>
                    <a:pt x="1389" y="600"/>
                  </a:cubicBezTo>
                  <a:cubicBezTo>
                    <a:pt x="1344" y="223"/>
                    <a:pt x="1034" y="0"/>
                    <a:pt x="6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3476775" y="1171750"/>
              <a:ext cx="29875" cy="27800"/>
            </a:xfrm>
            <a:custGeom>
              <a:avLst/>
              <a:gdLst/>
              <a:ahLst/>
              <a:cxnLst/>
              <a:rect l="l" t="t" r="r" b="b"/>
              <a:pathLst>
                <a:path w="1195" h="1112" extrusionOk="0">
                  <a:moveTo>
                    <a:pt x="529" y="1"/>
                  </a:moveTo>
                  <a:cubicBezTo>
                    <a:pt x="473" y="1"/>
                    <a:pt x="411" y="17"/>
                    <a:pt x="347" y="63"/>
                  </a:cubicBezTo>
                  <a:lnTo>
                    <a:pt x="347" y="87"/>
                  </a:lnTo>
                  <a:lnTo>
                    <a:pt x="323" y="87"/>
                  </a:lnTo>
                  <a:cubicBezTo>
                    <a:pt x="72" y="236"/>
                    <a:pt x="0" y="564"/>
                    <a:pt x="197" y="785"/>
                  </a:cubicBezTo>
                  <a:cubicBezTo>
                    <a:pt x="173" y="934"/>
                    <a:pt x="245" y="1060"/>
                    <a:pt x="472" y="1083"/>
                  </a:cubicBezTo>
                  <a:lnTo>
                    <a:pt x="520" y="1083"/>
                  </a:lnTo>
                  <a:cubicBezTo>
                    <a:pt x="557" y="1103"/>
                    <a:pt x="597" y="1111"/>
                    <a:pt x="636" y="1111"/>
                  </a:cubicBezTo>
                  <a:cubicBezTo>
                    <a:pt x="753" y="1111"/>
                    <a:pt x="874" y="1040"/>
                    <a:pt x="967" y="982"/>
                  </a:cubicBezTo>
                  <a:cubicBezTo>
                    <a:pt x="991" y="958"/>
                    <a:pt x="1015" y="934"/>
                    <a:pt x="1045" y="910"/>
                  </a:cubicBezTo>
                  <a:cubicBezTo>
                    <a:pt x="1069" y="886"/>
                    <a:pt x="1093" y="863"/>
                    <a:pt x="1117" y="833"/>
                  </a:cubicBezTo>
                  <a:cubicBezTo>
                    <a:pt x="1194" y="684"/>
                    <a:pt x="1194" y="534"/>
                    <a:pt x="1093" y="385"/>
                  </a:cubicBezTo>
                  <a:cubicBezTo>
                    <a:pt x="1093" y="266"/>
                    <a:pt x="1045" y="140"/>
                    <a:pt x="944" y="87"/>
                  </a:cubicBezTo>
                  <a:cubicBezTo>
                    <a:pt x="896" y="39"/>
                    <a:pt x="818" y="39"/>
                    <a:pt x="770" y="39"/>
                  </a:cubicBezTo>
                  <a:cubicBezTo>
                    <a:pt x="717" y="15"/>
                    <a:pt x="669" y="15"/>
                    <a:pt x="621" y="15"/>
                  </a:cubicBezTo>
                  <a:cubicBezTo>
                    <a:pt x="593" y="6"/>
                    <a:pt x="562" y="1"/>
                    <a:pt x="5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3481700" y="1183650"/>
              <a:ext cx="6300" cy="6650"/>
            </a:xfrm>
            <a:custGeom>
              <a:avLst/>
              <a:gdLst/>
              <a:ahLst/>
              <a:cxnLst/>
              <a:rect l="l" t="t" r="r" b="b"/>
              <a:pathLst>
                <a:path w="252" h="266" extrusionOk="0">
                  <a:moveTo>
                    <a:pt x="126" y="0"/>
                  </a:moveTo>
                  <a:cubicBezTo>
                    <a:pt x="63" y="0"/>
                    <a:pt x="0" y="37"/>
                    <a:pt x="0" y="112"/>
                  </a:cubicBezTo>
                  <a:lnTo>
                    <a:pt x="0" y="136"/>
                  </a:lnTo>
                  <a:cubicBezTo>
                    <a:pt x="0" y="222"/>
                    <a:pt x="63" y="266"/>
                    <a:pt x="126" y="266"/>
                  </a:cubicBezTo>
                  <a:cubicBezTo>
                    <a:pt x="188" y="266"/>
                    <a:pt x="251" y="222"/>
                    <a:pt x="251" y="136"/>
                  </a:cubicBezTo>
                  <a:lnTo>
                    <a:pt x="251" y="112"/>
                  </a:lnTo>
                  <a:cubicBezTo>
                    <a:pt x="251" y="37"/>
                    <a:pt x="188"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3486625" y="1172700"/>
              <a:ext cx="8075" cy="6300"/>
            </a:xfrm>
            <a:custGeom>
              <a:avLst/>
              <a:gdLst/>
              <a:ahLst/>
              <a:cxnLst/>
              <a:rect l="l" t="t" r="r" b="b"/>
              <a:pathLst>
                <a:path w="323" h="252" extrusionOk="0">
                  <a:moveTo>
                    <a:pt x="173" y="1"/>
                  </a:moveTo>
                  <a:cubicBezTo>
                    <a:pt x="0" y="1"/>
                    <a:pt x="0" y="251"/>
                    <a:pt x="173" y="251"/>
                  </a:cubicBezTo>
                  <a:cubicBezTo>
                    <a:pt x="323" y="251"/>
                    <a:pt x="323"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3491700" y="118585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3497825" y="1175850"/>
              <a:ext cx="8075" cy="6275"/>
            </a:xfrm>
            <a:custGeom>
              <a:avLst/>
              <a:gdLst/>
              <a:ahLst/>
              <a:cxnLst/>
              <a:rect l="l" t="t" r="r" b="b"/>
              <a:pathLst>
                <a:path w="323" h="251" extrusionOk="0">
                  <a:moveTo>
                    <a:pt x="173" y="0"/>
                  </a:moveTo>
                  <a:cubicBezTo>
                    <a:pt x="0" y="0"/>
                    <a:pt x="0" y="251"/>
                    <a:pt x="173" y="251"/>
                  </a:cubicBezTo>
                  <a:cubicBezTo>
                    <a:pt x="322" y="251"/>
                    <a:pt x="322"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3468550" y="1305600"/>
              <a:ext cx="38475" cy="36925"/>
            </a:xfrm>
            <a:custGeom>
              <a:avLst/>
              <a:gdLst/>
              <a:ahLst/>
              <a:cxnLst/>
              <a:rect l="l" t="t" r="r" b="b"/>
              <a:pathLst>
                <a:path w="1539" h="1477" extrusionOk="0">
                  <a:moveTo>
                    <a:pt x="654" y="1"/>
                  </a:moveTo>
                  <a:cubicBezTo>
                    <a:pt x="612" y="1"/>
                    <a:pt x="574" y="18"/>
                    <a:pt x="574" y="58"/>
                  </a:cubicBezTo>
                  <a:cubicBezTo>
                    <a:pt x="526" y="255"/>
                    <a:pt x="526" y="458"/>
                    <a:pt x="526" y="655"/>
                  </a:cubicBezTo>
                  <a:cubicBezTo>
                    <a:pt x="377" y="702"/>
                    <a:pt x="228" y="780"/>
                    <a:pt x="102" y="828"/>
                  </a:cubicBezTo>
                  <a:cubicBezTo>
                    <a:pt x="1" y="852"/>
                    <a:pt x="31" y="1001"/>
                    <a:pt x="126" y="1001"/>
                  </a:cubicBezTo>
                  <a:cubicBezTo>
                    <a:pt x="252" y="1031"/>
                    <a:pt x="401" y="1055"/>
                    <a:pt x="526" y="1079"/>
                  </a:cubicBezTo>
                  <a:cubicBezTo>
                    <a:pt x="526" y="1180"/>
                    <a:pt x="526" y="1276"/>
                    <a:pt x="550" y="1377"/>
                  </a:cubicBezTo>
                  <a:cubicBezTo>
                    <a:pt x="550" y="1443"/>
                    <a:pt x="604" y="1477"/>
                    <a:pt x="654" y="1477"/>
                  </a:cubicBezTo>
                  <a:cubicBezTo>
                    <a:pt x="681" y="1477"/>
                    <a:pt x="707" y="1467"/>
                    <a:pt x="723" y="1449"/>
                  </a:cubicBezTo>
                  <a:cubicBezTo>
                    <a:pt x="825" y="1425"/>
                    <a:pt x="926" y="1276"/>
                    <a:pt x="974" y="1180"/>
                  </a:cubicBezTo>
                  <a:cubicBezTo>
                    <a:pt x="1099" y="1228"/>
                    <a:pt x="1195" y="1252"/>
                    <a:pt x="1320" y="1299"/>
                  </a:cubicBezTo>
                  <a:cubicBezTo>
                    <a:pt x="1332" y="1304"/>
                    <a:pt x="1344" y="1306"/>
                    <a:pt x="1357" y="1306"/>
                  </a:cubicBezTo>
                  <a:cubicBezTo>
                    <a:pt x="1430" y="1306"/>
                    <a:pt x="1512" y="1237"/>
                    <a:pt x="1446" y="1150"/>
                  </a:cubicBezTo>
                  <a:cubicBezTo>
                    <a:pt x="1374" y="1055"/>
                    <a:pt x="1320" y="953"/>
                    <a:pt x="1249" y="828"/>
                  </a:cubicBezTo>
                  <a:cubicBezTo>
                    <a:pt x="1320" y="732"/>
                    <a:pt x="1422" y="607"/>
                    <a:pt x="1493" y="482"/>
                  </a:cubicBezTo>
                  <a:cubicBezTo>
                    <a:pt x="1539" y="441"/>
                    <a:pt x="1491" y="346"/>
                    <a:pt x="1431" y="346"/>
                  </a:cubicBezTo>
                  <a:cubicBezTo>
                    <a:pt x="1420" y="346"/>
                    <a:pt x="1409" y="349"/>
                    <a:pt x="1398" y="356"/>
                  </a:cubicBezTo>
                  <a:cubicBezTo>
                    <a:pt x="1273" y="404"/>
                    <a:pt x="1147" y="434"/>
                    <a:pt x="1022" y="482"/>
                  </a:cubicBezTo>
                  <a:cubicBezTo>
                    <a:pt x="950" y="332"/>
                    <a:pt x="849" y="183"/>
                    <a:pt x="747" y="34"/>
                  </a:cubicBezTo>
                  <a:cubicBezTo>
                    <a:pt x="726" y="12"/>
                    <a:pt x="689" y="1"/>
                    <a:pt x="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3717350" y="1142350"/>
              <a:ext cx="28100" cy="25475"/>
            </a:xfrm>
            <a:custGeom>
              <a:avLst/>
              <a:gdLst/>
              <a:ahLst/>
              <a:cxnLst/>
              <a:rect l="l" t="t" r="r" b="b"/>
              <a:pathLst>
                <a:path w="1124" h="1019" extrusionOk="0">
                  <a:moveTo>
                    <a:pt x="629" y="1"/>
                  </a:moveTo>
                  <a:cubicBezTo>
                    <a:pt x="616" y="1"/>
                    <a:pt x="605" y="7"/>
                    <a:pt x="598" y="21"/>
                  </a:cubicBezTo>
                  <a:cubicBezTo>
                    <a:pt x="526" y="146"/>
                    <a:pt x="449" y="272"/>
                    <a:pt x="401" y="397"/>
                  </a:cubicBezTo>
                  <a:lnTo>
                    <a:pt x="102" y="397"/>
                  </a:lnTo>
                  <a:cubicBezTo>
                    <a:pt x="25" y="397"/>
                    <a:pt x="1" y="492"/>
                    <a:pt x="49" y="516"/>
                  </a:cubicBezTo>
                  <a:cubicBezTo>
                    <a:pt x="150" y="570"/>
                    <a:pt x="228" y="618"/>
                    <a:pt x="299" y="666"/>
                  </a:cubicBezTo>
                  <a:cubicBezTo>
                    <a:pt x="275" y="719"/>
                    <a:pt x="252" y="791"/>
                    <a:pt x="228" y="868"/>
                  </a:cubicBezTo>
                  <a:cubicBezTo>
                    <a:pt x="203" y="907"/>
                    <a:pt x="251" y="946"/>
                    <a:pt x="295" y="946"/>
                  </a:cubicBezTo>
                  <a:cubicBezTo>
                    <a:pt x="305" y="946"/>
                    <a:pt x="314" y="945"/>
                    <a:pt x="323" y="940"/>
                  </a:cubicBezTo>
                  <a:cubicBezTo>
                    <a:pt x="334" y="943"/>
                    <a:pt x="345" y="945"/>
                    <a:pt x="356" y="945"/>
                  </a:cubicBezTo>
                  <a:cubicBezTo>
                    <a:pt x="427" y="945"/>
                    <a:pt x="507" y="886"/>
                    <a:pt x="574" y="845"/>
                  </a:cubicBezTo>
                  <a:cubicBezTo>
                    <a:pt x="622" y="892"/>
                    <a:pt x="675" y="940"/>
                    <a:pt x="747" y="994"/>
                  </a:cubicBezTo>
                  <a:cubicBezTo>
                    <a:pt x="755" y="1011"/>
                    <a:pt x="773" y="1018"/>
                    <a:pt x="793" y="1018"/>
                  </a:cubicBezTo>
                  <a:cubicBezTo>
                    <a:pt x="829" y="1018"/>
                    <a:pt x="872" y="991"/>
                    <a:pt x="872" y="940"/>
                  </a:cubicBezTo>
                  <a:cubicBezTo>
                    <a:pt x="849" y="868"/>
                    <a:pt x="825" y="767"/>
                    <a:pt x="825" y="695"/>
                  </a:cubicBezTo>
                  <a:cubicBezTo>
                    <a:pt x="896" y="642"/>
                    <a:pt x="974" y="594"/>
                    <a:pt x="1069" y="546"/>
                  </a:cubicBezTo>
                  <a:cubicBezTo>
                    <a:pt x="1123" y="516"/>
                    <a:pt x="1093" y="421"/>
                    <a:pt x="1022" y="421"/>
                  </a:cubicBezTo>
                  <a:lnTo>
                    <a:pt x="771" y="421"/>
                  </a:lnTo>
                  <a:cubicBezTo>
                    <a:pt x="747" y="295"/>
                    <a:pt x="723" y="170"/>
                    <a:pt x="699" y="69"/>
                  </a:cubicBezTo>
                  <a:cubicBezTo>
                    <a:pt x="699" y="35"/>
                    <a:pt x="660" y="1"/>
                    <a:pt x="6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3870325" y="1102175"/>
              <a:ext cx="18575" cy="18125"/>
            </a:xfrm>
            <a:custGeom>
              <a:avLst/>
              <a:gdLst/>
              <a:ahLst/>
              <a:cxnLst/>
              <a:rect l="l" t="t" r="r" b="b"/>
              <a:pathLst>
                <a:path w="743" h="725" extrusionOk="0">
                  <a:moveTo>
                    <a:pt x="252" y="1"/>
                  </a:moveTo>
                  <a:cubicBezTo>
                    <a:pt x="227" y="1"/>
                    <a:pt x="198" y="24"/>
                    <a:pt x="198" y="64"/>
                  </a:cubicBezTo>
                  <a:cubicBezTo>
                    <a:pt x="198" y="135"/>
                    <a:pt x="198" y="237"/>
                    <a:pt x="228" y="332"/>
                  </a:cubicBezTo>
                  <a:cubicBezTo>
                    <a:pt x="174" y="386"/>
                    <a:pt x="102" y="410"/>
                    <a:pt x="49" y="458"/>
                  </a:cubicBezTo>
                  <a:cubicBezTo>
                    <a:pt x="1" y="482"/>
                    <a:pt x="25" y="535"/>
                    <a:pt x="79" y="535"/>
                  </a:cubicBezTo>
                  <a:lnTo>
                    <a:pt x="276" y="535"/>
                  </a:lnTo>
                  <a:cubicBezTo>
                    <a:pt x="276" y="583"/>
                    <a:pt x="299" y="631"/>
                    <a:pt x="299" y="685"/>
                  </a:cubicBezTo>
                  <a:cubicBezTo>
                    <a:pt x="313" y="712"/>
                    <a:pt x="338" y="724"/>
                    <a:pt x="360" y="724"/>
                  </a:cubicBezTo>
                  <a:cubicBezTo>
                    <a:pt x="376" y="724"/>
                    <a:pt x="391" y="718"/>
                    <a:pt x="401" y="708"/>
                  </a:cubicBezTo>
                  <a:cubicBezTo>
                    <a:pt x="449" y="685"/>
                    <a:pt x="473" y="607"/>
                    <a:pt x="496" y="535"/>
                  </a:cubicBezTo>
                  <a:cubicBezTo>
                    <a:pt x="550" y="559"/>
                    <a:pt x="598" y="559"/>
                    <a:pt x="676" y="559"/>
                  </a:cubicBezTo>
                  <a:cubicBezTo>
                    <a:pt x="680" y="563"/>
                    <a:pt x="685" y="565"/>
                    <a:pt x="690" y="565"/>
                  </a:cubicBezTo>
                  <a:cubicBezTo>
                    <a:pt x="714" y="565"/>
                    <a:pt x="743" y="526"/>
                    <a:pt x="723" y="482"/>
                  </a:cubicBezTo>
                  <a:cubicBezTo>
                    <a:pt x="676" y="434"/>
                    <a:pt x="622" y="410"/>
                    <a:pt x="598" y="362"/>
                  </a:cubicBezTo>
                  <a:cubicBezTo>
                    <a:pt x="622" y="285"/>
                    <a:pt x="646" y="237"/>
                    <a:pt x="676" y="159"/>
                  </a:cubicBezTo>
                  <a:cubicBezTo>
                    <a:pt x="695" y="140"/>
                    <a:pt x="663" y="105"/>
                    <a:pt x="625" y="105"/>
                  </a:cubicBezTo>
                  <a:cubicBezTo>
                    <a:pt x="616" y="105"/>
                    <a:pt x="607" y="107"/>
                    <a:pt x="598" y="111"/>
                  </a:cubicBezTo>
                  <a:cubicBezTo>
                    <a:pt x="550" y="135"/>
                    <a:pt x="496" y="183"/>
                    <a:pt x="449" y="213"/>
                  </a:cubicBezTo>
                  <a:cubicBezTo>
                    <a:pt x="401" y="135"/>
                    <a:pt x="347" y="88"/>
                    <a:pt x="276" y="10"/>
                  </a:cubicBezTo>
                  <a:cubicBezTo>
                    <a:pt x="269" y="4"/>
                    <a:pt x="261" y="1"/>
                    <a:pt x="2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3593625" y="1240475"/>
              <a:ext cx="6900" cy="5100"/>
            </a:xfrm>
            <a:custGeom>
              <a:avLst/>
              <a:gdLst/>
              <a:ahLst/>
              <a:cxnLst/>
              <a:rect l="l" t="t" r="r" b="b"/>
              <a:pathLst>
                <a:path w="276" h="204" extrusionOk="0">
                  <a:moveTo>
                    <a:pt x="150" y="0"/>
                  </a:moveTo>
                  <a:cubicBezTo>
                    <a:pt x="1" y="0"/>
                    <a:pt x="1" y="203"/>
                    <a:pt x="150" y="203"/>
                  </a:cubicBezTo>
                  <a:cubicBezTo>
                    <a:pt x="275" y="203"/>
                    <a:pt x="275" y="0"/>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3769000" y="1127325"/>
              <a:ext cx="6875" cy="4950"/>
            </a:xfrm>
            <a:custGeom>
              <a:avLst/>
              <a:gdLst/>
              <a:ahLst/>
              <a:cxnLst/>
              <a:rect l="l" t="t" r="r" b="b"/>
              <a:pathLst>
                <a:path w="275" h="198" extrusionOk="0">
                  <a:moveTo>
                    <a:pt x="150" y="1"/>
                  </a:moveTo>
                  <a:cubicBezTo>
                    <a:pt x="0" y="1"/>
                    <a:pt x="0" y="198"/>
                    <a:pt x="150" y="198"/>
                  </a:cubicBezTo>
                  <a:cubicBezTo>
                    <a:pt x="275" y="198"/>
                    <a:pt x="275" y="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3865400" y="1249875"/>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3555125" y="1652600"/>
              <a:ext cx="76450" cy="72575"/>
            </a:xfrm>
            <a:custGeom>
              <a:avLst/>
              <a:gdLst/>
              <a:ahLst/>
              <a:cxnLst/>
              <a:rect l="l" t="t" r="r" b="b"/>
              <a:pathLst>
                <a:path w="3058" h="2903" extrusionOk="0">
                  <a:moveTo>
                    <a:pt x="1359" y="0"/>
                  </a:moveTo>
                  <a:cubicBezTo>
                    <a:pt x="1345" y="0"/>
                    <a:pt x="1330" y="3"/>
                    <a:pt x="1314" y="10"/>
                  </a:cubicBezTo>
                  <a:cubicBezTo>
                    <a:pt x="920" y="255"/>
                    <a:pt x="472" y="458"/>
                    <a:pt x="72" y="702"/>
                  </a:cubicBezTo>
                  <a:cubicBezTo>
                    <a:pt x="24" y="732"/>
                    <a:pt x="1" y="804"/>
                    <a:pt x="24" y="828"/>
                  </a:cubicBezTo>
                  <a:cubicBezTo>
                    <a:pt x="395" y="1550"/>
                    <a:pt x="896" y="2147"/>
                    <a:pt x="1266" y="2846"/>
                  </a:cubicBezTo>
                  <a:cubicBezTo>
                    <a:pt x="1291" y="2886"/>
                    <a:pt x="1324" y="2903"/>
                    <a:pt x="1354" y="2903"/>
                  </a:cubicBezTo>
                  <a:cubicBezTo>
                    <a:pt x="1419" y="2903"/>
                    <a:pt x="1476" y="2829"/>
                    <a:pt x="1439" y="2744"/>
                  </a:cubicBezTo>
                  <a:cubicBezTo>
                    <a:pt x="1087" y="2079"/>
                    <a:pt x="615" y="1506"/>
                    <a:pt x="251" y="833"/>
                  </a:cubicBezTo>
                  <a:lnTo>
                    <a:pt x="251" y="833"/>
                  </a:lnTo>
                  <a:cubicBezTo>
                    <a:pt x="597" y="622"/>
                    <a:pt x="979" y="446"/>
                    <a:pt x="1331" y="235"/>
                  </a:cubicBezTo>
                  <a:lnTo>
                    <a:pt x="1331" y="235"/>
                  </a:lnTo>
                  <a:cubicBezTo>
                    <a:pt x="1849" y="1047"/>
                    <a:pt x="2263" y="1903"/>
                    <a:pt x="2836" y="2643"/>
                  </a:cubicBezTo>
                  <a:cubicBezTo>
                    <a:pt x="2860" y="2684"/>
                    <a:pt x="2895" y="2702"/>
                    <a:pt x="2928" y="2702"/>
                  </a:cubicBezTo>
                  <a:cubicBezTo>
                    <a:pt x="2996" y="2702"/>
                    <a:pt x="3057" y="2631"/>
                    <a:pt x="3009" y="2547"/>
                  </a:cubicBezTo>
                  <a:cubicBezTo>
                    <a:pt x="2412" y="1777"/>
                    <a:pt x="1988" y="882"/>
                    <a:pt x="1439" y="34"/>
                  </a:cubicBezTo>
                  <a:cubicBezTo>
                    <a:pt x="1422" y="17"/>
                    <a:pt x="1394" y="0"/>
                    <a:pt x="1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3585500" y="1668525"/>
              <a:ext cx="17025" cy="11600"/>
            </a:xfrm>
            <a:custGeom>
              <a:avLst/>
              <a:gdLst/>
              <a:ahLst/>
              <a:cxnLst/>
              <a:rect l="l" t="t" r="r" b="b"/>
              <a:pathLst>
                <a:path w="681" h="464" extrusionOk="0">
                  <a:moveTo>
                    <a:pt x="548" y="1"/>
                  </a:moveTo>
                  <a:cubicBezTo>
                    <a:pt x="532" y="1"/>
                    <a:pt x="516" y="6"/>
                    <a:pt x="499" y="18"/>
                  </a:cubicBezTo>
                  <a:cubicBezTo>
                    <a:pt x="350" y="119"/>
                    <a:pt x="200" y="191"/>
                    <a:pt x="75" y="316"/>
                  </a:cubicBezTo>
                  <a:cubicBezTo>
                    <a:pt x="0" y="377"/>
                    <a:pt x="57" y="464"/>
                    <a:pt x="134" y="464"/>
                  </a:cubicBezTo>
                  <a:cubicBezTo>
                    <a:pt x="156" y="464"/>
                    <a:pt x="178" y="457"/>
                    <a:pt x="200" y="442"/>
                  </a:cubicBezTo>
                  <a:cubicBezTo>
                    <a:pt x="326" y="340"/>
                    <a:pt x="451" y="268"/>
                    <a:pt x="600" y="191"/>
                  </a:cubicBezTo>
                  <a:cubicBezTo>
                    <a:pt x="680" y="131"/>
                    <a:pt x="62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3597350" y="1683675"/>
              <a:ext cx="13475" cy="9175"/>
            </a:xfrm>
            <a:custGeom>
              <a:avLst/>
              <a:gdLst/>
              <a:ahLst/>
              <a:cxnLst/>
              <a:rect l="l" t="t" r="r" b="b"/>
              <a:pathLst>
                <a:path w="539" h="367" extrusionOk="0">
                  <a:moveTo>
                    <a:pt x="383" y="0"/>
                  </a:moveTo>
                  <a:cubicBezTo>
                    <a:pt x="371" y="0"/>
                    <a:pt x="359" y="3"/>
                    <a:pt x="347" y="9"/>
                  </a:cubicBezTo>
                  <a:cubicBezTo>
                    <a:pt x="252" y="56"/>
                    <a:pt x="150" y="110"/>
                    <a:pt x="73" y="182"/>
                  </a:cubicBezTo>
                  <a:cubicBezTo>
                    <a:pt x="25" y="206"/>
                    <a:pt x="1" y="259"/>
                    <a:pt x="25" y="307"/>
                  </a:cubicBezTo>
                  <a:cubicBezTo>
                    <a:pt x="42" y="342"/>
                    <a:pt x="88" y="367"/>
                    <a:pt x="129" y="367"/>
                  </a:cubicBezTo>
                  <a:cubicBezTo>
                    <a:pt x="145" y="367"/>
                    <a:pt x="161" y="363"/>
                    <a:pt x="174" y="355"/>
                  </a:cubicBezTo>
                  <a:cubicBezTo>
                    <a:pt x="252" y="283"/>
                    <a:pt x="347" y="236"/>
                    <a:pt x="449" y="182"/>
                  </a:cubicBezTo>
                  <a:cubicBezTo>
                    <a:pt x="538" y="140"/>
                    <a:pt x="470" y="0"/>
                    <a:pt x="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3609700" y="1703550"/>
              <a:ext cx="12875" cy="7550"/>
            </a:xfrm>
            <a:custGeom>
              <a:avLst/>
              <a:gdLst/>
              <a:ahLst/>
              <a:cxnLst/>
              <a:rect l="l" t="t" r="r" b="b"/>
              <a:pathLst>
                <a:path w="515" h="302" extrusionOk="0">
                  <a:moveTo>
                    <a:pt x="385" y="0"/>
                  </a:moveTo>
                  <a:cubicBezTo>
                    <a:pt x="375" y="0"/>
                    <a:pt x="365" y="3"/>
                    <a:pt x="355" y="8"/>
                  </a:cubicBezTo>
                  <a:cubicBezTo>
                    <a:pt x="253" y="38"/>
                    <a:pt x="176" y="61"/>
                    <a:pt x="104" y="109"/>
                  </a:cubicBezTo>
                  <a:cubicBezTo>
                    <a:pt x="1" y="173"/>
                    <a:pt x="51" y="302"/>
                    <a:pt x="143" y="302"/>
                  </a:cubicBezTo>
                  <a:cubicBezTo>
                    <a:pt x="162" y="302"/>
                    <a:pt x="183" y="296"/>
                    <a:pt x="205" y="282"/>
                  </a:cubicBezTo>
                  <a:cubicBezTo>
                    <a:pt x="253" y="235"/>
                    <a:pt x="325" y="211"/>
                    <a:pt x="402" y="187"/>
                  </a:cubicBezTo>
                  <a:cubicBezTo>
                    <a:pt x="514" y="160"/>
                    <a:pt x="465" y="0"/>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3891075" y="981375"/>
              <a:ext cx="91300" cy="148025"/>
            </a:xfrm>
            <a:custGeom>
              <a:avLst/>
              <a:gdLst/>
              <a:ahLst/>
              <a:cxnLst/>
              <a:rect l="l" t="t" r="r" b="b"/>
              <a:pathLst>
                <a:path w="3652" h="5921" extrusionOk="0">
                  <a:moveTo>
                    <a:pt x="849" y="1235"/>
                  </a:moveTo>
                  <a:cubicBezTo>
                    <a:pt x="1094" y="1235"/>
                    <a:pt x="1358" y="1303"/>
                    <a:pt x="1583" y="1361"/>
                  </a:cubicBezTo>
                  <a:cubicBezTo>
                    <a:pt x="1757" y="1414"/>
                    <a:pt x="1909" y="1500"/>
                    <a:pt x="2042" y="1610"/>
                  </a:cubicBezTo>
                  <a:lnTo>
                    <a:pt x="2042" y="1610"/>
                  </a:lnTo>
                  <a:cubicBezTo>
                    <a:pt x="1814" y="1832"/>
                    <a:pt x="1563" y="2032"/>
                    <a:pt x="1260" y="2155"/>
                  </a:cubicBezTo>
                  <a:cubicBezTo>
                    <a:pt x="1215" y="2171"/>
                    <a:pt x="1167" y="2178"/>
                    <a:pt x="1119" y="2178"/>
                  </a:cubicBezTo>
                  <a:cubicBezTo>
                    <a:pt x="612" y="2178"/>
                    <a:pt x="0" y="1418"/>
                    <a:pt x="616" y="1260"/>
                  </a:cubicBezTo>
                  <a:cubicBezTo>
                    <a:pt x="690" y="1242"/>
                    <a:pt x="768" y="1235"/>
                    <a:pt x="849" y="1235"/>
                  </a:cubicBezTo>
                  <a:close/>
                  <a:moveTo>
                    <a:pt x="3508" y="0"/>
                  </a:moveTo>
                  <a:cubicBezTo>
                    <a:pt x="3478" y="0"/>
                    <a:pt x="3448" y="12"/>
                    <a:pt x="3428" y="42"/>
                  </a:cubicBezTo>
                  <a:cubicBezTo>
                    <a:pt x="3099" y="514"/>
                    <a:pt x="2705" y="914"/>
                    <a:pt x="2305" y="1338"/>
                  </a:cubicBezTo>
                  <a:cubicBezTo>
                    <a:pt x="2253" y="1394"/>
                    <a:pt x="2199" y="1451"/>
                    <a:pt x="2145" y="1507"/>
                  </a:cubicBezTo>
                  <a:lnTo>
                    <a:pt x="2145" y="1507"/>
                  </a:lnTo>
                  <a:cubicBezTo>
                    <a:pt x="1849" y="1263"/>
                    <a:pt x="1472" y="1102"/>
                    <a:pt x="1010" y="1063"/>
                  </a:cubicBezTo>
                  <a:cubicBezTo>
                    <a:pt x="956" y="1058"/>
                    <a:pt x="891" y="1054"/>
                    <a:pt x="821" y="1054"/>
                  </a:cubicBezTo>
                  <a:cubicBezTo>
                    <a:pt x="574" y="1054"/>
                    <a:pt x="266" y="1105"/>
                    <a:pt x="168" y="1338"/>
                  </a:cubicBezTo>
                  <a:cubicBezTo>
                    <a:pt x="43" y="1708"/>
                    <a:pt x="413" y="2209"/>
                    <a:pt x="765" y="2329"/>
                  </a:cubicBezTo>
                  <a:cubicBezTo>
                    <a:pt x="858" y="2364"/>
                    <a:pt x="950" y="2379"/>
                    <a:pt x="1040" y="2379"/>
                  </a:cubicBezTo>
                  <a:cubicBezTo>
                    <a:pt x="1409" y="2379"/>
                    <a:pt x="1753" y="2121"/>
                    <a:pt x="2031" y="1881"/>
                  </a:cubicBezTo>
                  <a:cubicBezTo>
                    <a:pt x="2082" y="1836"/>
                    <a:pt x="2133" y="1791"/>
                    <a:pt x="2184" y="1744"/>
                  </a:cubicBezTo>
                  <a:lnTo>
                    <a:pt x="2184" y="1744"/>
                  </a:lnTo>
                  <a:cubicBezTo>
                    <a:pt x="2581" y="2170"/>
                    <a:pt x="2760" y="2827"/>
                    <a:pt x="2777" y="3373"/>
                  </a:cubicBezTo>
                  <a:cubicBezTo>
                    <a:pt x="2831" y="4221"/>
                    <a:pt x="2556" y="5164"/>
                    <a:pt x="1959" y="5761"/>
                  </a:cubicBezTo>
                  <a:cubicBezTo>
                    <a:pt x="1882" y="5820"/>
                    <a:pt x="1950" y="5921"/>
                    <a:pt x="2021" y="5921"/>
                  </a:cubicBezTo>
                  <a:cubicBezTo>
                    <a:pt x="2043" y="5921"/>
                    <a:pt x="2066" y="5911"/>
                    <a:pt x="2084" y="5887"/>
                  </a:cubicBezTo>
                  <a:cubicBezTo>
                    <a:pt x="3167" y="4840"/>
                    <a:pt x="3320" y="2685"/>
                    <a:pt x="2293" y="1643"/>
                  </a:cubicBezTo>
                  <a:lnTo>
                    <a:pt x="2293" y="1643"/>
                  </a:lnTo>
                  <a:cubicBezTo>
                    <a:pt x="2770" y="1194"/>
                    <a:pt x="3222" y="669"/>
                    <a:pt x="3601" y="144"/>
                  </a:cubicBezTo>
                  <a:cubicBezTo>
                    <a:pt x="3651" y="72"/>
                    <a:pt x="3580" y="0"/>
                    <a:pt x="3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3955550" y="907550"/>
              <a:ext cx="97225" cy="39900"/>
            </a:xfrm>
            <a:custGeom>
              <a:avLst/>
              <a:gdLst/>
              <a:ahLst/>
              <a:cxnLst/>
              <a:rect l="l" t="t" r="r" b="b"/>
              <a:pathLst>
                <a:path w="3889" h="1596" extrusionOk="0">
                  <a:moveTo>
                    <a:pt x="3262" y="273"/>
                  </a:moveTo>
                  <a:cubicBezTo>
                    <a:pt x="2763" y="542"/>
                    <a:pt x="2252" y="786"/>
                    <a:pt x="1744" y="1031"/>
                  </a:cubicBezTo>
                  <a:cubicBezTo>
                    <a:pt x="1517" y="1156"/>
                    <a:pt x="1266" y="1252"/>
                    <a:pt x="1022" y="1353"/>
                  </a:cubicBezTo>
                  <a:cubicBezTo>
                    <a:pt x="1016" y="1357"/>
                    <a:pt x="1010" y="1359"/>
                    <a:pt x="1002" y="1359"/>
                  </a:cubicBezTo>
                  <a:cubicBezTo>
                    <a:pt x="888" y="1359"/>
                    <a:pt x="515" y="969"/>
                    <a:pt x="303" y="755"/>
                  </a:cubicBezTo>
                  <a:lnTo>
                    <a:pt x="303" y="755"/>
                  </a:lnTo>
                  <a:cubicBezTo>
                    <a:pt x="1289" y="596"/>
                    <a:pt x="2275" y="436"/>
                    <a:pt x="3262" y="273"/>
                  </a:cubicBezTo>
                  <a:close/>
                  <a:moveTo>
                    <a:pt x="3772" y="1"/>
                  </a:moveTo>
                  <a:cubicBezTo>
                    <a:pt x="3759" y="1"/>
                    <a:pt x="3746" y="4"/>
                    <a:pt x="3732" y="10"/>
                  </a:cubicBezTo>
                  <a:cubicBezTo>
                    <a:pt x="3729" y="12"/>
                    <a:pt x="3726" y="14"/>
                    <a:pt x="3723" y="15"/>
                  </a:cubicBezTo>
                  <a:lnTo>
                    <a:pt x="3723" y="15"/>
                  </a:lnTo>
                  <a:cubicBezTo>
                    <a:pt x="2516" y="210"/>
                    <a:pt x="1285" y="388"/>
                    <a:pt x="102" y="607"/>
                  </a:cubicBezTo>
                  <a:cubicBezTo>
                    <a:pt x="25" y="607"/>
                    <a:pt x="1" y="709"/>
                    <a:pt x="49" y="756"/>
                  </a:cubicBezTo>
                  <a:cubicBezTo>
                    <a:pt x="347" y="1007"/>
                    <a:pt x="622" y="1306"/>
                    <a:pt x="920" y="1550"/>
                  </a:cubicBezTo>
                  <a:cubicBezTo>
                    <a:pt x="934" y="1583"/>
                    <a:pt x="960" y="1596"/>
                    <a:pt x="988" y="1596"/>
                  </a:cubicBezTo>
                  <a:cubicBezTo>
                    <a:pt x="1006" y="1596"/>
                    <a:pt x="1026" y="1590"/>
                    <a:pt x="1046" y="1580"/>
                  </a:cubicBezTo>
                  <a:cubicBezTo>
                    <a:pt x="1989" y="1132"/>
                    <a:pt x="2908" y="685"/>
                    <a:pt x="3833" y="183"/>
                  </a:cubicBezTo>
                  <a:cubicBezTo>
                    <a:pt x="3837" y="180"/>
                    <a:pt x="3841" y="177"/>
                    <a:pt x="3844" y="174"/>
                  </a:cubicBezTo>
                  <a:lnTo>
                    <a:pt x="3844" y="174"/>
                  </a:lnTo>
                  <a:cubicBezTo>
                    <a:pt x="3889" y="150"/>
                    <a:pt x="3885" y="83"/>
                    <a:pt x="3850" y="42"/>
                  </a:cubicBezTo>
                  <a:lnTo>
                    <a:pt x="3850" y="42"/>
                  </a:lnTo>
                  <a:cubicBezTo>
                    <a:pt x="3831" y="18"/>
                    <a:pt x="3803" y="1"/>
                    <a:pt x="37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3978550" y="908200"/>
              <a:ext cx="74050" cy="68325"/>
            </a:xfrm>
            <a:custGeom>
              <a:avLst/>
              <a:gdLst/>
              <a:ahLst/>
              <a:cxnLst/>
              <a:rect l="l" t="t" r="r" b="b"/>
              <a:pathLst>
                <a:path w="2962" h="2733" extrusionOk="0">
                  <a:moveTo>
                    <a:pt x="2822" y="1"/>
                  </a:moveTo>
                  <a:cubicBezTo>
                    <a:pt x="2801" y="1"/>
                    <a:pt x="2781" y="10"/>
                    <a:pt x="2764" y="32"/>
                  </a:cubicBezTo>
                  <a:cubicBezTo>
                    <a:pt x="2263" y="533"/>
                    <a:pt x="1743" y="981"/>
                    <a:pt x="1170" y="1405"/>
                  </a:cubicBezTo>
                  <a:cubicBezTo>
                    <a:pt x="781" y="1685"/>
                    <a:pt x="540" y="2061"/>
                    <a:pt x="241" y="2413"/>
                  </a:cubicBezTo>
                  <a:lnTo>
                    <a:pt x="241" y="2413"/>
                  </a:lnTo>
                  <a:cubicBezTo>
                    <a:pt x="197" y="2117"/>
                    <a:pt x="197" y="1811"/>
                    <a:pt x="197" y="1501"/>
                  </a:cubicBezTo>
                  <a:cubicBezTo>
                    <a:pt x="197" y="1438"/>
                    <a:pt x="148" y="1406"/>
                    <a:pt x="99" y="1406"/>
                  </a:cubicBezTo>
                  <a:cubicBezTo>
                    <a:pt x="49" y="1406"/>
                    <a:pt x="0" y="1438"/>
                    <a:pt x="0" y="1501"/>
                  </a:cubicBezTo>
                  <a:cubicBezTo>
                    <a:pt x="0" y="1900"/>
                    <a:pt x="0" y="2271"/>
                    <a:pt x="78" y="2671"/>
                  </a:cubicBezTo>
                  <a:cubicBezTo>
                    <a:pt x="78" y="2713"/>
                    <a:pt x="113" y="2732"/>
                    <a:pt x="150" y="2732"/>
                  </a:cubicBezTo>
                  <a:cubicBezTo>
                    <a:pt x="181" y="2732"/>
                    <a:pt x="213" y="2719"/>
                    <a:pt x="227" y="2694"/>
                  </a:cubicBezTo>
                  <a:cubicBezTo>
                    <a:pt x="400" y="2545"/>
                    <a:pt x="496" y="2372"/>
                    <a:pt x="621" y="2199"/>
                  </a:cubicBezTo>
                  <a:cubicBezTo>
                    <a:pt x="872" y="1877"/>
                    <a:pt x="1194" y="1626"/>
                    <a:pt x="1517" y="1375"/>
                  </a:cubicBezTo>
                  <a:cubicBezTo>
                    <a:pt x="2018" y="1029"/>
                    <a:pt x="2466" y="605"/>
                    <a:pt x="2884" y="157"/>
                  </a:cubicBezTo>
                  <a:cubicBezTo>
                    <a:pt x="2962" y="102"/>
                    <a:pt x="2891"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3995275" y="907725"/>
              <a:ext cx="57700" cy="75550"/>
            </a:xfrm>
            <a:custGeom>
              <a:avLst/>
              <a:gdLst/>
              <a:ahLst/>
              <a:cxnLst/>
              <a:rect l="l" t="t" r="r" b="b"/>
              <a:pathLst>
                <a:path w="2308" h="3022" extrusionOk="0">
                  <a:moveTo>
                    <a:pt x="2171" y="0"/>
                  </a:moveTo>
                  <a:cubicBezTo>
                    <a:pt x="2135" y="0"/>
                    <a:pt x="2104" y="16"/>
                    <a:pt x="2095" y="51"/>
                  </a:cubicBezTo>
                  <a:cubicBezTo>
                    <a:pt x="1807" y="968"/>
                    <a:pt x="1518" y="1903"/>
                    <a:pt x="1138" y="2773"/>
                  </a:cubicBezTo>
                  <a:lnTo>
                    <a:pt x="1138" y="2773"/>
                  </a:lnTo>
                  <a:cubicBezTo>
                    <a:pt x="808" y="2492"/>
                    <a:pt x="515" y="2162"/>
                    <a:pt x="203" y="1872"/>
                  </a:cubicBezTo>
                  <a:cubicBezTo>
                    <a:pt x="184" y="1847"/>
                    <a:pt x="161" y="1837"/>
                    <a:pt x="139" y="1837"/>
                  </a:cubicBezTo>
                  <a:cubicBezTo>
                    <a:pt x="68" y="1837"/>
                    <a:pt x="0" y="1937"/>
                    <a:pt x="77" y="1991"/>
                  </a:cubicBezTo>
                  <a:cubicBezTo>
                    <a:pt x="424" y="2343"/>
                    <a:pt x="752" y="2690"/>
                    <a:pt x="1122" y="2988"/>
                  </a:cubicBezTo>
                  <a:cubicBezTo>
                    <a:pt x="1144" y="3010"/>
                    <a:pt x="1171" y="3021"/>
                    <a:pt x="1197" y="3021"/>
                  </a:cubicBezTo>
                  <a:cubicBezTo>
                    <a:pt x="1229" y="3021"/>
                    <a:pt x="1258" y="3004"/>
                    <a:pt x="1271" y="2964"/>
                  </a:cubicBezTo>
                  <a:cubicBezTo>
                    <a:pt x="1695" y="2045"/>
                    <a:pt x="1970" y="1072"/>
                    <a:pt x="2292" y="129"/>
                  </a:cubicBezTo>
                  <a:cubicBezTo>
                    <a:pt x="2307" y="49"/>
                    <a:pt x="2233" y="0"/>
                    <a:pt x="2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3936300" y="961975"/>
              <a:ext cx="33000" cy="5625"/>
            </a:xfrm>
            <a:custGeom>
              <a:avLst/>
              <a:gdLst/>
              <a:ahLst/>
              <a:cxnLst/>
              <a:rect l="l" t="t" r="r" b="b"/>
              <a:pathLst>
                <a:path w="1320" h="225" extrusionOk="0">
                  <a:moveTo>
                    <a:pt x="150" y="0"/>
                  </a:moveTo>
                  <a:cubicBezTo>
                    <a:pt x="1" y="0"/>
                    <a:pt x="1" y="197"/>
                    <a:pt x="150" y="197"/>
                  </a:cubicBezTo>
                  <a:cubicBezTo>
                    <a:pt x="350" y="211"/>
                    <a:pt x="550" y="225"/>
                    <a:pt x="751" y="225"/>
                  </a:cubicBezTo>
                  <a:cubicBezTo>
                    <a:pt x="898" y="225"/>
                    <a:pt x="1046" y="217"/>
                    <a:pt x="1195" y="197"/>
                  </a:cubicBezTo>
                  <a:cubicBezTo>
                    <a:pt x="1320" y="197"/>
                    <a:pt x="1320" y="0"/>
                    <a:pt x="1195" y="0"/>
                  </a:cubicBezTo>
                  <a:cubicBezTo>
                    <a:pt x="1046" y="20"/>
                    <a:pt x="898" y="28"/>
                    <a:pt x="751" y="28"/>
                  </a:cubicBezTo>
                  <a:cubicBezTo>
                    <a:pt x="550" y="28"/>
                    <a:pt x="350" y="14"/>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3952225" y="972000"/>
              <a:ext cx="18450" cy="11275"/>
            </a:xfrm>
            <a:custGeom>
              <a:avLst/>
              <a:gdLst/>
              <a:ahLst/>
              <a:cxnLst/>
              <a:rect l="l" t="t" r="r" b="b"/>
              <a:pathLst>
                <a:path w="738" h="451" extrusionOk="0">
                  <a:moveTo>
                    <a:pt x="605" y="0"/>
                  </a:moveTo>
                  <a:cubicBezTo>
                    <a:pt x="589" y="0"/>
                    <a:pt x="573" y="5"/>
                    <a:pt x="558" y="17"/>
                  </a:cubicBezTo>
                  <a:cubicBezTo>
                    <a:pt x="408" y="119"/>
                    <a:pt x="259" y="196"/>
                    <a:pt x="110" y="268"/>
                  </a:cubicBezTo>
                  <a:cubicBezTo>
                    <a:pt x="1" y="309"/>
                    <a:pt x="64" y="451"/>
                    <a:pt x="161" y="451"/>
                  </a:cubicBezTo>
                  <a:cubicBezTo>
                    <a:pt x="175" y="451"/>
                    <a:pt x="190" y="448"/>
                    <a:pt x="205" y="441"/>
                  </a:cubicBezTo>
                  <a:cubicBezTo>
                    <a:pt x="355" y="369"/>
                    <a:pt x="504" y="292"/>
                    <a:pt x="653" y="196"/>
                  </a:cubicBezTo>
                  <a:cubicBezTo>
                    <a:pt x="738" y="131"/>
                    <a:pt x="681"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3989350" y="982725"/>
              <a:ext cx="7275" cy="29225"/>
            </a:xfrm>
            <a:custGeom>
              <a:avLst/>
              <a:gdLst/>
              <a:ahLst/>
              <a:cxnLst/>
              <a:rect l="l" t="t" r="r" b="b"/>
              <a:pathLst>
                <a:path w="291" h="1169" extrusionOk="0">
                  <a:moveTo>
                    <a:pt x="126" y="0"/>
                  </a:moveTo>
                  <a:cubicBezTo>
                    <a:pt x="65" y="0"/>
                    <a:pt x="1" y="58"/>
                    <a:pt x="16" y="137"/>
                  </a:cubicBezTo>
                  <a:cubicBezTo>
                    <a:pt x="64" y="436"/>
                    <a:pt x="94" y="758"/>
                    <a:pt x="94" y="1057"/>
                  </a:cubicBezTo>
                  <a:cubicBezTo>
                    <a:pt x="94" y="1131"/>
                    <a:pt x="143" y="1169"/>
                    <a:pt x="192" y="1169"/>
                  </a:cubicBezTo>
                  <a:cubicBezTo>
                    <a:pt x="241" y="1169"/>
                    <a:pt x="291" y="1131"/>
                    <a:pt x="291" y="1057"/>
                  </a:cubicBezTo>
                  <a:cubicBezTo>
                    <a:pt x="291" y="734"/>
                    <a:pt x="267" y="412"/>
                    <a:pt x="213" y="66"/>
                  </a:cubicBezTo>
                  <a:cubicBezTo>
                    <a:pt x="195" y="20"/>
                    <a:pt x="161"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3995925" y="977600"/>
              <a:ext cx="18150" cy="14350"/>
            </a:xfrm>
            <a:custGeom>
              <a:avLst/>
              <a:gdLst/>
              <a:ahLst/>
              <a:cxnLst/>
              <a:rect l="l" t="t" r="r" b="b"/>
              <a:pathLst>
                <a:path w="726" h="574" extrusionOk="0">
                  <a:moveTo>
                    <a:pt x="139" y="1"/>
                  </a:moveTo>
                  <a:cubicBezTo>
                    <a:pt x="49" y="1"/>
                    <a:pt x="0" y="134"/>
                    <a:pt x="99" y="193"/>
                  </a:cubicBezTo>
                  <a:cubicBezTo>
                    <a:pt x="248" y="295"/>
                    <a:pt x="374" y="420"/>
                    <a:pt x="523" y="539"/>
                  </a:cubicBezTo>
                  <a:cubicBezTo>
                    <a:pt x="547" y="564"/>
                    <a:pt x="573" y="574"/>
                    <a:pt x="597" y="574"/>
                  </a:cubicBezTo>
                  <a:cubicBezTo>
                    <a:pt x="672" y="574"/>
                    <a:pt x="725" y="474"/>
                    <a:pt x="648" y="420"/>
                  </a:cubicBezTo>
                  <a:cubicBezTo>
                    <a:pt x="499" y="271"/>
                    <a:pt x="350" y="145"/>
                    <a:pt x="201" y="20"/>
                  </a:cubicBezTo>
                  <a:cubicBezTo>
                    <a:pt x="179" y="7"/>
                    <a:pt x="158"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3886450" y="964975"/>
              <a:ext cx="25800" cy="25075"/>
            </a:xfrm>
            <a:custGeom>
              <a:avLst/>
              <a:gdLst/>
              <a:ahLst/>
              <a:cxnLst/>
              <a:rect l="l" t="t" r="r" b="b"/>
              <a:pathLst>
                <a:path w="1032" h="1003" extrusionOk="0">
                  <a:moveTo>
                    <a:pt x="402" y="1"/>
                  </a:moveTo>
                  <a:cubicBezTo>
                    <a:pt x="367" y="1"/>
                    <a:pt x="329" y="28"/>
                    <a:pt x="329" y="77"/>
                  </a:cubicBezTo>
                  <a:lnTo>
                    <a:pt x="329" y="376"/>
                  </a:lnTo>
                  <a:cubicBezTo>
                    <a:pt x="251" y="423"/>
                    <a:pt x="180" y="477"/>
                    <a:pt x="102" y="501"/>
                  </a:cubicBezTo>
                  <a:cubicBezTo>
                    <a:pt x="1" y="525"/>
                    <a:pt x="31" y="626"/>
                    <a:pt x="126" y="626"/>
                  </a:cubicBezTo>
                  <a:cubicBezTo>
                    <a:pt x="204" y="650"/>
                    <a:pt x="275" y="650"/>
                    <a:pt x="353" y="650"/>
                  </a:cubicBezTo>
                  <a:cubicBezTo>
                    <a:pt x="377" y="722"/>
                    <a:pt x="377" y="823"/>
                    <a:pt x="377" y="895"/>
                  </a:cubicBezTo>
                  <a:lnTo>
                    <a:pt x="377" y="925"/>
                  </a:lnTo>
                  <a:cubicBezTo>
                    <a:pt x="362" y="968"/>
                    <a:pt x="402" y="1002"/>
                    <a:pt x="446" y="1002"/>
                  </a:cubicBezTo>
                  <a:cubicBezTo>
                    <a:pt x="475" y="1002"/>
                    <a:pt x="507" y="987"/>
                    <a:pt x="526" y="949"/>
                  </a:cubicBezTo>
                  <a:cubicBezTo>
                    <a:pt x="550" y="847"/>
                    <a:pt x="598" y="776"/>
                    <a:pt x="651" y="674"/>
                  </a:cubicBezTo>
                  <a:cubicBezTo>
                    <a:pt x="723" y="674"/>
                    <a:pt x="825" y="698"/>
                    <a:pt x="896" y="746"/>
                  </a:cubicBezTo>
                  <a:cubicBezTo>
                    <a:pt x="907" y="757"/>
                    <a:pt x="919" y="761"/>
                    <a:pt x="932" y="761"/>
                  </a:cubicBezTo>
                  <a:cubicBezTo>
                    <a:pt x="981" y="761"/>
                    <a:pt x="1031" y="689"/>
                    <a:pt x="974" y="650"/>
                  </a:cubicBezTo>
                  <a:cubicBezTo>
                    <a:pt x="896" y="573"/>
                    <a:pt x="825" y="501"/>
                    <a:pt x="777" y="447"/>
                  </a:cubicBezTo>
                  <a:cubicBezTo>
                    <a:pt x="825" y="352"/>
                    <a:pt x="872" y="274"/>
                    <a:pt x="926" y="203"/>
                  </a:cubicBezTo>
                  <a:cubicBezTo>
                    <a:pt x="946" y="139"/>
                    <a:pt x="896" y="95"/>
                    <a:pt x="852" y="95"/>
                  </a:cubicBezTo>
                  <a:cubicBezTo>
                    <a:pt x="842" y="95"/>
                    <a:pt x="833" y="97"/>
                    <a:pt x="825" y="101"/>
                  </a:cubicBezTo>
                  <a:cubicBezTo>
                    <a:pt x="723" y="125"/>
                    <a:pt x="651" y="179"/>
                    <a:pt x="574" y="226"/>
                  </a:cubicBezTo>
                  <a:cubicBezTo>
                    <a:pt x="526" y="179"/>
                    <a:pt x="502" y="101"/>
                    <a:pt x="448" y="29"/>
                  </a:cubicBezTo>
                  <a:cubicBezTo>
                    <a:pt x="440" y="10"/>
                    <a:pt x="4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3979150" y="1041375"/>
              <a:ext cx="26725" cy="23450"/>
            </a:xfrm>
            <a:custGeom>
              <a:avLst/>
              <a:gdLst/>
              <a:ahLst/>
              <a:cxnLst/>
              <a:rect l="l" t="t" r="r" b="b"/>
              <a:pathLst>
                <a:path w="1069" h="938" extrusionOk="0">
                  <a:moveTo>
                    <a:pt x="323" y="1"/>
                  </a:moveTo>
                  <a:cubicBezTo>
                    <a:pt x="277" y="1"/>
                    <a:pt x="234" y="53"/>
                    <a:pt x="251" y="108"/>
                  </a:cubicBezTo>
                  <a:cubicBezTo>
                    <a:pt x="275" y="179"/>
                    <a:pt x="299" y="257"/>
                    <a:pt x="352" y="329"/>
                  </a:cubicBezTo>
                  <a:cubicBezTo>
                    <a:pt x="275" y="376"/>
                    <a:pt x="203" y="406"/>
                    <a:pt x="125" y="454"/>
                  </a:cubicBezTo>
                  <a:lnTo>
                    <a:pt x="102" y="454"/>
                  </a:lnTo>
                  <a:cubicBezTo>
                    <a:pt x="0" y="478"/>
                    <a:pt x="24" y="603"/>
                    <a:pt x="125" y="603"/>
                  </a:cubicBezTo>
                  <a:lnTo>
                    <a:pt x="424" y="603"/>
                  </a:lnTo>
                  <a:cubicBezTo>
                    <a:pt x="448" y="675"/>
                    <a:pt x="472" y="776"/>
                    <a:pt x="448" y="854"/>
                  </a:cubicBezTo>
                  <a:cubicBezTo>
                    <a:pt x="448" y="901"/>
                    <a:pt x="501" y="937"/>
                    <a:pt x="545" y="937"/>
                  </a:cubicBezTo>
                  <a:cubicBezTo>
                    <a:pt x="568" y="937"/>
                    <a:pt x="589" y="927"/>
                    <a:pt x="597" y="902"/>
                  </a:cubicBezTo>
                  <a:cubicBezTo>
                    <a:pt x="621" y="800"/>
                    <a:pt x="675" y="705"/>
                    <a:pt x="699" y="603"/>
                  </a:cubicBezTo>
                  <a:cubicBezTo>
                    <a:pt x="800" y="627"/>
                    <a:pt x="896" y="627"/>
                    <a:pt x="973" y="651"/>
                  </a:cubicBezTo>
                  <a:cubicBezTo>
                    <a:pt x="1045" y="651"/>
                    <a:pt x="1069" y="555"/>
                    <a:pt x="1021" y="526"/>
                  </a:cubicBezTo>
                  <a:cubicBezTo>
                    <a:pt x="973" y="454"/>
                    <a:pt x="896" y="406"/>
                    <a:pt x="824" y="352"/>
                  </a:cubicBezTo>
                  <a:cubicBezTo>
                    <a:pt x="848" y="305"/>
                    <a:pt x="896" y="227"/>
                    <a:pt x="949" y="155"/>
                  </a:cubicBezTo>
                  <a:cubicBezTo>
                    <a:pt x="991" y="114"/>
                    <a:pt x="937" y="49"/>
                    <a:pt x="875" y="49"/>
                  </a:cubicBezTo>
                  <a:cubicBezTo>
                    <a:pt x="866" y="49"/>
                    <a:pt x="857" y="51"/>
                    <a:pt x="848" y="54"/>
                  </a:cubicBezTo>
                  <a:cubicBezTo>
                    <a:pt x="746" y="108"/>
                    <a:pt x="675" y="155"/>
                    <a:pt x="573" y="203"/>
                  </a:cubicBezTo>
                  <a:cubicBezTo>
                    <a:pt x="502" y="155"/>
                    <a:pt x="424" y="108"/>
                    <a:pt x="376" y="30"/>
                  </a:cubicBezTo>
                  <a:cubicBezTo>
                    <a:pt x="361" y="9"/>
                    <a:pt x="341" y="1"/>
                    <a:pt x="3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3398425" y="921475"/>
              <a:ext cx="117000" cy="154475"/>
            </a:xfrm>
            <a:custGeom>
              <a:avLst/>
              <a:gdLst/>
              <a:ahLst/>
              <a:cxnLst/>
              <a:rect l="l" t="t" r="r" b="b"/>
              <a:pathLst>
                <a:path w="4680" h="6179" extrusionOk="0">
                  <a:moveTo>
                    <a:pt x="2267" y="0"/>
                  </a:moveTo>
                  <a:cubicBezTo>
                    <a:pt x="2249" y="0"/>
                    <a:pt x="2229" y="8"/>
                    <a:pt x="2209" y="26"/>
                  </a:cubicBezTo>
                  <a:cubicBezTo>
                    <a:pt x="1540" y="450"/>
                    <a:pt x="746" y="623"/>
                    <a:pt x="48" y="1023"/>
                  </a:cubicBezTo>
                  <a:cubicBezTo>
                    <a:pt x="24" y="1023"/>
                    <a:pt x="0" y="1095"/>
                    <a:pt x="0" y="1119"/>
                  </a:cubicBezTo>
                  <a:cubicBezTo>
                    <a:pt x="645" y="2838"/>
                    <a:pt x="1463" y="4456"/>
                    <a:pt x="2185" y="6122"/>
                  </a:cubicBezTo>
                  <a:cubicBezTo>
                    <a:pt x="2202" y="6162"/>
                    <a:pt x="2230" y="6179"/>
                    <a:pt x="2257" y="6179"/>
                  </a:cubicBezTo>
                  <a:cubicBezTo>
                    <a:pt x="2314" y="6179"/>
                    <a:pt x="2371" y="6105"/>
                    <a:pt x="2334" y="6020"/>
                  </a:cubicBezTo>
                  <a:cubicBezTo>
                    <a:pt x="1940" y="5053"/>
                    <a:pt x="1493" y="4104"/>
                    <a:pt x="1069" y="3137"/>
                  </a:cubicBezTo>
                  <a:cubicBezTo>
                    <a:pt x="794" y="2540"/>
                    <a:pt x="543" y="1943"/>
                    <a:pt x="299" y="1322"/>
                  </a:cubicBezTo>
                  <a:cubicBezTo>
                    <a:pt x="221" y="1119"/>
                    <a:pt x="245" y="1119"/>
                    <a:pt x="472" y="1023"/>
                  </a:cubicBezTo>
                  <a:cubicBezTo>
                    <a:pt x="693" y="922"/>
                    <a:pt x="967" y="820"/>
                    <a:pt x="1218" y="725"/>
                  </a:cubicBezTo>
                  <a:cubicBezTo>
                    <a:pt x="1585" y="586"/>
                    <a:pt x="1917" y="446"/>
                    <a:pt x="2240" y="244"/>
                  </a:cubicBezTo>
                  <a:lnTo>
                    <a:pt x="2240" y="244"/>
                  </a:lnTo>
                  <a:cubicBezTo>
                    <a:pt x="2681" y="996"/>
                    <a:pt x="2969" y="1898"/>
                    <a:pt x="3307" y="2689"/>
                  </a:cubicBezTo>
                  <a:cubicBezTo>
                    <a:pt x="3701" y="3632"/>
                    <a:pt x="4078" y="4551"/>
                    <a:pt x="4448" y="5501"/>
                  </a:cubicBezTo>
                  <a:cubicBezTo>
                    <a:pt x="4469" y="5548"/>
                    <a:pt x="4514" y="5569"/>
                    <a:pt x="4556" y="5569"/>
                  </a:cubicBezTo>
                  <a:cubicBezTo>
                    <a:pt x="4620" y="5569"/>
                    <a:pt x="4679" y="5522"/>
                    <a:pt x="4651" y="5447"/>
                  </a:cubicBezTo>
                  <a:cubicBezTo>
                    <a:pt x="4251" y="4480"/>
                    <a:pt x="3851" y="3507"/>
                    <a:pt x="3457" y="2540"/>
                  </a:cubicBezTo>
                  <a:cubicBezTo>
                    <a:pt x="3104" y="1716"/>
                    <a:pt x="2806" y="820"/>
                    <a:pt x="2334" y="50"/>
                  </a:cubicBezTo>
                  <a:cubicBezTo>
                    <a:pt x="2320" y="21"/>
                    <a:pt x="2296" y="0"/>
                    <a:pt x="2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3445400" y="943100"/>
              <a:ext cx="21025" cy="10950"/>
            </a:xfrm>
            <a:custGeom>
              <a:avLst/>
              <a:gdLst/>
              <a:ahLst/>
              <a:cxnLst/>
              <a:rect l="l" t="t" r="r" b="b"/>
              <a:pathLst>
                <a:path w="841" h="438" extrusionOk="0">
                  <a:moveTo>
                    <a:pt x="722" y="0"/>
                  </a:moveTo>
                  <a:cubicBezTo>
                    <a:pt x="710" y="0"/>
                    <a:pt x="697" y="3"/>
                    <a:pt x="682" y="9"/>
                  </a:cubicBezTo>
                  <a:cubicBezTo>
                    <a:pt x="479" y="81"/>
                    <a:pt x="282" y="128"/>
                    <a:pt x="109" y="254"/>
                  </a:cubicBezTo>
                  <a:cubicBezTo>
                    <a:pt x="0" y="300"/>
                    <a:pt x="62" y="437"/>
                    <a:pt x="163" y="437"/>
                  </a:cubicBezTo>
                  <a:cubicBezTo>
                    <a:pt x="178" y="437"/>
                    <a:pt x="194" y="434"/>
                    <a:pt x="211" y="427"/>
                  </a:cubicBezTo>
                  <a:cubicBezTo>
                    <a:pt x="360" y="331"/>
                    <a:pt x="557" y="254"/>
                    <a:pt x="730" y="206"/>
                  </a:cubicBezTo>
                  <a:cubicBezTo>
                    <a:pt x="841" y="164"/>
                    <a:pt x="816"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3446500" y="966050"/>
              <a:ext cx="30300" cy="17850"/>
            </a:xfrm>
            <a:custGeom>
              <a:avLst/>
              <a:gdLst/>
              <a:ahLst/>
              <a:cxnLst/>
              <a:rect l="l" t="t" r="r" b="b"/>
              <a:pathLst>
                <a:path w="1212" h="714" extrusionOk="0">
                  <a:moveTo>
                    <a:pt x="1060" y="0"/>
                  </a:moveTo>
                  <a:cubicBezTo>
                    <a:pt x="1035" y="0"/>
                    <a:pt x="1008" y="10"/>
                    <a:pt x="984" y="34"/>
                  </a:cubicBezTo>
                  <a:cubicBezTo>
                    <a:pt x="883" y="160"/>
                    <a:pt x="710" y="231"/>
                    <a:pt x="584" y="285"/>
                  </a:cubicBezTo>
                  <a:cubicBezTo>
                    <a:pt x="411" y="357"/>
                    <a:pt x="238" y="434"/>
                    <a:pt x="89" y="530"/>
                  </a:cubicBezTo>
                  <a:cubicBezTo>
                    <a:pt x="1" y="576"/>
                    <a:pt x="66" y="713"/>
                    <a:pt x="151" y="713"/>
                  </a:cubicBezTo>
                  <a:cubicBezTo>
                    <a:pt x="164" y="713"/>
                    <a:pt x="177" y="710"/>
                    <a:pt x="190" y="703"/>
                  </a:cubicBezTo>
                  <a:cubicBezTo>
                    <a:pt x="489" y="506"/>
                    <a:pt x="913" y="434"/>
                    <a:pt x="1134" y="183"/>
                  </a:cubicBezTo>
                  <a:cubicBezTo>
                    <a:pt x="1211" y="106"/>
                    <a:pt x="1142"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3468925" y="988625"/>
              <a:ext cx="18875" cy="9550"/>
            </a:xfrm>
            <a:custGeom>
              <a:avLst/>
              <a:gdLst/>
              <a:ahLst/>
              <a:cxnLst/>
              <a:rect l="l" t="t" r="r" b="b"/>
              <a:pathLst>
                <a:path w="755" h="382" extrusionOk="0">
                  <a:moveTo>
                    <a:pt x="604" y="1"/>
                  </a:moveTo>
                  <a:cubicBezTo>
                    <a:pt x="597" y="1"/>
                    <a:pt x="590" y="1"/>
                    <a:pt x="583" y="3"/>
                  </a:cubicBezTo>
                  <a:cubicBezTo>
                    <a:pt x="410" y="51"/>
                    <a:pt x="261" y="98"/>
                    <a:pt x="111" y="176"/>
                  </a:cubicBezTo>
                  <a:cubicBezTo>
                    <a:pt x="0" y="218"/>
                    <a:pt x="30" y="382"/>
                    <a:pt x="125" y="382"/>
                  </a:cubicBezTo>
                  <a:cubicBezTo>
                    <a:pt x="137" y="382"/>
                    <a:pt x="151" y="379"/>
                    <a:pt x="165" y="373"/>
                  </a:cubicBezTo>
                  <a:cubicBezTo>
                    <a:pt x="314" y="301"/>
                    <a:pt x="464" y="224"/>
                    <a:pt x="637" y="200"/>
                  </a:cubicBezTo>
                  <a:cubicBezTo>
                    <a:pt x="755" y="177"/>
                    <a:pt x="714" y="1"/>
                    <a:pt x="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3468925" y="1013725"/>
              <a:ext cx="27175" cy="14300"/>
            </a:xfrm>
            <a:custGeom>
              <a:avLst/>
              <a:gdLst/>
              <a:ahLst/>
              <a:cxnLst/>
              <a:rect l="l" t="t" r="r" b="b"/>
              <a:pathLst>
                <a:path w="1087" h="572" extrusionOk="0">
                  <a:moveTo>
                    <a:pt x="944" y="0"/>
                  </a:moveTo>
                  <a:cubicBezTo>
                    <a:pt x="925" y="0"/>
                    <a:pt x="904" y="6"/>
                    <a:pt x="881" y="20"/>
                  </a:cubicBezTo>
                  <a:cubicBezTo>
                    <a:pt x="637" y="139"/>
                    <a:pt x="386" y="264"/>
                    <a:pt x="111" y="366"/>
                  </a:cubicBezTo>
                  <a:cubicBezTo>
                    <a:pt x="0" y="408"/>
                    <a:pt x="30" y="572"/>
                    <a:pt x="125" y="572"/>
                  </a:cubicBezTo>
                  <a:cubicBezTo>
                    <a:pt x="137" y="572"/>
                    <a:pt x="151" y="569"/>
                    <a:pt x="165" y="563"/>
                  </a:cubicBezTo>
                  <a:cubicBezTo>
                    <a:pt x="434" y="438"/>
                    <a:pt x="708" y="318"/>
                    <a:pt x="983" y="193"/>
                  </a:cubicBezTo>
                  <a:cubicBezTo>
                    <a:pt x="1086" y="129"/>
                    <a:pt x="1036" y="0"/>
                    <a:pt x="9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3484525" y="1039375"/>
              <a:ext cx="23000" cy="12375"/>
            </a:xfrm>
            <a:custGeom>
              <a:avLst/>
              <a:gdLst/>
              <a:ahLst/>
              <a:cxnLst/>
              <a:rect l="l" t="t" r="r" b="b"/>
              <a:pathLst>
                <a:path w="920" h="495" extrusionOk="0">
                  <a:moveTo>
                    <a:pt x="769" y="0"/>
                  </a:moveTo>
                  <a:cubicBezTo>
                    <a:pt x="758" y="0"/>
                    <a:pt x="746" y="3"/>
                    <a:pt x="735" y="9"/>
                  </a:cubicBezTo>
                  <a:cubicBezTo>
                    <a:pt x="508" y="110"/>
                    <a:pt x="311" y="212"/>
                    <a:pt x="84" y="307"/>
                  </a:cubicBezTo>
                  <a:cubicBezTo>
                    <a:pt x="0" y="354"/>
                    <a:pt x="64" y="494"/>
                    <a:pt x="150" y="494"/>
                  </a:cubicBezTo>
                  <a:cubicBezTo>
                    <a:pt x="162" y="494"/>
                    <a:pt x="174" y="492"/>
                    <a:pt x="186" y="486"/>
                  </a:cubicBezTo>
                  <a:cubicBezTo>
                    <a:pt x="407" y="385"/>
                    <a:pt x="610" y="283"/>
                    <a:pt x="831" y="188"/>
                  </a:cubicBezTo>
                  <a:cubicBezTo>
                    <a:pt x="920" y="140"/>
                    <a:pt x="852" y="0"/>
                    <a:pt x="7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3657050" y="938775"/>
              <a:ext cx="173650" cy="96500"/>
            </a:xfrm>
            <a:custGeom>
              <a:avLst/>
              <a:gdLst/>
              <a:ahLst/>
              <a:cxnLst/>
              <a:rect l="l" t="t" r="r" b="b"/>
              <a:pathLst>
                <a:path w="6946" h="3860" extrusionOk="0">
                  <a:moveTo>
                    <a:pt x="3662" y="0"/>
                  </a:moveTo>
                  <a:cubicBezTo>
                    <a:pt x="3610" y="0"/>
                    <a:pt x="3557" y="1"/>
                    <a:pt x="3505" y="3"/>
                  </a:cubicBezTo>
                  <a:cubicBezTo>
                    <a:pt x="2735" y="33"/>
                    <a:pt x="1864" y="278"/>
                    <a:pt x="1243" y="779"/>
                  </a:cubicBezTo>
                  <a:cubicBezTo>
                    <a:pt x="873" y="1101"/>
                    <a:pt x="598" y="1471"/>
                    <a:pt x="347" y="1919"/>
                  </a:cubicBezTo>
                  <a:cubicBezTo>
                    <a:pt x="49" y="2492"/>
                    <a:pt x="126" y="3089"/>
                    <a:pt x="1" y="3734"/>
                  </a:cubicBezTo>
                  <a:cubicBezTo>
                    <a:pt x="1" y="3810"/>
                    <a:pt x="64" y="3859"/>
                    <a:pt x="119" y="3859"/>
                  </a:cubicBezTo>
                  <a:cubicBezTo>
                    <a:pt x="155" y="3859"/>
                    <a:pt x="188" y="3838"/>
                    <a:pt x="198" y="3788"/>
                  </a:cubicBezTo>
                  <a:cubicBezTo>
                    <a:pt x="276" y="3316"/>
                    <a:pt x="222" y="2839"/>
                    <a:pt x="371" y="2391"/>
                  </a:cubicBezTo>
                  <a:cubicBezTo>
                    <a:pt x="496" y="1943"/>
                    <a:pt x="771" y="1549"/>
                    <a:pt x="1070" y="1197"/>
                  </a:cubicBezTo>
                  <a:cubicBezTo>
                    <a:pt x="1643" y="576"/>
                    <a:pt x="2461" y="301"/>
                    <a:pt x="3261" y="230"/>
                  </a:cubicBezTo>
                  <a:cubicBezTo>
                    <a:pt x="3399" y="215"/>
                    <a:pt x="3538" y="207"/>
                    <a:pt x="3678" y="207"/>
                  </a:cubicBezTo>
                  <a:cubicBezTo>
                    <a:pt x="4265" y="207"/>
                    <a:pt x="4853" y="339"/>
                    <a:pt x="5374" y="600"/>
                  </a:cubicBezTo>
                  <a:cubicBezTo>
                    <a:pt x="6019" y="928"/>
                    <a:pt x="6765" y="1770"/>
                    <a:pt x="6693" y="2540"/>
                  </a:cubicBezTo>
                  <a:cubicBezTo>
                    <a:pt x="6693" y="2594"/>
                    <a:pt x="6741" y="2618"/>
                    <a:pt x="6765" y="2642"/>
                  </a:cubicBezTo>
                  <a:lnTo>
                    <a:pt x="6789" y="2642"/>
                  </a:lnTo>
                  <a:cubicBezTo>
                    <a:pt x="6804" y="2649"/>
                    <a:pt x="6820" y="2651"/>
                    <a:pt x="6834" y="2651"/>
                  </a:cubicBezTo>
                  <a:cubicBezTo>
                    <a:pt x="6868" y="2651"/>
                    <a:pt x="6897" y="2635"/>
                    <a:pt x="6914" y="2618"/>
                  </a:cubicBezTo>
                  <a:lnTo>
                    <a:pt x="6914" y="2570"/>
                  </a:lnTo>
                  <a:cubicBezTo>
                    <a:pt x="6946" y="2529"/>
                    <a:pt x="6936" y="2487"/>
                    <a:pt x="6909" y="2460"/>
                  </a:cubicBezTo>
                  <a:lnTo>
                    <a:pt x="6909" y="2460"/>
                  </a:lnTo>
                  <a:cubicBezTo>
                    <a:pt x="6935" y="2430"/>
                    <a:pt x="6931" y="2373"/>
                    <a:pt x="6890" y="2295"/>
                  </a:cubicBezTo>
                  <a:cubicBezTo>
                    <a:pt x="6866" y="2170"/>
                    <a:pt x="6819" y="2045"/>
                    <a:pt x="6765" y="1943"/>
                  </a:cubicBezTo>
                  <a:cubicBezTo>
                    <a:pt x="6693" y="1746"/>
                    <a:pt x="6616" y="1549"/>
                    <a:pt x="6520" y="1376"/>
                  </a:cubicBezTo>
                  <a:cubicBezTo>
                    <a:pt x="6317" y="1048"/>
                    <a:pt x="6043" y="803"/>
                    <a:pt x="5774" y="600"/>
                  </a:cubicBezTo>
                  <a:cubicBezTo>
                    <a:pt x="5167" y="160"/>
                    <a:pt x="4393" y="0"/>
                    <a:pt x="3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3683175" y="949975"/>
              <a:ext cx="40475" cy="79200"/>
            </a:xfrm>
            <a:custGeom>
              <a:avLst/>
              <a:gdLst/>
              <a:ahLst/>
              <a:cxnLst/>
              <a:rect l="l" t="t" r="r" b="b"/>
              <a:pathLst>
                <a:path w="1619" h="3168" extrusionOk="0">
                  <a:moveTo>
                    <a:pt x="748" y="0"/>
                  </a:moveTo>
                  <a:cubicBezTo>
                    <a:pt x="640" y="0"/>
                    <a:pt x="606" y="154"/>
                    <a:pt x="723" y="182"/>
                  </a:cubicBezTo>
                  <a:cubicBezTo>
                    <a:pt x="1242" y="277"/>
                    <a:pt x="1416" y="725"/>
                    <a:pt x="1171" y="1173"/>
                  </a:cubicBezTo>
                  <a:cubicBezTo>
                    <a:pt x="1022" y="1471"/>
                    <a:pt x="645" y="1644"/>
                    <a:pt x="425" y="1871"/>
                  </a:cubicBezTo>
                  <a:cubicBezTo>
                    <a:pt x="1" y="2319"/>
                    <a:pt x="496" y="2719"/>
                    <a:pt x="645" y="3113"/>
                  </a:cubicBezTo>
                  <a:cubicBezTo>
                    <a:pt x="666" y="3151"/>
                    <a:pt x="706" y="3168"/>
                    <a:pt x="745" y="3168"/>
                  </a:cubicBezTo>
                  <a:cubicBezTo>
                    <a:pt x="812" y="3168"/>
                    <a:pt x="878" y="3120"/>
                    <a:pt x="848" y="3041"/>
                  </a:cubicBezTo>
                  <a:cubicBezTo>
                    <a:pt x="699" y="2641"/>
                    <a:pt x="222" y="2295"/>
                    <a:pt x="723" y="1871"/>
                  </a:cubicBezTo>
                  <a:cubicBezTo>
                    <a:pt x="968" y="1644"/>
                    <a:pt x="1296" y="1495"/>
                    <a:pt x="1416" y="1149"/>
                  </a:cubicBezTo>
                  <a:cubicBezTo>
                    <a:pt x="1619" y="600"/>
                    <a:pt x="1368" y="104"/>
                    <a:pt x="771" y="3"/>
                  </a:cubicBezTo>
                  <a:cubicBezTo>
                    <a:pt x="763" y="1"/>
                    <a:pt x="755" y="0"/>
                    <a:pt x="7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3726750" y="942150"/>
              <a:ext cx="56600" cy="71325"/>
            </a:xfrm>
            <a:custGeom>
              <a:avLst/>
              <a:gdLst/>
              <a:ahLst/>
              <a:cxnLst/>
              <a:rect l="l" t="t" r="r" b="b"/>
              <a:pathLst>
                <a:path w="2264" h="2853" extrusionOk="0">
                  <a:moveTo>
                    <a:pt x="1797" y="0"/>
                  </a:moveTo>
                  <a:cubicBezTo>
                    <a:pt x="1779" y="0"/>
                    <a:pt x="1759" y="5"/>
                    <a:pt x="1738" y="17"/>
                  </a:cubicBezTo>
                  <a:cubicBezTo>
                    <a:pt x="1267" y="345"/>
                    <a:pt x="1" y="1414"/>
                    <a:pt x="520" y="2107"/>
                  </a:cubicBezTo>
                  <a:cubicBezTo>
                    <a:pt x="670" y="2310"/>
                    <a:pt x="944" y="2310"/>
                    <a:pt x="1141" y="2310"/>
                  </a:cubicBezTo>
                  <a:cubicBezTo>
                    <a:pt x="1182" y="2312"/>
                    <a:pt x="1226" y="2313"/>
                    <a:pt x="1271" y="2313"/>
                  </a:cubicBezTo>
                  <a:cubicBezTo>
                    <a:pt x="1326" y="2313"/>
                    <a:pt x="1383" y="2312"/>
                    <a:pt x="1439" y="2312"/>
                  </a:cubicBezTo>
                  <a:cubicBezTo>
                    <a:pt x="1734" y="2312"/>
                    <a:pt x="2010" y="2343"/>
                    <a:pt x="1864" y="2733"/>
                  </a:cubicBezTo>
                  <a:cubicBezTo>
                    <a:pt x="1835" y="2805"/>
                    <a:pt x="1894" y="2853"/>
                    <a:pt x="1957" y="2853"/>
                  </a:cubicBezTo>
                  <a:cubicBezTo>
                    <a:pt x="1998" y="2853"/>
                    <a:pt x="2041" y="2831"/>
                    <a:pt x="2061" y="2781"/>
                  </a:cubicBezTo>
                  <a:cubicBezTo>
                    <a:pt x="2264" y="2208"/>
                    <a:pt x="1840" y="2107"/>
                    <a:pt x="1368" y="2107"/>
                  </a:cubicBezTo>
                  <a:cubicBezTo>
                    <a:pt x="1326" y="2107"/>
                    <a:pt x="1284" y="2107"/>
                    <a:pt x="1241" y="2107"/>
                  </a:cubicBezTo>
                  <a:cubicBezTo>
                    <a:pt x="899" y="2107"/>
                    <a:pt x="555" y="2083"/>
                    <a:pt x="646" y="1659"/>
                  </a:cubicBezTo>
                  <a:cubicBezTo>
                    <a:pt x="747" y="1062"/>
                    <a:pt x="1368" y="519"/>
                    <a:pt x="1840" y="196"/>
                  </a:cubicBezTo>
                  <a:cubicBezTo>
                    <a:pt x="1944" y="131"/>
                    <a:pt x="1891"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3760950" y="97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3771525"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3786450"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3776450" y="975550"/>
              <a:ext cx="6900" cy="5100"/>
            </a:xfrm>
            <a:custGeom>
              <a:avLst/>
              <a:gdLst/>
              <a:ahLst/>
              <a:cxnLst/>
              <a:rect l="l" t="t" r="r" b="b"/>
              <a:pathLst>
                <a:path w="276" h="204" extrusionOk="0">
                  <a:moveTo>
                    <a:pt x="150" y="0"/>
                  </a:moveTo>
                  <a:cubicBezTo>
                    <a:pt x="1" y="0"/>
                    <a:pt x="1" y="203"/>
                    <a:pt x="150" y="203"/>
                  </a:cubicBezTo>
                  <a:cubicBezTo>
                    <a:pt x="276" y="203"/>
                    <a:pt x="276"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3780200" y="990475"/>
              <a:ext cx="6875" cy="5100"/>
            </a:xfrm>
            <a:custGeom>
              <a:avLst/>
              <a:gdLst/>
              <a:ahLst/>
              <a:cxnLst/>
              <a:rect l="l" t="t" r="r" b="b"/>
              <a:pathLst>
                <a:path w="275" h="204" extrusionOk="0">
                  <a:moveTo>
                    <a:pt x="126" y="0"/>
                  </a:moveTo>
                  <a:cubicBezTo>
                    <a:pt x="0" y="0"/>
                    <a:pt x="0" y="203"/>
                    <a:pt x="126" y="203"/>
                  </a:cubicBezTo>
                  <a:lnTo>
                    <a:pt x="149" y="203"/>
                  </a:lnTo>
                  <a:cubicBezTo>
                    <a:pt x="275" y="203"/>
                    <a:pt x="275"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3798850" y="976900"/>
              <a:ext cx="6875" cy="4950"/>
            </a:xfrm>
            <a:custGeom>
              <a:avLst/>
              <a:gdLst/>
              <a:ahLst/>
              <a:cxnLst/>
              <a:rect l="l" t="t" r="r" b="b"/>
              <a:pathLst>
                <a:path w="275" h="198" extrusionOk="0">
                  <a:moveTo>
                    <a:pt x="150" y="0"/>
                  </a:moveTo>
                  <a:cubicBezTo>
                    <a:pt x="0" y="0"/>
                    <a:pt x="0" y="197"/>
                    <a:pt x="150" y="197"/>
                  </a:cubicBezTo>
                  <a:cubicBezTo>
                    <a:pt x="275" y="197"/>
                    <a:pt x="275"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3797650" y="994200"/>
              <a:ext cx="6150" cy="5100"/>
            </a:xfrm>
            <a:custGeom>
              <a:avLst/>
              <a:gdLst/>
              <a:ahLst/>
              <a:cxnLst/>
              <a:rect l="l" t="t" r="r" b="b"/>
              <a:pathLst>
                <a:path w="246" h="204" extrusionOk="0">
                  <a:moveTo>
                    <a:pt x="120" y="1"/>
                  </a:moveTo>
                  <a:cubicBezTo>
                    <a:pt x="1" y="1"/>
                    <a:pt x="1" y="204"/>
                    <a:pt x="120" y="204"/>
                  </a:cubicBezTo>
                  <a:cubicBezTo>
                    <a:pt x="245" y="204"/>
                    <a:pt x="245"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3676900" y="1019125"/>
              <a:ext cx="6900" cy="4950"/>
            </a:xfrm>
            <a:custGeom>
              <a:avLst/>
              <a:gdLst/>
              <a:ahLst/>
              <a:cxnLst/>
              <a:rect l="l" t="t" r="r" b="b"/>
              <a:pathLst>
                <a:path w="276" h="198" extrusionOk="0">
                  <a:moveTo>
                    <a:pt x="150" y="1"/>
                  </a:moveTo>
                  <a:cubicBezTo>
                    <a:pt x="1" y="1"/>
                    <a:pt x="1" y="198"/>
                    <a:pt x="150" y="198"/>
                  </a:cubicBezTo>
                  <a:cubicBezTo>
                    <a:pt x="276" y="198"/>
                    <a:pt x="276" y="1"/>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3668250" y="100420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3686325" y="98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3683775" y="97375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3701825" y="966900"/>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3966750" y="1598075"/>
              <a:ext cx="6900" cy="4950"/>
            </a:xfrm>
            <a:custGeom>
              <a:avLst/>
              <a:gdLst/>
              <a:ahLst/>
              <a:cxnLst/>
              <a:rect l="l" t="t" r="r" b="b"/>
              <a:pathLst>
                <a:path w="276" h="198" extrusionOk="0">
                  <a:moveTo>
                    <a:pt x="126" y="0"/>
                  </a:moveTo>
                  <a:cubicBezTo>
                    <a:pt x="1" y="0"/>
                    <a:pt x="1"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3973025" y="1586275"/>
              <a:ext cx="6150" cy="4950"/>
            </a:xfrm>
            <a:custGeom>
              <a:avLst/>
              <a:gdLst/>
              <a:ahLst/>
              <a:cxnLst/>
              <a:rect l="l" t="t" r="r" b="b"/>
              <a:pathLst>
                <a:path w="246" h="198" extrusionOk="0">
                  <a:moveTo>
                    <a:pt x="120" y="0"/>
                  </a:moveTo>
                  <a:cubicBezTo>
                    <a:pt x="0" y="0"/>
                    <a:pt x="0" y="197"/>
                    <a:pt x="120" y="197"/>
                  </a:cubicBezTo>
                  <a:cubicBezTo>
                    <a:pt x="245" y="197"/>
                    <a:pt x="245" y="0"/>
                    <a:pt x="1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3980475" y="1595525"/>
              <a:ext cx="6150" cy="5100"/>
            </a:xfrm>
            <a:custGeom>
              <a:avLst/>
              <a:gdLst/>
              <a:ahLst/>
              <a:cxnLst/>
              <a:rect l="l" t="t" r="r" b="b"/>
              <a:pathLst>
                <a:path w="246" h="204" extrusionOk="0">
                  <a:moveTo>
                    <a:pt x="120" y="1"/>
                  </a:moveTo>
                  <a:cubicBezTo>
                    <a:pt x="1" y="1"/>
                    <a:pt x="1" y="203"/>
                    <a:pt x="120" y="203"/>
                  </a:cubicBezTo>
                  <a:cubicBezTo>
                    <a:pt x="246" y="203"/>
                    <a:pt x="246"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4052575" y="1562700"/>
              <a:ext cx="6275" cy="4950"/>
            </a:xfrm>
            <a:custGeom>
              <a:avLst/>
              <a:gdLst/>
              <a:ahLst/>
              <a:cxnLst/>
              <a:rect l="l" t="t" r="r" b="b"/>
              <a:pathLst>
                <a:path w="251"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4057500" y="1555225"/>
              <a:ext cx="6275" cy="4950"/>
            </a:xfrm>
            <a:custGeom>
              <a:avLst/>
              <a:gdLst/>
              <a:ahLst/>
              <a:cxnLst/>
              <a:rect l="l" t="t" r="r" b="b"/>
              <a:pathLst>
                <a:path w="251" h="198" extrusionOk="0">
                  <a:moveTo>
                    <a:pt x="126" y="1"/>
                  </a:moveTo>
                  <a:cubicBezTo>
                    <a:pt x="0" y="1"/>
                    <a:pt x="0" y="198"/>
                    <a:pt x="126" y="198"/>
                  </a:cubicBezTo>
                  <a:cubicBezTo>
                    <a:pt x="251" y="198"/>
                    <a:pt x="25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4061225" y="1563300"/>
              <a:ext cx="6900" cy="4950"/>
            </a:xfrm>
            <a:custGeom>
              <a:avLst/>
              <a:gdLst/>
              <a:ahLst/>
              <a:cxnLst/>
              <a:rect l="l" t="t" r="r" b="b"/>
              <a:pathLst>
                <a:path w="276" h="198" extrusionOk="0">
                  <a:moveTo>
                    <a:pt x="126" y="0"/>
                  </a:moveTo>
                  <a:cubicBezTo>
                    <a:pt x="0" y="0"/>
                    <a:pt x="0"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3566925" y="941375"/>
              <a:ext cx="41650" cy="111175"/>
            </a:xfrm>
            <a:custGeom>
              <a:avLst/>
              <a:gdLst/>
              <a:ahLst/>
              <a:cxnLst/>
              <a:rect l="l" t="t" r="r" b="b"/>
              <a:pathLst>
                <a:path w="1666" h="4447" extrusionOk="0">
                  <a:moveTo>
                    <a:pt x="1564" y="0"/>
                  </a:moveTo>
                  <a:cubicBezTo>
                    <a:pt x="1140" y="48"/>
                    <a:pt x="693" y="48"/>
                    <a:pt x="275" y="102"/>
                  </a:cubicBezTo>
                  <a:cubicBezTo>
                    <a:pt x="221" y="102"/>
                    <a:pt x="173" y="150"/>
                    <a:pt x="173" y="197"/>
                  </a:cubicBezTo>
                  <a:cubicBezTo>
                    <a:pt x="72" y="1570"/>
                    <a:pt x="0" y="2961"/>
                    <a:pt x="48" y="4352"/>
                  </a:cubicBezTo>
                  <a:cubicBezTo>
                    <a:pt x="48" y="4415"/>
                    <a:pt x="97" y="4446"/>
                    <a:pt x="146" y="4446"/>
                  </a:cubicBezTo>
                  <a:cubicBezTo>
                    <a:pt x="196" y="4446"/>
                    <a:pt x="245" y="4415"/>
                    <a:pt x="245" y="4352"/>
                  </a:cubicBezTo>
                  <a:cubicBezTo>
                    <a:pt x="221" y="3684"/>
                    <a:pt x="245" y="3009"/>
                    <a:pt x="275" y="2341"/>
                  </a:cubicBezTo>
                  <a:cubicBezTo>
                    <a:pt x="275" y="1917"/>
                    <a:pt x="299" y="1493"/>
                    <a:pt x="323" y="1069"/>
                  </a:cubicBezTo>
                  <a:cubicBezTo>
                    <a:pt x="323" y="872"/>
                    <a:pt x="346" y="675"/>
                    <a:pt x="346" y="472"/>
                  </a:cubicBezTo>
                  <a:cubicBezTo>
                    <a:pt x="370" y="227"/>
                    <a:pt x="543" y="275"/>
                    <a:pt x="770" y="251"/>
                  </a:cubicBezTo>
                  <a:cubicBezTo>
                    <a:pt x="943" y="251"/>
                    <a:pt x="1093" y="227"/>
                    <a:pt x="1242" y="227"/>
                  </a:cubicBezTo>
                  <a:cubicBezTo>
                    <a:pt x="1310" y="220"/>
                    <a:pt x="1358" y="214"/>
                    <a:pt x="1392" y="214"/>
                  </a:cubicBezTo>
                  <a:cubicBezTo>
                    <a:pt x="1496" y="214"/>
                    <a:pt x="1469" y="265"/>
                    <a:pt x="1469" y="472"/>
                  </a:cubicBezTo>
                  <a:cubicBezTo>
                    <a:pt x="1439" y="920"/>
                    <a:pt x="1439" y="1367"/>
                    <a:pt x="1439" y="1815"/>
                  </a:cubicBezTo>
                  <a:cubicBezTo>
                    <a:pt x="1415" y="2585"/>
                    <a:pt x="1415" y="3361"/>
                    <a:pt x="1367" y="4108"/>
                  </a:cubicBezTo>
                  <a:cubicBezTo>
                    <a:pt x="1367" y="4167"/>
                    <a:pt x="1416" y="4197"/>
                    <a:pt x="1466" y="4197"/>
                  </a:cubicBezTo>
                  <a:cubicBezTo>
                    <a:pt x="1515" y="4197"/>
                    <a:pt x="1564" y="4167"/>
                    <a:pt x="1564" y="4108"/>
                  </a:cubicBezTo>
                  <a:cubicBezTo>
                    <a:pt x="1642" y="2788"/>
                    <a:pt x="1642" y="1445"/>
                    <a:pt x="1666" y="102"/>
                  </a:cubicBezTo>
                  <a:cubicBezTo>
                    <a:pt x="1666" y="48"/>
                    <a:pt x="1618" y="0"/>
                    <a:pt x="15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3571250" y="958775"/>
              <a:ext cx="37750" cy="7000"/>
            </a:xfrm>
            <a:custGeom>
              <a:avLst/>
              <a:gdLst/>
              <a:ahLst/>
              <a:cxnLst/>
              <a:rect l="l" t="t" r="r" b="b"/>
              <a:pathLst>
                <a:path w="1510" h="280" extrusionOk="0">
                  <a:moveTo>
                    <a:pt x="1364" y="1"/>
                  </a:moveTo>
                  <a:cubicBezTo>
                    <a:pt x="1358" y="1"/>
                    <a:pt x="1351" y="2"/>
                    <a:pt x="1343" y="3"/>
                  </a:cubicBezTo>
                  <a:cubicBezTo>
                    <a:pt x="1077" y="67"/>
                    <a:pt x="813" y="77"/>
                    <a:pt x="541" y="77"/>
                  </a:cubicBezTo>
                  <a:cubicBezTo>
                    <a:pt x="405" y="77"/>
                    <a:pt x="267" y="75"/>
                    <a:pt x="126" y="75"/>
                  </a:cubicBezTo>
                  <a:cubicBezTo>
                    <a:pt x="0" y="75"/>
                    <a:pt x="0" y="277"/>
                    <a:pt x="126" y="277"/>
                  </a:cubicBezTo>
                  <a:cubicBezTo>
                    <a:pt x="261" y="277"/>
                    <a:pt x="396" y="280"/>
                    <a:pt x="531" y="280"/>
                  </a:cubicBezTo>
                  <a:cubicBezTo>
                    <a:pt x="818" y="280"/>
                    <a:pt x="1103" y="269"/>
                    <a:pt x="1391" y="200"/>
                  </a:cubicBezTo>
                  <a:cubicBezTo>
                    <a:pt x="1509" y="177"/>
                    <a:pt x="1474" y="1"/>
                    <a:pt x="1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3580500" y="978075"/>
              <a:ext cx="13750" cy="70925"/>
            </a:xfrm>
            <a:custGeom>
              <a:avLst/>
              <a:gdLst/>
              <a:ahLst/>
              <a:cxnLst/>
              <a:rect l="l" t="t" r="r" b="b"/>
              <a:pathLst>
                <a:path w="550" h="2837" extrusionOk="0">
                  <a:moveTo>
                    <a:pt x="323" y="0"/>
                  </a:moveTo>
                  <a:cubicBezTo>
                    <a:pt x="124" y="0"/>
                    <a:pt x="30" y="2346"/>
                    <a:pt x="0" y="2837"/>
                  </a:cubicBezTo>
                  <a:lnTo>
                    <a:pt x="502" y="2735"/>
                  </a:lnTo>
                  <a:cubicBezTo>
                    <a:pt x="502" y="2192"/>
                    <a:pt x="550" y="1"/>
                    <a:pt x="329" y="1"/>
                  </a:cubicBezTo>
                  <a:cubicBezTo>
                    <a:pt x="327" y="1"/>
                    <a:pt x="325"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4192725" y="1185050"/>
              <a:ext cx="35225" cy="34450"/>
            </a:xfrm>
            <a:custGeom>
              <a:avLst/>
              <a:gdLst/>
              <a:ahLst/>
              <a:cxnLst/>
              <a:rect l="l" t="t" r="r" b="b"/>
              <a:pathLst>
                <a:path w="1409" h="1378" extrusionOk="0">
                  <a:moveTo>
                    <a:pt x="846" y="1"/>
                  </a:moveTo>
                  <a:cubicBezTo>
                    <a:pt x="814" y="1"/>
                    <a:pt x="782" y="18"/>
                    <a:pt x="764" y="56"/>
                  </a:cubicBezTo>
                  <a:cubicBezTo>
                    <a:pt x="687" y="152"/>
                    <a:pt x="639" y="253"/>
                    <a:pt x="561" y="354"/>
                  </a:cubicBezTo>
                  <a:cubicBezTo>
                    <a:pt x="466" y="301"/>
                    <a:pt x="364" y="253"/>
                    <a:pt x="263" y="205"/>
                  </a:cubicBezTo>
                  <a:lnTo>
                    <a:pt x="239" y="205"/>
                  </a:lnTo>
                  <a:lnTo>
                    <a:pt x="239" y="181"/>
                  </a:lnTo>
                  <a:cubicBezTo>
                    <a:pt x="217" y="164"/>
                    <a:pt x="194" y="157"/>
                    <a:pt x="172" y="157"/>
                  </a:cubicBezTo>
                  <a:cubicBezTo>
                    <a:pt x="94" y="157"/>
                    <a:pt x="33" y="251"/>
                    <a:pt x="90" y="331"/>
                  </a:cubicBezTo>
                  <a:cubicBezTo>
                    <a:pt x="191" y="450"/>
                    <a:pt x="263" y="551"/>
                    <a:pt x="364" y="677"/>
                  </a:cubicBezTo>
                  <a:cubicBezTo>
                    <a:pt x="287" y="778"/>
                    <a:pt x="191" y="850"/>
                    <a:pt x="90" y="928"/>
                  </a:cubicBezTo>
                  <a:cubicBezTo>
                    <a:pt x="0" y="970"/>
                    <a:pt x="50" y="1109"/>
                    <a:pt x="132" y="1109"/>
                  </a:cubicBezTo>
                  <a:cubicBezTo>
                    <a:pt x="143" y="1109"/>
                    <a:pt x="155" y="1106"/>
                    <a:pt x="167" y="1101"/>
                  </a:cubicBezTo>
                  <a:cubicBezTo>
                    <a:pt x="316" y="1077"/>
                    <a:pt x="436" y="1023"/>
                    <a:pt x="561" y="975"/>
                  </a:cubicBezTo>
                  <a:cubicBezTo>
                    <a:pt x="639" y="1101"/>
                    <a:pt x="710" y="1196"/>
                    <a:pt x="764" y="1322"/>
                  </a:cubicBezTo>
                  <a:cubicBezTo>
                    <a:pt x="783" y="1361"/>
                    <a:pt x="817" y="1378"/>
                    <a:pt x="851" y="1378"/>
                  </a:cubicBezTo>
                  <a:cubicBezTo>
                    <a:pt x="905" y="1378"/>
                    <a:pt x="961" y="1336"/>
                    <a:pt x="961" y="1274"/>
                  </a:cubicBezTo>
                  <a:cubicBezTo>
                    <a:pt x="961" y="1148"/>
                    <a:pt x="961" y="1023"/>
                    <a:pt x="937" y="898"/>
                  </a:cubicBezTo>
                  <a:cubicBezTo>
                    <a:pt x="1063" y="874"/>
                    <a:pt x="1158" y="874"/>
                    <a:pt x="1284" y="874"/>
                  </a:cubicBezTo>
                  <a:cubicBezTo>
                    <a:pt x="1385" y="874"/>
                    <a:pt x="1409" y="725"/>
                    <a:pt x="1307" y="677"/>
                  </a:cubicBezTo>
                  <a:cubicBezTo>
                    <a:pt x="1182" y="599"/>
                    <a:pt x="1063" y="551"/>
                    <a:pt x="913" y="504"/>
                  </a:cubicBezTo>
                  <a:cubicBezTo>
                    <a:pt x="913" y="378"/>
                    <a:pt x="913" y="253"/>
                    <a:pt x="937" y="128"/>
                  </a:cubicBezTo>
                  <a:cubicBezTo>
                    <a:pt x="952" y="49"/>
                    <a:pt x="899" y="1"/>
                    <a:pt x="8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3158275" y="1071750"/>
              <a:ext cx="66925" cy="61225"/>
            </a:xfrm>
            <a:custGeom>
              <a:avLst/>
              <a:gdLst/>
              <a:ahLst/>
              <a:cxnLst/>
              <a:rect l="l" t="t" r="r" b="b"/>
              <a:pathLst>
                <a:path w="2677" h="2449" extrusionOk="0">
                  <a:moveTo>
                    <a:pt x="894" y="1"/>
                  </a:moveTo>
                  <a:cubicBezTo>
                    <a:pt x="788" y="1"/>
                    <a:pt x="691" y="101"/>
                    <a:pt x="723" y="236"/>
                  </a:cubicBezTo>
                  <a:cubicBezTo>
                    <a:pt x="747" y="457"/>
                    <a:pt x="800" y="654"/>
                    <a:pt x="872" y="857"/>
                  </a:cubicBezTo>
                  <a:cubicBezTo>
                    <a:pt x="675" y="928"/>
                    <a:pt x="472" y="1006"/>
                    <a:pt x="275" y="1078"/>
                  </a:cubicBezTo>
                  <a:lnTo>
                    <a:pt x="227" y="1078"/>
                  </a:lnTo>
                  <a:cubicBezTo>
                    <a:pt x="1" y="1131"/>
                    <a:pt x="1" y="1454"/>
                    <a:pt x="251" y="1478"/>
                  </a:cubicBezTo>
                  <a:cubicBezTo>
                    <a:pt x="502" y="1478"/>
                    <a:pt x="771" y="1525"/>
                    <a:pt x="1021" y="1549"/>
                  </a:cubicBezTo>
                  <a:cubicBezTo>
                    <a:pt x="1045" y="1776"/>
                    <a:pt x="1045" y="1997"/>
                    <a:pt x="997" y="2224"/>
                  </a:cubicBezTo>
                  <a:cubicBezTo>
                    <a:pt x="967" y="2351"/>
                    <a:pt x="1090" y="2448"/>
                    <a:pt x="1201" y="2448"/>
                  </a:cubicBezTo>
                  <a:cubicBezTo>
                    <a:pt x="1261" y="2448"/>
                    <a:pt x="1318" y="2419"/>
                    <a:pt x="1344" y="2349"/>
                  </a:cubicBezTo>
                  <a:cubicBezTo>
                    <a:pt x="1469" y="2122"/>
                    <a:pt x="1571" y="1902"/>
                    <a:pt x="1696" y="1675"/>
                  </a:cubicBezTo>
                  <a:cubicBezTo>
                    <a:pt x="1917" y="1728"/>
                    <a:pt x="2168" y="1800"/>
                    <a:pt x="2388" y="1878"/>
                  </a:cubicBezTo>
                  <a:cubicBezTo>
                    <a:pt x="2406" y="1882"/>
                    <a:pt x="2422" y="1884"/>
                    <a:pt x="2438" y="1884"/>
                  </a:cubicBezTo>
                  <a:cubicBezTo>
                    <a:pt x="2606" y="1884"/>
                    <a:pt x="2676" y="1664"/>
                    <a:pt x="2562" y="1549"/>
                  </a:cubicBezTo>
                  <a:cubicBezTo>
                    <a:pt x="2412" y="1376"/>
                    <a:pt x="2239" y="1227"/>
                    <a:pt x="2066" y="1078"/>
                  </a:cubicBezTo>
                  <a:cubicBezTo>
                    <a:pt x="2191" y="905"/>
                    <a:pt x="2317" y="755"/>
                    <a:pt x="2466" y="606"/>
                  </a:cubicBezTo>
                  <a:cubicBezTo>
                    <a:pt x="2580" y="493"/>
                    <a:pt x="2468" y="301"/>
                    <a:pt x="2313" y="301"/>
                  </a:cubicBezTo>
                  <a:cubicBezTo>
                    <a:pt x="2297" y="301"/>
                    <a:pt x="2280" y="303"/>
                    <a:pt x="2263" y="308"/>
                  </a:cubicBezTo>
                  <a:cubicBezTo>
                    <a:pt x="1994" y="385"/>
                    <a:pt x="1744" y="481"/>
                    <a:pt x="1493" y="606"/>
                  </a:cubicBezTo>
                  <a:cubicBezTo>
                    <a:pt x="1344" y="433"/>
                    <a:pt x="1171" y="284"/>
                    <a:pt x="1045" y="87"/>
                  </a:cubicBezTo>
                  <a:cubicBezTo>
                    <a:pt x="1003" y="26"/>
                    <a:pt x="947" y="1"/>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4046325" y="1690150"/>
              <a:ext cx="67150" cy="61150"/>
            </a:xfrm>
            <a:custGeom>
              <a:avLst/>
              <a:gdLst/>
              <a:ahLst/>
              <a:cxnLst/>
              <a:rect l="l" t="t" r="r" b="b"/>
              <a:pathLst>
                <a:path w="2686" h="2446" extrusionOk="0">
                  <a:moveTo>
                    <a:pt x="1395" y="0"/>
                  </a:moveTo>
                  <a:cubicBezTo>
                    <a:pt x="1315" y="0"/>
                    <a:pt x="1231" y="51"/>
                    <a:pt x="1193" y="150"/>
                  </a:cubicBezTo>
                  <a:cubicBezTo>
                    <a:pt x="1122" y="323"/>
                    <a:pt x="1068" y="544"/>
                    <a:pt x="996" y="747"/>
                  </a:cubicBezTo>
                  <a:cubicBezTo>
                    <a:pt x="799" y="693"/>
                    <a:pt x="596" y="669"/>
                    <a:pt x="399" y="621"/>
                  </a:cubicBezTo>
                  <a:lnTo>
                    <a:pt x="352" y="621"/>
                  </a:lnTo>
                  <a:cubicBezTo>
                    <a:pt x="320" y="607"/>
                    <a:pt x="289" y="601"/>
                    <a:pt x="261" y="601"/>
                  </a:cubicBezTo>
                  <a:cubicBezTo>
                    <a:pt x="89" y="601"/>
                    <a:pt x="0" y="836"/>
                    <a:pt x="149" y="944"/>
                  </a:cubicBezTo>
                  <a:cubicBezTo>
                    <a:pt x="376" y="1093"/>
                    <a:pt x="573" y="1266"/>
                    <a:pt x="770" y="1439"/>
                  </a:cubicBezTo>
                  <a:cubicBezTo>
                    <a:pt x="698" y="1642"/>
                    <a:pt x="573" y="1815"/>
                    <a:pt x="423" y="1988"/>
                  </a:cubicBezTo>
                  <a:cubicBezTo>
                    <a:pt x="301" y="2111"/>
                    <a:pt x="412" y="2319"/>
                    <a:pt x="555" y="2319"/>
                  </a:cubicBezTo>
                  <a:cubicBezTo>
                    <a:pt x="586" y="2319"/>
                    <a:pt x="618" y="2309"/>
                    <a:pt x="650" y="2287"/>
                  </a:cubicBezTo>
                  <a:cubicBezTo>
                    <a:pt x="871" y="2138"/>
                    <a:pt x="1068" y="2012"/>
                    <a:pt x="1295" y="1863"/>
                  </a:cubicBezTo>
                  <a:cubicBezTo>
                    <a:pt x="1468" y="2036"/>
                    <a:pt x="1641" y="2215"/>
                    <a:pt x="1790" y="2388"/>
                  </a:cubicBezTo>
                  <a:cubicBezTo>
                    <a:pt x="1831" y="2429"/>
                    <a:pt x="1875" y="2446"/>
                    <a:pt x="1918" y="2446"/>
                  </a:cubicBezTo>
                  <a:cubicBezTo>
                    <a:pt x="2033" y="2446"/>
                    <a:pt x="2135" y="2324"/>
                    <a:pt x="2113" y="2215"/>
                  </a:cubicBezTo>
                  <a:cubicBezTo>
                    <a:pt x="2065" y="1988"/>
                    <a:pt x="1993" y="1768"/>
                    <a:pt x="1916" y="1541"/>
                  </a:cubicBezTo>
                  <a:cubicBezTo>
                    <a:pt x="2113" y="1469"/>
                    <a:pt x="2292" y="1391"/>
                    <a:pt x="2489" y="1344"/>
                  </a:cubicBezTo>
                  <a:cubicBezTo>
                    <a:pt x="2686" y="1290"/>
                    <a:pt x="2662" y="1021"/>
                    <a:pt x="2489" y="991"/>
                  </a:cubicBezTo>
                  <a:cubicBezTo>
                    <a:pt x="2214" y="920"/>
                    <a:pt x="1940" y="896"/>
                    <a:pt x="1695" y="842"/>
                  </a:cubicBezTo>
                  <a:cubicBezTo>
                    <a:pt x="1617" y="621"/>
                    <a:pt x="1570" y="394"/>
                    <a:pt x="1570" y="174"/>
                  </a:cubicBezTo>
                  <a:cubicBezTo>
                    <a:pt x="1557" y="57"/>
                    <a:pt x="1479" y="0"/>
                    <a:pt x="1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3329325" y="1802750"/>
              <a:ext cx="36575" cy="33475"/>
            </a:xfrm>
            <a:custGeom>
              <a:avLst/>
              <a:gdLst/>
              <a:ahLst/>
              <a:cxnLst/>
              <a:rect l="l" t="t" r="r" b="b"/>
              <a:pathLst>
                <a:path w="1463" h="1339" extrusionOk="0">
                  <a:moveTo>
                    <a:pt x="515" y="1"/>
                  </a:moveTo>
                  <a:cubicBezTo>
                    <a:pt x="456" y="1"/>
                    <a:pt x="400" y="55"/>
                    <a:pt x="400" y="123"/>
                  </a:cubicBezTo>
                  <a:cubicBezTo>
                    <a:pt x="424" y="249"/>
                    <a:pt x="448" y="344"/>
                    <a:pt x="472" y="469"/>
                  </a:cubicBezTo>
                  <a:cubicBezTo>
                    <a:pt x="376" y="493"/>
                    <a:pt x="275" y="547"/>
                    <a:pt x="149" y="571"/>
                  </a:cubicBezTo>
                  <a:lnTo>
                    <a:pt x="149" y="595"/>
                  </a:lnTo>
                  <a:lnTo>
                    <a:pt x="125" y="595"/>
                  </a:lnTo>
                  <a:cubicBezTo>
                    <a:pt x="0" y="595"/>
                    <a:pt x="0" y="768"/>
                    <a:pt x="125" y="792"/>
                  </a:cubicBezTo>
                  <a:cubicBezTo>
                    <a:pt x="275" y="792"/>
                    <a:pt x="424" y="816"/>
                    <a:pt x="549" y="845"/>
                  </a:cubicBezTo>
                  <a:cubicBezTo>
                    <a:pt x="573" y="965"/>
                    <a:pt x="573" y="1090"/>
                    <a:pt x="549" y="1216"/>
                  </a:cubicBezTo>
                  <a:cubicBezTo>
                    <a:pt x="513" y="1284"/>
                    <a:pt x="582" y="1338"/>
                    <a:pt x="645" y="1338"/>
                  </a:cubicBezTo>
                  <a:cubicBezTo>
                    <a:pt x="676" y="1338"/>
                    <a:pt x="707" y="1325"/>
                    <a:pt x="722" y="1293"/>
                  </a:cubicBezTo>
                  <a:cubicBezTo>
                    <a:pt x="794" y="1168"/>
                    <a:pt x="848" y="1042"/>
                    <a:pt x="919" y="941"/>
                  </a:cubicBezTo>
                  <a:cubicBezTo>
                    <a:pt x="1045" y="965"/>
                    <a:pt x="1170" y="995"/>
                    <a:pt x="1296" y="1042"/>
                  </a:cubicBezTo>
                  <a:cubicBezTo>
                    <a:pt x="1306" y="1045"/>
                    <a:pt x="1316" y="1045"/>
                    <a:pt x="1326" y="1045"/>
                  </a:cubicBezTo>
                  <a:cubicBezTo>
                    <a:pt x="1428" y="1045"/>
                    <a:pt x="1462" y="935"/>
                    <a:pt x="1391" y="869"/>
                  </a:cubicBezTo>
                  <a:cubicBezTo>
                    <a:pt x="1319" y="768"/>
                    <a:pt x="1218" y="696"/>
                    <a:pt x="1146" y="619"/>
                  </a:cubicBezTo>
                  <a:cubicBezTo>
                    <a:pt x="1194" y="517"/>
                    <a:pt x="1272" y="446"/>
                    <a:pt x="1343" y="368"/>
                  </a:cubicBezTo>
                  <a:cubicBezTo>
                    <a:pt x="1414" y="302"/>
                    <a:pt x="1355" y="192"/>
                    <a:pt x="1267" y="192"/>
                  </a:cubicBezTo>
                  <a:cubicBezTo>
                    <a:pt x="1259" y="192"/>
                    <a:pt x="1250" y="193"/>
                    <a:pt x="1242" y="195"/>
                  </a:cubicBezTo>
                  <a:cubicBezTo>
                    <a:pt x="1122" y="219"/>
                    <a:pt x="973" y="272"/>
                    <a:pt x="824" y="344"/>
                  </a:cubicBezTo>
                  <a:cubicBezTo>
                    <a:pt x="746" y="249"/>
                    <a:pt x="675" y="147"/>
                    <a:pt x="597" y="46"/>
                  </a:cubicBezTo>
                  <a:cubicBezTo>
                    <a:pt x="573" y="14"/>
                    <a:pt x="544" y="1"/>
                    <a:pt x="5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3634075" y="1848050"/>
              <a:ext cx="18675" cy="14950"/>
            </a:xfrm>
            <a:custGeom>
              <a:avLst/>
              <a:gdLst/>
              <a:ahLst/>
              <a:cxnLst/>
              <a:rect l="l" t="t" r="r" b="b"/>
              <a:pathLst>
                <a:path w="747" h="598" extrusionOk="0">
                  <a:moveTo>
                    <a:pt x="371" y="1"/>
                  </a:moveTo>
                  <a:cubicBezTo>
                    <a:pt x="1" y="1"/>
                    <a:pt x="1" y="598"/>
                    <a:pt x="371" y="598"/>
                  </a:cubicBezTo>
                  <a:cubicBezTo>
                    <a:pt x="747" y="598"/>
                    <a:pt x="747" y="1"/>
                    <a:pt x="3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3648400" y="1818200"/>
              <a:ext cx="19275" cy="14950"/>
            </a:xfrm>
            <a:custGeom>
              <a:avLst/>
              <a:gdLst/>
              <a:ahLst/>
              <a:cxnLst/>
              <a:rect l="l" t="t" r="r" b="b"/>
              <a:pathLst>
                <a:path w="771" h="598" extrusionOk="0">
                  <a:moveTo>
                    <a:pt x="395" y="1"/>
                  </a:moveTo>
                  <a:cubicBezTo>
                    <a:pt x="1" y="1"/>
                    <a:pt x="1" y="598"/>
                    <a:pt x="395" y="598"/>
                  </a:cubicBezTo>
                  <a:cubicBezTo>
                    <a:pt x="771" y="598"/>
                    <a:pt x="771" y="1"/>
                    <a:pt x="3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3660200" y="1848050"/>
              <a:ext cx="19275" cy="14950"/>
            </a:xfrm>
            <a:custGeom>
              <a:avLst/>
              <a:gdLst/>
              <a:ahLst/>
              <a:cxnLst/>
              <a:rect l="l" t="t" r="r" b="b"/>
              <a:pathLst>
                <a:path w="771" h="598" extrusionOk="0">
                  <a:moveTo>
                    <a:pt x="394" y="1"/>
                  </a:moveTo>
                  <a:cubicBezTo>
                    <a:pt x="0" y="1"/>
                    <a:pt x="0" y="598"/>
                    <a:pt x="394" y="598"/>
                  </a:cubicBezTo>
                  <a:cubicBezTo>
                    <a:pt x="770" y="598"/>
                    <a:pt x="770" y="1"/>
                    <a:pt x="3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3087375" y="1368675"/>
              <a:ext cx="19275" cy="14950"/>
            </a:xfrm>
            <a:custGeom>
              <a:avLst/>
              <a:gdLst/>
              <a:ahLst/>
              <a:cxnLst/>
              <a:rect l="l" t="t" r="r" b="b"/>
              <a:pathLst>
                <a:path w="771" h="598" extrusionOk="0">
                  <a:moveTo>
                    <a:pt x="401" y="0"/>
                  </a:moveTo>
                  <a:cubicBezTo>
                    <a:pt x="1" y="0"/>
                    <a:pt x="1" y="597"/>
                    <a:pt x="401" y="597"/>
                  </a:cubicBezTo>
                  <a:cubicBezTo>
                    <a:pt x="771" y="597"/>
                    <a:pt x="771" y="0"/>
                    <a:pt x="4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3102300" y="1339425"/>
              <a:ext cx="19275" cy="14950"/>
            </a:xfrm>
            <a:custGeom>
              <a:avLst/>
              <a:gdLst/>
              <a:ahLst/>
              <a:cxnLst/>
              <a:rect l="l" t="t" r="r" b="b"/>
              <a:pathLst>
                <a:path w="771" h="598" extrusionOk="0">
                  <a:moveTo>
                    <a:pt x="377" y="0"/>
                  </a:moveTo>
                  <a:cubicBezTo>
                    <a:pt x="1" y="0"/>
                    <a:pt x="1" y="597"/>
                    <a:pt x="377" y="597"/>
                  </a:cubicBezTo>
                  <a:cubicBezTo>
                    <a:pt x="771" y="597"/>
                    <a:pt x="771" y="0"/>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3114100" y="1368675"/>
              <a:ext cx="19425" cy="14950"/>
            </a:xfrm>
            <a:custGeom>
              <a:avLst/>
              <a:gdLst/>
              <a:ahLst/>
              <a:cxnLst/>
              <a:rect l="l" t="t" r="r" b="b"/>
              <a:pathLst>
                <a:path w="777" h="598" extrusionOk="0">
                  <a:moveTo>
                    <a:pt x="377" y="0"/>
                  </a:moveTo>
                  <a:cubicBezTo>
                    <a:pt x="0" y="0"/>
                    <a:pt x="0" y="597"/>
                    <a:pt x="377" y="597"/>
                  </a:cubicBezTo>
                  <a:cubicBezTo>
                    <a:pt x="777" y="597"/>
                    <a:pt x="777" y="0"/>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4120325" y="1088075"/>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4135250" y="1058975"/>
              <a:ext cx="19275" cy="14200"/>
            </a:xfrm>
            <a:custGeom>
              <a:avLst/>
              <a:gdLst/>
              <a:ahLst/>
              <a:cxnLst/>
              <a:rect l="l" t="t" r="r" b="b"/>
              <a:pathLst>
                <a:path w="771" h="568" extrusionOk="0">
                  <a:moveTo>
                    <a:pt x="377" y="1"/>
                  </a:moveTo>
                  <a:cubicBezTo>
                    <a:pt x="1" y="1"/>
                    <a:pt x="1" y="568"/>
                    <a:pt x="377" y="568"/>
                  </a:cubicBezTo>
                  <a:cubicBezTo>
                    <a:pt x="771" y="568"/>
                    <a:pt x="771" y="1"/>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4147050" y="1088075"/>
              <a:ext cx="19275" cy="14950"/>
            </a:xfrm>
            <a:custGeom>
              <a:avLst/>
              <a:gdLst/>
              <a:ahLst/>
              <a:cxnLst/>
              <a:rect l="l" t="t" r="r" b="b"/>
              <a:pathLst>
                <a:path w="771" h="598" extrusionOk="0">
                  <a:moveTo>
                    <a:pt x="376" y="1"/>
                  </a:moveTo>
                  <a:cubicBezTo>
                    <a:pt x="0" y="1"/>
                    <a:pt x="0" y="598"/>
                    <a:pt x="376" y="598"/>
                  </a:cubicBezTo>
                  <a:cubicBezTo>
                    <a:pt x="770" y="598"/>
                    <a:pt x="770" y="1"/>
                    <a:pt x="3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3642725" y="824500"/>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3657650" y="795250"/>
              <a:ext cx="19275" cy="14350"/>
            </a:xfrm>
            <a:custGeom>
              <a:avLst/>
              <a:gdLst/>
              <a:ahLst/>
              <a:cxnLst/>
              <a:rect l="l" t="t" r="r" b="b"/>
              <a:pathLst>
                <a:path w="771" h="574" extrusionOk="0">
                  <a:moveTo>
                    <a:pt x="377" y="1"/>
                  </a:moveTo>
                  <a:cubicBezTo>
                    <a:pt x="1" y="1"/>
                    <a:pt x="1" y="574"/>
                    <a:pt x="377" y="574"/>
                  </a:cubicBezTo>
                  <a:cubicBezTo>
                    <a:pt x="771" y="574"/>
                    <a:pt x="771" y="1"/>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3669450" y="824500"/>
              <a:ext cx="19275" cy="14950"/>
            </a:xfrm>
            <a:custGeom>
              <a:avLst/>
              <a:gdLst/>
              <a:ahLst/>
              <a:cxnLst/>
              <a:rect l="l" t="t" r="r" b="b"/>
              <a:pathLst>
                <a:path w="771" h="598" extrusionOk="0">
                  <a:moveTo>
                    <a:pt x="377" y="1"/>
                  </a:moveTo>
                  <a:cubicBezTo>
                    <a:pt x="0" y="1"/>
                    <a:pt x="0" y="598"/>
                    <a:pt x="377" y="598"/>
                  </a:cubicBezTo>
                  <a:cubicBezTo>
                    <a:pt x="771" y="598"/>
                    <a:pt x="771" y="1"/>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4213825" y="1345175"/>
              <a:ext cx="26525" cy="23375"/>
            </a:xfrm>
            <a:custGeom>
              <a:avLst/>
              <a:gdLst/>
              <a:ahLst/>
              <a:cxnLst/>
              <a:rect l="l" t="t" r="r" b="b"/>
              <a:pathLst>
                <a:path w="1061" h="935" extrusionOk="0">
                  <a:moveTo>
                    <a:pt x="320" y="0"/>
                  </a:moveTo>
                  <a:cubicBezTo>
                    <a:pt x="264" y="0"/>
                    <a:pt x="224" y="60"/>
                    <a:pt x="242" y="116"/>
                  </a:cubicBezTo>
                  <a:cubicBezTo>
                    <a:pt x="266" y="194"/>
                    <a:pt x="290" y="266"/>
                    <a:pt x="314" y="343"/>
                  </a:cubicBezTo>
                  <a:cubicBezTo>
                    <a:pt x="242" y="367"/>
                    <a:pt x="189" y="415"/>
                    <a:pt x="117" y="439"/>
                  </a:cubicBezTo>
                  <a:lnTo>
                    <a:pt x="93" y="463"/>
                  </a:lnTo>
                  <a:cubicBezTo>
                    <a:pt x="1" y="490"/>
                    <a:pt x="12" y="591"/>
                    <a:pt x="92" y="591"/>
                  </a:cubicBezTo>
                  <a:cubicBezTo>
                    <a:pt x="100" y="591"/>
                    <a:pt x="108" y="590"/>
                    <a:pt x="117" y="588"/>
                  </a:cubicBezTo>
                  <a:lnTo>
                    <a:pt x="416" y="588"/>
                  </a:lnTo>
                  <a:cubicBezTo>
                    <a:pt x="440" y="690"/>
                    <a:pt x="463" y="761"/>
                    <a:pt x="440" y="863"/>
                  </a:cubicBezTo>
                  <a:cubicBezTo>
                    <a:pt x="440" y="907"/>
                    <a:pt x="481" y="934"/>
                    <a:pt x="521" y="934"/>
                  </a:cubicBezTo>
                  <a:cubicBezTo>
                    <a:pt x="550" y="934"/>
                    <a:pt x="579" y="919"/>
                    <a:pt x="589" y="887"/>
                  </a:cubicBezTo>
                  <a:cubicBezTo>
                    <a:pt x="613" y="791"/>
                    <a:pt x="637" y="713"/>
                    <a:pt x="690" y="612"/>
                  </a:cubicBezTo>
                  <a:cubicBezTo>
                    <a:pt x="786" y="612"/>
                    <a:pt x="863" y="642"/>
                    <a:pt x="965" y="666"/>
                  </a:cubicBezTo>
                  <a:cubicBezTo>
                    <a:pt x="1036" y="666"/>
                    <a:pt x="1060" y="564"/>
                    <a:pt x="1013" y="516"/>
                  </a:cubicBezTo>
                  <a:cubicBezTo>
                    <a:pt x="935" y="463"/>
                    <a:pt x="863" y="415"/>
                    <a:pt x="786" y="367"/>
                  </a:cubicBezTo>
                  <a:cubicBezTo>
                    <a:pt x="839" y="290"/>
                    <a:pt x="887" y="218"/>
                    <a:pt x="935" y="164"/>
                  </a:cubicBezTo>
                  <a:cubicBezTo>
                    <a:pt x="959" y="126"/>
                    <a:pt x="929" y="53"/>
                    <a:pt x="880" y="53"/>
                  </a:cubicBezTo>
                  <a:cubicBezTo>
                    <a:pt x="867" y="53"/>
                    <a:pt x="854" y="58"/>
                    <a:pt x="839" y="69"/>
                  </a:cubicBezTo>
                  <a:cubicBezTo>
                    <a:pt x="738" y="93"/>
                    <a:pt x="637" y="140"/>
                    <a:pt x="565" y="194"/>
                  </a:cubicBezTo>
                  <a:cubicBezTo>
                    <a:pt x="487" y="140"/>
                    <a:pt x="416" y="93"/>
                    <a:pt x="368" y="15"/>
                  </a:cubicBezTo>
                  <a:cubicBezTo>
                    <a:pt x="351" y="5"/>
                    <a:pt x="335" y="0"/>
                    <a:pt x="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3204400" y="1202075"/>
              <a:ext cx="26600" cy="23375"/>
            </a:xfrm>
            <a:custGeom>
              <a:avLst/>
              <a:gdLst/>
              <a:ahLst/>
              <a:cxnLst/>
              <a:rect l="l" t="t" r="r" b="b"/>
              <a:pathLst>
                <a:path w="1064" h="935" extrusionOk="0">
                  <a:moveTo>
                    <a:pt x="302" y="1"/>
                  </a:moveTo>
                  <a:cubicBezTo>
                    <a:pt x="262" y="1"/>
                    <a:pt x="221" y="41"/>
                    <a:pt x="221" y="97"/>
                  </a:cubicBezTo>
                  <a:cubicBezTo>
                    <a:pt x="245" y="169"/>
                    <a:pt x="299" y="270"/>
                    <a:pt x="323" y="342"/>
                  </a:cubicBezTo>
                  <a:cubicBezTo>
                    <a:pt x="245" y="366"/>
                    <a:pt x="173" y="420"/>
                    <a:pt x="96" y="444"/>
                  </a:cubicBezTo>
                  <a:cubicBezTo>
                    <a:pt x="0" y="467"/>
                    <a:pt x="24" y="593"/>
                    <a:pt x="120" y="593"/>
                  </a:cubicBezTo>
                  <a:lnTo>
                    <a:pt x="418" y="593"/>
                  </a:lnTo>
                  <a:cubicBezTo>
                    <a:pt x="448" y="694"/>
                    <a:pt x="448" y="766"/>
                    <a:pt x="448" y="867"/>
                  </a:cubicBezTo>
                  <a:cubicBezTo>
                    <a:pt x="431" y="909"/>
                    <a:pt x="466" y="935"/>
                    <a:pt x="509" y="935"/>
                  </a:cubicBezTo>
                  <a:cubicBezTo>
                    <a:pt x="540" y="935"/>
                    <a:pt x="575" y="921"/>
                    <a:pt x="597" y="891"/>
                  </a:cubicBezTo>
                  <a:cubicBezTo>
                    <a:pt x="621" y="790"/>
                    <a:pt x="645" y="718"/>
                    <a:pt x="669" y="617"/>
                  </a:cubicBezTo>
                  <a:cubicBezTo>
                    <a:pt x="770" y="617"/>
                    <a:pt x="866" y="641"/>
                    <a:pt x="967" y="641"/>
                  </a:cubicBezTo>
                  <a:cubicBezTo>
                    <a:pt x="976" y="643"/>
                    <a:pt x="983" y="644"/>
                    <a:pt x="991" y="644"/>
                  </a:cubicBezTo>
                  <a:cubicBezTo>
                    <a:pt x="1049" y="644"/>
                    <a:pt x="1063" y="563"/>
                    <a:pt x="1015" y="515"/>
                  </a:cubicBezTo>
                  <a:cubicBezTo>
                    <a:pt x="943" y="467"/>
                    <a:pt x="866" y="420"/>
                    <a:pt x="794" y="366"/>
                  </a:cubicBezTo>
                  <a:cubicBezTo>
                    <a:pt x="842" y="294"/>
                    <a:pt x="866" y="217"/>
                    <a:pt x="920" y="169"/>
                  </a:cubicBezTo>
                  <a:cubicBezTo>
                    <a:pt x="961" y="106"/>
                    <a:pt x="912" y="39"/>
                    <a:pt x="863" y="39"/>
                  </a:cubicBezTo>
                  <a:cubicBezTo>
                    <a:pt x="856" y="39"/>
                    <a:pt x="849" y="41"/>
                    <a:pt x="842" y="44"/>
                  </a:cubicBezTo>
                  <a:cubicBezTo>
                    <a:pt x="746" y="97"/>
                    <a:pt x="645" y="145"/>
                    <a:pt x="543" y="193"/>
                  </a:cubicBezTo>
                  <a:cubicBezTo>
                    <a:pt x="496" y="145"/>
                    <a:pt x="418" y="97"/>
                    <a:pt x="346" y="20"/>
                  </a:cubicBezTo>
                  <a:cubicBezTo>
                    <a:pt x="333" y="7"/>
                    <a:pt x="318" y="1"/>
                    <a:pt x="3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3433200" y="844475"/>
              <a:ext cx="26575" cy="23450"/>
            </a:xfrm>
            <a:custGeom>
              <a:avLst/>
              <a:gdLst/>
              <a:ahLst/>
              <a:cxnLst/>
              <a:rect l="l" t="t" r="r" b="b"/>
              <a:pathLst>
                <a:path w="1063" h="938" extrusionOk="0">
                  <a:moveTo>
                    <a:pt x="298" y="1"/>
                  </a:moveTo>
                  <a:cubicBezTo>
                    <a:pt x="252" y="1"/>
                    <a:pt x="204" y="41"/>
                    <a:pt x="221" y="97"/>
                  </a:cubicBezTo>
                  <a:cubicBezTo>
                    <a:pt x="251" y="169"/>
                    <a:pt x="299" y="247"/>
                    <a:pt x="322" y="342"/>
                  </a:cubicBezTo>
                  <a:cubicBezTo>
                    <a:pt x="251" y="372"/>
                    <a:pt x="173" y="420"/>
                    <a:pt x="102" y="444"/>
                  </a:cubicBezTo>
                  <a:cubicBezTo>
                    <a:pt x="0" y="468"/>
                    <a:pt x="24" y="593"/>
                    <a:pt x="125" y="593"/>
                  </a:cubicBezTo>
                  <a:lnTo>
                    <a:pt x="424" y="593"/>
                  </a:lnTo>
                  <a:cubicBezTo>
                    <a:pt x="448" y="694"/>
                    <a:pt x="448" y="766"/>
                    <a:pt x="448" y="868"/>
                  </a:cubicBezTo>
                  <a:cubicBezTo>
                    <a:pt x="434" y="910"/>
                    <a:pt x="471" y="937"/>
                    <a:pt x="509" y="937"/>
                  </a:cubicBezTo>
                  <a:cubicBezTo>
                    <a:pt x="536" y="937"/>
                    <a:pt x="563" y="924"/>
                    <a:pt x="573" y="891"/>
                  </a:cubicBezTo>
                  <a:cubicBezTo>
                    <a:pt x="621" y="790"/>
                    <a:pt x="645" y="718"/>
                    <a:pt x="669" y="617"/>
                  </a:cubicBezTo>
                  <a:cubicBezTo>
                    <a:pt x="770" y="617"/>
                    <a:pt x="872" y="641"/>
                    <a:pt x="967" y="641"/>
                  </a:cubicBezTo>
                  <a:cubicBezTo>
                    <a:pt x="977" y="644"/>
                    <a:pt x="986" y="646"/>
                    <a:pt x="994" y="646"/>
                  </a:cubicBezTo>
                  <a:cubicBezTo>
                    <a:pt x="1050" y="646"/>
                    <a:pt x="1063" y="563"/>
                    <a:pt x="1021" y="521"/>
                  </a:cubicBezTo>
                  <a:cubicBezTo>
                    <a:pt x="943" y="468"/>
                    <a:pt x="872" y="420"/>
                    <a:pt x="794" y="372"/>
                  </a:cubicBezTo>
                  <a:cubicBezTo>
                    <a:pt x="848" y="294"/>
                    <a:pt x="872" y="223"/>
                    <a:pt x="919" y="169"/>
                  </a:cubicBezTo>
                  <a:cubicBezTo>
                    <a:pt x="961" y="106"/>
                    <a:pt x="912" y="39"/>
                    <a:pt x="867" y="39"/>
                  </a:cubicBezTo>
                  <a:cubicBezTo>
                    <a:pt x="860" y="39"/>
                    <a:pt x="854" y="41"/>
                    <a:pt x="848" y="44"/>
                  </a:cubicBezTo>
                  <a:cubicBezTo>
                    <a:pt x="746" y="97"/>
                    <a:pt x="645" y="145"/>
                    <a:pt x="549" y="193"/>
                  </a:cubicBezTo>
                  <a:cubicBezTo>
                    <a:pt x="472" y="145"/>
                    <a:pt x="424" y="97"/>
                    <a:pt x="346" y="20"/>
                  </a:cubicBezTo>
                  <a:cubicBezTo>
                    <a:pt x="333" y="7"/>
                    <a:pt x="316" y="1"/>
                    <a:pt x="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3892950" y="1785450"/>
              <a:ext cx="26525" cy="23375"/>
            </a:xfrm>
            <a:custGeom>
              <a:avLst/>
              <a:gdLst/>
              <a:ahLst/>
              <a:cxnLst/>
              <a:rect l="l" t="t" r="r" b="b"/>
              <a:pathLst>
                <a:path w="1061" h="935" extrusionOk="0">
                  <a:moveTo>
                    <a:pt x="319" y="0"/>
                  </a:moveTo>
                  <a:cubicBezTo>
                    <a:pt x="264" y="0"/>
                    <a:pt x="223" y="60"/>
                    <a:pt x="242" y="117"/>
                  </a:cubicBezTo>
                  <a:cubicBezTo>
                    <a:pt x="266" y="194"/>
                    <a:pt x="290" y="266"/>
                    <a:pt x="314" y="344"/>
                  </a:cubicBezTo>
                  <a:cubicBezTo>
                    <a:pt x="242" y="367"/>
                    <a:pt x="188" y="415"/>
                    <a:pt x="117" y="439"/>
                  </a:cubicBezTo>
                  <a:lnTo>
                    <a:pt x="93" y="463"/>
                  </a:lnTo>
                  <a:cubicBezTo>
                    <a:pt x="1" y="490"/>
                    <a:pt x="12" y="591"/>
                    <a:pt x="91" y="591"/>
                  </a:cubicBezTo>
                  <a:cubicBezTo>
                    <a:pt x="99" y="591"/>
                    <a:pt x="108" y="590"/>
                    <a:pt x="117" y="588"/>
                  </a:cubicBezTo>
                  <a:lnTo>
                    <a:pt x="415" y="588"/>
                  </a:lnTo>
                  <a:cubicBezTo>
                    <a:pt x="439" y="690"/>
                    <a:pt x="463" y="761"/>
                    <a:pt x="439" y="863"/>
                  </a:cubicBezTo>
                  <a:cubicBezTo>
                    <a:pt x="439" y="908"/>
                    <a:pt x="481" y="934"/>
                    <a:pt x="520" y="934"/>
                  </a:cubicBezTo>
                  <a:cubicBezTo>
                    <a:pt x="550" y="934"/>
                    <a:pt x="578" y="920"/>
                    <a:pt x="588" y="887"/>
                  </a:cubicBezTo>
                  <a:cubicBezTo>
                    <a:pt x="612" y="791"/>
                    <a:pt x="636" y="714"/>
                    <a:pt x="690" y="612"/>
                  </a:cubicBezTo>
                  <a:cubicBezTo>
                    <a:pt x="785" y="612"/>
                    <a:pt x="863" y="642"/>
                    <a:pt x="965" y="666"/>
                  </a:cubicBezTo>
                  <a:cubicBezTo>
                    <a:pt x="1036" y="666"/>
                    <a:pt x="1060" y="564"/>
                    <a:pt x="1012" y="517"/>
                  </a:cubicBezTo>
                  <a:cubicBezTo>
                    <a:pt x="935" y="463"/>
                    <a:pt x="863" y="415"/>
                    <a:pt x="785" y="367"/>
                  </a:cubicBezTo>
                  <a:cubicBezTo>
                    <a:pt x="839" y="290"/>
                    <a:pt x="887" y="218"/>
                    <a:pt x="935" y="164"/>
                  </a:cubicBezTo>
                  <a:cubicBezTo>
                    <a:pt x="959" y="126"/>
                    <a:pt x="929" y="54"/>
                    <a:pt x="879" y="54"/>
                  </a:cubicBezTo>
                  <a:cubicBezTo>
                    <a:pt x="867" y="54"/>
                    <a:pt x="854" y="58"/>
                    <a:pt x="839" y="69"/>
                  </a:cubicBezTo>
                  <a:cubicBezTo>
                    <a:pt x="738" y="93"/>
                    <a:pt x="636" y="141"/>
                    <a:pt x="565" y="194"/>
                  </a:cubicBezTo>
                  <a:cubicBezTo>
                    <a:pt x="487" y="141"/>
                    <a:pt x="415" y="93"/>
                    <a:pt x="368" y="15"/>
                  </a:cubicBezTo>
                  <a:cubicBezTo>
                    <a:pt x="351" y="5"/>
                    <a:pt x="335" y="0"/>
                    <a:pt x="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 name="Google Shape;238;p2"/>
          <p:cNvGrpSpPr/>
          <p:nvPr/>
        </p:nvGrpSpPr>
        <p:grpSpPr>
          <a:xfrm rot="131350">
            <a:off x="885688" y="1852797"/>
            <a:ext cx="7364800" cy="1982299"/>
            <a:chOff x="889515" y="539996"/>
            <a:chExt cx="7364580" cy="1982240"/>
          </a:xfrm>
        </p:grpSpPr>
        <p:grpSp>
          <p:nvGrpSpPr>
            <p:cNvPr id="239" name="Google Shape;239;p2"/>
            <p:cNvGrpSpPr/>
            <p:nvPr/>
          </p:nvGrpSpPr>
          <p:grpSpPr>
            <a:xfrm>
              <a:off x="889515" y="539996"/>
              <a:ext cx="7364580" cy="1982240"/>
              <a:chOff x="4627500" y="4136450"/>
              <a:chExt cx="797300" cy="241825"/>
            </a:xfrm>
          </p:grpSpPr>
          <p:sp>
            <p:nvSpPr>
              <p:cNvPr id="240" name="Google Shape;240;p2"/>
              <p:cNvSpPr/>
              <p:nvPr/>
            </p:nvSpPr>
            <p:spPr>
              <a:xfrm>
                <a:off x="5270450" y="4217500"/>
                <a:ext cx="151225" cy="141825"/>
              </a:xfrm>
              <a:custGeom>
                <a:avLst/>
                <a:gdLst/>
                <a:ahLst/>
                <a:cxnLst/>
                <a:rect l="l" t="t" r="r" b="b"/>
                <a:pathLst>
                  <a:path w="6049" h="5673" extrusionOk="0">
                    <a:moveTo>
                      <a:pt x="4878" y="1"/>
                    </a:moveTo>
                    <a:lnTo>
                      <a:pt x="4878" y="1"/>
                    </a:lnTo>
                    <a:cubicBezTo>
                      <a:pt x="3833" y="270"/>
                      <a:pt x="1368" y="544"/>
                      <a:pt x="299" y="747"/>
                    </a:cubicBezTo>
                    <a:lnTo>
                      <a:pt x="1" y="5672"/>
                    </a:lnTo>
                    <a:cubicBezTo>
                      <a:pt x="2042" y="5445"/>
                      <a:pt x="4030" y="4926"/>
                      <a:pt x="6048" y="4550"/>
                    </a:cubicBezTo>
                    <a:cubicBezTo>
                      <a:pt x="5153" y="3953"/>
                      <a:pt x="4305" y="3231"/>
                      <a:pt x="3338" y="2735"/>
                    </a:cubicBezTo>
                    <a:cubicBezTo>
                      <a:pt x="3857" y="1816"/>
                      <a:pt x="4478" y="968"/>
                      <a:pt x="4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5267700" y="4214975"/>
                <a:ext cx="157100" cy="147150"/>
              </a:xfrm>
              <a:custGeom>
                <a:avLst/>
                <a:gdLst/>
                <a:ahLst/>
                <a:cxnLst/>
                <a:rect l="l" t="t" r="r" b="b"/>
                <a:pathLst>
                  <a:path w="6284" h="5886" extrusionOk="0">
                    <a:moveTo>
                      <a:pt x="4814" y="243"/>
                    </a:moveTo>
                    <a:cubicBezTo>
                      <a:pt x="4419" y="1145"/>
                      <a:pt x="3835" y="1946"/>
                      <a:pt x="3346" y="2788"/>
                    </a:cubicBezTo>
                    <a:cubicBezTo>
                      <a:pt x="3322" y="2836"/>
                      <a:pt x="3346" y="2884"/>
                      <a:pt x="3394" y="2908"/>
                    </a:cubicBezTo>
                    <a:cubicBezTo>
                      <a:pt x="4295" y="3394"/>
                      <a:pt x="5083" y="4028"/>
                      <a:pt x="5905" y="4593"/>
                    </a:cubicBezTo>
                    <a:lnTo>
                      <a:pt x="5905" y="4593"/>
                    </a:lnTo>
                    <a:cubicBezTo>
                      <a:pt x="4023" y="4958"/>
                      <a:pt x="2144" y="5436"/>
                      <a:pt x="218" y="5660"/>
                    </a:cubicBezTo>
                    <a:lnTo>
                      <a:pt x="218" y="5660"/>
                    </a:lnTo>
                    <a:cubicBezTo>
                      <a:pt x="289" y="4323"/>
                      <a:pt x="387" y="2971"/>
                      <a:pt x="463" y="1642"/>
                    </a:cubicBezTo>
                    <a:cubicBezTo>
                      <a:pt x="487" y="1391"/>
                      <a:pt x="487" y="1147"/>
                      <a:pt x="511" y="896"/>
                    </a:cubicBezTo>
                    <a:lnTo>
                      <a:pt x="511" y="848"/>
                    </a:lnTo>
                    <a:cubicBezTo>
                      <a:pt x="511" y="902"/>
                      <a:pt x="532" y="917"/>
                      <a:pt x="563" y="917"/>
                    </a:cubicBezTo>
                    <a:cubicBezTo>
                      <a:pt x="602" y="917"/>
                      <a:pt x="655" y="896"/>
                      <a:pt x="708" y="896"/>
                    </a:cubicBezTo>
                    <a:cubicBezTo>
                      <a:pt x="982" y="848"/>
                      <a:pt x="1257" y="794"/>
                      <a:pt x="1508" y="770"/>
                    </a:cubicBezTo>
                    <a:cubicBezTo>
                      <a:pt x="2605" y="607"/>
                      <a:pt x="3729" y="487"/>
                      <a:pt x="4814" y="243"/>
                    </a:cubicBezTo>
                    <a:close/>
                    <a:moveTo>
                      <a:pt x="4964" y="0"/>
                    </a:moveTo>
                    <a:cubicBezTo>
                      <a:pt x="3448" y="371"/>
                      <a:pt x="1902" y="472"/>
                      <a:pt x="385" y="747"/>
                    </a:cubicBezTo>
                    <a:cubicBezTo>
                      <a:pt x="337" y="747"/>
                      <a:pt x="314" y="794"/>
                      <a:pt x="314" y="848"/>
                    </a:cubicBezTo>
                    <a:cubicBezTo>
                      <a:pt x="212" y="2490"/>
                      <a:pt x="111" y="4132"/>
                      <a:pt x="15" y="5773"/>
                    </a:cubicBezTo>
                    <a:cubicBezTo>
                      <a:pt x="0" y="5848"/>
                      <a:pt x="43" y="5885"/>
                      <a:pt x="93" y="5885"/>
                    </a:cubicBezTo>
                    <a:cubicBezTo>
                      <a:pt x="115" y="5885"/>
                      <a:pt x="139" y="5878"/>
                      <a:pt x="159" y="5864"/>
                    </a:cubicBezTo>
                    <a:lnTo>
                      <a:pt x="159" y="5864"/>
                    </a:lnTo>
                    <a:cubicBezTo>
                      <a:pt x="2184" y="5640"/>
                      <a:pt x="4180" y="5120"/>
                      <a:pt x="6206" y="4752"/>
                    </a:cubicBezTo>
                    <a:cubicBezTo>
                      <a:pt x="6283" y="4729"/>
                      <a:pt x="6283" y="4603"/>
                      <a:pt x="6206" y="4549"/>
                    </a:cubicBezTo>
                    <a:cubicBezTo>
                      <a:pt x="5337" y="3970"/>
                      <a:pt x="4513" y="3301"/>
                      <a:pt x="3581" y="2782"/>
                    </a:cubicBezTo>
                    <a:lnTo>
                      <a:pt x="3581" y="2782"/>
                    </a:lnTo>
                    <a:cubicBezTo>
                      <a:pt x="4114" y="1901"/>
                      <a:pt x="4704" y="1080"/>
                      <a:pt x="5089" y="126"/>
                    </a:cubicBezTo>
                    <a:cubicBezTo>
                      <a:pt x="5113" y="48"/>
                      <a:pt x="5012" y="0"/>
                      <a:pt x="49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4630625" y="4140350"/>
                <a:ext cx="141800" cy="131200"/>
              </a:xfrm>
              <a:custGeom>
                <a:avLst/>
                <a:gdLst/>
                <a:ahLst/>
                <a:cxnLst/>
                <a:rect l="l" t="t" r="r" b="b"/>
                <a:pathLst>
                  <a:path w="5672" h="5248" extrusionOk="0">
                    <a:moveTo>
                      <a:pt x="5672" y="0"/>
                    </a:moveTo>
                    <a:lnTo>
                      <a:pt x="5672" y="0"/>
                    </a:lnTo>
                    <a:cubicBezTo>
                      <a:pt x="3135" y="197"/>
                      <a:pt x="1690" y="448"/>
                      <a:pt x="1" y="550"/>
                    </a:cubicBezTo>
                    <a:cubicBezTo>
                      <a:pt x="245" y="848"/>
                      <a:pt x="1589" y="2042"/>
                      <a:pt x="2287" y="2687"/>
                    </a:cubicBezTo>
                    <a:cubicBezTo>
                      <a:pt x="1344" y="3630"/>
                      <a:pt x="544" y="4878"/>
                      <a:pt x="245" y="5248"/>
                    </a:cubicBezTo>
                    <a:cubicBezTo>
                      <a:pt x="1989" y="5027"/>
                      <a:pt x="3732" y="4776"/>
                      <a:pt x="4902" y="4729"/>
                    </a:cubicBezTo>
                    <a:lnTo>
                      <a:pt x="567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4627500" y="4137800"/>
                <a:ext cx="147325" cy="136300"/>
              </a:xfrm>
              <a:custGeom>
                <a:avLst/>
                <a:gdLst/>
                <a:ahLst/>
                <a:cxnLst/>
                <a:rect l="l" t="t" r="r" b="b"/>
                <a:pathLst>
                  <a:path w="5893" h="5452" extrusionOk="0">
                    <a:moveTo>
                      <a:pt x="5674" y="214"/>
                    </a:moveTo>
                    <a:cubicBezTo>
                      <a:pt x="5434" y="1712"/>
                      <a:pt x="5199" y="3235"/>
                      <a:pt x="4937" y="4732"/>
                    </a:cubicBezTo>
                    <a:lnTo>
                      <a:pt x="4937" y="4732"/>
                    </a:lnTo>
                    <a:cubicBezTo>
                      <a:pt x="3471" y="4785"/>
                      <a:pt x="2031" y="5030"/>
                      <a:pt x="587" y="5220"/>
                    </a:cubicBezTo>
                    <a:lnTo>
                      <a:pt x="587" y="5220"/>
                    </a:lnTo>
                    <a:cubicBezTo>
                      <a:pt x="1212" y="4415"/>
                      <a:pt x="1775" y="3597"/>
                      <a:pt x="2490" y="2861"/>
                    </a:cubicBezTo>
                    <a:cubicBezTo>
                      <a:pt x="2514" y="2813"/>
                      <a:pt x="2537" y="2765"/>
                      <a:pt x="2490" y="2711"/>
                    </a:cubicBezTo>
                    <a:cubicBezTo>
                      <a:pt x="1794" y="2065"/>
                      <a:pt x="968" y="1456"/>
                      <a:pt x="332" y="733"/>
                    </a:cubicBezTo>
                    <a:lnTo>
                      <a:pt x="332" y="733"/>
                    </a:lnTo>
                    <a:cubicBezTo>
                      <a:pt x="2109" y="605"/>
                      <a:pt x="3892" y="359"/>
                      <a:pt x="5674" y="214"/>
                    </a:cubicBezTo>
                    <a:close/>
                    <a:moveTo>
                      <a:pt x="5797" y="1"/>
                    </a:moveTo>
                    <a:cubicBezTo>
                      <a:pt x="3905" y="150"/>
                      <a:pt x="2012" y="425"/>
                      <a:pt x="126" y="550"/>
                    </a:cubicBezTo>
                    <a:cubicBezTo>
                      <a:pt x="24" y="550"/>
                      <a:pt x="0" y="652"/>
                      <a:pt x="48" y="723"/>
                    </a:cubicBezTo>
                    <a:cubicBezTo>
                      <a:pt x="645" y="1446"/>
                      <a:pt x="1415" y="2019"/>
                      <a:pt x="2114" y="2640"/>
                    </a:cubicBezTo>
                    <a:cubicBezTo>
                      <a:pt x="2161" y="2687"/>
                      <a:pt x="2311" y="2765"/>
                      <a:pt x="2239" y="2837"/>
                    </a:cubicBezTo>
                    <a:cubicBezTo>
                      <a:pt x="2114" y="2962"/>
                      <a:pt x="1988" y="3087"/>
                      <a:pt x="1893" y="3213"/>
                    </a:cubicBezTo>
                    <a:cubicBezTo>
                      <a:pt x="1666" y="3458"/>
                      <a:pt x="1445" y="3732"/>
                      <a:pt x="1242" y="3983"/>
                    </a:cubicBezTo>
                    <a:cubicBezTo>
                      <a:pt x="920" y="4407"/>
                      <a:pt x="621" y="4854"/>
                      <a:pt x="299" y="5278"/>
                    </a:cubicBezTo>
                    <a:cubicBezTo>
                      <a:pt x="251" y="5326"/>
                      <a:pt x="275" y="5451"/>
                      <a:pt x="370" y="5451"/>
                    </a:cubicBezTo>
                    <a:cubicBezTo>
                      <a:pt x="1917" y="5248"/>
                      <a:pt x="3457" y="4980"/>
                      <a:pt x="5027" y="4926"/>
                    </a:cubicBezTo>
                    <a:cubicBezTo>
                      <a:pt x="5030" y="4926"/>
                      <a:pt x="5032" y="4926"/>
                      <a:pt x="5035" y="4926"/>
                    </a:cubicBezTo>
                    <a:lnTo>
                      <a:pt x="5035" y="4926"/>
                    </a:lnTo>
                    <a:cubicBezTo>
                      <a:pt x="5035" y="4926"/>
                      <a:pt x="5036" y="4926"/>
                      <a:pt x="5037" y="4926"/>
                    </a:cubicBezTo>
                    <a:cubicBezTo>
                      <a:pt x="5076" y="4926"/>
                      <a:pt x="5113" y="4904"/>
                      <a:pt x="5122" y="4854"/>
                    </a:cubicBezTo>
                    <a:cubicBezTo>
                      <a:pt x="5373" y="3284"/>
                      <a:pt x="5648" y="1696"/>
                      <a:pt x="5893" y="126"/>
                    </a:cubicBezTo>
                    <a:cubicBezTo>
                      <a:pt x="5893" y="79"/>
                      <a:pt x="5869" y="1"/>
                      <a:pt x="5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4725700" y="4139150"/>
                <a:ext cx="585825" cy="236475"/>
              </a:xfrm>
              <a:custGeom>
                <a:avLst/>
                <a:gdLst/>
                <a:ahLst/>
                <a:cxnLst/>
                <a:rect l="l" t="t" r="r" b="b"/>
                <a:pathLst>
                  <a:path w="23433" h="9459" extrusionOk="0">
                    <a:moveTo>
                      <a:pt x="23337" y="1"/>
                    </a:moveTo>
                    <a:cubicBezTo>
                      <a:pt x="21295" y="795"/>
                      <a:pt x="19456" y="1690"/>
                      <a:pt x="17265" y="2162"/>
                    </a:cubicBezTo>
                    <a:cubicBezTo>
                      <a:pt x="14903" y="2692"/>
                      <a:pt x="12660" y="3024"/>
                      <a:pt x="10355" y="3024"/>
                    </a:cubicBezTo>
                    <a:cubicBezTo>
                      <a:pt x="9310" y="3024"/>
                      <a:pt x="8252" y="2955"/>
                      <a:pt x="7164" y="2807"/>
                    </a:cubicBezTo>
                    <a:cubicBezTo>
                      <a:pt x="5761" y="2614"/>
                      <a:pt x="4590" y="2161"/>
                      <a:pt x="3193" y="2161"/>
                    </a:cubicBezTo>
                    <a:cubicBezTo>
                      <a:pt x="3158" y="2161"/>
                      <a:pt x="3122" y="2161"/>
                      <a:pt x="3087" y="2162"/>
                    </a:cubicBezTo>
                    <a:cubicBezTo>
                      <a:pt x="1994" y="2210"/>
                      <a:pt x="1147" y="2359"/>
                      <a:pt x="150" y="2735"/>
                    </a:cubicBezTo>
                    <a:cubicBezTo>
                      <a:pt x="150" y="4000"/>
                      <a:pt x="0" y="6985"/>
                      <a:pt x="54" y="8532"/>
                    </a:cubicBezTo>
                    <a:cubicBezTo>
                      <a:pt x="318" y="8525"/>
                      <a:pt x="580" y="8522"/>
                      <a:pt x="843" y="8522"/>
                    </a:cubicBezTo>
                    <a:cubicBezTo>
                      <a:pt x="2857" y="8522"/>
                      <a:pt x="4843" y="8705"/>
                      <a:pt x="6866" y="9075"/>
                    </a:cubicBezTo>
                    <a:cubicBezTo>
                      <a:pt x="8038" y="9296"/>
                      <a:pt x="9668" y="9459"/>
                      <a:pt x="11503" y="9459"/>
                    </a:cubicBezTo>
                    <a:cubicBezTo>
                      <a:pt x="14032" y="9459"/>
                      <a:pt x="16952" y="9150"/>
                      <a:pt x="19606" y="8257"/>
                    </a:cubicBezTo>
                    <a:cubicBezTo>
                      <a:pt x="20447" y="7959"/>
                      <a:pt x="22238" y="7511"/>
                      <a:pt x="23283" y="6741"/>
                    </a:cubicBezTo>
                    <a:cubicBezTo>
                      <a:pt x="23432" y="3756"/>
                      <a:pt x="23337" y="1541"/>
                      <a:pt x="233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4723300" y="4136450"/>
                <a:ext cx="589575" cy="241825"/>
              </a:xfrm>
              <a:custGeom>
                <a:avLst/>
                <a:gdLst/>
                <a:ahLst/>
                <a:cxnLst/>
                <a:rect l="l" t="t" r="r" b="b"/>
                <a:pathLst>
                  <a:path w="23583" h="9673" extrusionOk="0">
                    <a:moveTo>
                      <a:pt x="23334" y="238"/>
                    </a:moveTo>
                    <a:cubicBezTo>
                      <a:pt x="23357" y="1264"/>
                      <a:pt x="23379" y="2289"/>
                      <a:pt x="23379" y="3315"/>
                    </a:cubicBezTo>
                    <a:cubicBezTo>
                      <a:pt x="23379" y="3989"/>
                      <a:pt x="23355" y="4658"/>
                      <a:pt x="23355" y="5332"/>
                    </a:cubicBezTo>
                    <a:cubicBezTo>
                      <a:pt x="23331" y="5702"/>
                      <a:pt x="23331" y="6079"/>
                      <a:pt x="23307" y="6449"/>
                    </a:cubicBezTo>
                    <a:cubicBezTo>
                      <a:pt x="23284" y="6896"/>
                      <a:pt x="23009" y="6998"/>
                      <a:pt x="22633" y="7195"/>
                    </a:cubicBezTo>
                    <a:cubicBezTo>
                      <a:pt x="21612" y="7720"/>
                      <a:pt x="20472" y="8019"/>
                      <a:pt x="19349" y="8365"/>
                    </a:cubicBezTo>
                    <a:cubicBezTo>
                      <a:pt x="17958" y="8813"/>
                      <a:pt x="16514" y="9111"/>
                      <a:pt x="15045" y="9284"/>
                    </a:cubicBezTo>
                    <a:cubicBezTo>
                      <a:pt x="13898" y="9414"/>
                      <a:pt x="12728" y="9482"/>
                      <a:pt x="11557" y="9482"/>
                    </a:cubicBezTo>
                    <a:cubicBezTo>
                      <a:pt x="10242" y="9482"/>
                      <a:pt x="8925" y="9396"/>
                      <a:pt x="7636" y="9213"/>
                    </a:cubicBezTo>
                    <a:cubicBezTo>
                      <a:pt x="6269" y="9010"/>
                      <a:pt x="4950" y="8765"/>
                      <a:pt x="3553" y="8640"/>
                    </a:cubicBezTo>
                    <a:cubicBezTo>
                      <a:pt x="2807" y="8586"/>
                      <a:pt x="2061" y="8538"/>
                      <a:pt x="1290" y="8538"/>
                    </a:cubicBezTo>
                    <a:lnTo>
                      <a:pt x="246" y="8538"/>
                    </a:lnTo>
                    <a:lnTo>
                      <a:pt x="246" y="7690"/>
                    </a:lnTo>
                    <a:cubicBezTo>
                      <a:pt x="246" y="6106"/>
                      <a:pt x="344" y="4516"/>
                      <a:pt x="347" y="2926"/>
                    </a:cubicBezTo>
                    <a:lnTo>
                      <a:pt x="347" y="2926"/>
                    </a:lnTo>
                    <a:cubicBezTo>
                      <a:pt x="1198" y="2610"/>
                      <a:pt x="2078" y="2442"/>
                      <a:pt x="3010" y="2395"/>
                    </a:cubicBezTo>
                    <a:cubicBezTo>
                      <a:pt x="3140" y="2385"/>
                      <a:pt x="3269" y="2381"/>
                      <a:pt x="3398" y="2381"/>
                    </a:cubicBezTo>
                    <a:cubicBezTo>
                      <a:pt x="4278" y="2381"/>
                      <a:pt x="5125" y="2593"/>
                      <a:pt x="5995" y="2765"/>
                    </a:cubicBezTo>
                    <a:cubicBezTo>
                      <a:pt x="7468" y="3101"/>
                      <a:pt x="8968" y="3229"/>
                      <a:pt x="10467" y="3229"/>
                    </a:cubicBezTo>
                    <a:cubicBezTo>
                      <a:pt x="10966" y="3229"/>
                      <a:pt x="11466" y="3215"/>
                      <a:pt x="11965" y="3189"/>
                    </a:cubicBezTo>
                    <a:cubicBezTo>
                      <a:pt x="13976" y="3064"/>
                      <a:pt x="15994" y="2741"/>
                      <a:pt x="17934" y="2246"/>
                    </a:cubicBezTo>
                    <a:cubicBezTo>
                      <a:pt x="19800" y="1787"/>
                      <a:pt x="21547" y="949"/>
                      <a:pt x="23334" y="238"/>
                    </a:cubicBezTo>
                    <a:close/>
                    <a:moveTo>
                      <a:pt x="23441" y="1"/>
                    </a:moveTo>
                    <a:cubicBezTo>
                      <a:pt x="23429" y="1"/>
                      <a:pt x="23417" y="3"/>
                      <a:pt x="23403" y="7"/>
                    </a:cubicBezTo>
                    <a:cubicBezTo>
                      <a:pt x="21642" y="706"/>
                      <a:pt x="19899" y="1500"/>
                      <a:pt x="18060" y="2019"/>
                    </a:cubicBezTo>
                    <a:cubicBezTo>
                      <a:pt x="16042" y="2568"/>
                      <a:pt x="13881" y="2867"/>
                      <a:pt x="11791" y="2992"/>
                    </a:cubicBezTo>
                    <a:cubicBezTo>
                      <a:pt x="11377" y="3017"/>
                      <a:pt x="10963" y="3029"/>
                      <a:pt x="10550" y="3029"/>
                    </a:cubicBezTo>
                    <a:cubicBezTo>
                      <a:pt x="8855" y="3029"/>
                      <a:pt x="7179" y="2827"/>
                      <a:pt x="5523" y="2467"/>
                    </a:cubicBezTo>
                    <a:cubicBezTo>
                      <a:pt x="4759" y="2301"/>
                      <a:pt x="4013" y="2214"/>
                      <a:pt x="3275" y="2214"/>
                    </a:cubicBezTo>
                    <a:cubicBezTo>
                      <a:pt x="2254" y="2214"/>
                      <a:pt x="1247" y="2381"/>
                      <a:pt x="222" y="2741"/>
                    </a:cubicBezTo>
                    <a:cubicBezTo>
                      <a:pt x="210" y="2747"/>
                      <a:pt x="201" y="2755"/>
                      <a:pt x="193" y="2763"/>
                    </a:cubicBezTo>
                    <a:lnTo>
                      <a:pt x="193" y="2763"/>
                    </a:lnTo>
                    <a:cubicBezTo>
                      <a:pt x="168" y="2778"/>
                      <a:pt x="150" y="2805"/>
                      <a:pt x="150" y="2843"/>
                    </a:cubicBezTo>
                    <a:cubicBezTo>
                      <a:pt x="150" y="4783"/>
                      <a:pt x="1" y="6699"/>
                      <a:pt x="49" y="8640"/>
                    </a:cubicBezTo>
                    <a:cubicBezTo>
                      <a:pt x="73" y="8687"/>
                      <a:pt x="96" y="8735"/>
                      <a:pt x="150" y="8735"/>
                    </a:cubicBezTo>
                    <a:cubicBezTo>
                      <a:pt x="338" y="8732"/>
                      <a:pt x="525" y="8731"/>
                      <a:pt x="712" y="8731"/>
                    </a:cubicBezTo>
                    <a:cubicBezTo>
                      <a:pt x="2109" y="8731"/>
                      <a:pt x="3496" y="8809"/>
                      <a:pt x="4896" y="8962"/>
                    </a:cubicBezTo>
                    <a:cubicBezTo>
                      <a:pt x="6120" y="9111"/>
                      <a:pt x="7314" y="9386"/>
                      <a:pt x="8556" y="9511"/>
                    </a:cubicBezTo>
                    <a:cubicBezTo>
                      <a:pt x="9560" y="9620"/>
                      <a:pt x="10575" y="9673"/>
                      <a:pt x="11593" y="9673"/>
                    </a:cubicBezTo>
                    <a:cubicBezTo>
                      <a:pt x="13098" y="9673"/>
                      <a:pt x="14608" y="9557"/>
                      <a:pt x="16090" y="9332"/>
                    </a:cubicBezTo>
                    <a:cubicBezTo>
                      <a:pt x="17433" y="9135"/>
                      <a:pt x="18728" y="8789"/>
                      <a:pt x="20024" y="8365"/>
                    </a:cubicBezTo>
                    <a:cubicBezTo>
                      <a:pt x="21069" y="8019"/>
                      <a:pt x="22137" y="7720"/>
                      <a:pt x="23104" y="7147"/>
                    </a:cubicBezTo>
                    <a:cubicBezTo>
                      <a:pt x="23206" y="7093"/>
                      <a:pt x="23457" y="6998"/>
                      <a:pt x="23481" y="6873"/>
                    </a:cubicBezTo>
                    <a:cubicBezTo>
                      <a:pt x="23582" y="6574"/>
                      <a:pt x="23528" y="6198"/>
                      <a:pt x="23528" y="5876"/>
                    </a:cubicBezTo>
                    <a:cubicBezTo>
                      <a:pt x="23552" y="5129"/>
                      <a:pt x="23582" y="4383"/>
                      <a:pt x="23582" y="3637"/>
                    </a:cubicBezTo>
                    <a:cubicBezTo>
                      <a:pt x="23582" y="2521"/>
                      <a:pt x="23552" y="1422"/>
                      <a:pt x="23528" y="306"/>
                    </a:cubicBezTo>
                    <a:lnTo>
                      <a:pt x="23528" y="109"/>
                    </a:lnTo>
                    <a:cubicBezTo>
                      <a:pt x="23528" y="45"/>
                      <a:pt x="23496" y="1"/>
                      <a:pt x="23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5270449" y="4304274"/>
                <a:ext cx="40075" cy="55050"/>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4708375" y="4247350"/>
                <a:ext cx="21075" cy="4950"/>
              </a:xfrm>
              <a:custGeom>
                <a:avLst/>
                <a:gdLst/>
                <a:ahLst/>
                <a:cxnLst/>
                <a:rect l="l" t="t" r="r" b="b"/>
                <a:pathLst>
                  <a:path w="843" h="198" extrusionOk="0">
                    <a:moveTo>
                      <a:pt x="120" y="1"/>
                    </a:moveTo>
                    <a:cubicBezTo>
                      <a:pt x="1" y="1"/>
                      <a:pt x="1" y="198"/>
                      <a:pt x="120" y="198"/>
                    </a:cubicBezTo>
                    <a:lnTo>
                      <a:pt x="717" y="198"/>
                    </a:lnTo>
                    <a:cubicBezTo>
                      <a:pt x="843" y="198"/>
                      <a:pt x="843" y="1"/>
                      <a:pt x="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4712725" y="4234825"/>
                <a:ext cx="16725" cy="5100"/>
              </a:xfrm>
              <a:custGeom>
                <a:avLst/>
                <a:gdLst/>
                <a:ahLst/>
                <a:cxnLst/>
                <a:rect l="l" t="t" r="r" b="b"/>
                <a:pathLst>
                  <a:path w="669" h="204" extrusionOk="0">
                    <a:moveTo>
                      <a:pt x="125" y="0"/>
                    </a:moveTo>
                    <a:cubicBezTo>
                      <a:pt x="0" y="0"/>
                      <a:pt x="0" y="203"/>
                      <a:pt x="125" y="203"/>
                    </a:cubicBezTo>
                    <a:lnTo>
                      <a:pt x="543" y="203"/>
                    </a:lnTo>
                    <a:cubicBezTo>
                      <a:pt x="669" y="203"/>
                      <a:pt x="669" y="0"/>
                      <a:pt x="5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4707650" y="4216175"/>
                <a:ext cx="24350" cy="5100"/>
              </a:xfrm>
              <a:custGeom>
                <a:avLst/>
                <a:gdLst/>
                <a:ahLst/>
                <a:cxnLst/>
                <a:rect l="l" t="t" r="r" b="b"/>
                <a:pathLst>
                  <a:path w="974" h="204" extrusionOk="0">
                    <a:moveTo>
                      <a:pt x="125" y="0"/>
                    </a:moveTo>
                    <a:cubicBezTo>
                      <a:pt x="0" y="0"/>
                      <a:pt x="0" y="203"/>
                      <a:pt x="125" y="203"/>
                    </a:cubicBezTo>
                    <a:lnTo>
                      <a:pt x="848" y="203"/>
                    </a:lnTo>
                    <a:cubicBezTo>
                      <a:pt x="973" y="203"/>
                      <a:pt x="973" y="0"/>
                      <a:pt x="8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5306775" y="4248550"/>
                <a:ext cx="21025" cy="5625"/>
              </a:xfrm>
              <a:custGeom>
                <a:avLst/>
                <a:gdLst/>
                <a:ahLst/>
                <a:cxnLst/>
                <a:rect l="l" t="t" r="r" b="b"/>
                <a:pathLst>
                  <a:path w="841" h="225" extrusionOk="0">
                    <a:moveTo>
                      <a:pt x="715" y="1"/>
                    </a:moveTo>
                    <a:cubicBezTo>
                      <a:pt x="512" y="1"/>
                      <a:pt x="315" y="1"/>
                      <a:pt x="118" y="24"/>
                    </a:cubicBezTo>
                    <a:cubicBezTo>
                      <a:pt x="1" y="47"/>
                      <a:pt x="34" y="224"/>
                      <a:pt x="141" y="224"/>
                    </a:cubicBezTo>
                    <a:cubicBezTo>
                      <a:pt x="149" y="224"/>
                      <a:pt x="157" y="224"/>
                      <a:pt x="165" y="221"/>
                    </a:cubicBezTo>
                    <a:cubicBezTo>
                      <a:pt x="339" y="198"/>
                      <a:pt x="512" y="198"/>
                      <a:pt x="715" y="198"/>
                    </a:cubicBezTo>
                    <a:cubicBezTo>
                      <a:pt x="840" y="198"/>
                      <a:pt x="840" y="1"/>
                      <a:pt x="7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5308350" y="4264075"/>
                <a:ext cx="24950" cy="4950"/>
              </a:xfrm>
              <a:custGeom>
                <a:avLst/>
                <a:gdLst/>
                <a:ahLst/>
                <a:cxnLst/>
                <a:rect l="l" t="t" r="r" b="b"/>
                <a:pathLst>
                  <a:path w="998" h="198" extrusionOk="0">
                    <a:moveTo>
                      <a:pt x="150" y="0"/>
                    </a:moveTo>
                    <a:cubicBezTo>
                      <a:pt x="1" y="0"/>
                      <a:pt x="1" y="197"/>
                      <a:pt x="150" y="197"/>
                    </a:cubicBezTo>
                    <a:lnTo>
                      <a:pt x="873" y="197"/>
                    </a:lnTo>
                    <a:cubicBezTo>
                      <a:pt x="998" y="197"/>
                      <a:pt x="998" y="0"/>
                      <a:pt x="8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5305975" y="4278400"/>
                <a:ext cx="15550" cy="5550"/>
              </a:xfrm>
              <a:custGeom>
                <a:avLst/>
                <a:gdLst/>
                <a:ahLst/>
                <a:cxnLst/>
                <a:rect l="l" t="t" r="r" b="b"/>
                <a:pathLst>
                  <a:path w="622" h="222" extrusionOk="0">
                    <a:moveTo>
                      <a:pt x="496" y="1"/>
                    </a:moveTo>
                    <a:cubicBezTo>
                      <a:pt x="371" y="1"/>
                      <a:pt x="275" y="24"/>
                      <a:pt x="150" y="24"/>
                    </a:cubicBezTo>
                    <a:cubicBezTo>
                      <a:pt x="0" y="24"/>
                      <a:pt x="0" y="221"/>
                      <a:pt x="150" y="221"/>
                    </a:cubicBezTo>
                    <a:cubicBezTo>
                      <a:pt x="275" y="221"/>
                      <a:pt x="371" y="198"/>
                      <a:pt x="496" y="198"/>
                    </a:cubicBezTo>
                    <a:cubicBezTo>
                      <a:pt x="621" y="198"/>
                      <a:pt x="621" y="1"/>
                      <a:pt x="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5307375" y="4293275"/>
                <a:ext cx="20800" cy="7000"/>
              </a:xfrm>
              <a:custGeom>
                <a:avLst/>
                <a:gdLst/>
                <a:ahLst/>
                <a:cxnLst/>
                <a:rect l="l" t="t" r="r" b="b"/>
                <a:pathLst>
                  <a:path w="832" h="280" extrusionOk="0">
                    <a:moveTo>
                      <a:pt x="689" y="0"/>
                    </a:moveTo>
                    <a:cubicBezTo>
                      <a:pt x="682" y="0"/>
                      <a:pt x="674" y="1"/>
                      <a:pt x="667" y="3"/>
                    </a:cubicBezTo>
                    <a:cubicBezTo>
                      <a:pt x="464" y="26"/>
                      <a:pt x="291" y="50"/>
                      <a:pt x="118" y="104"/>
                    </a:cubicBezTo>
                    <a:cubicBezTo>
                      <a:pt x="0" y="126"/>
                      <a:pt x="35" y="279"/>
                      <a:pt x="142" y="279"/>
                    </a:cubicBezTo>
                    <a:cubicBezTo>
                      <a:pt x="150" y="279"/>
                      <a:pt x="157" y="279"/>
                      <a:pt x="165" y="277"/>
                    </a:cubicBezTo>
                    <a:cubicBezTo>
                      <a:pt x="338" y="253"/>
                      <a:pt x="541" y="223"/>
                      <a:pt x="715" y="176"/>
                    </a:cubicBezTo>
                    <a:cubicBezTo>
                      <a:pt x="832" y="153"/>
                      <a:pt x="792" y="0"/>
                      <a:pt x="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 name="Google Shape;254;p2"/>
            <p:cNvSpPr/>
            <p:nvPr/>
          </p:nvSpPr>
          <p:spPr>
            <a:xfrm>
              <a:off x="1844725" y="590600"/>
              <a:ext cx="391174" cy="523474"/>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 name="Google Shape;255;p2"/>
          <p:cNvGrpSpPr/>
          <p:nvPr/>
        </p:nvGrpSpPr>
        <p:grpSpPr>
          <a:xfrm>
            <a:off x="-152390" y="4113661"/>
            <a:ext cx="1652623" cy="1202646"/>
            <a:chOff x="-152390" y="4113661"/>
            <a:chExt cx="1652623" cy="1202646"/>
          </a:xfrm>
        </p:grpSpPr>
        <p:grpSp>
          <p:nvGrpSpPr>
            <p:cNvPr id="256" name="Google Shape;256;p2"/>
            <p:cNvGrpSpPr/>
            <p:nvPr/>
          </p:nvGrpSpPr>
          <p:grpSpPr>
            <a:xfrm>
              <a:off x="-67846" y="4222208"/>
              <a:ext cx="347593" cy="590371"/>
              <a:chOff x="3090275" y="4335350"/>
              <a:chExt cx="98675" cy="167600"/>
            </a:xfrm>
          </p:grpSpPr>
          <p:sp>
            <p:nvSpPr>
              <p:cNvPr id="257" name="Google Shape;257;p2"/>
              <p:cNvSpPr/>
              <p:nvPr/>
            </p:nvSpPr>
            <p:spPr>
              <a:xfrm>
                <a:off x="3090275" y="4451100"/>
                <a:ext cx="91650" cy="51850"/>
              </a:xfrm>
              <a:custGeom>
                <a:avLst/>
                <a:gdLst/>
                <a:ahLst/>
                <a:cxnLst/>
                <a:rect l="l" t="t" r="r" b="b"/>
                <a:pathLst>
                  <a:path w="3666" h="2074" extrusionOk="0">
                    <a:moveTo>
                      <a:pt x="53" y="1"/>
                    </a:moveTo>
                    <a:cubicBezTo>
                      <a:pt x="27" y="1"/>
                      <a:pt x="1" y="27"/>
                      <a:pt x="1" y="53"/>
                    </a:cubicBezTo>
                    <a:lnTo>
                      <a:pt x="1" y="86"/>
                    </a:lnTo>
                    <a:cubicBezTo>
                      <a:pt x="1" y="112"/>
                      <a:pt x="1" y="138"/>
                      <a:pt x="27" y="164"/>
                    </a:cubicBezTo>
                    <a:cubicBezTo>
                      <a:pt x="267" y="378"/>
                      <a:pt x="462" y="788"/>
                      <a:pt x="651" y="1087"/>
                    </a:cubicBezTo>
                    <a:cubicBezTo>
                      <a:pt x="866" y="1386"/>
                      <a:pt x="1054" y="1711"/>
                      <a:pt x="1217" y="2037"/>
                    </a:cubicBezTo>
                    <a:cubicBezTo>
                      <a:pt x="1235" y="2055"/>
                      <a:pt x="1270" y="2073"/>
                      <a:pt x="1298" y="2073"/>
                    </a:cubicBezTo>
                    <a:cubicBezTo>
                      <a:pt x="1309" y="2073"/>
                      <a:pt x="1320" y="2070"/>
                      <a:pt x="1327" y="2063"/>
                    </a:cubicBezTo>
                    <a:cubicBezTo>
                      <a:pt x="2056" y="1549"/>
                      <a:pt x="2901" y="1224"/>
                      <a:pt x="3604" y="677"/>
                    </a:cubicBezTo>
                    <a:cubicBezTo>
                      <a:pt x="3665" y="616"/>
                      <a:pt x="3630" y="517"/>
                      <a:pt x="3570" y="517"/>
                    </a:cubicBezTo>
                    <a:cubicBezTo>
                      <a:pt x="3554" y="517"/>
                      <a:pt x="3537" y="524"/>
                      <a:pt x="3519" y="541"/>
                    </a:cubicBezTo>
                    <a:cubicBezTo>
                      <a:pt x="2869" y="1029"/>
                      <a:pt x="2088" y="1354"/>
                      <a:pt x="1379" y="1815"/>
                    </a:cubicBezTo>
                    <a:cubicBezTo>
                      <a:pt x="1376" y="1817"/>
                      <a:pt x="1373" y="1818"/>
                      <a:pt x="1369" y="1818"/>
                    </a:cubicBezTo>
                    <a:cubicBezTo>
                      <a:pt x="1244" y="1818"/>
                      <a:pt x="754" y="947"/>
                      <a:pt x="703" y="840"/>
                    </a:cubicBezTo>
                    <a:cubicBezTo>
                      <a:pt x="593" y="703"/>
                      <a:pt x="488" y="541"/>
                      <a:pt x="378" y="411"/>
                    </a:cubicBezTo>
                    <a:cubicBezTo>
                      <a:pt x="326" y="300"/>
                      <a:pt x="241" y="190"/>
                      <a:pt x="189" y="112"/>
                    </a:cubicBezTo>
                    <a:cubicBezTo>
                      <a:pt x="182" y="95"/>
                      <a:pt x="174" y="86"/>
                      <a:pt x="167" y="83"/>
                    </a:cubicBezTo>
                    <a:lnTo>
                      <a:pt x="167" y="83"/>
                    </a:lnTo>
                    <a:cubicBezTo>
                      <a:pt x="161" y="42"/>
                      <a:pt x="125" y="1"/>
                      <a:pt x="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3137425" y="4335350"/>
                <a:ext cx="47350" cy="38800"/>
              </a:xfrm>
              <a:custGeom>
                <a:avLst/>
                <a:gdLst/>
                <a:ahLst/>
                <a:cxnLst/>
                <a:rect l="l" t="t" r="r" b="b"/>
                <a:pathLst>
                  <a:path w="1894" h="1552" extrusionOk="0">
                    <a:moveTo>
                      <a:pt x="100" y="0"/>
                    </a:moveTo>
                    <a:cubicBezTo>
                      <a:pt x="48" y="0"/>
                      <a:pt x="1" y="61"/>
                      <a:pt x="40" y="130"/>
                    </a:cubicBezTo>
                    <a:cubicBezTo>
                      <a:pt x="228" y="566"/>
                      <a:pt x="469" y="1028"/>
                      <a:pt x="632" y="1490"/>
                    </a:cubicBezTo>
                    <a:cubicBezTo>
                      <a:pt x="632" y="1528"/>
                      <a:pt x="663" y="1552"/>
                      <a:pt x="700" y="1552"/>
                    </a:cubicBezTo>
                    <a:cubicBezTo>
                      <a:pt x="714" y="1552"/>
                      <a:pt x="728" y="1549"/>
                      <a:pt x="742" y="1542"/>
                    </a:cubicBezTo>
                    <a:cubicBezTo>
                      <a:pt x="1093" y="1327"/>
                      <a:pt x="1445" y="1165"/>
                      <a:pt x="1828" y="1002"/>
                    </a:cubicBezTo>
                    <a:cubicBezTo>
                      <a:pt x="1894" y="953"/>
                      <a:pt x="1849" y="853"/>
                      <a:pt x="1783" y="853"/>
                    </a:cubicBezTo>
                    <a:cubicBezTo>
                      <a:pt x="1771" y="853"/>
                      <a:pt x="1757" y="857"/>
                      <a:pt x="1744" y="865"/>
                    </a:cubicBezTo>
                    <a:cubicBezTo>
                      <a:pt x="1395" y="992"/>
                      <a:pt x="1069" y="1140"/>
                      <a:pt x="739" y="1352"/>
                    </a:cubicBezTo>
                    <a:lnTo>
                      <a:pt x="739" y="1352"/>
                    </a:lnTo>
                    <a:cubicBezTo>
                      <a:pt x="581" y="922"/>
                      <a:pt x="378" y="487"/>
                      <a:pt x="170" y="52"/>
                    </a:cubicBezTo>
                    <a:cubicBezTo>
                      <a:pt x="152" y="16"/>
                      <a:pt x="126" y="0"/>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3110450" y="4378125"/>
                <a:ext cx="78500" cy="64400"/>
              </a:xfrm>
              <a:custGeom>
                <a:avLst/>
                <a:gdLst/>
                <a:ahLst/>
                <a:cxnLst/>
                <a:rect l="l" t="t" r="r" b="b"/>
                <a:pathLst>
                  <a:path w="3140" h="2576" extrusionOk="0">
                    <a:moveTo>
                      <a:pt x="97" y="0"/>
                    </a:moveTo>
                    <a:cubicBezTo>
                      <a:pt x="49" y="0"/>
                      <a:pt x="1" y="36"/>
                      <a:pt x="33" y="104"/>
                    </a:cubicBezTo>
                    <a:cubicBezTo>
                      <a:pt x="306" y="917"/>
                      <a:pt x="598" y="1704"/>
                      <a:pt x="924" y="2517"/>
                    </a:cubicBezTo>
                    <a:cubicBezTo>
                      <a:pt x="924" y="2538"/>
                      <a:pt x="962" y="2576"/>
                      <a:pt x="990" y="2576"/>
                    </a:cubicBezTo>
                    <a:cubicBezTo>
                      <a:pt x="997" y="2576"/>
                      <a:pt x="1003" y="2574"/>
                      <a:pt x="1008" y="2569"/>
                    </a:cubicBezTo>
                    <a:cubicBezTo>
                      <a:pt x="1711" y="2296"/>
                      <a:pt x="2335" y="1834"/>
                      <a:pt x="3037" y="1567"/>
                    </a:cubicBezTo>
                    <a:cubicBezTo>
                      <a:pt x="3140" y="1543"/>
                      <a:pt x="3103" y="1402"/>
                      <a:pt x="3029" y="1402"/>
                    </a:cubicBezTo>
                    <a:cubicBezTo>
                      <a:pt x="3024" y="1402"/>
                      <a:pt x="3018" y="1403"/>
                      <a:pt x="3011" y="1405"/>
                    </a:cubicBezTo>
                    <a:cubicBezTo>
                      <a:pt x="2686" y="1541"/>
                      <a:pt x="2387" y="1671"/>
                      <a:pt x="2094" y="1866"/>
                    </a:cubicBezTo>
                    <a:cubicBezTo>
                      <a:pt x="1932" y="1944"/>
                      <a:pt x="1769" y="2029"/>
                      <a:pt x="1633" y="2107"/>
                    </a:cubicBezTo>
                    <a:cubicBezTo>
                      <a:pt x="1485" y="2181"/>
                      <a:pt x="1291" y="2324"/>
                      <a:pt x="1139" y="2324"/>
                    </a:cubicBezTo>
                    <a:cubicBezTo>
                      <a:pt x="1064" y="2324"/>
                      <a:pt x="999" y="2289"/>
                      <a:pt x="956" y="2192"/>
                    </a:cubicBezTo>
                    <a:cubicBezTo>
                      <a:pt x="683" y="1483"/>
                      <a:pt x="410" y="780"/>
                      <a:pt x="169" y="45"/>
                    </a:cubicBezTo>
                    <a:cubicBezTo>
                      <a:pt x="159" y="15"/>
                      <a:pt x="128" y="0"/>
                      <a:pt x="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3128825" y="44904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 name="Google Shape;261;p2"/>
            <p:cNvGrpSpPr/>
            <p:nvPr/>
          </p:nvGrpSpPr>
          <p:grpSpPr>
            <a:xfrm>
              <a:off x="-152390" y="4113661"/>
              <a:ext cx="1652623" cy="1202646"/>
              <a:chOff x="10" y="3961261"/>
              <a:chExt cx="1652623" cy="1202646"/>
            </a:xfrm>
          </p:grpSpPr>
          <p:grpSp>
            <p:nvGrpSpPr>
              <p:cNvPr id="262" name="Google Shape;262;p2"/>
              <p:cNvGrpSpPr/>
              <p:nvPr/>
            </p:nvGrpSpPr>
            <p:grpSpPr>
              <a:xfrm>
                <a:off x="10" y="3961261"/>
                <a:ext cx="1652623" cy="1202646"/>
                <a:chOff x="3067200" y="4305000"/>
                <a:chExt cx="463400" cy="337225"/>
              </a:xfrm>
            </p:grpSpPr>
            <p:sp>
              <p:nvSpPr>
                <p:cNvPr id="263" name="Google Shape;263;p2"/>
                <p:cNvSpPr/>
                <p:nvPr/>
              </p:nvSpPr>
              <p:spPr>
                <a:xfrm>
                  <a:off x="3182300" y="4513675"/>
                  <a:ext cx="348300" cy="128550"/>
                </a:xfrm>
                <a:custGeom>
                  <a:avLst/>
                  <a:gdLst/>
                  <a:ahLst/>
                  <a:cxnLst/>
                  <a:rect l="l" t="t" r="r" b="b"/>
                  <a:pathLst>
                    <a:path w="13932" h="5142" extrusionOk="0">
                      <a:moveTo>
                        <a:pt x="7764" y="0"/>
                      </a:moveTo>
                      <a:cubicBezTo>
                        <a:pt x="7219" y="0"/>
                        <a:pt x="6673" y="44"/>
                        <a:pt x="6127" y="151"/>
                      </a:cubicBezTo>
                      <a:cubicBezTo>
                        <a:pt x="4261" y="509"/>
                        <a:pt x="489" y="1810"/>
                        <a:pt x="1" y="3976"/>
                      </a:cubicBezTo>
                      <a:lnTo>
                        <a:pt x="59" y="3839"/>
                      </a:lnTo>
                      <a:cubicBezTo>
                        <a:pt x="274" y="4925"/>
                        <a:pt x="5041" y="5140"/>
                        <a:pt x="6075" y="5140"/>
                      </a:cubicBezTo>
                      <a:cubicBezTo>
                        <a:pt x="6133" y="5141"/>
                        <a:pt x="6191" y="5142"/>
                        <a:pt x="6248" y="5142"/>
                      </a:cubicBezTo>
                      <a:cubicBezTo>
                        <a:pt x="9607" y="5142"/>
                        <a:pt x="11533" y="2719"/>
                        <a:pt x="13932" y="724"/>
                      </a:cubicBezTo>
                      <a:cubicBezTo>
                        <a:pt x="11876" y="616"/>
                        <a:pt x="9820" y="0"/>
                        <a:pt x="77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3183450" y="4515450"/>
                  <a:ext cx="212050" cy="123425"/>
                </a:xfrm>
                <a:custGeom>
                  <a:avLst/>
                  <a:gdLst/>
                  <a:ahLst/>
                  <a:cxnLst/>
                  <a:rect l="l" t="t" r="r" b="b"/>
                  <a:pathLst>
                    <a:path w="8482" h="4937" extrusionOk="0">
                      <a:moveTo>
                        <a:pt x="8367" y="1"/>
                      </a:moveTo>
                      <a:cubicBezTo>
                        <a:pt x="8346" y="1"/>
                        <a:pt x="8325" y="9"/>
                        <a:pt x="8305" y="28"/>
                      </a:cubicBezTo>
                      <a:cubicBezTo>
                        <a:pt x="7193" y="1303"/>
                        <a:pt x="5379" y="1329"/>
                        <a:pt x="3915" y="1953"/>
                      </a:cubicBezTo>
                      <a:cubicBezTo>
                        <a:pt x="2452" y="2552"/>
                        <a:pt x="1041" y="3553"/>
                        <a:pt x="39" y="4796"/>
                      </a:cubicBezTo>
                      <a:cubicBezTo>
                        <a:pt x="0" y="4859"/>
                        <a:pt x="49" y="4936"/>
                        <a:pt x="111" y="4936"/>
                      </a:cubicBezTo>
                      <a:cubicBezTo>
                        <a:pt x="132" y="4936"/>
                        <a:pt x="154" y="4927"/>
                        <a:pt x="176" y="4906"/>
                      </a:cubicBezTo>
                      <a:cubicBezTo>
                        <a:pt x="1255" y="3527"/>
                        <a:pt x="2855" y="2441"/>
                        <a:pt x="4507" y="1869"/>
                      </a:cubicBezTo>
                      <a:cubicBezTo>
                        <a:pt x="5893" y="1414"/>
                        <a:pt x="7408" y="1303"/>
                        <a:pt x="8442" y="139"/>
                      </a:cubicBezTo>
                      <a:cubicBezTo>
                        <a:pt x="8481" y="75"/>
                        <a:pt x="8428" y="1"/>
                        <a:pt x="8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3334825" y="4501400"/>
                  <a:ext cx="49125" cy="91400"/>
                </a:xfrm>
                <a:custGeom>
                  <a:avLst/>
                  <a:gdLst/>
                  <a:ahLst/>
                  <a:cxnLst/>
                  <a:rect l="l" t="t" r="r" b="b"/>
                  <a:pathLst>
                    <a:path w="1965" h="3656" extrusionOk="0">
                      <a:moveTo>
                        <a:pt x="843" y="1"/>
                      </a:moveTo>
                      <a:cubicBezTo>
                        <a:pt x="813" y="1"/>
                        <a:pt x="787" y="17"/>
                        <a:pt x="787" y="51"/>
                      </a:cubicBezTo>
                      <a:cubicBezTo>
                        <a:pt x="651" y="590"/>
                        <a:pt x="0" y="1377"/>
                        <a:pt x="163" y="1976"/>
                      </a:cubicBezTo>
                      <a:cubicBezTo>
                        <a:pt x="351" y="2756"/>
                        <a:pt x="1249" y="3140"/>
                        <a:pt x="1789" y="3628"/>
                      </a:cubicBezTo>
                      <a:cubicBezTo>
                        <a:pt x="1808" y="3647"/>
                        <a:pt x="1829" y="3655"/>
                        <a:pt x="1850" y="3655"/>
                      </a:cubicBezTo>
                      <a:cubicBezTo>
                        <a:pt x="1912" y="3655"/>
                        <a:pt x="1964" y="3581"/>
                        <a:pt x="1925" y="3517"/>
                      </a:cubicBezTo>
                      <a:cubicBezTo>
                        <a:pt x="1379" y="3055"/>
                        <a:pt x="729" y="2730"/>
                        <a:pt x="377" y="2106"/>
                      </a:cubicBezTo>
                      <a:cubicBezTo>
                        <a:pt x="78" y="1566"/>
                        <a:pt x="787" y="675"/>
                        <a:pt x="924" y="103"/>
                      </a:cubicBezTo>
                      <a:cubicBezTo>
                        <a:pt x="939" y="36"/>
                        <a:pt x="887" y="1"/>
                        <a:pt x="8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3338225" y="4547300"/>
                  <a:ext cx="66175" cy="13650"/>
                </a:xfrm>
                <a:custGeom>
                  <a:avLst/>
                  <a:gdLst/>
                  <a:ahLst/>
                  <a:cxnLst/>
                  <a:rect l="l" t="t" r="r" b="b"/>
                  <a:pathLst>
                    <a:path w="2647" h="546" extrusionOk="0">
                      <a:moveTo>
                        <a:pt x="236" y="1"/>
                      </a:moveTo>
                      <a:cubicBezTo>
                        <a:pt x="183" y="1"/>
                        <a:pt x="131" y="1"/>
                        <a:pt x="79" y="3"/>
                      </a:cubicBezTo>
                      <a:cubicBezTo>
                        <a:pt x="1" y="3"/>
                        <a:pt x="1" y="166"/>
                        <a:pt x="79" y="166"/>
                      </a:cubicBezTo>
                      <a:cubicBezTo>
                        <a:pt x="131" y="164"/>
                        <a:pt x="183" y="163"/>
                        <a:pt x="235" y="163"/>
                      </a:cubicBezTo>
                      <a:cubicBezTo>
                        <a:pt x="1019" y="163"/>
                        <a:pt x="1780" y="342"/>
                        <a:pt x="2518" y="543"/>
                      </a:cubicBezTo>
                      <a:cubicBezTo>
                        <a:pt x="2524" y="545"/>
                        <a:pt x="2530" y="546"/>
                        <a:pt x="2536" y="546"/>
                      </a:cubicBezTo>
                      <a:cubicBezTo>
                        <a:pt x="2609" y="546"/>
                        <a:pt x="2646" y="404"/>
                        <a:pt x="2544" y="380"/>
                      </a:cubicBezTo>
                      <a:cubicBezTo>
                        <a:pt x="1812" y="179"/>
                        <a:pt x="1023" y="1"/>
                        <a:pt x="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3373348" y="4585869"/>
                  <a:ext cx="16922" cy="13705"/>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3067200" y="4305000"/>
                  <a:ext cx="133500" cy="307450"/>
                </a:xfrm>
                <a:custGeom>
                  <a:avLst/>
                  <a:gdLst/>
                  <a:ahLst/>
                  <a:cxnLst/>
                  <a:rect l="l" t="t" r="r" b="b"/>
                  <a:pathLst>
                    <a:path w="5340" h="12298" extrusionOk="0">
                      <a:moveTo>
                        <a:pt x="4288" y="228"/>
                      </a:moveTo>
                      <a:cubicBezTo>
                        <a:pt x="4382" y="228"/>
                        <a:pt x="4369" y="426"/>
                        <a:pt x="4390" y="532"/>
                      </a:cubicBezTo>
                      <a:cubicBezTo>
                        <a:pt x="4442" y="831"/>
                        <a:pt x="4501" y="1156"/>
                        <a:pt x="4527" y="1455"/>
                      </a:cubicBezTo>
                      <a:cubicBezTo>
                        <a:pt x="4605" y="1969"/>
                        <a:pt x="4637" y="2483"/>
                        <a:pt x="4663" y="3029"/>
                      </a:cubicBezTo>
                      <a:cubicBezTo>
                        <a:pt x="4689" y="4141"/>
                        <a:pt x="4605" y="5247"/>
                        <a:pt x="4416" y="6333"/>
                      </a:cubicBezTo>
                      <a:cubicBezTo>
                        <a:pt x="4046" y="8458"/>
                        <a:pt x="3150" y="10507"/>
                        <a:pt x="1636" y="12071"/>
                      </a:cubicBezTo>
                      <a:lnTo>
                        <a:pt x="1636" y="12071"/>
                      </a:lnTo>
                      <a:cubicBezTo>
                        <a:pt x="1634" y="12063"/>
                        <a:pt x="1630" y="12056"/>
                        <a:pt x="1626" y="12049"/>
                      </a:cubicBezTo>
                      <a:cubicBezTo>
                        <a:pt x="189" y="10534"/>
                        <a:pt x="761" y="7881"/>
                        <a:pt x="1028" y="6034"/>
                      </a:cubicBezTo>
                      <a:cubicBezTo>
                        <a:pt x="1385" y="3946"/>
                        <a:pt x="2276" y="1429"/>
                        <a:pt x="4202" y="265"/>
                      </a:cubicBezTo>
                      <a:cubicBezTo>
                        <a:pt x="4238" y="239"/>
                        <a:pt x="4266" y="228"/>
                        <a:pt x="4288" y="228"/>
                      </a:cubicBezTo>
                      <a:close/>
                      <a:moveTo>
                        <a:pt x="4399" y="1"/>
                      </a:moveTo>
                      <a:cubicBezTo>
                        <a:pt x="4381" y="1"/>
                        <a:pt x="4360" y="7"/>
                        <a:pt x="4338" y="18"/>
                      </a:cubicBezTo>
                      <a:cubicBezTo>
                        <a:pt x="3415" y="427"/>
                        <a:pt x="2764" y="1344"/>
                        <a:pt x="2224" y="2157"/>
                      </a:cubicBezTo>
                      <a:cubicBezTo>
                        <a:pt x="1516" y="3270"/>
                        <a:pt x="1138" y="4544"/>
                        <a:pt x="924" y="5819"/>
                      </a:cubicBezTo>
                      <a:cubicBezTo>
                        <a:pt x="572" y="7744"/>
                        <a:pt x="0" y="10586"/>
                        <a:pt x="1490" y="12160"/>
                      </a:cubicBezTo>
                      <a:cubicBezTo>
                        <a:pt x="1504" y="12174"/>
                        <a:pt x="1520" y="12182"/>
                        <a:pt x="1535" y="12185"/>
                      </a:cubicBezTo>
                      <a:lnTo>
                        <a:pt x="1535" y="12185"/>
                      </a:lnTo>
                      <a:cubicBezTo>
                        <a:pt x="1518" y="12239"/>
                        <a:pt x="1565" y="12297"/>
                        <a:pt x="1619" y="12297"/>
                      </a:cubicBezTo>
                      <a:cubicBezTo>
                        <a:pt x="1639" y="12297"/>
                        <a:pt x="1659" y="12289"/>
                        <a:pt x="1678" y="12271"/>
                      </a:cubicBezTo>
                      <a:cubicBezTo>
                        <a:pt x="4767" y="9097"/>
                        <a:pt x="5340" y="4245"/>
                        <a:pt x="4442" y="44"/>
                      </a:cubicBezTo>
                      <a:cubicBezTo>
                        <a:pt x="4442" y="13"/>
                        <a:pt x="4424" y="1"/>
                        <a:pt x="43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3103775" y="4306225"/>
                  <a:ext cx="75625" cy="302100"/>
                </a:xfrm>
                <a:custGeom>
                  <a:avLst/>
                  <a:gdLst/>
                  <a:ahLst/>
                  <a:cxnLst/>
                  <a:rect l="l" t="t" r="r" b="b"/>
                  <a:pathLst>
                    <a:path w="3025" h="12084" extrusionOk="0">
                      <a:moveTo>
                        <a:pt x="2905" y="0"/>
                      </a:moveTo>
                      <a:cubicBezTo>
                        <a:pt x="2886" y="0"/>
                        <a:pt x="2867" y="8"/>
                        <a:pt x="2849" y="27"/>
                      </a:cubicBezTo>
                      <a:cubicBezTo>
                        <a:pt x="2361" y="483"/>
                        <a:pt x="2251" y="1243"/>
                        <a:pt x="2140" y="1868"/>
                      </a:cubicBezTo>
                      <a:cubicBezTo>
                        <a:pt x="1926" y="2954"/>
                        <a:pt x="1516" y="3981"/>
                        <a:pt x="1275" y="5035"/>
                      </a:cubicBezTo>
                      <a:cubicBezTo>
                        <a:pt x="1002" y="6232"/>
                        <a:pt x="735" y="7422"/>
                        <a:pt x="462" y="8612"/>
                      </a:cubicBezTo>
                      <a:cubicBezTo>
                        <a:pt x="189" y="9724"/>
                        <a:pt x="0" y="10862"/>
                        <a:pt x="0" y="12000"/>
                      </a:cubicBezTo>
                      <a:cubicBezTo>
                        <a:pt x="0" y="12056"/>
                        <a:pt x="41" y="12083"/>
                        <a:pt x="82" y="12083"/>
                      </a:cubicBezTo>
                      <a:cubicBezTo>
                        <a:pt x="122" y="12083"/>
                        <a:pt x="163" y="12056"/>
                        <a:pt x="163" y="12000"/>
                      </a:cubicBezTo>
                      <a:cubicBezTo>
                        <a:pt x="137" y="9809"/>
                        <a:pt x="898" y="7636"/>
                        <a:pt x="1327" y="5497"/>
                      </a:cubicBezTo>
                      <a:cubicBezTo>
                        <a:pt x="1548" y="4443"/>
                        <a:pt x="1926" y="3468"/>
                        <a:pt x="2166" y="2434"/>
                      </a:cubicBezTo>
                      <a:cubicBezTo>
                        <a:pt x="2361" y="1679"/>
                        <a:pt x="2361" y="704"/>
                        <a:pt x="2979" y="131"/>
                      </a:cubicBezTo>
                      <a:cubicBezTo>
                        <a:pt x="3024" y="91"/>
                        <a:pt x="2969" y="0"/>
                        <a:pt x="2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3079175" y="4521650"/>
                  <a:ext cx="80675" cy="27375"/>
                </a:xfrm>
                <a:custGeom>
                  <a:avLst/>
                  <a:gdLst/>
                  <a:ahLst/>
                  <a:cxnLst/>
                  <a:rect l="l" t="t" r="r" b="b"/>
                  <a:pathLst>
                    <a:path w="3227" h="1095" extrusionOk="0">
                      <a:moveTo>
                        <a:pt x="139" y="1"/>
                      </a:moveTo>
                      <a:cubicBezTo>
                        <a:pt x="69" y="1"/>
                        <a:pt x="1" y="91"/>
                        <a:pt x="61" y="132"/>
                      </a:cubicBezTo>
                      <a:cubicBezTo>
                        <a:pt x="256" y="294"/>
                        <a:pt x="471" y="431"/>
                        <a:pt x="659" y="593"/>
                      </a:cubicBezTo>
                      <a:cubicBezTo>
                        <a:pt x="822" y="730"/>
                        <a:pt x="958" y="971"/>
                        <a:pt x="1147" y="1029"/>
                      </a:cubicBezTo>
                      <a:cubicBezTo>
                        <a:pt x="1262" y="1075"/>
                        <a:pt x="1386" y="1095"/>
                        <a:pt x="1514" y="1095"/>
                      </a:cubicBezTo>
                      <a:cubicBezTo>
                        <a:pt x="2050" y="1095"/>
                        <a:pt x="2667" y="756"/>
                        <a:pt x="3124" y="645"/>
                      </a:cubicBezTo>
                      <a:cubicBezTo>
                        <a:pt x="3227" y="621"/>
                        <a:pt x="3189" y="480"/>
                        <a:pt x="3116" y="480"/>
                      </a:cubicBezTo>
                      <a:cubicBezTo>
                        <a:pt x="3110" y="480"/>
                        <a:pt x="3104" y="481"/>
                        <a:pt x="3098" y="483"/>
                      </a:cubicBezTo>
                      <a:cubicBezTo>
                        <a:pt x="2588" y="606"/>
                        <a:pt x="2008" y="931"/>
                        <a:pt x="1460" y="931"/>
                      </a:cubicBezTo>
                      <a:cubicBezTo>
                        <a:pt x="1401" y="931"/>
                        <a:pt x="1342" y="927"/>
                        <a:pt x="1284" y="919"/>
                      </a:cubicBezTo>
                      <a:cubicBezTo>
                        <a:pt x="1095" y="893"/>
                        <a:pt x="822" y="541"/>
                        <a:pt x="685" y="405"/>
                      </a:cubicBezTo>
                      <a:cubicBezTo>
                        <a:pt x="523" y="268"/>
                        <a:pt x="334" y="158"/>
                        <a:pt x="198" y="28"/>
                      </a:cubicBezTo>
                      <a:cubicBezTo>
                        <a:pt x="180" y="8"/>
                        <a:pt x="159" y="1"/>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3099050" y="4395575"/>
                  <a:ext cx="230425" cy="237825"/>
                </a:xfrm>
                <a:custGeom>
                  <a:avLst/>
                  <a:gdLst/>
                  <a:ahLst/>
                  <a:cxnLst/>
                  <a:rect l="l" t="t" r="r" b="b"/>
                  <a:pathLst>
                    <a:path w="9217" h="9513" extrusionOk="0">
                      <a:moveTo>
                        <a:pt x="7606" y="0"/>
                      </a:moveTo>
                      <a:cubicBezTo>
                        <a:pt x="6719" y="0"/>
                        <a:pt x="5798" y="1875"/>
                        <a:pt x="5314" y="2359"/>
                      </a:cubicBezTo>
                      <a:cubicBezTo>
                        <a:pt x="5314" y="1484"/>
                        <a:pt x="4904" y="316"/>
                        <a:pt x="4299" y="316"/>
                      </a:cubicBezTo>
                      <a:cubicBezTo>
                        <a:pt x="4081" y="316"/>
                        <a:pt x="3837" y="468"/>
                        <a:pt x="3578" y="843"/>
                      </a:cubicBezTo>
                      <a:cubicBezTo>
                        <a:pt x="2928" y="1708"/>
                        <a:pt x="3467" y="3445"/>
                        <a:pt x="3142" y="4420"/>
                      </a:cubicBezTo>
                      <a:cubicBezTo>
                        <a:pt x="2969" y="3806"/>
                        <a:pt x="2511" y="2555"/>
                        <a:pt x="1828" y="2555"/>
                      </a:cubicBezTo>
                      <a:cubicBezTo>
                        <a:pt x="1665" y="2555"/>
                        <a:pt x="1489" y="2626"/>
                        <a:pt x="1302" y="2794"/>
                      </a:cubicBezTo>
                      <a:cubicBezTo>
                        <a:pt x="762" y="3224"/>
                        <a:pt x="1191" y="4960"/>
                        <a:pt x="1087" y="5610"/>
                      </a:cubicBezTo>
                      <a:cubicBezTo>
                        <a:pt x="866" y="6801"/>
                        <a:pt x="1" y="8426"/>
                        <a:pt x="1" y="9512"/>
                      </a:cubicBezTo>
                      <a:lnTo>
                        <a:pt x="111" y="9402"/>
                      </a:lnTo>
                      <a:cubicBezTo>
                        <a:pt x="1952" y="9402"/>
                        <a:pt x="4014" y="8973"/>
                        <a:pt x="5744" y="8537"/>
                      </a:cubicBezTo>
                      <a:cubicBezTo>
                        <a:pt x="6394" y="8322"/>
                        <a:pt x="8130" y="8101"/>
                        <a:pt x="8456" y="7236"/>
                      </a:cubicBezTo>
                      <a:cubicBezTo>
                        <a:pt x="8670" y="6261"/>
                        <a:pt x="7369" y="6371"/>
                        <a:pt x="6505" y="5936"/>
                      </a:cubicBezTo>
                      <a:cubicBezTo>
                        <a:pt x="7695" y="5500"/>
                        <a:pt x="8891" y="4960"/>
                        <a:pt x="9217" y="3549"/>
                      </a:cubicBezTo>
                      <a:cubicBezTo>
                        <a:pt x="9133" y="3180"/>
                        <a:pt x="8896" y="3075"/>
                        <a:pt x="8598" y="3075"/>
                      </a:cubicBezTo>
                      <a:cubicBezTo>
                        <a:pt x="8202" y="3075"/>
                        <a:pt x="7698" y="3261"/>
                        <a:pt x="7306" y="3261"/>
                      </a:cubicBezTo>
                      <a:cubicBezTo>
                        <a:pt x="7211" y="3261"/>
                        <a:pt x="7123" y="3250"/>
                        <a:pt x="7044" y="3224"/>
                      </a:cubicBezTo>
                      <a:cubicBezTo>
                        <a:pt x="7591" y="2684"/>
                        <a:pt x="8995" y="622"/>
                        <a:pt x="7916" y="82"/>
                      </a:cubicBezTo>
                      <a:cubicBezTo>
                        <a:pt x="7814" y="26"/>
                        <a:pt x="7710" y="0"/>
                        <a:pt x="7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3086500" y="4424125"/>
                  <a:ext cx="192950" cy="215425"/>
                </a:xfrm>
                <a:custGeom>
                  <a:avLst/>
                  <a:gdLst/>
                  <a:ahLst/>
                  <a:cxnLst/>
                  <a:rect l="l" t="t" r="r" b="b"/>
                  <a:pathLst>
                    <a:path w="7718" h="8617" extrusionOk="0">
                      <a:moveTo>
                        <a:pt x="7605" y="0"/>
                      </a:moveTo>
                      <a:cubicBezTo>
                        <a:pt x="7579" y="0"/>
                        <a:pt x="7555" y="16"/>
                        <a:pt x="7546" y="52"/>
                      </a:cubicBezTo>
                      <a:cubicBezTo>
                        <a:pt x="6005" y="3441"/>
                        <a:pt x="3482" y="6771"/>
                        <a:pt x="93" y="8481"/>
                      </a:cubicBezTo>
                      <a:cubicBezTo>
                        <a:pt x="0" y="8504"/>
                        <a:pt x="53" y="8616"/>
                        <a:pt x="144" y="8616"/>
                      </a:cubicBezTo>
                      <a:cubicBezTo>
                        <a:pt x="155" y="8616"/>
                        <a:pt x="166" y="8615"/>
                        <a:pt x="178" y="8611"/>
                      </a:cubicBezTo>
                      <a:cubicBezTo>
                        <a:pt x="3592" y="6881"/>
                        <a:pt x="6142" y="3545"/>
                        <a:pt x="7683" y="130"/>
                      </a:cubicBezTo>
                      <a:cubicBezTo>
                        <a:pt x="7718" y="61"/>
                        <a:pt x="7657" y="0"/>
                        <a:pt x="7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203975" y="4440425"/>
                  <a:ext cx="94725" cy="78500"/>
                </a:xfrm>
                <a:custGeom>
                  <a:avLst/>
                  <a:gdLst/>
                  <a:ahLst/>
                  <a:cxnLst/>
                  <a:rect l="l" t="t" r="r" b="b"/>
                  <a:pathLst>
                    <a:path w="3789" h="3140" extrusionOk="0">
                      <a:moveTo>
                        <a:pt x="93" y="1"/>
                      </a:moveTo>
                      <a:cubicBezTo>
                        <a:pt x="46" y="1"/>
                        <a:pt x="0" y="37"/>
                        <a:pt x="31" y="103"/>
                      </a:cubicBezTo>
                      <a:cubicBezTo>
                        <a:pt x="408" y="1052"/>
                        <a:pt x="708" y="2002"/>
                        <a:pt x="708" y="3055"/>
                      </a:cubicBezTo>
                      <a:cubicBezTo>
                        <a:pt x="708" y="3114"/>
                        <a:pt x="760" y="3140"/>
                        <a:pt x="792" y="3140"/>
                      </a:cubicBezTo>
                      <a:cubicBezTo>
                        <a:pt x="1794" y="3003"/>
                        <a:pt x="2711" y="2652"/>
                        <a:pt x="3686" y="2431"/>
                      </a:cubicBezTo>
                      <a:cubicBezTo>
                        <a:pt x="3789" y="2407"/>
                        <a:pt x="3752" y="2266"/>
                        <a:pt x="3678" y="2266"/>
                      </a:cubicBezTo>
                      <a:cubicBezTo>
                        <a:pt x="3673" y="2266"/>
                        <a:pt x="3666" y="2267"/>
                        <a:pt x="3660" y="2268"/>
                      </a:cubicBezTo>
                      <a:cubicBezTo>
                        <a:pt x="3199" y="2379"/>
                        <a:pt x="2769" y="2516"/>
                        <a:pt x="2308" y="2652"/>
                      </a:cubicBezTo>
                      <a:cubicBezTo>
                        <a:pt x="2060" y="2704"/>
                        <a:pt x="1794" y="2789"/>
                        <a:pt x="1547" y="2841"/>
                      </a:cubicBezTo>
                      <a:cubicBezTo>
                        <a:pt x="1417" y="2879"/>
                        <a:pt x="1260" y="2930"/>
                        <a:pt x="1130" y="2930"/>
                      </a:cubicBezTo>
                      <a:cubicBezTo>
                        <a:pt x="992" y="2930"/>
                        <a:pt x="884" y="2872"/>
                        <a:pt x="870" y="2678"/>
                      </a:cubicBezTo>
                      <a:cubicBezTo>
                        <a:pt x="844" y="1755"/>
                        <a:pt x="519" y="890"/>
                        <a:pt x="168" y="51"/>
                      </a:cubicBezTo>
                      <a:cubicBezTo>
                        <a:pt x="157" y="17"/>
                        <a:pt x="125" y="1"/>
                        <a:pt x="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155100" y="4512450"/>
                  <a:ext cx="116475" cy="55325"/>
                </a:xfrm>
                <a:custGeom>
                  <a:avLst/>
                  <a:gdLst/>
                  <a:ahLst/>
                  <a:cxnLst/>
                  <a:rect l="l" t="t" r="r" b="b"/>
                  <a:pathLst>
                    <a:path w="4659" h="2213" extrusionOk="0">
                      <a:moveTo>
                        <a:pt x="100" y="1"/>
                      </a:moveTo>
                      <a:cubicBezTo>
                        <a:pt x="47" y="1"/>
                        <a:pt x="0" y="48"/>
                        <a:pt x="35" y="122"/>
                      </a:cubicBezTo>
                      <a:cubicBezTo>
                        <a:pt x="471" y="721"/>
                        <a:pt x="959" y="1339"/>
                        <a:pt x="1037" y="2126"/>
                      </a:cubicBezTo>
                      <a:cubicBezTo>
                        <a:pt x="1063" y="2184"/>
                        <a:pt x="1089" y="2210"/>
                        <a:pt x="1147" y="2210"/>
                      </a:cubicBezTo>
                      <a:cubicBezTo>
                        <a:pt x="1745" y="2123"/>
                        <a:pt x="2358" y="2065"/>
                        <a:pt x="2969" y="2065"/>
                      </a:cubicBezTo>
                      <a:cubicBezTo>
                        <a:pt x="3496" y="2065"/>
                        <a:pt x="4021" y="2108"/>
                        <a:pt x="4536" y="2210"/>
                      </a:cubicBezTo>
                      <a:cubicBezTo>
                        <a:pt x="4541" y="2212"/>
                        <a:pt x="4547" y="2213"/>
                        <a:pt x="4552" y="2213"/>
                      </a:cubicBezTo>
                      <a:cubicBezTo>
                        <a:pt x="4621" y="2213"/>
                        <a:pt x="4658" y="2072"/>
                        <a:pt x="4562" y="2047"/>
                      </a:cubicBezTo>
                      <a:cubicBezTo>
                        <a:pt x="4047" y="1942"/>
                        <a:pt x="3517" y="1904"/>
                        <a:pt x="2988" y="1904"/>
                      </a:cubicBezTo>
                      <a:cubicBezTo>
                        <a:pt x="2568" y="1904"/>
                        <a:pt x="2148" y="1928"/>
                        <a:pt x="1739" y="1963"/>
                      </a:cubicBezTo>
                      <a:cubicBezTo>
                        <a:pt x="1577" y="1989"/>
                        <a:pt x="1414" y="2021"/>
                        <a:pt x="1251" y="2021"/>
                      </a:cubicBezTo>
                      <a:cubicBezTo>
                        <a:pt x="1250" y="2022"/>
                        <a:pt x="1248" y="2022"/>
                        <a:pt x="1246" y="2022"/>
                      </a:cubicBezTo>
                      <a:cubicBezTo>
                        <a:pt x="1168" y="2022"/>
                        <a:pt x="1062" y="1474"/>
                        <a:pt x="1037" y="1423"/>
                      </a:cubicBezTo>
                      <a:cubicBezTo>
                        <a:pt x="848" y="909"/>
                        <a:pt x="497" y="474"/>
                        <a:pt x="172" y="38"/>
                      </a:cubicBezTo>
                      <a:cubicBezTo>
                        <a:pt x="152" y="12"/>
                        <a:pt x="125" y="1"/>
                        <a:pt x="1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3141575" y="4548850"/>
                  <a:ext cx="64500" cy="53975"/>
                </a:xfrm>
                <a:custGeom>
                  <a:avLst/>
                  <a:gdLst/>
                  <a:ahLst/>
                  <a:cxnLst/>
                  <a:rect l="l" t="t" r="r" b="b"/>
                  <a:pathLst>
                    <a:path w="2580" h="2159" extrusionOk="0">
                      <a:moveTo>
                        <a:pt x="95" y="0"/>
                      </a:moveTo>
                      <a:cubicBezTo>
                        <a:pt x="47" y="0"/>
                        <a:pt x="1" y="36"/>
                        <a:pt x="36" y="104"/>
                      </a:cubicBezTo>
                      <a:cubicBezTo>
                        <a:pt x="277" y="754"/>
                        <a:pt x="225" y="1378"/>
                        <a:pt x="140" y="2055"/>
                      </a:cubicBezTo>
                      <a:cubicBezTo>
                        <a:pt x="114" y="2107"/>
                        <a:pt x="140" y="2159"/>
                        <a:pt x="199" y="2159"/>
                      </a:cubicBezTo>
                      <a:cubicBezTo>
                        <a:pt x="652" y="2112"/>
                        <a:pt x="1107" y="2103"/>
                        <a:pt x="1563" y="2103"/>
                      </a:cubicBezTo>
                      <a:cubicBezTo>
                        <a:pt x="1866" y="2103"/>
                        <a:pt x="2171" y="2107"/>
                        <a:pt x="2475" y="2107"/>
                      </a:cubicBezTo>
                      <a:cubicBezTo>
                        <a:pt x="2579" y="2107"/>
                        <a:pt x="2579" y="1944"/>
                        <a:pt x="2475" y="1944"/>
                      </a:cubicBezTo>
                      <a:cubicBezTo>
                        <a:pt x="2171" y="1944"/>
                        <a:pt x="1866" y="1940"/>
                        <a:pt x="1563" y="1940"/>
                      </a:cubicBezTo>
                      <a:cubicBezTo>
                        <a:pt x="1139" y="1940"/>
                        <a:pt x="716" y="1948"/>
                        <a:pt x="295" y="1987"/>
                      </a:cubicBezTo>
                      <a:lnTo>
                        <a:pt x="295" y="1987"/>
                      </a:lnTo>
                      <a:cubicBezTo>
                        <a:pt x="392" y="1327"/>
                        <a:pt x="424" y="689"/>
                        <a:pt x="166" y="45"/>
                      </a:cubicBezTo>
                      <a:cubicBezTo>
                        <a:pt x="156" y="15"/>
                        <a:pt x="125" y="0"/>
                        <a:pt x="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3241325" y="4531100"/>
                  <a:ext cx="8800" cy="6700"/>
                </a:xfrm>
                <a:custGeom>
                  <a:avLst/>
                  <a:gdLst/>
                  <a:ahLst/>
                  <a:cxnLst/>
                  <a:rect l="l" t="t" r="r" b="b"/>
                  <a:pathLst>
                    <a:path w="352" h="268" extrusionOk="0">
                      <a:moveTo>
                        <a:pt x="163" y="1"/>
                      </a:moveTo>
                      <a:cubicBezTo>
                        <a:pt x="1" y="1"/>
                        <a:pt x="1"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3231900" y="45459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3226375" y="45337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3157275" y="4555500"/>
                  <a:ext cx="8800" cy="6675"/>
                </a:xfrm>
                <a:custGeom>
                  <a:avLst/>
                  <a:gdLst/>
                  <a:ahLst/>
                  <a:cxnLst/>
                  <a:rect l="l" t="t" r="r" b="b"/>
                  <a:pathLst>
                    <a:path w="352" h="267"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3185725" y="4579875"/>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3122150" y="4585250"/>
                  <a:ext cx="8800" cy="6850"/>
                </a:xfrm>
                <a:custGeom>
                  <a:avLst/>
                  <a:gdLst/>
                  <a:ahLst/>
                  <a:cxnLst/>
                  <a:rect l="l" t="t" r="r" b="b"/>
                  <a:pathLst>
                    <a:path w="352" h="274" extrusionOk="0">
                      <a:moveTo>
                        <a:pt x="163" y="0"/>
                      </a:moveTo>
                      <a:cubicBezTo>
                        <a:pt x="0" y="0"/>
                        <a:pt x="0"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 name="Google Shape;282;p2"/>
              <p:cNvSpPr/>
              <p:nvPr/>
            </p:nvSpPr>
            <p:spPr>
              <a:xfrm>
                <a:off x="1167725" y="48446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1138300" y="4688700"/>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1004925" y="46398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5" name="Google Shape;285;p2"/>
          <p:cNvGrpSpPr/>
          <p:nvPr/>
        </p:nvGrpSpPr>
        <p:grpSpPr>
          <a:xfrm>
            <a:off x="-152397" y="-152412"/>
            <a:ext cx="1222973" cy="1194265"/>
            <a:chOff x="-152397" y="-152412"/>
            <a:chExt cx="1222973" cy="1194265"/>
          </a:xfrm>
        </p:grpSpPr>
        <p:grpSp>
          <p:nvGrpSpPr>
            <p:cNvPr id="286" name="Google Shape;286;p2"/>
            <p:cNvGrpSpPr/>
            <p:nvPr/>
          </p:nvGrpSpPr>
          <p:grpSpPr>
            <a:xfrm>
              <a:off x="-152397" y="-152412"/>
              <a:ext cx="1222973" cy="1194265"/>
              <a:chOff x="3067850" y="3232250"/>
              <a:chExt cx="342925" cy="334875"/>
            </a:xfrm>
          </p:grpSpPr>
          <p:sp>
            <p:nvSpPr>
              <p:cNvPr id="287" name="Google Shape;287;p2"/>
              <p:cNvSpPr/>
              <p:nvPr/>
            </p:nvSpPr>
            <p:spPr>
              <a:xfrm>
                <a:off x="3183450" y="3233050"/>
                <a:ext cx="212050" cy="123375"/>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3334825" y="3279150"/>
                <a:ext cx="49150" cy="91600"/>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3338225" y="3310925"/>
                <a:ext cx="66125" cy="13675"/>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3373350" y="3272325"/>
                <a:ext cx="17100" cy="13525"/>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3393675" y="3307625"/>
                <a:ext cx="17100" cy="13500"/>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3387000" y="3346150"/>
                <a:ext cx="16950" cy="13675"/>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3347650" y="3363050"/>
                <a:ext cx="16950" cy="13700"/>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3067850" y="3259450"/>
                <a:ext cx="132850" cy="307675"/>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3103125" y="3263550"/>
                <a:ext cx="76225" cy="302225"/>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3110450" y="3429550"/>
                <a:ext cx="78500" cy="64500"/>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3090275" y="3369250"/>
                <a:ext cx="91725" cy="51625"/>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3079225" y="3322925"/>
                <a:ext cx="80625" cy="27425"/>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3099050" y="3238525"/>
                <a:ext cx="230425" cy="237825"/>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3086425" y="3232250"/>
                <a:ext cx="193075" cy="215775"/>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3203950" y="3352975"/>
                <a:ext cx="94750" cy="7840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3155050" y="3304125"/>
                <a:ext cx="116525" cy="55775"/>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3141600" y="3268925"/>
                <a:ext cx="64475" cy="54125"/>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3241325" y="333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3231900" y="3319150"/>
                <a:ext cx="8800" cy="6700"/>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3226375" y="33313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3142475" y="33786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3139700" y="3363875"/>
                <a:ext cx="8800" cy="6700"/>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3128825" y="33746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3197925" y="3453300"/>
                <a:ext cx="8800" cy="6700"/>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3191250" y="34424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324002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3288800" y="3445175"/>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3157275" y="3309575"/>
                <a:ext cx="8800" cy="6850"/>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3185725" y="3285175"/>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3122150" y="327982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 name="Google Shape;317;p2"/>
            <p:cNvSpPr/>
            <p:nvPr/>
          </p:nvSpPr>
          <p:spPr>
            <a:xfrm>
              <a:off x="91600" y="779449"/>
              <a:ext cx="174076" cy="142576"/>
            </a:xfrm>
            <a:custGeom>
              <a:avLst/>
              <a:gdLst/>
              <a:ahLst/>
              <a:cxnLst/>
              <a:rect l="l" t="t" r="r" b="b"/>
              <a:pathLst>
                <a:path w="1902" h="1558" extrusionOk="0">
                  <a:moveTo>
                    <a:pt x="711" y="0"/>
                  </a:moveTo>
                  <a:cubicBezTo>
                    <a:pt x="670" y="0"/>
                    <a:pt x="634" y="41"/>
                    <a:pt x="634" y="62"/>
                  </a:cubicBezTo>
                  <a:cubicBezTo>
                    <a:pt x="471" y="550"/>
                    <a:pt x="230" y="985"/>
                    <a:pt x="42" y="1441"/>
                  </a:cubicBezTo>
                  <a:cubicBezTo>
                    <a:pt x="0" y="1501"/>
                    <a:pt x="57" y="1557"/>
                    <a:pt x="112" y="1557"/>
                  </a:cubicBezTo>
                  <a:cubicBezTo>
                    <a:pt x="134" y="1557"/>
                    <a:pt x="157" y="1548"/>
                    <a:pt x="172" y="1525"/>
                  </a:cubicBezTo>
                  <a:cubicBezTo>
                    <a:pt x="377" y="1072"/>
                    <a:pt x="577" y="664"/>
                    <a:pt x="735" y="217"/>
                  </a:cubicBezTo>
                  <a:lnTo>
                    <a:pt x="735" y="217"/>
                  </a:lnTo>
                  <a:cubicBezTo>
                    <a:pt x="1067" y="410"/>
                    <a:pt x="1395" y="561"/>
                    <a:pt x="1746" y="712"/>
                  </a:cubicBezTo>
                  <a:cubicBezTo>
                    <a:pt x="1753" y="715"/>
                    <a:pt x="1760" y="716"/>
                    <a:pt x="1767" y="716"/>
                  </a:cubicBezTo>
                  <a:cubicBezTo>
                    <a:pt x="1842" y="716"/>
                    <a:pt x="1902" y="597"/>
                    <a:pt x="1830" y="550"/>
                  </a:cubicBezTo>
                  <a:cubicBezTo>
                    <a:pt x="1447" y="413"/>
                    <a:pt x="1095" y="251"/>
                    <a:pt x="744" y="10"/>
                  </a:cubicBezTo>
                  <a:cubicBezTo>
                    <a:pt x="733" y="3"/>
                    <a:pt x="722" y="0"/>
                    <a:pt x="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 name="Google Shape;318;p2"/>
          <p:cNvGrpSpPr/>
          <p:nvPr/>
        </p:nvGrpSpPr>
        <p:grpSpPr>
          <a:xfrm>
            <a:off x="8066097" y="-152412"/>
            <a:ext cx="1230293" cy="1194265"/>
            <a:chOff x="8066097" y="-152412"/>
            <a:chExt cx="1230293" cy="1194265"/>
          </a:xfrm>
        </p:grpSpPr>
        <p:grpSp>
          <p:nvGrpSpPr>
            <p:cNvPr id="319" name="Google Shape;319;p2"/>
            <p:cNvGrpSpPr/>
            <p:nvPr/>
          </p:nvGrpSpPr>
          <p:grpSpPr>
            <a:xfrm>
              <a:off x="8066097" y="-152412"/>
              <a:ext cx="1230293" cy="1194265"/>
              <a:chOff x="7913697" y="-12"/>
              <a:chExt cx="1230293" cy="1194265"/>
            </a:xfrm>
          </p:grpSpPr>
          <p:grpSp>
            <p:nvGrpSpPr>
              <p:cNvPr id="320" name="Google Shape;320;p2"/>
              <p:cNvGrpSpPr/>
              <p:nvPr/>
            </p:nvGrpSpPr>
            <p:grpSpPr>
              <a:xfrm>
                <a:off x="7941612" y="-12"/>
                <a:ext cx="1202378" cy="1194265"/>
                <a:chOff x="4158100" y="3232250"/>
                <a:chExt cx="337150" cy="334875"/>
              </a:xfrm>
            </p:grpSpPr>
            <p:sp>
              <p:nvSpPr>
                <p:cNvPr id="321" name="Google Shape;321;p2"/>
                <p:cNvSpPr/>
                <p:nvPr/>
              </p:nvSpPr>
              <p:spPr>
                <a:xfrm>
                  <a:off x="4167100" y="3233050"/>
                  <a:ext cx="212050" cy="123375"/>
                </a:xfrm>
                <a:custGeom>
                  <a:avLst/>
                  <a:gdLst/>
                  <a:ahLst/>
                  <a:cxnLst/>
                  <a:rect l="l" t="t" r="r" b="b"/>
                  <a:pathLst>
                    <a:path w="8482" h="4935" extrusionOk="0">
                      <a:moveTo>
                        <a:pt x="8369" y="0"/>
                      </a:moveTo>
                      <a:cubicBezTo>
                        <a:pt x="8348" y="0"/>
                        <a:pt x="8326" y="9"/>
                        <a:pt x="8306" y="31"/>
                      </a:cubicBezTo>
                      <a:cubicBezTo>
                        <a:pt x="7220" y="1409"/>
                        <a:pt x="5620" y="2495"/>
                        <a:pt x="3942" y="3061"/>
                      </a:cubicBezTo>
                      <a:cubicBezTo>
                        <a:pt x="2590" y="3523"/>
                        <a:pt x="1042" y="3634"/>
                        <a:pt x="40" y="4798"/>
                      </a:cubicBezTo>
                      <a:cubicBezTo>
                        <a:pt x="1" y="4857"/>
                        <a:pt x="51" y="4935"/>
                        <a:pt x="115" y="4935"/>
                      </a:cubicBezTo>
                      <a:cubicBezTo>
                        <a:pt x="135" y="4935"/>
                        <a:pt x="156" y="4927"/>
                        <a:pt x="177" y="4908"/>
                      </a:cubicBezTo>
                      <a:cubicBezTo>
                        <a:pt x="1256" y="3634"/>
                        <a:pt x="3103" y="3608"/>
                        <a:pt x="4567" y="3009"/>
                      </a:cubicBezTo>
                      <a:cubicBezTo>
                        <a:pt x="6030" y="2411"/>
                        <a:pt x="7435" y="1383"/>
                        <a:pt x="8443" y="135"/>
                      </a:cubicBezTo>
                      <a:cubicBezTo>
                        <a:pt x="8482" y="76"/>
                        <a:pt x="8430" y="0"/>
                        <a:pt x="83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4178000" y="3279150"/>
                  <a:ext cx="49800" cy="91600"/>
                </a:xfrm>
                <a:custGeom>
                  <a:avLst/>
                  <a:gdLst/>
                  <a:ahLst/>
                  <a:cxnLst/>
                  <a:rect l="l" t="t" r="r" b="b"/>
                  <a:pathLst>
                    <a:path w="1992" h="3664" extrusionOk="0">
                      <a:moveTo>
                        <a:pt x="141" y="0"/>
                      </a:moveTo>
                      <a:cubicBezTo>
                        <a:pt x="68" y="0"/>
                        <a:pt x="1" y="92"/>
                        <a:pt x="66" y="138"/>
                      </a:cubicBezTo>
                      <a:cubicBezTo>
                        <a:pt x="580" y="593"/>
                        <a:pt x="1256" y="918"/>
                        <a:pt x="1607" y="1542"/>
                      </a:cubicBezTo>
                      <a:cubicBezTo>
                        <a:pt x="1907" y="2115"/>
                        <a:pt x="1204" y="3006"/>
                        <a:pt x="1068" y="3552"/>
                      </a:cubicBezTo>
                      <a:cubicBezTo>
                        <a:pt x="1051" y="3617"/>
                        <a:pt x="1098" y="3664"/>
                        <a:pt x="1142" y="3664"/>
                      </a:cubicBezTo>
                      <a:cubicBezTo>
                        <a:pt x="1168" y="3664"/>
                        <a:pt x="1194" y="3646"/>
                        <a:pt x="1204" y="3604"/>
                      </a:cubicBezTo>
                      <a:cubicBezTo>
                        <a:pt x="1341" y="3064"/>
                        <a:pt x="1991" y="2277"/>
                        <a:pt x="1828" y="1679"/>
                      </a:cubicBezTo>
                      <a:cubicBezTo>
                        <a:pt x="1633" y="918"/>
                        <a:pt x="742" y="515"/>
                        <a:pt x="203" y="27"/>
                      </a:cubicBezTo>
                      <a:cubicBezTo>
                        <a:pt x="184" y="8"/>
                        <a:pt x="162"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4158100" y="3310925"/>
                  <a:ext cx="66275" cy="13675"/>
                </a:xfrm>
                <a:custGeom>
                  <a:avLst/>
                  <a:gdLst/>
                  <a:ahLst/>
                  <a:cxnLst/>
                  <a:rect l="l" t="t" r="r" b="b"/>
                  <a:pathLst>
                    <a:path w="2651" h="547" extrusionOk="0">
                      <a:moveTo>
                        <a:pt x="107" y="1"/>
                      </a:moveTo>
                      <a:cubicBezTo>
                        <a:pt x="40" y="1"/>
                        <a:pt x="0" y="138"/>
                        <a:pt x="101" y="167"/>
                      </a:cubicBezTo>
                      <a:cubicBezTo>
                        <a:pt x="839" y="369"/>
                        <a:pt x="1600" y="547"/>
                        <a:pt x="2383" y="547"/>
                      </a:cubicBezTo>
                      <a:cubicBezTo>
                        <a:pt x="2435" y="547"/>
                        <a:pt x="2488" y="546"/>
                        <a:pt x="2540" y="545"/>
                      </a:cubicBezTo>
                      <a:cubicBezTo>
                        <a:pt x="2651" y="545"/>
                        <a:pt x="2651" y="382"/>
                        <a:pt x="2540" y="382"/>
                      </a:cubicBezTo>
                      <a:cubicBezTo>
                        <a:pt x="2489" y="384"/>
                        <a:pt x="2439" y="384"/>
                        <a:pt x="2388" y="384"/>
                      </a:cubicBezTo>
                      <a:cubicBezTo>
                        <a:pt x="1626" y="384"/>
                        <a:pt x="865" y="206"/>
                        <a:pt x="127" y="5"/>
                      </a:cubicBezTo>
                      <a:cubicBezTo>
                        <a:pt x="120" y="2"/>
                        <a:pt x="113" y="1"/>
                        <a:pt x="1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4197850" y="3363050"/>
                  <a:ext cx="16925" cy="13700"/>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4361900" y="3259450"/>
                  <a:ext cx="133350" cy="307675"/>
                </a:xfrm>
                <a:custGeom>
                  <a:avLst/>
                  <a:gdLst/>
                  <a:ahLst/>
                  <a:cxnLst/>
                  <a:rect l="l" t="t" r="r" b="b"/>
                  <a:pathLst>
                    <a:path w="5334" h="12307" extrusionOk="0">
                      <a:moveTo>
                        <a:pt x="3702" y="232"/>
                      </a:moveTo>
                      <a:lnTo>
                        <a:pt x="3702" y="232"/>
                      </a:lnTo>
                      <a:cubicBezTo>
                        <a:pt x="3703" y="236"/>
                        <a:pt x="3705" y="239"/>
                        <a:pt x="3708" y="243"/>
                      </a:cubicBezTo>
                      <a:cubicBezTo>
                        <a:pt x="5145" y="1765"/>
                        <a:pt x="4579" y="4418"/>
                        <a:pt x="4280" y="6259"/>
                      </a:cubicBezTo>
                      <a:cubicBezTo>
                        <a:pt x="3955" y="8346"/>
                        <a:pt x="3057" y="10896"/>
                        <a:pt x="1139" y="12060"/>
                      </a:cubicBezTo>
                      <a:cubicBezTo>
                        <a:pt x="1107" y="12078"/>
                        <a:pt x="1082" y="12086"/>
                        <a:pt x="1061" y="12086"/>
                      </a:cubicBezTo>
                      <a:cubicBezTo>
                        <a:pt x="952" y="12086"/>
                        <a:pt x="971" y="11875"/>
                        <a:pt x="944" y="11761"/>
                      </a:cubicBezTo>
                      <a:cubicBezTo>
                        <a:pt x="892" y="11461"/>
                        <a:pt x="840" y="11169"/>
                        <a:pt x="814" y="10870"/>
                      </a:cubicBezTo>
                      <a:cubicBezTo>
                        <a:pt x="729" y="10323"/>
                        <a:pt x="703" y="9810"/>
                        <a:pt x="677" y="9296"/>
                      </a:cubicBezTo>
                      <a:cubicBezTo>
                        <a:pt x="618" y="8184"/>
                        <a:pt x="703" y="7072"/>
                        <a:pt x="892" y="5966"/>
                      </a:cubicBezTo>
                      <a:cubicBezTo>
                        <a:pt x="1293" y="3836"/>
                        <a:pt x="2183" y="1818"/>
                        <a:pt x="3702" y="232"/>
                      </a:cubicBezTo>
                      <a:close/>
                      <a:moveTo>
                        <a:pt x="3720" y="1"/>
                      </a:moveTo>
                      <a:cubicBezTo>
                        <a:pt x="3699" y="1"/>
                        <a:pt x="3677" y="9"/>
                        <a:pt x="3656" y="28"/>
                      </a:cubicBezTo>
                      <a:cubicBezTo>
                        <a:pt x="540" y="3202"/>
                        <a:pt x="1" y="8080"/>
                        <a:pt x="892" y="12248"/>
                      </a:cubicBezTo>
                      <a:cubicBezTo>
                        <a:pt x="892" y="12307"/>
                        <a:pt x="944" y="12307"/>
                        <a:pt x="1002" y="12307"/>
                      </a:cubicBezTo>
                      <a:cubicBezTo>
                        <a:pt x="1919" y="11871"/>
                        <a:pt x="2570" y="10948"/>
                        <a:pt x="3116" y="10135"/>
                      </a:cubicBezTo>
                      <a:cubicBezTo>
                        <a:pt x="3818" y="9023"/>
                        <a:pt x="4195" y="7780"/>
                        <a:pt x="4417" y="6480"/>
                      </a:cubicBezTo>
                      <a:cubicBezTo>
                        <a:pt x="4768" y="4555"/>
                        <a:pt x="5334" y="1739"/>
                        <a:pt x="3844" y="139"/>
                      </a:cubicBezTo>
                      <a:cubicBezTo>
                        <a:pt x="3831" y="125"/>
                        <a:pt x="3817" y="116"/>
                        <a:pt x="3804" y="112"/>
                      </a:cubicBezTo>
                      <a:lnTo>
                        <a:pt x="3804" y="112"/>
                      </a:lnTo>
                      <a:cubicBezTo>
                        <a:pt x="3817" y="56"/>
                        <a:pt x="3773" y="1"/>
                        <a:pt x="3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4382725" y="3263550"/>
                  <a:ext cx="75950" cy="302225"/>
                </a:xfrm>
                <a:custGeom>
                  <a:avLst/>
                  <a:gdLst/>
                  <a:ahLst/>
                  <a:cxnLst/>
                  <a:rect l="l" t="t" r="r" b="b"/>
                  <a:pathLst>
                    <a:path w="3038" h="12089" extrusionOk="0">
                      <a:moveTo>
                        <a:pt x="2930" y="1"/>
                      </a:moveTo>
                      <a:cubicBezTo>
                        <a:pt x="2889" y="1"/>
                        <a:pt x="2849" y="27"/>
                        <a:pt x="2849" y="79"/>
                      </a:cubicBezTo>
                      <a:cubicBezTo>
                        <a:pt x="2907" y="2277"/>
                        <a:pt x="2146" y="4443"/>
                        <a:pt x="1684" y="6582"/>
                      </a:cubicBezTo>
                      <a:cubicBezTo>
                        <a:pt x="1470" y="7642"/>
                        <a:pt x="1119" y="8618"/>
                        <a:pt x="846" y="9646"/>
                      </a:cubicBezTo>
                      <a:cubicBezTo>
                        <a:pt x="657" y="10406"/>
                        <a:pt x="683" y="11382"/>
                        <a:pt x="59" y="11948"/>
                      </a:cubicBezTo>
                      <a:cubicBezTo>
                        <a:pt x="0" y="12011"/>
                        <a:pt x="58" y="12089"/>
                        <a:pt x="126" y="12089"/>
                      </a:cubicBezTo>
                      <a:cubicBezTo>
                        <a:pt x="149" y="12089"/>
                        <a:pt x="174" y="12080"/>
                        <a:pt x="195" y="12058"/>
                      </a:cubicBezTo>
                      <a:cubicBezTo>
                        <a:pt x="683" y="11597"/>
                        <a:pt x="793" y="10842"/>
                        <a:pt x="898" y="10218"/>
                      </a:cubicBezTo>
                      <a:cubicBezTo>
                        <a:pt x="1119" y="9132"/>
                        <a:pt x="1522" y="8104"/>
                        <a:pt x="1769" y="7044"/>
                      </a:cubicBezTo>
                      <a:cubicBezTo>
                        <a:pt x="2036" y="5854"/>
                        <a:pt x="2283" y="4664"/>
                        <a:pt x="2582" y="3493"/>
                      </a:cubicBezTo>
                      <a:cubicBezTo>
                        <a:pt x="2849" y="2355"/>
                        <a:pt x="3037" y="1249"/>
                        <a:pt x="3011" y="79"/>
                      </a:cubicBezTo>
                      <a:cubicBezTo>
                        <a:pt x="3011" y="27"/>
                        <a:pt x="2971" y="1"/>
                        <a:pt x="2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4373475" y="3429550"/>
                  <a:ext cx="78675" cy="64500"/>
                </a:xfrm>
                <a:custGeom>
                  <a:avLst/>
                  <a:gdLst/>
                  <a:ahLst/>
                  <a:cxnLst/>
                  <a:rect l="l" t="t" r="r" b="b"/>
                  <a:pathLst>
                    <a:path w="3147" h="2580" extrusionOk="0">
                      <a:moveTo>
                        <a:pt x="2139" y="1"/>
                      </a:moveTo>
                      <a:cubicBezTo>
                        <a:pt x="1404" y="268"/>
                        <a:pt x="806" y="729"/>
                        <a:pt x="103" y="1002"/>
                      </a:cubicBezTo>
                      <a:cubicBezTo>
                        <a:pt x="1" y="1027"/>
                        <a:pt x="44" y="1168"/>
                        <a:pt x="113" y="1168"/>
                      </a:cubicBezTo>
                      <a:cubicBezTo>
                        <a:pt x="118" y="1168"/>
                        <a:pt x="124" y="1167"/>
                        <a:pt x="129" y="1165"/>
                      </a:cubicBezTo>
                      <a:cubicBezTo>
                        <a:pt x="455" y="1054"/>
                        <a:pt x="754" y="892"/>
                        <a:pt x="1053" y="729"/>
                      </a:cubicBezTo>
                      <a:cubicBezTo>
                        <a:pt x="1216" y="625"/>
                        <a:pt x="1378" y="541"/>
                        <a:pt x="1515" y="463"/>
                      </a:cubicBezTo>
                      <a:cubicBezTo>
                        <a:pt x="1658" y="389"/>
                        <a:pt x="1851" y="242"/>
                        <a:pt x="2003" y="242"/>
                      </a:cubicBezTo>
                      <a:cubicBezTo>
                        <a:pt x="2079" y="242"/>
                        <a:pt x="2146" y="279"/>
                        <a:pt x="2191" y="378"/>
                      </a:cubicBezTo>
                      <a:cubicBezTo>
                        <a:pt x="2464" y="1080"/>
                        <a:pt x="2731" y="1789"/>
                        <a:pt x="2978" y="2518"/>
                      </a:cubicBezTo>
                      <a:cubicBezTo>
                        <a:pt x="2988" y="2561"/>
                        <a:pt x="3019" y="2579"/>
                        <a:pt x="3050" y="2579"/>
                      </a:cubicBezTo>
                      <a:cubicBezTo>
                        <a:pt x="3098" y="2579"/>
                        <a:pt x="3146" y="2533"/>
                        <a:pt x="3115" y="2466"/>
                      </a:cubicBezTo>
                      <a:cubicBezTo>
                        <a:pt x="2841" y="1653"/>
                        <a:pt x="2542" y="866"/>
                        <a:pt x="2217" y="53"/>
                      </a:cubicBezTo>
                      <a:cubicBezTo>
                        <a:pt x="2217" y="27"/>
                        <a:pt x="2165" y="1"/>
                        <a:pt x="2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4380475" y="3369250"/>
                  <a:ext cx="91850" cy="51625"/>
                </a:xfrm>
                <a:custGeom>
                  <a:avLst/>
                  <a:gdLst/>
                  <a:ahLst/>
                  <a:cxnLst/>
                  <a:rect l="l" t="t" r="r" b="b"/>
                  <a:pathLst>
                    <a:path w="3674" h="2065" extrusionOk="0">
                      <a:moveTo>
                        <a:pt x="2347" y="0"/>
                      </a:moveTo>
                      <a:cubicBezTo>
                        <a:pt x="1612" y="514"/>
                        <a:pt x="773" y="839"/>
                        <a:pt x="71" y="1379"/>
                      </a:cubicBezTo>
                      <a:cubicBezTo>
                        <a:pt x="0" y="1449"/>
                        <a:pt x="47" y="1556"/>
                        <a:pt x="110" y="1556"/>
                      </a:cubicBezTo>
                      <a:cubicBezTo>
                        <a:pt x="122" y="1556"/>
                        <a:pt x="135" y="1551"/>
                        <a:pt x="149" y="1541"/>
                      </a:cubicBezTo>
                      <a:cubicBezTo>
                        <a:pt x="799" y="1028"/>
                        <a:pt x="1586" y="702"/>
                        <a:pt x="2262" y="241"/>
                      </a:cubicBezTo>
                      <a:cubicBezTo>
                        <a:pt x="2266" y="239"/>
                        <a:pt x="2270" y="239"/>
                        <a:pt x="2274" y="239"/>
                      </a:cubicBezTo>
                      <a:cubicBezTo>
                        <a:pt x="2427" y="239"/>
                        <a:pt x="2914" y="1115"/>
                        <a:pt x="2965" y="1216"/>
                      </a:cubicBezTo>
                      <a:cubicBezTo>
                        <a:pt x="3075" y="1353"/>
                        <a:pt x="3186" y="1515"/>
                        <a:pt x="3290" y="1678"/>
                      </a:cubicBezTo>
                      <a:cubicBezTo>
                        <a:pt x="3348" y="1763"/>
                        <a:pt x="3400" y="1867"/>
                        <a:pt x="3485" y="1977"/>
                      </a:cubicBezTo>
                      <a:cubicBezTo>
                        <a:pt x="3488" y="1980"/>
                        <a:pt x="3491" y="1983"/>
                        <a:pt x="3494" y="1984"/>
                      </a:cubicBezTo>
                      <a:lnTo>
                        <a:pt x="3494" y="1984"/>
                      </a:lnTo>
                      <a:cubicBezTo>
                        <a:pt x="3494" y="2025"/>
                        <a:pt x="3522" y="2065"/>
                        <a:pt x="3567" y="2065"/>
                      </a:cubicBezTo>
                      <a:cubicBezTo>
                        <a:pt x="3574" y="2065"/>
                        <a:pt x="3581" y="2064"/>
                        <a:pt x="3589" y="2062"/>
                      </a:cubicBezTo>
                      <a:lnTo>
                        <a:pt x="3615" y="2062"/>
                      </a:lnTo>
                      <a:cubicBezTo>
                        <a:pt x="3648" y="2062"/>
                        <a:pt x="3648" y="2029"/>
                        <a:pt x="3674" y="2003"/>
                      </a:cubicBezTo>
                      <a:lnTo>
                        <a:pt x="3674" y="1977"/>
                      </a:lnTo>
                      <a:cubicBezTo>
                        <a:pt x="3674" y="1951"/>
                        <a:pt x="3674" y="1925"/>
                        <a:pt x="3648" y="1899"/>
                      </a:cubicBezTo>
                      <a:cubicBezTo>
                        <a:pt x="3400" y="1678"/>
                        <a:pt x="3212" y="1275"/>
                        <a:pt x="3023" y="976"/>
                      </a:cubicBezTo>
                      <a:cubicBezTo>
                        <a:pt x="2802" y="676"/>
                        <a:pt x="2613" y="377"/>
                        <a:pt x="2451" y="52"/>
                      </a:cubicBezTo>
                      <a:cubicBezTo>
                        <a:pt x="2425" y="0"/>
                        <a:pt x="2373" y="0"/>
                        <a:pt x="2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4402750" y="3322800"/>
                  <a:ext cx="79975" cy="27550"/>
                </a:xfrm>
                <a:custGeom>
                  <a:avLst/>
                  <a:gdLst/>
                  <a:ahLst/>
                  <a:cxnLst/>
                  <a:rect l="l" t="t" r="r" b="b"/>
                  <a:pathLst>
                    <a:path w="3199" h="1102" extrusionOk="0">
                      <a:moveTo>
                        <a:pt x="1702" y="1"/>
                      </a:moveTo>
                      <a:cubicBezTo>
                        <a:pt x="1171" y="1"/>
                        <a:pt x="556" y="337"/>
                        <a:pt x="97" y="447"/>
                      </a:cubicBezTo>
                      <a:cubicBezTo>
                        <a:pt x="0" y="471"/>
                        <a:pt x="15" y="612"/>
                        <a:pt x="101" y="612"/>
                      </a:cubicBezTo>
                      <a:cubicBezTo>
                        <a:pt x="108" y="612"/>
                        <a:pt x="115" y="611"/>
                        <a:pt x="123" y="609"/>
                      </a:cubicBezTo>
                      <a:cubicBezTo>
                        <a:pt x="638" y="486"/>
                        <a:pt x="1217" y="168"/>
                        <a:pt x="1764" y="168"/>
                      </a:cubicBezTo>
                      <a:cubicBezTo>
                        <a:pt x="1825" y="168"/>
                        <a:pt x="1884" y="172"/>
                        <a:pt x="1944" y="180"/>
                      </a:cubicBezTo>
                      <a:cubicBezTo>
                        <a:pt x="2132" y="206"/>
                        <a:pt x="2373" y="583"/>
                        <a:pt x="2535" y="694"/>
                      </a:cubicBezTo>
                      <a:cubicBezTo>
                        <a:pt x="2698" y="830"/>
                        <a:pt x="2861" y="935"/>
                        <a:pt x="3023" y="1071"/>
                      </a:cubicBezTo>
                      <a:cubicBezTo>
                        <a:pt x="3045" y="1093"/>
                        <a:pt x="3067" y="1101"/>
                        <a:pt x="3088" y="1101"/>
                      </a:cubicBezTo>
                      <a:cubicBezTo>
                        <a:pt x="3150" y="1101"/>
                        <a:pt x="3199" y="1024"/>
                        <a:pt x="3160" y="961"/>
                      </a:cubicBezTo>
                      <a:cubicBezTo>
                        <a:pt x="2971" y="798"/>
                        <a:pt x="2757" y="668"/>
                        <a:pt x="2561" y="505"/>
                      </a:cubicBezTo>
                      <a:cubicBezTo>
                        <a:pt x="2399" y="369"/>
                        <a:pt x="2269" y="148"/>
                        <a:pt x="2074" y="70"/>
                      </a:cubicBezTo>
                      <a:cubicBezTo>
                        <a:pt x="1957" y="21"/>
                        <a:pt x="1832"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4232475" y="3238525"/>
                  <a:ext cx="230250" cy="237825"/>
                </a:xfrm>
                <a:custGeom>
                  <a:avLst/>
                  <a:gdLst/>
                  <a:ahLst/>
                  <a:cxnLst/>
                  <a:rect l="l" t="t" r="r" b="b"/>
                  <a:pathLst>
                    <a:path w="9210" h="9513" extrusionOk="0">
                      <a:moveTo>
                        <a:pt x="9210" y="0"/>
                      </a:moveTo>
                      <a:lnTo>
                        <a:pt x="9106" y="104"/>
                      </a:lnTo>
                      <a:cubicBezTo>
                        <a:pt x="7259" y="104"/>
                        <a:pt x="5204" y="540"/>
                        <a:pt x="3467" y="976"/>
                      </a:cubicBezTo>
                      <a:cubicBezTo>
                        <a:pt x="2817" y="1190"/>
                        <a:pt x="1080" y="1405"/>
                        <a:pt x="755" y="2276"/>
                      </a:cubicBezTo>
                      <a:cubicBezTo>
                        <a:pt x="540" y="3252"/>
                        <a:pt x="1841" y="3141"/>
                        <a:pt x="2706" y="3577"/>
                      </a:cubicBezTo>
                      <a:cubicBezTo>
                        <a:pt x="1516" y="4006"/>
                        <a:pt x="326" y="4553"/>
                        <a:pt x="1" y="5957"/>
                      </a:cubicBezTo>
                      <a:cubicBezTo>
                        <a:pt x="82" y="6327"/>
                        <a:pt x="319" y="6433"/>
                        <a:pt x="618" y="6433"/>
                      </a:cubicBezTo>
                      <a:cubicBezTo>
                        <a:pt x="1014" y="6433"/>
                        <a:pt x="1519" y="6247"/>
                        <a:pt x="1911" y="6247"/>
                      </a:cubicBezTo>
                      <a:cubicBezTo>
                        <a:pt x="2003" y="6247"/>
                        <a:pt x="2089" y="6257"/>
                        <a:pt x="2166" y="6283"/>
                      </a:cubicBezTo>
                      <a:cubicBezTo>
                        <a:pt x="1627" y="6829"/>
                        <a:pt x="215" y="8884"/>
                        <a:pt x="1301" y="9430"/>
                      </a:cubicBezTo>
                      <a:cubicBezTo>
                        <a:pt x="1404" y="9487"/>
                        <a:pt x="1507" y="9513"/>
                        <a:pt x="1611" y="9513"/>
                      </a:cubicBezTo>
                      <a:cubicBezTo>
                        <a:pt x="2497" y="9513"/>
                        <a:pt x="3414" y="7637"/>
                        <a:pt x="3903" y="7154"/>
                      </a:cubicBezTo>
                      <a:cubicBezTo>
                        <a:pt x="3903" y="8028"/>
                        <a:pt x="4310" y="9197"/>
                        <a:pt x="4912" y="9197"/>
                      </a:cubicBezTo>
                      <a:cubicBezTo>
                        <a:pt x="5130" y="9197"/>
                        <a:pt x="5374" y="9044"/>
                        <a:pt x="5633" y="8669"/>
                      </a:cubicBezTo>
                      <a:cubicBezTo>
                        <a:pt x="6283" y="7804"/>
                        <a:pt x="5743" y="6068"/>
                        <a:pt x="6069" y="5092"/>
                      </a:cubicBezTo>
                      <a:lnTo>
                        <a:pt x="6069" y="5092"/>
                      </a:lnTo>
                      <a:cubicBezTo>
                        <a:pt x="6242" y="5707"/>
                        <a:pt x="6700" y="6955"/>
                        <a:pt x="7384" y="6955"/>
                      </a:cubicBezTo>
                      <a:cubicBezTo>
                        <a:pt x="7547" y="6955"/>
                        <a:pt x="7722" y="6884"/>
                        <a:pt x="7909" y="6718"/>
                      </a:cubicBezTo>
                      <a:cubicBezTo>
                        <a:pt x="8455" y="6283"/>
                        <a:pt x="8020" y="4553"/>
                        <a:pt x="8130" y="3902"/>
                      </a:cubicBezTo>
                      <a:cubicBezTo>
                        <a:pt x="8345" y="2706"/>
                        <a:pt x="9210" y="1080"/>
                        <a:pt x="9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4282950" y="3232250"/>
                  <a:ext cx="192600" cy="215775"/>
                </a:xfrm>
                <a:custGeom>
                  <a:avLst/>
                  <a:gdLst/>
                  <a:ahLst/>
                  <a:cxnLst/>
                  <a:rect l="l" t="t" r="r" b="b"/>
                  <a:pathLst>
                    <a:path w="7704" h="8631" extrusionOk="0">
                      <a:moveTo>
                        <a:pt x="7569" y="1"/>
                      </a:moveTo>
                      <a:cubicBezTo>
                        <a:pt x="7562" y="1"/>
                        <a:pt x="7555" y="2"/>
                        <a:pt x="7549" y="4"/>
                      </a:cubicBezTo>
                      <a:cubicBezTo>
                        <a:pt x="4134" y="1740"/>
                        <a:pt x="1585" y="5070"/>
                        <a:pt x="37" y="8517"/>
                      </a:cubicBezTo>
                      <a:cubicBezTo>
                        <a:pt x="0" y="8572"/>
                        <a:pt x="57" y="8630"/>
                        <a:pt x="112" y="8630"/>
                      </a:cubicBezTo>
                      <a:cubicBezTo>
                        <a:pt x="135" y="8630"/>
                        <a:pt x="158" y="8620"/>
                        <a:pt x="173" y="8595"/>
                      </a:cubicBezTo>
                      <a:cubicBezTo>
                        <a:pt x="1721" y="5181"/>
                        <a:pt x="4212" y="1877"/>
                        <a:pt x="7627" y="167"/>
                      </a:cubicBezTo>
                      <a:cubicBezTo>
                        <a:pt x="7704" y="119"/>
                        <a:pt x="7640" y="1"/>
                        <a:pt x="7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4263750" y="3352975"/>
                  <a:ext cx="94900" cy="78400"/>
                </a:xfrm>
                <a:custGeom>
                  <a:avLst/>
                  <a:gdLst/>
                  <a:ahLst/>
                  <a:cxnLst/>
                  <a:rect l="l" t="t" r="r" b="b"/>
                  <a:pathLst>
                    <a:path w="3796" h="3136" extrusionOk="0">
                      <a:moveTo>
                        <a:pt x="2977" y="1"/>
                      </a:moveTo>
                      <a:cubicBezTo>
                        <a:pt x="2002" y="137"/>
                        <a:pt x="1052" y="488"/>
                        <a:pt x="102" y="703"/>
                      </a:cubicBezTo>
                      <a:cubicBezTo>
                        <a:pt x="0" y="727"/>
                        <a:pt x="20" y="868"/>
                        <a:pt x="107" y="868"/>
                      </a:cubicBezTo>
                      <a:cubicBezTo>
                        <a:pt x="114" y="868"/>
                        <a:pt x="121" y="868"/>
                        <a:pt x="128" y="866"/>
                      </a:cubicBezTo>
                      <a:cubicBezTo>
                        <a:pt x="590" y="762"/>
                        <a:pt x="1026" y="625"/>
                        <a:pt x="1488" y="488"/>
                      </a:cubicBezTo>
                      <a:cubicBezTo>
                        <a:pt x="1728" y="436"/>
                        <a:pt x="1975" y="352"/>
                        <a:pt x="2242" y="300"/>
                      </a:cubicBezTo>
                      <a:cubicBezTo>
                        <a:pt x="2379" y="271"/>
                        <a:pt x="2541" y="215"/>
                        <a:pt x="2673" y="215"/>
                      </a:cubicBezTo>
                      <a:cubicBezTo>
                        <a:pt x="2805" y="215"/>
                        <a:pt x="2906" y="271"/>
                        <a:pt x="2919" y="462"/>
                      </a:cubicBezTo>
                      <a:cubicBezTo>
                        <a:pt x="2951" y="1379"/>
                        <a:pt x="3276" y="2251"/>
                        <a:pt x="3627" y="3090"/>
                      </a:cubicBezTo>
                      <a:cubicBezTo>
                        <a:pt x="3638" y="3121"/>
                        <a:pt x="3669" y="3135"/>
                        <a:pt x="3700" y="3135"/>
                      </a:cubicBezTo>
                      <a:cubicBezTo>
                        <a:pt x="3748" y="3135"/>
                        <a:pt x="3795" y="3101"/>
                        <a:pt x="3764" y="3038"/>
                      </a:cubicBezTo>
                      <a:cubicBezTo>
                        <a:pt x="3380" y="2088"/>
                        <a:pt x="3081" y="1139"/>
                        <a:pt x="3055" y="79"/>
                      </a:cubicBezTo>
                      <a:cubicBezTo>
                        <a:pt x="3055" y="53"/>
                        <a:pt x="3029" y="1"/>
                        <a:pt x="2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4290900" y="3304125"/>
                  <a:ext cx="116650" cy="55775"/>
                </a:xfrm>
                <a:custGeom>
                  <a:avLst/>
                  <a:gdLst/>
                  <a:ahLst/>
                  <a:cxnLst/>
                  <a:rect l="l" t="t" r="r" b="b"/>
                  <a:pathLst>
                    <a:path w="4666" h="2231" extrusionOk="0">
                      <a:moveTo>
                        <a:pt x="106" y="1"/>
                      </a:moveTo>
                      <a:cubicBezTo>
                        <a:pt x="15" y="1"/>
                        <a:pt x="0" y="142"/>
                        <a:pt x="103" y="166"/>
                      </a:cubicBezTo>
                      <a:cubicBezTo>
                        <a:pt x="606" y="270"/>
                        <a:pt x="1119" y="309"/>
                        <a:pt x="1637" y="309"/>
                      </a:cubicBezTo>
                      <a:cubicBezTo>
                        <a:pt x="2062" y="309"/>
                        <a:pt x="2490" y="282"/>
                        <a:pt x="2919" y="244"/>
                      </a:cubicBezTo>
                      <a:cubicBezTo>
                        <a:pt x="3081" y="218"/>
                        <a:pt x="3244" y="218"/>
                        <a:pt x="3406" y="192"/>
                      </a:cubicBezTo>
                      <a:cubicBezTo>
                        <a:pt x="3408" y="192"/>
                        <a:pt x="3410" y="191"/>
                        <a:pt x="3412" y="191"/>
                      </a:cubicBezTo>
                      <a:cubicBezTo>
                        <a:pt x="3496" y="191"/>
                        <a:pt x="3596" y="733"/>
                        <a:pt x="3621" y="791"/>
                      </a:cubicBezTo>
                      <a:cubicBezTo>
                        <a:pt x="3816" y="1304"/>
                        <a:pt x="4167" y="1740"/>
                        <a:pt x="4493" y="2195"/>
                      </a:cubicBezTo>
                      <a:cubicBezTo>
                        <a:pt x="4508" y="2220"/>
                        <a:pt x="4531" y="2231"/>
                        <a:pt x="4554" y="2231"/>
                      </a:cubicBezTo>
                      <a:cubicBezTo>
                        <a:pt x="4609" y="2231"/>
                        <a:pt x="4666" y="2172"/>
                        <a:pt x="4629" y="2117"/>
                      </a:cubicBezTo>
                      <a:cubicBezTo>
                        <a:pt x="4167" y="1493"/>
                        <a:pt x="3706" y="869"/>
                        <a:pt x="3595" y="82"/>
                      </a:cubicBezTo>
                      <a:cubicBezTo>
                        <a:pt x="3595" y="30"/>
                        <a:pt x="3569" y="4"/>
                        <a:pt x="3517" y="4"/>
                      </a:cubicBezTo>
                      <a:cubicBezTo>
                        <a:pt x="2943" y="101"/>
                        <a:pt x="2355" y="155"/>
                        <a:pt x="1768" y="155"/>
                      </a:cubicBezTo>
                      <a:cubicBezTo>
                        <a:pt x="1217" y="155"/>
                        <a:pt x="667" y="107"/>
                        <a:pt x="129" y="4"/>
                      </a:cubicBezTo>
                      <a:cubicBezTo>
                        <a:pt x="120" y="2"/>
                        <a:pt x="113"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356375" y="3268925"/>
                  <a:ext cx="64550" cy="54125"/>
                </a:xfrm>
                <a:custGeom>
                  <a:avLst/>
                  <a:gdLst/>
                  <a:ahLst/>
                  <a:cxnLst/>
                  <a:rect l="l" t="t" r="r" b="b"/>
                  <a:pathLst>
                    <a:path w="2582" h="2165" extrusionOk="0">
                      <a:moveTo>
                        <a:pt x="2361" y="0"/>
                      </a:moveTo>
                      <a:cubicBezTo>
                        <a:pt x="1969" y="57"/>
                        <a:pt x="1586" y="71"/>
                        <a:pt x="1199" y="71"/>
                      </a:cubicBezTo>
                      <a:cubicBezTo>
                        <a:pt x="834" y="71"/>
                        <a:pt x="467" y="59"/>
                        <a:pt x="85" y="59"/>
                      </a:cubicBezTo>
                      <a:cubicBezTo>
                        <a:pt x="0" y="59"/>
                        <a:pt x="0" y="221"/>
                        <a:pt x="85" y="221"/>
                      </a:cubicBezTo>
                      <a:cubicBezTo>
                        <a:pt x="467" y="221"/>
                        <a:pt x="834" y="234"/>
                        <a:pt x="1199" y="234"/>
                      </a:cubicBezTo>
                      <a:cubicBezTo>
                        <a:pt x="1561" y="234"/>
                        <a:pt x="1920" y="222"/>
                        <a:pt x="2286" y="173"/>
                      </a:cubicBezTo>
                      <a:lnTo>
                        <a:pt x="2286" y="173"/>
                      </a:lnTo>
                      <a:cubicBezTo>
                        <a:pt x="2193" y="835"/>
                        <a:pt x="2155" y="1474"/>
                        <a:pt x="2413" y="2114"/>
                      </a:cubicBezTo>
                      <a:cubicBezTo>
                        <a:pt x="2424" y="2148"/>
                        <a:pt x="2456" y="2164"/>
                        <a:pt x="2488" y="2164"/>
                      </a:cubicBezTo>
                      <a:cubicBezTo>
                        <a:pt x="2535" y="2164"/>
                        <a:pt x="2581" y="2128"/>
                        <a:pt x="2550" y="2062"/>
                      </a:cubicBezTo>
                      <a:cubicBezTo>
                        <a:pt x="2303" y="1412"/>
                        <a:pt x="2361" y="787"/>
                        <a:pt x="2439" y="111"/>
                      </a:cubicBezTo>
                      <a:cubicBezTo>
                        <a:pt x="2465" y="59"/>
                        <a:pt x="2439" y="0"/>
                        <a:pt x="23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312300" y="3333950"/>
                  <a:ext cx="8975" cy="6850"/>
                </a:xfrm>
                <a:custGeom>
                  <a:avLst/>
                  <a:gdLst/>
                  <a:ahLst/>
                  <a:cxnLst/>
                  <a:rect l="l" t="t" r="r" b="b"/>
                  <a:pathLst>
                    <a:path w="359" h="274" extrusionOk="0">
                      <a:moveTo>
                        <a:pt x="164" y="1"/>
                      </a:moveTo>
                      <a:cubicBezTo>
                        <a:pt x="1" y="1"/>
                        <a:pt x="1" y="274"/>
                        <a:pt x="164" y="274"/>
                      </a:cubicBezTo>
                      <a:cubicBezTo>
                        <a:pt x="359" y="274"/>
                        <a:pt x="359" y="1"/>
                        <a:pt x="1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4321900" y="3319150"/>
                  <a:ext cx="8800" cy="6700"/>
                </a:xfrm>
                <a:custGeom>
                  <a:avLst/>
                  <a:gdLst/>
                  <a:ahLst/>
                  <a:cxnLst/>
                  <a:rect l="l" t="t" r="r" b="b"/>
                  <a:pathLst>
                    <a:path w="352" h="268" extrusionOk="0">
                      <a:moveTo>
                        <a:pt x="163" y="1"/>
                      </a:moveTo>
                      <a:cubicBezTo>
                        <a:pt x="1" y="1"/>
                        <a:pt x="1"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4327275" y="33313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4411325" y="337867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4413925" y="3363875"/>
                  <a:ext cx="8975" cy="6700"/>
                </a:xfrm>
                <a:custGeom>
                  <a:avLst/>
                  <a:gdLst/>
                  <a:ahLst/>
                  <a:cxnLst/>
                  <a:rect l="l" t="t" r="r" b="b"/>
                  <a:pathLst>
                    <a:path w="359" h="268" extrusionOk="0">
                      <a:moveTo>
                        <a:pt x="163" y="0"/>
                      </a:moveTo>
                      <a:cubicBezTo>
                        <a:pt x="1" y="0"/>
                        <a:pt x="1" y="267"/>
                        <a:pt x="163" y="267"/>
                      </a:cubicBezTo>
                      <a:cubicBezTo>
                        <a:pt x="358" y="267"/>
                        <a:pt x="358"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4424825" y="33746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4355725" y="3453300"/>
                  <a:ext cx="8800" cy="6700"/>
                </a:xfrm>
                <a:custGeom>
                  <a:avLst/>
                  <a:gdLst/>
                  <a:ahLst/>
                  <a:cxnLst/>
                  <a:rect l="l" t="t" r="r" b="b"/>
                  <a:pathLst>
                    <a:path w="352" h="268"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4362550" y="34424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431377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4265000" y="3445175"/>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4396375" y="33095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4367925" y="3285175"/>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4431650" y="327982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 name="Google Shape;348;p2"/>
              <p:cNvSpPr/>
              <p:nvPr/>
            </p:nvSpPr>
            <p:spPr>
              <a:xfrm>
                <a:off x="7991172" y="1457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7952922" y="4095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7913697" y="265385"/>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 name="Google Shape;351;p2"/>
            <p:cNvSpPr/>
            <p:nvPr/>
          </p:nvSpPr>
          <p:spPr>
            <a:xfrm>
              <a:off x="8863076" y="726575"/>
              <a:ext cx="206026" cy="166500"/>
            </a:xfrm>
            <a:custGeom>
              <a:avLst/>
              <a:gdLst/>
              <a:ahLst/>
              <a:cxnLst/>
              <a:rect l="l" t="t" r="r" b="b"/>
              <a:pathLst>
                <a:path w="1928" h="1558" extrusionOk="0">
                  <a:moveTo>
                    <a:pt x="1220" y="0"/>
                  </a:moveTo>
                  <a:cubicBezTo>
                    <a:pt x="1210" y="0"/>
                    <a:pt x="1199" y="3"/>
                    <a:pt x="1188" y="10"/>
                  </a:cubicBezTo>
                  <a:cubicBezTo>
                    <a:pt x="830" y="251"/>
                    <a:pt x="479" y="413"/>
                    <a:pt x="102" y="550"/>
                  </a:cubicBezTo>
                  <a:cubicBezTo>
                    <a:pt x="1" y="597"/>
                    <a:pt x="63" y="716"/>
                    <a:pt x="154" y="716"/>
                  </a:cubicBezTo>
                  <a:cubicBezTo>
                    <a:pt x="162" y="716"/>
                    <a:pt x="171" y="715"/>
                    <a:pt x="180" y="712"/>
                  </a:cubicBezTo>
                  <a:cubicBezTo>
                    <a:pt x="536" y="561"/>
                    <a:pt x="865" y="410"/>
                    <a:pt x="1191" y="218"/>
                  </a:cubicBezTo>
                  <a:lnTo>
                    <a:pt x="1191" y="218"/>
                  </a:lnTo>
                  <a:cubicBezTo>
                    <a:pt x="1350" y="664"/>
                    <a:pt x="1555" y="1072"/>
                    <a:pt x="1754" y="1525"/>
                  </a:cubicBezTo>
                  <a:cubicBezTo>
                    <a:pt x="1761" y="1548"/>
                    <a:pt x="1781" y="1557"/>
                    <a:pt x="1803" y="1557"/>
                  </a:cubicBezTo>
                  <a:cubicBezTo>
                    <a:pt x="1856" y="1557"/>
                    <a:pt x="1927" y="1501"/>
                    <a:pt x="1890" y="1441"/>
                  </a:cubicBezTo>
                  <a:cubicBezTo>
                    <a:pt x="1702" y="985"/>
                    <a:pt x="1455" y="550"/>
                    <a:pt x="1292" y="62"/>
                  </a:cubicBezTo>
                  <a:cubicBezTo>
                    <a:pt x="1292" y="41"/>
                    <a:pt x="1259"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 name="Google Shape;352;p2"/>
          <p:cNvGrpSpPr/>
          <p:nvPr/>
        </p:nvGrpSpPr>
        <p:grpSpPr>
          <a:xfrm>
            <a:off x="7573606" y="4093261"/>
            <a:ext cx="1722790" cy="1202646"/>
            <a:chOff x="7573606" y="4093261"/>
            <a:chExt cx="1722790" cy="1202646"/>
          </a:xfrm>
        </p:grpSpPr>
        <p:grpSp>
          <p:nvGrpSpPr>
            <p:cNvPr id="353" name="Google Shape;353;p2"/>
            <p:cNvGrpSpPr/>
            <p:nvPr/>
          </p:nvGrpSpPr>
          <p:grpSpPr>
            <a:xfrm>
              <a:off x="7573607" y="4093261"/>
              <a:ext cx="1722790" cy="1202646"/>
              <a:chOff x="4011525" y="4305000"/>
              <a:chExt cx="483075" cy="337225"/>
            </a:xfrm>
          </p:grpSpPr>
          <p:sp>
            <p:nvSpPr>
              <p:cNvPr id="354" name="Google Shape;354;p2"/>
              <p:cNvSpPr/>
              <p:nvPr/>
            </p:nvSpPr>
            <p:spPr>
              <a:xfrm>
                <a:off x="4011525" y="4513675"/>
                <a:ext cx="348300" cy="128550"/>
              </a:xfrm>
              <a:custGeom>
                <a:avLst/>
                <a:gdLst/>
                <a:ahLst/>
                <a:cxnLst/>
                <a:rect l="l" t="t" r="r" b="b"/>
                <a:pathLst>
                  <a:path w="13932" h="5142" extrusionOk="0">
                    <a:moveTo>
                      <a:pt x="6167" y="0"/>
                    </a:moveTo>
                    <a:cubicBezTo>
                      <a:pt x="4112" y="0"/>
                      <a:pt x="2056" y="616"/>
                      <a:pt x="0" y="724"/>
                    </a:cubicBezTo>
                    <a:cubicBezTo>
                      <a:pt x="2398" y="2719"/>
                      <a:pt x="4325" y="5142"/>
                      <a:pt x="7690" y="5142"/>
                    </a:cubicBezTo>
                    <a:cubicBezTo>
                      <a:pt x="7748" y="5142"/>
                      <a:pt x="7805" y="5141"/>
                      <a:pt x="7863" y="5140"/>
                    </a:cubicBezTo>
                    <a:cubicBezTo>
                      <a:pt x="8891" y="5140"/>
                      <a:pt x="13658" y="4925"/>
                      <a:pt x="13879" y="3839"/>
                    </a:cubicBezTo>
                    <a:lnTo>
                      <a:pt x="13931" y="3976"/>
                    </a:lnTo>
                    <a:cubicBezTo>
                      <a:pt x="13443" y="1810"/>
                      <a:pt x="9678" y="509"/>
                      <a:pt x="7805" y="151"/>
                    </a:cubicBezTo>
                    <a:cubicBezTo>
                      <a:pt x="7259" y="44"/>
                      <a:pt x="6713" y="0"/>
                      <a:pt x="6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4167125" y="4515450"/>
                <a:ext cx="212025" cy="123425"/>
              </a:xfrm>
              <a:custGeom>
                <a:avLst/>
                <a:gdLst/>
                <a:ahLst/>
                <a:cxnLst/>
                <a:rect l="l" t="t" r="r" b="b"/>
                <a:pathLst>
                  <a:path w="8481" h="4937" extrusionOk="0">
                    <a:moveTo>
                      <a:pt x="112" y="1"/>
                    </a:moveTo>
                    <a:cubicBezTo>
                      <a:pt x="49" y="1"/>
                      <a:pt x="0" y="75"/>
                      <a:pt x="39" y="139"/>
                    </a:cubicBezTo>
                    <a:cubicBezTo>
                      <a:pt x="1041" y="1277"/>
                      <a:pt x="2589" y="1440"/>
                      <a:pt x="3941" y="1869"/>
                    </a:cubicBezTo>
                    <a:cubicBezTo>
                      <a:pt x="5619" y="2415"/>
                      <a:pt x="7219" y="3553"/>
                      <a:pt x="8305" y="4906"/>
                    </a:cubicBezTo>
                    <a:cubicBezTo>
                      <a:pt x="8325" y="4927"/>
                      <a:pt x="8347" y="4936"/>
                      <a:pt x="8368" y="4936"/>
                    </a:cubicBezTo>
                    <a:cubicBezTo>
                      <a:pt x="8429" y="4936"/>
                      <a:pt x="8481" y="4859"/>
                      <a:pt x="8442" y="4796"/>
                    </a:cubicBezTo>
                    <a:cubicBezTo>
                      <a:pt x="7434" y="3553"/>
                      <a:pt x="6029" y="2552"/>
                      <a:pt x="4566" y="1953"/>
                    </a:cubicBezTo>
                    <a:cubicBezTo>
                      <a:pt x="3102" y="1329"/>
                      <a:pt x="1255" y="1303"/>
                      <a:pt x="176" y="28"/>
                    </a:cubicBezTo>
                    <a:cubicBezTo>
                      <a:pt x="155" y="9"/>
                      <a:pt x="133"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4178050" y="4501400"/>
                <a:ext cx="48925" cy="91400"/>
              </a:xfrm>
              <a:custGeom>
                <a:avLst/>
                <a:gdLst/>
                <a:ahLst/>
                <a:cxnLst/>
                <a:rect l="l" t="t" r="r" b="b"/>
                <a:pathLst>
                  <a:path w="1957" h="3656" extrusionOk="0">
                    <a:moveTo>
                      <a:pt x="1135" y="1"/>
                    </a:moveTo>
                    <a:cubicBezTo>
                      <a:pt x="1093" y="1"/>
                      <a:pt x="1050" y="36"/>
                      <a:pt x="1066" y="103"/>
                    </a:cubicBezTo>
                    <a:cubicBezTo>
                      <a:pt x="1202" y="701"/>
                      <a:pt x="1631" y="1241"/>
                      <a:pt x="1664" y="1865"/>
                    </a:cubicBezTo>
                    <a:cubicBezTo>
                      <a:pt x="1716" y="2541"/>
                      <a:pt x="526" y="3114"/>
                      <a:pt x="64" y="3517"/>
                    </a:cubicBezTo>
                    <a:cubicBezTo>
                      <a:pt x="0" y="3581"/>
                      <a:pt x="62" y="3655"/>
                      <a:pt x="132" y="3655"/>
                    </a:cubicBezTo>
                    <a:cubicBezTo>
                      <a:pt x="155" y="3655"/>
                      <a:pt x="180" y="3647"/>
                      <a:pt x="201" y="3628"/>
                    </a:cubicBezTo>
                    <a:cubicBezTo>
                      <a:pt x="688" y="3192"/>
                      <a:pt x="1631" y="2756"/>
                      <a:pt x="1794" y="2054"/>
                    </a:cubicBezTo>
                    <a:cubicBezTo>
                      <a:pt x="1957" y="1403"/>
                      <a:pt x="1365" y="675"/>
                      <a:pt x="1202" y="51"/>
                    </a:cubicBezTo>
                    <a:cubicBezTo>
                      <a:pt x="1192" y="17"/>
                      <a:pt x="1163" y="1"/>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4158050" y="4547300"/>
                <a:ext cx="66325" cy="13650"/>
              </a:xfrm>
              <a:custGeom>
                <a:avLst/>
                <a:gdLst/>
                <a:ahLst/>
                <a:cxnLst/>
                <a:rect l="l" t="t" r="r" b="b"/>
                <a:pathLst>
                  <a:path w="2653" h="546" extrusionOk="0">
                    <a:moveTo>
                      <a:pt x="2385" y="1"/>
                    </a:moveTo>
                    <a:cubicBezTo>
                      <a:pt x="1602" y="1"/>
                      <a:pt x="841" y="179"/>
                      <a:pt x="103" y="380"/>
                    </a:cubicBezTo>
                    <a:cubicBezTo>
                      <a:pt x="1" y="404"/>
                      <a:pt x="43" y="546"/>
                      <a:pt x="112" y="546"/>
                    </a:cubicBezTo>
                    <a:cubicBezTo>
                      <a:pt x="118" y="546"/>
                      <a:pt x="123" y="545"/>
                      <a:pt x="129" y="543"/>
                    </a:cubicBezTo>
                    <a:cubicBezTo>
                      <a:pt x="867" y="342"/>
                      <a:pt x="1628" y="163"/>
                      <a:pt x="2390" y="163"/>
                    </a:cubicBezTo>
                    <a:cubicBezTo>
                      <a:pt x="2441" y="163"/>
                      <a:pt x="2491" y="164"/>
                      <a:pt x="2542" y="166"/>
                    </a:cubicBezTo>
                    <a:cubicBezTo>
                      <a:pt x="2653" y="166"/>
                      <a:pt x="2653" y="3"/>
                      <a:pt x="2542" y="3"/>
                    </a:cubicBezTo>
                    <a:cubicBezTo>
                      <a:pt x="2490" y="1"/>
                      <a:pt x="2437" y="1"/>
                      <a:pt x="2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4172150" y="4585900"/>
                <a:ext cx="16950" cy="13675"/>
              </a:xfrm>
              <a:custGeom>
                <a:avLst/>
                <a:gdLst/>
                <a:ahLst/>
                <a:cxnLst/>
                <a:rect l="l" t="t" r="r" b="b"/>
                <a:pathLst>
                  <a:path w="678" h="547" extrusionOk="0">
                    <a:moveTo>
                      <a:pt x="326" y="0"/>
                    </a:moveTo>
                    <a:cubicBezTo>
                      <a:pt x="1" y="0"/>
                      <a:pt x="1" y="547"/>
                      <a:pt x="326" y="547"/>
                    </a:cubicBezTo>
                    <a:cubicBezTo>
                      <a:pt x="677" y="547"/>
                      <a:pt x="677"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4151825" y="4550775"/>
                <a:ext cx="16950" cy="13525"/>
              </a:xfrm>
              <a:custGeom>
                <a:avLst/>
                <a:gdLst/>
                <a:ahLst/>
                <a:cxnLst/>
                <a:rect l="l" t="t" r="r" b="b"/>
                <a:pathLst>
                  <a:path w="678" h="541" extrusionOk="0">
                    <a:moveTo>
                      <a:pt x="326" y="1"/>
                    </a:moveTo>
                    <a:cubicBezTo>
                      <a:pt x="1" y="1"/>
                      <a:pt x="1" y="540"/>
                      <a:pt x="326" y="540"/>
                    </a:cubicBezTo>
                    <a:cubicBezTo>
                      <a:pt x="677" y="540"/>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4158675" y="4512075"/>
                <a:ext cx="16925" cy="13525"/>
              </a:xfrm>
              <a:custGeom>
                <a:avLst/>
                <a:gdLst/>
                <a:ahLst/>
                <a:cxnLst/>
                <a:rect l="l" t="t" r="r" b="b"/>
                <a:pathLst>
                  <a:path w="677" h="541" extrusionOk="0">
                    <a:moveTo>
                      <a:pt x="325" y="1"/>
                    </a:moveTo>
                    <a:cubicBezTo>
                      <a:pt x="0" y="1"/>
                      <a:pt x="0" y="541"/>
                      <a:pt x="325" y="541"/>
                    </a:cubicBezTo>
                    <a:cubicBezTo>
                      <a:pt x="676" y="541"/>
                      <a:pt x="676" y="1"/>
                      <a:pt x="3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4197850" y="4495175"/>
                <a:ext cx="16925" cy="13525"/>
              </a:xfrm>
              <a:custGeom>
                <a:avLst/>
                <a:gdLst/>
                <a:ahLst/>
                <a:cxnLst/>
                <a:rect l="l" t="t" r="r" b="b"/>
                <a:pathLst>
                  <a:path w="677" h="541" extrusionOk="0">
                    <a:moveTo>
                      <a:pt x="326" y="0"/>
                    </a:moveTo>
                    <a:cubicBezTo>
                      <a:pt x="0" y="0"/>
                      <a:pt x="0" y="540"/>
                      <a:pt x="326" y="540"/>
                    </a:cubicBezTo>
                    <a:cubicBezTo>
                      <a:pt x="677" y="540"/>
                      <a:pt x="677"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4361900" y="4305000"/>
                <a:ext cx="132700" cy="307450"/>
              </a:xfrm>
              <a:custGeom>
                <a:avLst/>
                <a:gdLst/>
                <a:ahLst/>
                <a:cxnLst/>
                <a:rect l="l" t="t" r="r" b="b"/>
                <a:pathLst>
                  <a:path w="5308" h="12298" extrusionOk="0">
                    <a:moveTo>
                      <a:pt x="1059" y="237"/>
                    </a:moveTo>
                    <a:cubicBezTo>
                      <a:pt x="1081" y="237"/>
                      <a:pt x="1108" y="246"/>
                      <a:pt x="1139" y="265"/>
                    </a:cubicBezTo>
                    <a:cubicBezTo>
                      <a:pt x="2004" y="727"/>
                      <a:pt x="2628" y="1670"/>
                      <a:pt x="3142" y="2515"/>
                    </a:cubicBezTo>
                    <a:cubicBezTo>
                      <a:pt x="3740" y="3517"/>
                      <a:pt x="4065" y="4681"/>
                      <a:pt x="4254" y="5845"/>
                    </a:cubicBezTo>
                    <a:cubicBezTo>
                      <a:pt x="4579" y="7718"/>
                      <a:pt x="5171" y="10508"/>
                      <a:pt x="3708" y="12049"/>
                    </a:cubicBezTo>
                    <a:cubicBezTo>
                      <a:pt x="3704" y="12055"/>
                      <a:pt x="3702" y="12060"/>
                      <a:pt x="3700" y="12066"/>
                    </a:cubicBezTo>
                    <a:lnTo>
                      <a:pt x="3700" y="12066"/>
                    </a:lnTo>
                    <a:cubicBezTo>
                      <a:pt x="2209" y="10531"/>
                      <a:pt x="1345" y="8566"/>
                      <a:pt x="944" y="6495"/>
                    </a:cubicBezTo>
                    <a:cubicBezTo>
                      <a:pt x="729" y="5409"/>
                      <a:pt x="651" y="4271"/>
                      <a:pt x="677" y="3165"/>
                    </a:cubicBezTo>
                    <a:cubicBezTo>
                      <a:pt x="677" y="2645"/>
                      <a:pt x="729" y="2131"/>
                      <a:pt x="781" y="1592"/>
                    </a:cubicBezTo>
                    <a:cubicBezTo>
                      <a:pt x="814" y="1292"/>
                      <a:pt x="866" y="993"/>
                      <a:pt x="918" y="694"/>
                    </a:cubicBezTo>
                    <a:cubicBezTo>
                      <a:pt x="940" y="554"/>
                      <a:pt x="924" y="237"/>
                      <a:pt x="1059" y="237"/>
                    </a:cubicBezTo>
                    <a:close/>
                    <a:moveTo>
                      <a:pt x="936" y="1"/>
                    </a:moveTo>
                    <a:cubicBezTo>
                      <a:pt x="909" y="1"/>
                      <a:pt x="892" y="13"/>
                      <a:pt x="892" y="44"/>
                    </a:cubicBezTo>
                    <a:cubicBezTo>
                      <a:pt x="1" y="4245"/>
                      <a:pt x="540" y="9097"/>
                      <a:pt x="3656" y="12271"/>
                    </a:cubicBezTo>
                    <a:cubicBezTo>
                      <a:pt x="3676" y="12289"/>
                      <a:pt x="3697" y="12297"/>
                      <a:pt x="3718" y="12297"/>
                    </a:cubicBezTo>
                    <a:cubicBezTo>
                      <a:pt x="3773" y="12297"/>
                      <a:pt x="3818" y="12239"/>
                      <a:pt x="3803" y="12185"/>
                    </a:cubicBezTo>
                    <a:lnTo>
                      <a:pt x="3803" y="12185"/>
                    </a:lnTo>
                    <a:cubicBezTo>
                      <a:pt x="3817" y="12181"/>
                      <a:pt x="3831" y="12173"/>
                      <a:pt x="3844" y="12160"/>
                    </a:cubicBezTo>
                    <a:cubicBezTo>
                      <a:pt x="5308" y="10586"/>
                      <a:pt x="4742" y="7907"/>
                      <a:pt x="4443" y="6008"/>
                    </a:cubicBezTo>
                    <a:cubicBezTo>
                      <a:pt x="4254" y="4707"/>
                      <a:pt x="3870" y="3432"/>
                      <a:pt x="3194" y="2294"/>
                    </a:cubicBezTo>
                    <a:cubicBezTo>
                      <a:pt x="2680" y="1429"/>
                      <a:pt x="1952" y="453"/>
                      <a:pt x="1002" y="18"/>
                    </a:cubicBezTo>
                    <a:cubicBezTo>
                      <a:pt x="978" y="7"/>
                      <a:pt x="955" y="1"/>
                      <a:pt x="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4382675" y="4306225"/>
                <a:ext cx="76800" cy="302100"/>
              </a:xfrm>
              <a:custGeom>
                <a:avLst/>
                <a:gdLst/>
                <a:ahLst/>
                <a:cxnLst/>
                <a:rect l="l" t="t" r="r" b="b"/>
                <a:pathLst>
                  <a:path w="3072" h="12084" extrusionOk="0">
                    <a:moveTo>
                      <a:pt x="136" y="0"/>
                    </a:moveTo>
                    <a:cubicBezTo>
                      <a:pt x="64" y="0"/>
                      <a:pt x="0" y="91"/>
                      <a:pt x="61" y="131"/>
                    </a:cubicBezTo>
                    <a:cubicBezTo>
                      <a:pt x="633" y="678"/>
                      <a:pt x="685" y="1595"/>
                      <a:pt x="822" y="2304"/>
                    </a:cubicBezTo>
                    <a:cubicBezTo>
                      <a:pt x="1036" y="3305"/>
                      <a:pt x="1446" y="4281"/>
                      <a:pt x="1660" y="5282"/>
                    </a:cubicBezTo>
                    <a:cubicBezTo>
                      <a:pt x="2148" y="7474"/>
                      <a:pt x="2909" y="9750"/>
                      <a:pt x="2851" y="12000"/>
                    </a:cubicBezTo>
                    <a:cubicBezTo>
                      <a:pt x="2851" y="12056"/>
                      <a:pt x="2891" y="12083"/>
                      <a:pt x="2932" y="12083"/>
                    </a:cubicBezTo>
                    <a:cubicBezTo>
                      <a:pt x="2973" y="12083"/>
                      <a:pt x="3013" y="12056"/>
                      <a:pt x="3013" y="12000"/>
                    </a:cubicBezTo>
                    <a:cubicBezTo>
                      <a:pt x="3072" y="9724"/>
                      <a:pt x="2285" y="7448"/>
                      <a:pt x="1823" y="5256"/>
                    </a:cubicBezTo>
                    <a:cubicBezTo>
                      <a:pt x="1576" y="4144"/>
                      <a:pt x="1147" y="3116"/>
                      <a:pt x="926" y="2004"/>
                    </a:cubicBezTo>
                    <a:cubicBezTo>
                      <a:pt x="795" y="1328"/>
                      <a:pt x="711" y="515"/>
                      <a:pt x="197" y="27"/>
                    </a:cubicBezTo>
                    <a:cubicBezTo>
                      <a:pt x="178" y="8"/>
                      <a:pt x="156" y="0"/>
                      <a:pt x="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4373475" y="4378125"/>
                <a:ext cx="78675" cy="64400"/>
              </a:xfrm>
              <a:custGeom>
                <a:avLst/>
                <a:gdLst/>
                <a:ahLst/>
                <a:cxnLst/>
                <a:rect l="l" t="t" r="r" b="b"/>
                <a:pathLst>
                  <a:path w="3147" h="2576" extrusionOk="0">
                    <a:moveTo>
                      <a:pt x="3050" y="0"/>
                    </a:moveTo>
                    <a:cubicBezTo>
                      <a:pt x="3019" y="0"/>
                      <a:pt x="2988" y="15"/>
                      <a:pt x="2978" y="45"/>
                    </a:cubicBezTo>
                    <a:cubicBezTo>
                      <a:pt x="2731" y="780"/>
                      <a:pt x="2464" y="1483"/>
                      <a:pt x="2191" y="2192"/>
                    </a:cubicBezTo>
                    <a:cubicBezTo>
                      <a:pt x="2147" y="2299"/>
                      <a:pt x="2089" y="2337"/>
                      <a:pt x="2023" y="2337"/>
                    </a:cubicBezTo>
                    <a:cubicBezTo>
                      <a:pt x="1924" y="2337"/>
                      <a:pt x="1805" y="2254"/>
                      <a:pt x="1677" y="2192"/>
                    </a:cubicBezTo>
                    <a:cubicBezTo>
                      <a:pt x="1456" y="2107"/>
                      <a:pt x="1268" y="1970"/>
                      <a:pt x="1053" y="1866"/>
                    </a:cubicBezTo>
                    <a:cubicBezTo>
                      <a:pt x="754" y="1671"/>
                      <a:pt x="455" y="1541"/>
                      <a:pt x="129" y="1405"/>
                    </a:cubicBezTo>
                    <a:cubicBezTo>
                      <a:pt x="124" y="1403"/>
                      <a:pt x="118" y="1402"/>
                      <a:pt x="113" y="1402"/>
                    </a:cubicBezTo>
                    <a:cubicBezTo>
                      <a:pt x="44" y="1402"/>
                      <a:pt x="1" y="1543"/>
                      <a:pt x="103" y="1567"/>
                    </a:cubicBezTo>
                    <a:cubicBezTo>
                      <a:pt x="806" y="1834"/>
                      <a:pt x="1404" y="2296"/>
                      <a:pt x="2139" y="2569"/>
                    </a:cubicBezTo>
                    <a:cubicBezTo>
                      <a:pt x="2144" y="2574"/>
                      <a:pt x="2150" y="2576"/>
                      <a:pt x="2156" y="2576"/>
                    </a:cubicBezTo>
                    <a:cubicBezTo>
                      <a:pt x="2183" y="2576"/>
                      <a:pt x="2217" y="2538"/>
                      <a:pt x="2217" y="2517"/>
                    </a:cubicBezTo>
                    <a:cubicBezTo>
                      <a:pt x="2542" y="1704"/>
                      <a:pt x="2841" y="917"/>
                      <a:pt x="3115" y="104"/>
                    </a:cubicBezTo>
                    <a:cubicBezTo>
                      <a:pt x="3146" y="36"/>
                      <a:pt x="3098" y="0"/>
                      <a:pt x="30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4380550" y="4451100"/>
                <a:ext cx="91775" cy="51850"/>
              </a:xfrm>
              <a:custGeom>
                <a:avLst/>
                <a:gdLst/>
                <a:ahLst/>
                <a:cxnLst/>
                <a:rect l="l" t="t" r="r" b="b"/>
                <a:pathLst>
                  <a:path w="3671" h="2074" extrusionOk="0">
                    <a:moveTo>
                      <a:pt x="3586" y="1"/>
                    </a:moveTo>
                    <a:cubicBezTo>
                      <a:pt x="3482" y="1"/>
                      <a:pt x="3449" y="138"/>
                      <a:pt x="3560" y="164"/>
                    </a:cubicBezTo>
                    <a:cubicBezTo>
                      <a:pt x="3466" y="148"/>
                      <a:pt x="3489" y="70"/>
                      <a:pt x="3484" y="70"/>
                    </a:cubicBezTo>
                    <a:lnTo>
                      <a:pt x="3484" y="70"/>
                    </a:lnTo>
                    <a:cubicBezTo>
                      <a:pt x="3481" y="70"/>
                      <a:pt x="3462" y="111"/>
                      <a:pt x="3371" y="248"/>
                    </a:cubicBezTo>
                    <a:cubicBezTo>
                      <a:pt x="3235" y="463"/>
                      <a:pt x="3098" y="651"/>
                      <a:pt x="2962" y="840"/>
                    </a:cubicBezTo>
                    <a:cubicBezTo>
                      <a:pt x="2911" y="947"/>
                      <a:pt x="2402" y="1818"/>
                      <a:pt x="2271" y="1818"/>
                    </a:cubicBezTo>
                    <a:cubicBezTo>
                      <a:pt x="2266" y="1818"/>
                      <a:pt x="2263" y="1817"/>
                      <a:pt x="2259" y="1815"/>
                    </a:cubicBezTo>
                    <a:cubicBezTo>
                      <a:pt x="1583" y="1354"/>
                      <a:pt x="796" y="1029"/>
                      <a:pt x="146" y="541"/>
                    </a:cubicBezTo>
                    <a:cubicBezTo>
                      <a:pt x="129" y="524"/>
                      <a:pt x="113" y="517"/>
                      <a:pt x="97" y="517"/>
                    </a:cubicBezTo>
                    <a:cubicBezTo>
                      <a:pt x="39" y="517"/>
                      <a:pt x="1" y="616"/>
                      <a:pt x="68" y="677"/>
                    </a:cubicBezTo>
                    <a:cubicBezTo>
                      <a:pt x="770" y="1224"/>
                      <a:pt x="1609" y="1549"/>
                      <a:pt x="2344" y="2063"/>
                    </a:cubicBezTo>
                    <a:cubicBezTo>
                      <a:pt x="2351" y="2070"/>
                      <a:pt x="2361" y="2073"/>
                      <a:pt x="2372" y="2073"/>
                    </a:cubicBezTo>
                    <a:cubicBezTo>
                      <a:pt x="2398" y="2073"/>
                      <a:pt x="2429" y="2055"/>
                      <a:pt x="2448" y="2037"/>
                    </a:cubicBezTo>
                    <a:cubicBezTo>
                      <a:pt x="2610" y="1711"/>
                      <a:pt x="2799" y="1386"/>
                      <a:pt x="3020" y="1087"/>
                    </a:cubicBezTo>
                    <a:cubicBezTo>
                      <a:pt x="3209" y="788"/>
                      <a:pt x="3397" y="378"/>
                      <a:pt x="3645" y="164"/>
                    </a:cubicBezTo>
                    <a:cubicBezTo>
                      <a:pt x="3671" y="138"/>
                      <a:pt x="3671" y="112"/>
                      <a:pt x="3671" y="86"/>
                    </a:cubicBezTo>
                    <a:lnTo>
                      <a:pt x="3671" y="53"/>
                    </a:lnTo>
                    <a:cubicBezTo>
                      <a:pt x="3645" y="27"/>
                      <a:pt x="3645" y="1"/>
                      <a:pt x="3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4402750" y="4521650"/>
                <a:ext cx="80000" cy="27350"/>
              </a:xfrm>
              <a:custGeom>
                <a:avLst/>
                <a:gdLst/>
                <a:ahLst/>
                <a:cxnLst/>
                <a:rect l="l" t="t" r="r" b="b"/>
                <a:pathLst>
                  <a:path w="3200" h="1094" extrusionOk="0">
                    <a:moveTo>
                      <a:pt x="3082" y="1"/>
                    </a:moveTo>
                    <a:cubicBezTo>
                      <a:pt x="3063" y="1"/>
                      <a:pt x="3042" y="8"/>
                      <a:pt x="3023" y="28"/>
                    </a:cubicBezTo>
                    <a:cubicBezTo>
                      <a:pt x="2724" y="294"/>
                      <a:pt x="2431" y="483"/>
                      <a:pt x="2158" y="782"/>
                    </a:cubicBezTo>
                    <a:cubicBezTo>
                      <a:pt x="2055" y="892"/>
                      <a:pt x="1904" y="935"/>
                      <a:pt x="1730" y="935"/>
                    </a:cubicBezTo>
                    <a:cubicBezTo>
                      <a:pt x="1214" y="935"/>
                      <a:pt x="487" y="565"/>
                      <a:pt x="123" y="483"/>
                    </a:cubicBezTo>
                    <a:cubicBezTo>
                      <a:pt x="115" y="481"/>
                      <a:pt x="108" y="480"/>
                      <a:pt x="101" y="480"/>
                    </a:cubicBezTo>
                    <a:cubicBezTo>
                      <a:pt x="15" y="480"/>
                      <a:pt x="0" y="621"/>
                      <a:pt x="97" y="645"/>
                    </a:cubicBezTo>
                    <a:cubicBezTo>
                      <a:pt x="637" y="769"/>
                      <a:pt x="1219" y="1093"/>
                      <a:pt x="1805" y="1093"/>
                    </a:cubicBezTo>
                    <a:cubicBezTo>
                      <a:pt x="1869" y="1093"/>
                      <a:pt x="1932" y="1089"/>
                      <a:pt x="1996" y="1081"/>
                    </a:cubicBezTo>
                    <a:cubicBezTo>
                      <a:pt x="2158" y="1055"/>
                      <a:pt x="2321" y="840"/>
                      <a:pt x="2431" y="704"/>
                    </a:cubicBezTo>
                    <a:cubicBezTo>
                      <a:pt x="2646" y="483"/>
                      <a:pt x="2919" y="353"/>
                      <a:pt x="3160" y="132"/>
                    </a:cubicBezTo>
                    <a:cubicBezTo>
                      <a:pt x="3200" y="91"/>
                      <a:pt x="3147" y="1"/>
                      <a:pt x="30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4232475" y="4395575"/>
                <a:ext cx="230250" cy="237825"/>
              </a:xfrm>
              <a:custGeom>
                <a:avLst/>
                <a:gdLst/>
                <a:ahLst/>
                <a:cxnLst/>
                <a:rect l="l" t="t" r="r" b="b"/>
                <a:pathLst>
                  <a:path w="9210" h="9513" extrusionOk="0">
                    <a:moveTo>
                      <a:pt x="1611" y="0"/>
                    </a:moveTo>
                    <a:cubicBezTo>
                      <a:pt x="1507" y="0"/>
                      <a:pt x="1404" y="26"/>
                      <a:pt x="1301" y="82"/>
                    </a:cubicBezTo>
                    <a:cubicBezTo>
                      <a:pt x="215" y="622"/>
                      <a:pt x="1627" y="2684"/>
                      <a:pt x="2166" y="3224"/>
                    </a:cubicBezTo>
                    <a:cubicBezTo>
                      <a:pt x="2088" y="3250"/>
                      <a:pt x="2000" y="3261"/>
                      <a:pt x="1905" y="3261"/>
                    </a:cubicBezTo>
                    <a:cubicBezTo>
                      <a:pt x="1513" y="3261"/>
                      <a:pt x="1009" y="3075"/>
                      <a:pt x="615" y="3075"/>
                    </a:cubicBezTo>
                    <a:cubicBezTo>
                      <a:pt x="317" y="3075"/>
                      <a:pt x="82" y="3180"/>
                      <a:pt x="1" y="3549"/>
                    </a:cubicBezTo>
                    <a:cubicBezTo>
                      <a:pt x="326" y="4960"/>
                      <a:pt x="1516" y="5500"/>
                      <a:pt x="2706" y="5936"/>
                    </a:cubicBezTo>
                    <a:cubicBezTo>
                      <a:pt x="1841" y="6371"/>
                      <a:pt x="540" y="6261"/>
                      <a:pt x="755" y="7236"/>
                    </a:cubicBezTo>
                    <a:cubicBezTo>
                      <a:pt x="1080" y="8101"/>
                      <a:pt x="2817" y="8322"/>
                      <a:pt x="3467" y="8537"/>
                    </a:cubicBezTo>
                    <a:cubicBezTo>
                      <a:pt x="5204" y="8973"/>
                      <a:pt x="7259" y="9402"/>
                      <a:pt x="9106" y="9402"/>
                    </a:cubicBezTo>
                    <a:lnTo>
                      <a:pt x="9210" y="9512"/>
                    </a:lnTo>
                    <a:cubicBezTo>
                      <a:pt x="9210" y="8426"/>
                      <a:pt x="8345" y="6801"/>
                      <a:pt x="8130" y="5610"/>
                    </a:cubicBezTo>
                    <a:cubicBezTo>
                      <a:pt x="8020" y="4960"/>
                      <a:pt x="8455" y="3224"/>
                      <a:pt x="7909" y="2794"/>
                    </a:cubicBezTo>
                    <a:cubicBezTo>
                      <a:pt x="7721" y="2626"/>
                      <a:pt x="7545" y="2555"/>
                      <a:pt x="7383" y="2555"/>
                    </a:cubicBezTo>
                    <a:cubicBezTo>
                      <a:pt x="6699" y="2555"/>
                      <a:pt x="6242" y="3806"/>
                      <a:pt x="6069" y="4420"/>
                    </a:cubicBezTo>
                    <a:cubicBezTo>
                      <a:pt x="5743" y="3445"/>
                      <a:pt x="6283" y="1708"/>
                      <a:pt x="5633" y="843"/>
                    </a:cubicBezTo>
                    <a:cubicBezTo>
                      <a:pt x="5374" y="468"/>
                      <a:pt x="5130" y="316"/>
                      <a:pt x="4912" y="316"/>
                    </a:cubicBezTo>
                    <a:cubicBezTo>
                      <a:pt x="4310" y="316"/>
                      <a:pt x="3903" y="1484"/>
                      <a:pt x="3903" y="2359"/>
                    </a:cubicBezTo>
                    <a:cubicBezTo>
                      <a:pt x="3414" y="1875"/>
                      <a:pt x="2497" y="0"/>
                      <a:pt x="16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4283000" y="4424125"/>
                <a:ext cx="192525" cy="215425"/>
              </a:xfrm>
              <a:custGeom>
                <a:avLst/>
                <a:gdLst/>
                <a:ahLst/>
                <a:cxnLst/>
                <a:rect l="l" t="t" r="r" b="b"/>
                <a:pathLst>
                  <a:path w="7701" h="8617" extrusionOk="0">
                    <a:moveTo>
                      <a:pt x="101" y="0"/>
                    </a:moveTo>
                    <a:cubicBezTo>
                      <a:pt x="49" y="0"/>
                      <a:pt x="0" y="61"/>
                      <a:pt x="35" y="130"/>
                    </a:cubicBezTo>
                    <a:cubicBezTo>
                      <a:pt x="1583" y="3545"/>
                      <a:pt x="4132" y="6881"/>
                      <a:pt x="7547" y="8611"/>
                    </a:cubicBezTo>
                    <a:cubicBezTo>
                      <a:pt x="7555" y="8615"/>
                      <a:pt x="7563" y="8616"/>
                      <a:pt x="7571" y="8616"/>
                    </a:cubicBezTo>
                    <a:cubicBezTo>
                      <a:pt x="7641" y="8616"/>
                      <a:pt x="7700" y="8504"/>
                      <a:pt x="7625" y="8481"/>
                    </a:cubicBezTo>
                    <a:cubicBezTo>
                      <a:pt x="4210" y="6771"/>
                      <a:pt x="1719" y="3441"/>
                      <a:pt x="171" y="52"/>
                    </a:cubicBezTo>
                    <a:cubicBezTo>
                      <a:pt x="154" y="16"/>
                      <a:pt x="127" y="0"/>
                      <a:pt x="1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4263750" y="4440425"/>
                <a:ext cx="94900" cy="78500"/>
              </a:xfrm>
              <a:custGeom>
                <a:avLst/>
                <a:gdLst/>
                <a:ahLst/>
                <a:cxnLst/>
                <a:rect l="l" t="t" r="r" b="b"/>
                <a:pathLst>
                  <a:path w="3796" h="3140" extrusionOk="0">
                    <a:moveTo>
                      <a:pt x="3702" y="1"/>
                    </a:moveTo>
                    <a:cubicBezTo>
                      <a:pt x="3670" y="1"/>
                      <a:pt x="3638" y="17"/>
                      <a:pt x="3627" y="51"/>
                    </a:cubicBezTo>
                    <a:cubicBezTo>
                      <a:pt x="3276" y="864"/>
                      <a:pt x="3029" y="1651"/>
                      <a:pt x="2919" y="2516"/>
                    </a:cubicBezTo>
                    <a:lnTo>
                      <a:pt x="2919" y="2867"/>
                    </a:lnTo>
                    <a:cubicBezTo>
                      <a:pt x="2830" y="2913"/>
                      <a:pt x="2741" y="2934"/>
                      <a:pt x="2652" y="2934"/>
                    </a:cubicBezTo>
                    <a:cubicBezTo>
                      <a:pt x="2578" y="2934"/>
                      <a:pt x="2505" y="2919"/>
                      <a:pt x="2431" y="2893"/>
                    </a:cubicBezTo>
                    <a:cubicBezTo>
                      <a:pt x="2164" y="2841"/>
                      <a:pt x="1917" y="2756"/>
                      <a:pt x="1676" y="2704"/>
                    </a:cubicBezTo>
                    <a:cubicBezTo>
                      <a:pt x="1163" y="2568"/>
                      <a:pt x="642" y="2405"/>
                      <a:pt x="128" y="2268"/>
                    </a:cubicBezTo>
                    <a:cubicBezTo>
                      <a:pt x="121" y="2267"/>
                      <a:pt x="114" y="2266"/>
                      <a:pt x="107" y="2266"/>
                    </a:cubicBezTo>
                    <a:cubicBezTo>
                      <a:pt x="20" y="2266"/>
                      <a:pt x="0" y="2407"/>
                      <a:pt x="102" y="2431"/>
                    </a:cubicBezTo>
                    <a:cubicBezTo>
                      <a:pt x="1052" y="2652"/>
                      <a:pt x="2002" y="3003"/>
                      <a:pt x="2977" y="3140"/>
                    </a:cubicBezTo>
                    <a:cubicBezTo>
                      <a:pt x="3029" y="3140"/>
                      <a:pt x="3055" y="3114"/>
                      <a:pt x="3055" y="3055"/>
                    </a:cubicBezTo>
                    <a:cubicBezTo>
                      <a:pt x="3081" y="2002"/>
                      <a:pt x="3380" y="1052"/>
                      <a:pt x="3764" y="103"/>
                    </a:cubicBezTo>
                    <a:cubicBezTo>
                      <a:pt x="3795" y="37"/>
                      <a:pt x="3749" y="1"/>
                      <a:pt x="3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4290900" y="4512450"/>
                <a:ext cx="116600" cy="55325"/>
              </a:xfrm>
              <a:custGeom>
                <a:avLst/>
                <a:gdLst/>
                <a:ahLst/>
                <a:cxnLst/>
                <a:rect l="l" t="t" r="r" b="b"/>
                <a:pathLst>
                  <a:path w="4664" h="2213" extrusionOk="0">
                    <a:moveTo>
                      <a:pt x="4562" y="1"/>
                    </a:moveTo>
                    <a:cubicBezTo>
                      <a:pt x="4536" y="1"/>
                      <a:pt x="4510" y="12"/>
                      <a:pt x="4493" y="38"/>
                    </a:cubicBezTo>
                    <a:cubicBezTo>
                      <a:pt x="4167" y="474"/>
                      <a:pt x="3842" y="909"/>
                      <a:pt x="3621" y="1397"/>
                    </a:cubicBezTo>
                    <a:cubicBezTo>
                      <a:pt x="3543" y="1586"/>
                      <a:pt x="3517" y="1748"/>
                      <a:pt x="3458" y="1937"/>
                    </a:cubicBezTo>
                    <a:cubicBezTo>
                      <a:pt x="3447" y="2006"/>
                      <a:pt x="3398" y="2026"/>
                      <a:pt x="3336" y="2026"/>
                    </a:cubicBezTo>
                    <a:cubicBezTo>
                      <a:pt x="3252" y="2026"/>
                      <a:pt x="3145" y="1989"/>
                      <a:pt x="3081" y="1989"/>
                    </a:cubicBezTo>
                    <a:cubicBezTo>
                      <a:pt x="2639" y="1930"/>
                      <a:pt x="2185" y="1898"/>
                      <a:pt x="1731" y="1898"/>
                    </a:cubicBezTo>
                    <a:cubicBezTo>
                      <a:pt x="1184" y="1898"/>
                      <a:pt x="636" y="1944"/>
                      <a:pt x="103" y="2047"/>
                    </a:cubicBezTo>
                    <a:cubicBezTo>
                      <a:pt x="0" y="2072"/>
                      <a:pt x="15" y="2213"/>
                      <a:pt x="106" y="2213"/>
                    </a:cubicBezTo>
                    <a:cubicBezTo>
                      <a:pt x="113" y="2213"/>
                      <a:pt x="120" y="2212"/>
                      <a:pt x="129" y="2210"/>
                    </a:cubicBezTo>
                    <a:cubicBezTo>
                      <a:pt x="643" y="2108"/>
                      <a:pt x="1168" y="2065"/>
                      <a:pt x="1695" y="2065"/>
                    </a:cubicBezTo>
                    <a:cubicBezTo>
                      <a:pt x="2306" y="2065"/>
                      <a:pt x="2919" y="2123"/>
                      <a:pt x="3517" y="2210"/>
                    </a:cubicBezTo>
                    <a:cubicBezTo>
                      <a:pt x="3569" y="2210"/>
                      <a:pt x="3595" y="2184"/>
                      <a:pt x="3595" y="2126"/>
                    </a:cubicBezTo>
                    <a:cubicBezTo>
                      <a:pt x="3706" y="1339"/>
                      <a:pt x="4167" y="721"/>
                      <a:pt x="4629" y="122"/>
                    </a:cubicBezTo>
                    <a:cubicBezTo>
                      <a:pt x="4664" y="48"/>
                      <a:pt x="4614" y="1"/>
                      <a:pt x="4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4356375" y="4548850"/>
                <a:ext cx="64550" cy="53975"/>
              </a:xfrm>
              <a:custGeom>
                <a:avLst/>
                <a:gdLst/>
                <a:ahLst/>
                <a:cxnLst/>
                <a:rect l="l" t="t" r="r" b="b"/>
                <a:pathLst>
                  <a:path w="2582" h="2159" extrusionOk="0">
                    <a:moveTo>
                      <a:pt x="2485" y="0"/>
                    </a:moveTo>
                    <a:cubicBezTo>
                      <a:pt x="2454" y="0"/>
                      <a:pt x="2423" y="15"/>
                      <a:pt x="2413" y="45"/>
                    </a:cubicBezTo>
                    <a:cubicBezTo>
                      <a:pt x="2155" y="690"/>
                      <a:pt x="2193" y="1328"/>
                      <a:pt x="2286" y="1989"/>
                    </a:cubicBezTo>
                    <a:lnTo>
                      <a:pt x="2286" y="1989"/>
                    </a:lnTo>
                    <a:cubicBezTo>
                      <a:pt x="1856" y="1948"/>
                      <a:pt x="1435" y="1940"/>
                      <a:pt x="1007" y="1940"/>
                    </a:cubicBezTo>
                    <a:cubicBezTo>
                      <a:pt x="705" y="1940"/>
                      <a:pt x="400" y="1944"/>
                      <a:pt x="85" y="1944"/>
                    </a:cubicBezTo>
                    <a:cubicBezTo>
                      <a:pt x="0" y="1944"/>
                      <a:pt x="0" y="2107"/>
                      <a:pt x="85" y="2107"/>
                    </a:cubicBezTo>
                    <a:cubicBezTo>
                      <a:pt x="400" y="2107"/>
                      <a:pt x="705" y="2103"/>
                      <a:pt x="1007" y="2103"/>
                    </a:cubicBezTo>
                    <a:cubicBezTo>
                      <a:pt x="1460" y="2103"/>
                      <a:pt x="1905" y="2112"/>
                      <a:pt x="2361" y="2159"/>
                    </a:cubicBezTo>
                    <a:cubicBezTo>
                      <a:pt x="2439" y="2159"/>
                      <a:pt x="2465" y="2107"/>
                      <a:pt x="2439" y="2055"/>
                    </a:cubicBezTo>
                    <a:cubicBezTo>
                      <a:pt x="2361" y="1378"/>
                      <a:pt x="2303" y="754"/>
                      <a:pt x="2550" y="104"/>
                    </a:cubicBezTo>
                    <a:cubicBezTo>
                      <a:pt x="2582" y="36"/>
                      <a:pt x="2533" y="0"/>
                      <a:pt x="2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4312300" y="4531100"/>
                <a:ext cx="8975" cy="6700"/>
              </a:xfrm>
              <a:custGeom>
                <a:avLst/>
                <a:gdLst/>
                <a:ahLst/>
                <a:cxnLst/>
                <a:rect l="l" t="t" r="r" b="b"/>
                <a:pathLst>
                  <a:path w="359" h="268" extrusionOk="0">
                    <a:moveTo>
                      <a:pt x="164" y="1"/>
                    </a:moveTo>
                    <a:cubicBezTo>
                      <a:pt x="1" y="1"/>
                      <a:pt x="1" y="267"/>
                      <a:pt x="164" y="267"/>
                    </a:cubicBezTo>
                    <a:cubicBezTo>
                      <a:pt x="359" y="267"/>
                      <a:pt x="359" y="1"/>
                      <a:pt x="1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4321900" y="45459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4327275" y="45337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4411325" y="4486400"/>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4413925" y="4501200"/>
                <a:ext cx="8975" cy="6850"/>
              </a:xfrm>
              <a:custGeom>
                <a:avLst/>
                <a:gdLst/>
                <a:ahLst/>
                <a:cxnLst/>
                <a:rect l="l" t="t" r="r" b="b"/>
                <a:pathLst>
                  <a:path w="359" h="274" extrusionOk="0">
                    <a:moveTo>
                      <a:pt x="163" y="0"/>
                    </a:moveTo>
                    <a:cubicBezTo>
                      <a:pt x="1" y="0"/>
                      <a:pt x="1" y="273"/>
                      <a:pt x="163" y="273"/>
                    </a:cubicBezTo>
                    <a:cubicBezTo>
                      <a:pt x="358" y="273"/>
                      <a:pt x="358"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4424825" y="44904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4355725" y="44117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4362550" y="44226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4313775" y="4451100"/>
                <a:ext cx="8800" cy="6875"/>
              </a:xfrm>
              <a:custGeom>
                <a:avLst/>
                <a:gdLst/>
                <a:ahLst/>
                <a:cxnLst/>
                <a:rect l="l" t="t" r="r" b="b"/>
                <a:pathLst>
                  <a:path w="352" h="275"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4265000" y="4419900"/>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4396375" y="4555500"/>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4367925" y="4579875"/>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4431650" y="4585250"/>
                <a:ext cx="8800" cy="6850"/>
              </a:xfrm>
              <a:custGeom>
                <a:avLst/>
                <a:gdLst/>
                <a:ahLst/>
                <a:cxnLst/>
                <a:rect l="l" t="t" r="r" b="b"/>
                <a:pathLst>
                  <a:path w="352" h="274" extrusionOk="0">
                    <a:moveTo>
                      <a:pt x="163" y="0"/>
                    </a:moveTo>
                    <a:cubicBezTo>
                      <a:pt x="1" y="0"/>
                      <a:pt x="1"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5" name="Google Shape;385;p2"/>
            <p:cNvSpPr/>
            <p:nvPr/>
          </p:nvSpPr>
          <p:spPr>
            <a:xfrm>
              <a:off x="8886851" y="4172946"/>
              <a:ext cx="134315" cy="108741"/>
            </a:xfrm>
            <a:custGeom>
              <a:avLst/>
              <a:gdLst/>
              <a:ahLst/>
              <a:cxnLst/>
              <a:rect l="l" t="t" r="r" b="b"/>
              <a:pathLst>
                <a:path w="1917" h="1552" extrusionOk="0">
                  <a:moveTo>
                    <a:pt x="1803" y="0"/>
                  </a:moveTo>
                  <a:cubicBezTo>
                    <a:pt x="1777" y="0"/>
                    <a:pt x="1754" y="16"/>
                    <a:pt x="1745" y="52"/>
                  </a:cubicBezTo>
                  <a:cubicBezTo>
                    <a:pt x="1543" y="487"/>
                    <a:pt x="1335" y="922"/>
                    <a:pt x="1176" y="1351"/>
                  </a:cubicBezTo>
                  <a:lnTo>
                    <a:pt x="1176" y="1351"/>
                  </a:lnTo>
                  <a:cubicBezTo>
                    <a:pt x="852" y="1140"/>
                    <a:pt x="525" y="991"/>
                    <a:pt x="171" y="865"/>
                  </a:cubicBezTo>
                  <a:cubicBezTo>
                    <a:pt x="154" y="857"/>
                    <a:pt x="138" y="853"/>
                    <a:pt x="123" y="853"/>
                  </a:cubicBezTo>
                  <a:cubicBezTo>
                    <a:pt x="45" y="853"/>
                    <a:pt x="0" y="953"/>
                    <a:pt x="93" y="1002"/>
                  </a:cubicBezTo>
                  <a:cubicBezTo>
                    <a:pt x="470" y="1165"/>
                    <a:pt x="821" y="1327"/>
                    <a:pt x="1179" y="1542"/>
                  </a:cubicBezTo>
                  <a:cubicBezTo>
                    <a:pt x="1193" y="1549"/>
                    <a:pt x="1207" y="1552"/>
                    <a:pt x="1220" y="1552"/>
                  </a:cubicBezTo>
                  <a:cubicBezTo>
                    <a:pt x="1255" y="1552"/>
                    <a:pt x="1283" y="1528"/>
                    <a:pt x="1283" y="1490"/>
                  </a:cubicBezTo>
                  <a:cubicBezTo>
                    <a:pt x="1446" y="1028"/>
                    <a:pt x="1693" y="566"/>
                    <a:pt x="1881" y="130"/>
                  </a:cubicBezTo>
                  <a:cubicBezTo>
                    <a:pt x="1916" y="61"/>
                    <a:pt x="1855" y="0"/>
                    <a:pt x="1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6" name="Google Shape;386;p2"/>
          <p:cNvSpPr txBox="1">
            <a:spLocks noGrp="1"/>
          </p:cNvSpPr>
          <p:nvPr>
            <p:ph type="ctrTitle"/>
          </p:nvPr>
        </p:nvSpPr>
        <p:spPr>
          <a:xfrm>
            <a:off x="720000" y="2450438"/>
            <a:ext cx="7704000" cy="792600"/>
          </a:xfrm>
          <a:prstGeom prst="rect">
            <a:avLst/>
          </a:prstGeom>
        </p:spPr>
        <p:txBody>
          <a:bodyPr spcFirstLastPara="1" wrap="square" lIns="91425" tIns="91425" rIns="91425" bIns="91425" anchor="b" anchorCtr="0">
            <a:noAutofit/>
          </a:bodyPr>
          <a:lstStyle>
            <a:lvl1pPr lvl="0" algn="ctr">
              <a:spcBef>
                <a:spcPts val="0"/>
              </a:spcBef>
              <a:spcAft>
                <a:spcPts val="0"/>
              </a:spcAft>
              <a:buSzPts val="4800"/>
              <a:buNone/>
              <a:defRPr sz="36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387" name="Google Shape;387;p2"/>
          <p:cNvSpPr txBox="1">
            <a:spLocks noGrp="1"/>
          </p:cNvSpPr>
          <p:nvPr>
            <p:ph type="subTitle" idx="1"/>
          </p:nvPr>
        </p:nvSpPr>
        <p:spPr>
          <a:xfrm>
            <a:off x="720000" y="3117950"/>
            <a:ext cx="7704000" cy="79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388" name="Google Shape;388;p2"/>
          <p:cNvSpPr/>
          <p:nvPr/>
        </p:nvSpPr>
        <p:spPr>
          <a:xfrm>
            <a:off x="2406975" y="3647350"/>
            <a:ext cx="17575" cy="17575"/>
          </a:xfrm>
          <a:custGeom>
            <a:avLst/>
            <a:gdLst/>
            <a:ahLst/>
            <a:cxnLst/>
            <a:rect l="l" t="t" r="r" b="b"/>
            <a:pathLst>
              <a:path w="703" h="703" extrusionOk="0">
                <a:moveTo>
                  <a:pt x="351" y="0"/>
                </a:moveTo>
                <a:cubicBezTo>
                  <a:pt x="293" y="0"/>
                  <a:pt x="241" y="0"/>
                  <a:pt x="215" y="26"/>
                </a:cubicBezTo>
                <a:cubicBezTo>
                  <a:pt x="163" y="26"/>
                  <a:pt x="130" y="52"/>
                  <a:pt x="78" y="78"/>
                </a:cubicBezTo>
                <a:cubicBezTo>
                  <a:pt x="52" y="137"/>
                  <a:pt x="26" y="163"/>
                  <a:pt x="26" y="215"/>
                </a:cubicBezTo>
                <a:cubicBezTo>
                  <a:pt x="0" y="241"/>
                  <a:pt x="0" y="299"/>
                  <a:pt x="0" y="351"/>
                </a:cubicBezTo>
                <a:lnTo>
                  <a:pt x="0" y="436"/>
                </a:lnTo>
                <a:cubicBezTo>
                  <a:pt x="26" y="488"/>
                  <a:pt x="52" y="540"/>
                  <a:pt x="78" y="598"/>
                </a:cubicBezTo>
                <a:cubicBezTo>
                  <a:pt x="104" y="598"/>
                  <a:pt x="130" y="624"/>
                  <a:pt x="163" y="650"/>
                </a:cubicBezTo>
                <a:cubicBezTo>
                  <a:pt x="215" y="676"/>
                  <a:pt x="267" y="702"/>
                  <a:pt x="351" y="702"/>
                </a:cubicBezTo>
                <a:cubicBezTo>
                  <a:pt x="378" y="702"/>
                  <a:pt x="430" y="676"/>
                  <a:pt x="488" y="650"/>
                </a:cubicBezTo>
                <a:cubicBezTo>
                  <a:pt x="514" y="650"/>
                  <a:pt x="566" y="624"/>
                  <a:pt x="592" y="598"/>
                </a:cubicBezTo>
                <a:cubicBezTo>
                  <a:pt x="618" y="566"/>
                  <a:pt x="651" y="514"/>
                  <a:pt x="677" y="488"/>
                </a:cubicBezTo>
                <a:cubicBezTo>
                  <a:pt x="677" y="436"/>
                  <a:pt x="703" y="377"/>
                  <a:pt x="703" y="351"/>
                </a:cubicBezTo>
                <a:cubicBezTo>
                  <a:pt x="677" y="299"/>
                  <a:pt x="677" y="273"/>
                  <a:pt x="677" y="241"/>
                </a:cubicBezTo>
                <a:cubicBezTo>
                  <a:pt x="677" y="189"/>
                  <a:pt x="618" y="137"/>
                  <a:pt x="592" y="78"/>
                </a:cubicBezTo>
                <a:cubicBezTo>
                  <a:pt x="566" y="78"/>
                  <a:pt x="540" y="52"/>
                  <a:pt x="514" y="26"/>
                </a:cubicBezTo>
                <a:cubicBezTo>
                  <a:pt x="456" y="0"/>
                  <a:pt x="404" y="0"/>
                  <a:pt x="3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929"/>
        <p:cNvGrpSpPr/>
        <p:nvPr/>
      </p:nvGrpSpPr>
      <p:grpSpPr>
        <a:xfrm>
          <a:off x="0" y="0"/>
          <a:ext cx="0" cy="0"/>
          <a:chOff x="0" y="0"/>
          <a:chExt cx="0" cy="0"/>
        </a:xfrm>
      </p:grpSpPr>
      <p:sp>
        <p:nvSpPr>
          <p:cNvPr id="1930" name="Google Shape;1930;p11"/>
          <p:cNvSpPr/>
          <p:nvPr/>
        </p:nvSpPr>
        <p:spPr>
          <a:xfrm rot="-7192781">
            <a:off x="6428160" y="-489207"/>
            <a:ext cx="4064925" cy="1673257"/>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1"/>
          <p:cNvSpPr/>
          <p:nvPr/>
        </p:nvSpPr>
        <p:spPr>
          <a:xfrm rot="9899926">
            <a:off x="-170759" y="-570169"/>
            <a:ext cx="3819562" cy="1572302"/>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1"/>
          <p:cNvSpPr txBox="1">
            <a:spLocks noGrp="1"/>
          </p:cNvSpPr>
          <p:nvPr>
            <p:ph type="title" hasCustomPrompt="1"/>
          </p:nvPr>
        </p:nvSpPr>
        <p:spPr>
          <a:xfrm>
            <a:off x="720000" y="1897238"/>
            <a:ext cx="7704000" cy="1151400"/>
          </a:xfrm>
          <a:prstGeom prst="rect">
            <a:avLst/>
          </a:prstGeom>
        </p:spPr>
        <p:txBody>
          <a:bodyPr spcFirstLastPara="1" wrap="square" lIns="91425" tIns="91425" rIns="91425" bIns="91425" anchor="b" anchorCtr="0">
            <a:noAutofit/>
          </a:bodyPr>
          <a:lstStyle>
            <a:lvl1pPr lvl="0" algn="ctr">
              <a:spcBef>
                <a:spcPts val="0"/>
              </a:spcBef>
              <a:spcAft>
                <a:spcPts val="0"/>
              </a:spcAft>
              <a:buSzPts val="7200"/>
              <a:buNone/>
              <a:defRPr sz="72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grpSp>
        <p:nvGrpSpPr>
          <p:cNvPr id="1933" name="Google Shape;1933;p11"/>
          <p:cNvGrpSpPr/>
          <p:nvPr/>
        </p:nvGrpSpPr>
        <p:grpSpPr>
          <a:xfrm>
            <a:off x="8070946" y="3069630"/>
            <a:ext cx="1606980" cy="2271789"/>
            <a:chOff x="581498" y="885400"/>
            <a:chExt cx="494516" cy="699098"/>
          </a:xfrm>
        </p:grpSpPr>
        <p:sp>
          <p:nvSpPr>
            <p:cNvPr id="1934" name="Google Shape;1934;p11"/>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1"/>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1"/>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1"/>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1"/>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1"/>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1"/>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1"/>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1"/>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1"/>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1"/>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5" name="Google Shape;1945;p11"/>
          <p:cNvSpPr/>
          <p:nvPr/>
        </p:nvSpPr>
        <p:spPr>
          <a:xfrm>
            <a:off x="-641650" y="3731175"/>
            <a:ext cx="2178849" cy="1736729"/>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6" name="Google Shape;1946;p11"/>
          <p:cNvGrpSpPr/>
          <p:nvPr/>
        </p:nvGrpSpPr>
        <p:grpSpPr>
          <a:xfrm>
            <a:off x="1166641" y="4176013"/>
            <a:ext cx="1259736" cy="847039"/>
            <a:chOff x="1229612" y="4497338"/>
            <a:chExt cx="1417663" cy="953229"/>
          </a:xfrm>
        </p:grpSpPr>
        <p:sp>
          <p:nvSpPr>
            <p:cNvPr id="1947" name="Google Shape;1947;p11"/>
            <p:cNvSpPr/>
            <p:nvPr/>
          </p:nvSpPr>
          <p:spPr>
            <a:xfrm>
              <a:off x="1537196" y="4729173"/>
              <a:ext cx="260528" cy="70520"/>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1"/>
            <p:cNvSpPr/>
            <p:nvPr/>
          </p:nvSpPr>
          <p:spPr>
            <a:xfrm>
              <a:off x="1819657" y="4675486"/>
              <a:ext cx="215513" cy="67077"/>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1"/>
            <p:cNvSpPr/>
            <p:nvPr/>
          </p:nvSpPr>
          <p:spPr>
            <a:xfrm>
              <a:off x="1806650" y="4891636"/>
              <a:ext cx="196640" cy="63379"/>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1"/>
            <p:cNvSpPr/>
            <p:nvPr/>
          </p:nvSpPr>
          <p:spPr>
            <a:xfrm>
              <a:off x="1997040" y="4815506"/>
              <a:ext cx="196512" cy="63379"/>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1"/>
            <p:cNvSpPr/>
            <p:nvPr/>
          </p:nvSpPr>
          <p:spPr>
            <a:xfrm>
              <a:off x="1923970" y="4557528"/>
              <a:ext cx="244461" cy="84037"/>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1"/>
            <p:cNvSpPr/>
            <p:nvPr/>
          </p:nvSpPr>
          <p:spPr>
            <a:xfrm>
              <a:off x="2349511" y="4700353"/>
              <a:ext cx="177511" cy="81104"/>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1"/>
            <p:cNvSpPr/>
            <p:nvPr/>
          </p:nvSpPr>
          <p:spPr>
            <a:xfrm>
              <a:off x="2206431" y="5011380"/>
              <a:ext cx="165269" cy="63379"/>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1"/>
            <p:cNvSpPr/>
            <p:nvPr/>
          </p:nvSpPr>
          <p:spPr>
            <a:xfrm>
              <a:off x="2491826" y="4858991"/>
              <a:ext cx="155450" cy="71668"/>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1"/>
            <p:cNvSpPr/>
            <p:nvPr/>
          </p:nvSpPr>
          <p:spPr>
            <a:xfrm>
              <a:off x="1708458" y="5150507"/>
              <a:ext cx="187458" cy="70903"/>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1"/>
            <p:cNvSpPr/>
            <p:nvPr/>
          </p:nvSpPr>
          <p:spPr>
            <a:xfrm>
              <a:off x="1381874" y="4989956"/>
              <a:ext cx="202633" cy="73198"/>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1"/>
            <p:cNvSpPr/>
            <p:nvPr/>
          </p:nvSpPr>
          <p:spPr>
            <a:xfrm>
              <a:off x="1974979" y="5122324"/>
              <a:ext cx="199573" cy="86970"/>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1"/>
            <p:cNvSpPr/>
            <p:nvPr/>
          </p:nvSpPr>
          <p:spPr>
            <a:xfrm>
              <a:off x="2412634" y="5148976"/>
              <a:ext cx="161571" cy="69500"/>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1"/>
            <p:cNvSpPr/>
            <p:nvPr/>
          </p:nvSpPr>
          <p:spPr>
            <a:xfrm>
              <a:off x="1493073" y="4497338"/>
              <a:ext cx="212452" cy="87225"/>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1"/>
            <p:cNvSpPr/>
            <p:nvPr/>
          </p:nvSpPr>
          <p:spPr>
            <a:xfrm>
              <a:off x="2212425" y="5337964"/>
              <a:ext cx="156215" cy="77406"/>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1"/>
            <p:cNvSpPr/>
            <p:nvPr/>
          </p:nvSpPr>
          <p:spPr>
            <a:xfrm>
              <a:off x="1229612" y="4807982"/>
              <a:ext cx="202633" cy="81104"/>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1"/>
            <p:cNvSpPr/>
            <p:nvPr/>
          </p:nvSpPr>
          <p:spPr>
            <a:xfrm>
              <a:off x="1765588" y="5378899"/>
              <a:ext cx="177511" cy="71668"/>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1"/>
            <p:cNvSpPr/>
            <p:nvPr/>
          </p:nvSpPr>
          <p:spPr>
            <a:xfrm>
              <a:off x="1378813" y="5183280"/>
              <a:ext cx="199573" cy="70520"/>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4" name="Google Shape;1964;p11"/>
          <p:cNvSpPr txBox="1">
            <a:spLocks noGrp="1"/>
          </p:cNvSpPr>
          <p:nvPr>
            <p:ph type="body" idx="1"/>
          </p:nvPr>
        </p:nvSpPr>
        <p:spPr>
          <a:xfrm>
            <a:off x="720000" y="2961816"/>
            <a:ext cx="7704000" cy="3870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grpSp>
        <p:nvGrpSpPr>
          <p:cNvPr id="1965" name="Google Shape;1965;p11"/>
          <p:cNvGrpSpPr/>
          <p:nvPr/>
        </p:nvGrpSpPr>
        <p:grpSpPr>
          <a:xfrm>
            <a:off x="-158051" y="3527340"/>
            <a:ext cx="1499664" cy="1946517"/>
            <a:chOff x="6458086" y="3089685"/>
            <a:chExt cx="290250" cy="376750"/>
          </a:xfrm>
        </p:grpSpPr>
        <p:sp>
          <p:nvSpPr>
            <p:cNvPr id="1966" name="Google Shape;1966;p11"/>
            <p:cNvSpPr/>
            <p:nvPr/>
          </p:nvSpPr>
          <p:spPr>
            <a:xfrm>
              <a:off x="6462936" y="3089685"/>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1"/>
            <p:cNvSpPr/>
            <p:nvPr/>
          </p:nvSpPr>
          <p:spPr>
            <a:xfrm>
              <a:off x="6458086" y="311438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1"/>
            <p:cNvSpPr/>
            <p:nvPr/>
          </p:nvSpPr>
          <p:spPr>
            <a:xfrm>
              <a:off x="6587861" y="3183310"/>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1"/>
            <p:cNvSpPr/>
            <p:nvPr/>
          </p:nvSpPr>
          <p:spPr>
            <a:xfrm>
              <a:off x="6510111" y="3231635"/>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1"/>
            <p:cNvSpPr/>
            <p:nvPr/>
          </p:nvSpPr>
          <p:spPr>
            <a:xfrm>
              <a:off x="6582936" y="31592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1"/>
            <p:cNvSpPr/>
            <p:nvPr/>
          </p:nvSpPr>
          <p:spPr>
            <a:xfrm>
              <a:off x="6592786" y="3150610"/>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1"/>
            <p:cNvSpPr/>
            <p:nvPr/>
          </p:nvSpPr>
          <p:spPr>
            <a:xfrm>
              <a:off x="6594711" y="316298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1"/>
            <p:cNvSpPr/>
            <p:nvPr/>
          </p:nvSpPr>
          <p:spPr>
            <a:xfrm>
              <a:off x="6669336" y="321596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1"/>
            <p:cNvSpPr/>
            <p:nvPr/>
          </p:nvSpPr>
          <p:spPr>
            <a:xfrm>
              <a:off x="6678611" y="3204785"/>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1"/>
            <p:cNvSpPr/>
            <p:nvPr/>
          </p:nvSpPr>
          <p:spPr>
            <a:xfrm>
              <a:off x="6683086" y="32183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1"/>
            <p:cNvSpPr/>
            <p:nvPr/>
          </p:nvSpPr>
          <p:spPr>
            <a:xfrm>
              <a:off x="6539961" y="3268810"/>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1"/>
            <p:cNvSpPr/>
            <p:nvPr/>
          </p:nvSpPr>
          <p:spPr>
            <a:xfrm>
              <a:off x="6547411" y="325761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1"/>
            <p:cNvSpPr/>
            <p:nvPr/>
          </p:nvSpPr>
          <p:spPr>
            <a:xfrm>
              <a:off x="6599061" y="329238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1"/>
            <p:cNvSpPr/>
            <p:nvPr/>
          </p:nvSpPr>
          <p:spPr>
            <a:xfrm>
              <a:off x="6603986" y="330476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1"/>
            <p:cNvSpPr/>
            <p:nvPr/>
          </p:nvSpPr>
          <p:spPr>
            <a:xfrm>
              <a:off x="6612786" y="3294335"/>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1"/>
            <p:cNvSpPr/>
            <p:nvPr/>
          </p:nvSpPr>
          <p:spPr>
            <a:xfrm>
              <a:off x="6487111" y="331851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1"/>
            <p:cNvSpPr/>
            <p:nvPr/>
          </p:nvSpPr>
          <p:spPr>
            <a:xfrm>
              <a:off x="6489661" y="333028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1"/>
            <p:cNvSpPr/>
            <p:nvPr/>
          </p:nvSpPr>
          <p:spPr>
            <a:xfrm>
              <a:off x="6696661" y="309956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1"/>
            <p:cNvSpPr/>
            <p:nvPr/>
          </p:nvSpPr>
          <p:spPr>
            <a:xfrm>
              <a:off x="6705461" y="310701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5" name="Google Shape;1985;p11"/>
          <p:cNvGrpSpPr/>
          <p:nvPr/>
        </p:nvGrpSpPr>
        <p:grpSpPr>
          <a:xfrm>
            <a:off x="8106339" y="4021869"/>
            <a:ext cx="1210840" cy="1568321"/>
            <a:chOff x="5879975" y="3227400"/>
            <a:chExt cx="234350" cy="303550"/>
          </a:xfrm>
        </p:grpSpPr>
        <p:sp>
          <p:nvSpPr>
            <p:cNvPr id="1986" name="Google Shape;1986;p11"/>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1"/>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1"/>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1"/>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1"/>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1"/>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1"/>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1"/>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1"/>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1"/>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1"/>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1"/>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8" name="Google Shape;1998;p11"/>
          <p:cNvSpPr/>
          <p:nvPr/>
        </p:nvSpPr>
        <p:spPr>
          <a:xfrm rot="6975567">
            <a:off x="-509065" y="-49008"/>
            <a:ext cx="1573926" cy="1177994"/>
          </a:xfrm>
          <a:custGeom>
            <a:avLst/>
            <a:gdLst/>
            <a:ahLst/>
            <a:cxnLst/>
            <a:rect l="l" t="t" r="r" b="b"/>
            <a:pathLst>
              <a:path w="13905" h="10407" extrusionOk="0">
                <a:moveTo>
                  <a:pt x="7151" y="0"/>
                </a:moveTo>
                <a:cubicBezTo>
                  <a:pt x="6687" y="0"/>
                  <a:pt x="6182" y="232"/>
                  <a:pt x="5899" y="601"/>
                </a:cubicBezTo>
                <a:cubicBezTo>
                  <a:pt x="5397" y="1276"/>
                  <a:pt x="5349" y="2172"/>
                  <a:pt x="5302" y="2989"/>
                </a:cubicBezTo>
                <a:cubicBezTo>
                  <a:pt x="5272" y="3437"/>
                  <a:pt x="5248" y="3909"/>
                  <a:pt x="5003" y="4285"/>
                </a:cubicBezTo>
                <a:cubicBezTo>
                  <a:pt x="4826" y="4592"/>
                  <a:pt x="4486" y="4812"/>
                  <a:pt x="4144" y="4812"/>
                </a:cubicBezTo>
                <a:cubicBezTo>
                  <a:pt x="4047" y="4812"/>
                  <a:pt x="3950" y="4795"/>
                  <a:pt x="3857" y="4757"/>
                </a:cubicBezTo>
                <a:cubicBezTo>
                  <a:pt x="3236" y="4482"/>
                  <a:pt x="3332" y="3586"/>
                  <a:pt x="3182" y="2918"/>
                </a:cubicBezTo>
                <a:cubicBezTo>
                  <a:pt x="3063" y="2392"/>
                  <a:pt x="2687" y="1748"/>
                  <a:pt x="2138" y="1748"/>
                </a:cubicBezTo>
                <a:cubicBezTo>
                  <a:pt x="0" y="1772"/>
                  <a:pt x="526" y="6076"/>
                  <a:pt x="824" y="7067"/>
                </a:cubicBezTo>
                <a:cubicBezTo>
                  <a:pt x="1123" y="8064"/>
                  <a:pt x="1666" y="9007"/>
                  <a:pt x="2514" y="9604"/>
                </a:cubicBezTo>
                <a:cubicBezTo>
                  <a:pt x="3461" y="10252"/>
                  <a:pt x="4685" y="10407"/>
                  <a:pt x="5848" y="10407"/>
                </a:cubicBezTo>
                <a:cubicBezTo>
                  <a:pt x="5939" y="10407"/>
                  <a:pt x="6029" y="10406"/>
                  <a:pt x="6120" y="10404"/>
                </a:cubicBezTo>
                <a:cubicBezTo>
                  <a:pt x="7958" y="10380"/>
                  <a:pt x="9851" y="10052"/>
                  <a:pt x="11343" y="9037"/>
                </a:cubicBezTo>
                <a:cubicBezTo>
                  <a:pt x="12860" y="7992"/>
                  <a:pt x="13904" y="6100"/>
                  <a:pt x="13457" y="4333"/>
                </a:cubicBezTo>
                <a:cubicBezTo>
                  <a:pt x="13361" y="3861"/>
                  <a:pt x="13134" y="3413"/>
                  <a:pt x="12788" y="3115"/>
                </a:cubicBezTo>
                <a:cubicBezTo>
                  <a:pt x="12545" y="2922"/>
                  <a:pt x="12232" y="2801"/>
                  <a:pt x="11927" y="2801"/>
                </a:cubicBezTo>
                <a:cubicBezTo>
                  <a:pt x="11760" y="2801"/>
                  <a:pt x="11595" y="2838"/>
                  <a:pt x="11445" y="2918"/>
                </a:cubicBezTo>
                <a:cubicBezTo>
                  <a:pt x="10973" y="3186"/>
                  <a:pt x="10794" y="3736"/>
                  <a:pt x="10597" y="4231"/>
                </a:cubicBezTo>
                <a:cubicBezTo>
                  <a:pt x="10376" y="4733"/>
                  <a:pt x="10000" y="5252"/>
                  <a:pt x="9481" y="5252"/>
                </a:cubicBezTo>
                <a:cubicBezTo>
                  <a:pt x="9105" y="5228"/>
                  <a:pt x="8782" y="4954"/>
                  <a:pt x="8633" y="4607"/>
                </a:cubicBezTo>
                <a:cubicBezTo>
                  <a:pt x="8460" y="4285"/>
                  <a:pt x="8436" y="3909"/>
                  <a:pt x="8406" y="3539"/>
                </a:cubicBezTo>
                <a:cubicBezTo>
                  <a:pt x="8358" y="2816"/>
                  <a:pt x="8311" y="2118"/>
                  <a:pt x="8257" y="1425"/>
                </a:cubicBezTo>
                <a:cubicBezTo>
                  <a:pt x="8233" y="1073"/>
                  <a:pt x="8209" y="703"/>
                  <a:pt x="8012" y="428"/>
                </a:cubicBezTo>
                <a:cubicBezTo>
                  <a:pt x="7821" y="130"/>
                  <a:pt x="7497" y="0"/>
                  <a:pt x="71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1"/>
          <p:cNvSpPr/>
          <p:nvPr/>
        </p:nvSpPr>
        <p:spPr>
          <a:xfrm>
            <a:off x="716671" y="284354"/>
            <a:ext cx="87407" cy="84936"/>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1"/>
          <p:cNvSpPr/>
          <p:nvPr/>
        </p:nvSpPr>
        <p:spPr>
          <a:xfrm>
            <a:off x="821786" y="79685"/>
            <a:ext cx="74435" cy="74538"/>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1"/>
          <p:cNvSpPr/>
          <p:nvPr/>
        </p:nvSpPr>
        <p:spPr>
          <a:xfrm>
            <a:off x="1106347" y="166371"/>
            <a:ext cx="66507" cy="67125"/>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1"/>
          <p:cNvSpPr/>
          <p:nvPr/>
        </p:nvSpPr>
        <p:spPr>
          <a:xfrm>
            <a:off x="1157411" y="-73921"/>
            <a:ext cx="51064" cy="53535"/>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1"/>
          <p:cNvSpPr/>
          <p:nvPr/>
        </p:nvSpPr>
        <p:spPr>
          <a:xfrm>
            <a:off x="955212" y="411089"/>
            <a:ext cx="38195" cy="38504"/>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1"/>
          <p:cNvSpPr/>
          <p:nvPr/>
        </p:nvSpPr>
        <p:spPr>
          <a:xfrm>
            <a:off x="1003703" y="112938"/>
            <a:ext cx="51167" cy="52197"/>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1"/>
          <p:cNvSpPr/>
          <p:nvPr/>
        </p:nvSpPr>
        <p:spPr>
          <a:xfrm>
            <a:off x="660768" y="18222"/>
            <a:ext cx="56006" cy="55491"/>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1"/>
          <p:cNvSpPr/>
          <p:nvPr/>
        </p:nvSpPr>
        <p:spPr>
          <a:xfrm>
            <a:off x="445700" y="240702"/>
            <a:ext cx="40666" cy="38813"/>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1"/>
          <p:cNvSpPr/>
          <p:nvPr/>
        </p:nvSpPr>
        <p:spPr>
          <a:xfrm>
            <a:off x="755381" y="-117572"/>
            <a:ext cx="86789" cy="87407"/>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1"/>
          <p:cNvSpPr/>
          <p:nvPr/>
        </p:nvSpPr>
        <p:spPr>
          <a:xfrm>
            <a:off x="1293205" y="192006"/>
            <a:ext cx="53535" cy="47976"/>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1"/>
          <p:cNvSpPr/>
          <p:nvPr/>
        </p:nvSpPr>
        <p:spPr>
          <a:xfrm>
            <a:off x="1223712" y="438063"/>
            <a:ext cx="105217" cy="101099"/>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1"/>
          <p:cNvSpPr/>
          <p:nvPr/>
        </p:nvSpPr>
        <p:spPr>
          <a:xfrm>
            <a:off x="1456694" y="133220"/>
            <a:ext cx="46226" cy="51682"/>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1"/>
          <p:cNvSpPr/>
          <p:nvPr/>
        </p:nvSpPr>
        <p:spPr>
          <a:xfrm>
            <a:off x="1472034" y="332948"/>
            <a:ext cx="79994" cy="61566"/>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1"/>
          <p:cNvSpPr/>
          <p:nvPr/>
        </p:nvSpPr>
        <p:spPr>
          <a:xfrm>
            <a:off x="747454" y="570357"/>
            <a:ext cx="67022" cy="65066"/>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1"/>
          <p:cNvSpPr/>
          <p:nvPr/>
        </p:nvSpPr>
        <p:spPr>
          <a:xfrm>
            <a:off x="1034486" y="630378"/>
            <a:ext cx="43755" cy="40666"/>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1"/>
          <p:cNvSpPr/>
          <p:nvPr/>
        </p:nvSpPr>
        <p:spPr>
          <a:xfrm>
            <a:off x="1398320" y="492113"/>
            <a:ext cx="117469" cy="117469"/>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1"/>
          <p:cNvSpPr/>
          <p:nvPr/>
        </p:nvSpPr>
        <p:spPr>
          <a:xfrm>
            <a:off x="499132" y="427561"/>
            <a:ext cx="71964" cy="72067"/>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1"/>
          <p:cNvSpPr/>
          <p:nvPr/>
        </p:nvSpPr>
        <p:spPr>
          <a:xfrm>
            <a:off x="934313" y="-194375"/>
            <a:ext cx="69493" cy="66404"/>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1"/>
          <p:cNvSpPr/>
          <p:nvPr/>
        </p:nvSpPr>
        <p:spPr>
          <a:xfrm>
            <a:off x="1382980" y="-48697"/>
            <a:ext cx="86686" cy="87304"/>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1"/>
          <p:cNvSpPr/>
          <p:nvPr/>
        </p:nvSpPr>
        <p:spPr>
          <a:xfrm>
            <a:off x="1607931" y="222892"/>
            <a:ext cx="48594" cy="41284"/>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1"/>
          <p:cNvSpPr/>
          <p:nvPr/>
        </p:nvSpPr>
        <p:spPr>
          <a:xfrm>
            <a:off x="896117" y="264073"/>
            <a:ext cx="51167" cy="48697"/>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1"/>
          <p:cNvSpPr/>
          <p:nvPr/>
        </p:nvSpPr>
        <p:spPr>
          <a:xfrm>
            <a:off x="7973163" y="238924"/>
            <a:ext cx="901670" cy="784600"/>
          </a:xfrm>
          <a:custGeom>
            <a:avLst/>
            <a:gdLst/>
            <a:ahLst/>
            <a:cxnLst/>
            <a:rect l="l" t="t" r="r" b="b"/>
            <a:pathLst>
              <a:path w="10621" h="9242" extrusionOk="0">
                <a:moveTo>
                  <a:pt x="4829" y="0"/>
                </a:moveTo>
                <a:cubicBezTo>
                  <a:pt x="4380" y="0"/>
                  <a:pt x="3946" y="59"/>
                  <a:pt x="3558" y="188"/>
                </a:cubicBezTo>
                <a:cubicBezTo>
                  <a:pt x="2239" y="636"/>
                  <a:pt x="1218" y="1758"/>
                  <a:pt x="824" y="3102"/>
                </a:cubicBezTo>
                <a:cubicBezTo>
                  <a:pt x="0" y="6009"/>
                  <a:pt x="1845" y="8176"/>
                  <a:pt x="3934" y="8970"/>
                </a:cubicBezTo>
                <a:cubicBezTo>
                  <a:pt x="4419" y="9154"/>
                  <a:pt x="4931" y="9241"/>
                  <a:pt x="5445" y="9241"/>
                </a:cubicBezTo>
                <a:cubicBezTo>
                  <a:pt x="7147" y="9241"/>
                  <a:pt x="8864" y="8287"/>
                  <a:pt x="9630" y="6755"/>
                </a:cubicBezTo>
                <a:cubicBezTo>
                  <a:pt x="10621" y="4767"/>
                  <a:pt x="9875" y="2081"/>
                  <a:pt x="7988" y="887"/>
                </a:cubicBezTo>
                <a:cubicBezTo>
                  <a:pt x="7139" y="356"/>
                  <a:pt x="5936" y="0"/>
                  <a:pt x="4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1"/>
          <p:cNvSpPr/>
          <p:nvPr/>
        </p:nvSpPr>
        <p:spPr>
          <a:xfrm rot="7885463">
            <a:off x="7720803" y="863391"/>
            <a:ext cx="1030181" cy="643165"/>
          </a:xfrm>
          <a:custGeom>
            <a:avLst/>
            <a:gdLst/>
            <a:ahLst/>
            <a:cxnLst/>
            <a:rect l="l" t="t" r="r" b="b"/>
            <a:pathLst>
              <a:path w="11619" h="7254" extrusionOk="0">
                <a:moveTo>
                  <a:pt x="5831" y="0"/>
                </a:moveTo>
                <a:cubicBezTo>
                  <a:pt x="4796" y="0"/>
                  <a:pt x="3778" y="272"/>
                  <a:pt x="2866" y="843"/>
                </a:cubicBezTo>
                <a:cubicBezTo>
                  <a:pt x="1523" y="1666"/>
                  <a:pt x="526" y="3057"/>
                  <a:pt x="150" y="4574"/>
                </a:cubicBezTo>
                <a:cubicBezTo>
                  <a:pt x="54" y="4950"/>
                  <a:pt x="1" y="5344"/>
                  <a:pt x="1" y="5720"/>
                </a:cubicBezTo>
                <a:cubicBezTo>
                  <a:pt x="1" y="5845"/>
                  <a:pt x="78" y="5965"/>
                  <a:pt x="204" y="5995"/>
                </a:cubicBezTo>
                <a:cubicBezTo>
                  <a:pt x="216" y="5997"/>
                  <a:pt x="229" y="5998"/>
                  <a:pt x="242" y="5998"/>
                </a:cubicBezTo>
                <a:cubicBezTo>
                  <a:pt x="362" y="5998"/>
                  <a:pt x="502" y="5905"/>
                  <a:pt x="502" y="5792"/>
                </a:cubicBezTo>
                <a:cubicBezTo>
                  <a:pt x="526" y="4275"/>
                  <a:pt x="1248" y="2831"/>
                  <a:pt x="2365" y="1816"/>
                </a:cubicBezTo>
                <a:cubicBezTo>
                  <a:pt x="2938" y="1314"/>
                  <a:pt x="3583" y="944"/>
                  <a:pt x="4305" y="717"/>
                </a:cubicBezTo>
                <a:cubicBezTo>
                  <a:pt x="4794" y="568"/>
                  <a:pt x="5294" y="495"/>
                  <a:pt x="5798" y="495"/>
                </a:cubicBezTo>
                <a:cubicBezTo>
                  <a:pt x="6038" y="495"/>
                  <a:pt x="6279" y="511"/>
                  <a:pt x="6520" y="544"/>
                </a:cubicBezTo>
                <a:cubicBezTo>
                  <a:pt x="8012" y="741"/>
                  <a:pt x="9433" y="1541"/>
                  <a:pt x="10299" y="2783"/>
                </a:cubicBezTo>
                <a:cubicBezTo>
                  <a:pt x="10776" y="3457"/>
                  <a:pt x="11099" y="4299"/>
                  <a:pt x="10973" y="5123"/>
                </a:cubicBezTo>
                <a:cubicBezTo>
                  <a:pt x="10926" y="5422"/>
                  <a:pt x="10848" y="5696"/>
                  <a:pt x="10699" y="5965"/>
                </a:cubicBezTo>
                <a:cubicBezTo>
                  <a:pt x="10651" y="6114"/>
                  <a:pt x="10573" y="6239"/>
                  <a:pt x="10502" y="6365"/>
                </a:cubicBezTo>
                <a:cubicBezTo>
                  <a:pt x="10400" y="6490"/>
                  <a:pt x="10329" y="6562"/>
                  <a:pt x="10227" y="6639"/>
                </a:cubicBezTo>
                <a:cubicBezTo>
                  <a:pt x="10203" y="6663"/>
                  <a:pt x="10179" y="6687"/>
                  <a:pt x="10150" y="6687"/>
                </a:cubicBezTo>
                <a:cubicBezTo>
                  <a:pt x="10150" y="6687"/>
                  <a:pt x="10150" y="6687"/>
                  <a:pt x="10150" y="6687"/>
                </a:cubicBezTo>
                <a:lnTo>
                  <a:pt x="10150" y="6687"/>
                </a:lnTo>
                <a:cubicBezTo>
                  <a:pt x="10138" y="6699"/>
                  <a:pt x="10138" y="6705"/>
                  <a:pt x="10141" y="6705"/>
                </a:cubicBezTo>
                <a:cubicBezTo>
                  <a:pt x="10142" y="6705"/>
                  <a:pt x="10143" y="6705"/>
                  <a:pt x="10144" y="6703"/>
                </a:cubicBezTo>
                <a:lnTo>
                  <a:pt x="10144" y="6703"/>
                </a:lnTo>
                <a:cubicBezTo>
                  <a:pt x="10137" y="6711"/>
                  <a:pt x="10126" y="6711"/>
                  <a:pt x="10126" y="6711"/>
                </a:cubicBezTo>
                <a:cubicBezTo>
                  <a:pt x="10102" y="6741"/>
                  <a:pt x="10078" y="6741"/>
                  <a:pt x="10030" y="6765"/>
                </a:cubicBezTo>
                <a:cubicBezTo>
                  <a:pt x="10046" y="6757"/>
                  <a:pt x="10048" y="6754"/>
                  <a:pt x="10043" y="6754"/>
                </a:cubicBezTo>
                <a:cubicBezTo>
                  <a:pt x="10032" y="6754"/>
                  <a:pt x="9992" y="6765"/>
                  <a:pt x="9976" y="6765"/>
                </a:cubicBezTo>
                <a:lnTo>
                  <a:pt x="9953" y="6765"/>
                </a:lnTo>
                <a:cubicBezTo>
                  <a:pt x="9953" y="6765"/>
                  <a:pt x="9921" y="6754"/>
                  <a:pt x="9914" y="6754"/>
                </a:cubicBezTo>
                <a:cubicBezTo>
                  <a:pt x="9910" y="6754"/>
                  <a:pt x="9913" y="6757"/>
                  <a:pt x="9929" y="6765"/>
                </a:cubicBezTo>
                <a:cubicBezTo>
                  <a:pt x="9881" y="6741"/>
                  <a:pt x="9851" y="6741"/>
                  <a:pt x="9827" y="6711"/>
                </a:cubicBezTo>
                <a:cubicBezTo>
                  <a:pt x="9803" y="6711"/>
                  <a:pt x="9779" y="6687"/>
                  <a:pt x="9779" y="6687"/>
                </a:cubicBezTo>
                <a:cubicBezTo>
                  <a:pt x="9771" y="6683"/>
                  <a:pt x="9766" y="6681"/>
                  <a:pt x="9762" y="6680"/>
                </a:cubicBezTo>
                <a:lnTo>
                  <a:pt x="9762" y="6680"/>
                </a:lnTo>
                <a:cubicBezTo>
                  <a:pt x="9762" y="6677"/>
                  <a:pt x="9760" y="6672"/>
                  <a:pt x="9756" y="6663"/>
                </a:cubicBezTo>
                <a:lnTo>
                  <a:pt x="9732" y="6639"/>
                </a:lnTo>
                <a:cubicBezTo>
                  <a:pt x="9732" y="6615"/>
                  <a:pt x="9732" y="6639"/>
                  <a:pt x="9702" y="6592"/>
                </a:cubicBezTo>
                <a:cubicBezTo>
                  <a:pt x="9678" y="6538"/>
                  <a:pt x="9678" y="6490"/>
                  <a:pt x="9678" y="6413"/>
                </a:cubicBezTo>
                <a:cubicBezTo>
                  <a:pt x="9654" y="6293"/>
                  <a:pt x="9678" y="6144"/>
                  <a:pt x="9702" y="5995"/>
                </a:cubicBezTo>
                <a:cubicBezTo>
                  <a:pt x="9732" y="5619"/>
                  <a:pt x="9756" y="5296"/>
                  <a:pt x="9678" y="4950"/>
                </a:cubicBezTo>
                <a:cubicBezTo>
                  <a:pt x="9606" y="4574"/>
                  <a:pt x="9481" y="4204"/>
                  <a:pt x="9284" y="3851"/>
                </a:cubicBezTo>
                <a:cubicBezTo>
                  <a:pt x="8573" y="2527"/>
                  <a:pt x="7186" y="1630"/>
                  <a:pt x="5678" y="1630"/>
                </a:cubicBezTo>
                <a:cubicBezTo>
                  <a:pt x="5603" y="1630"/>
                  <a:pt x="5527" y="1632"/>
                  <a:pt x="5451" y="1637"/>
                </a:cubicBezTo>
                <a:cubicBezTo>
                  <a:pt x="3911" y="1714"/>
                  <a:pt x="2419" y="2735"/>
                  <a:pt x="1822" y="4174"/>
                </a:cubicBezTo>
                <a:cubicBezTo>
                  <a:pt x="1642" y="4622"/>
                  <a:pt x="1571" y="5147"/>
                  <a:pt x="1822" y="5571"/>
                </a:cubicBezTo>
                <a:cubicBezTo>
                  <a:pt x="1988" y="5832"/>
                  <a:pt x="2284" y="5995"/>
                  <a:pt x="2591" y="5995"/>
                </a:cubicBezTo>
                <a:cubicBezTo>
                  <a:pt x="2691" y="5995"/>
                  <a:pt x="2792" y="5978"/>
                  <a:pt x="2890" y="5941"/>
                </a:cubicBezTo>
                <a:cubicBezTo>
                  <a:pt x="3236" y="5816"/>
                  <a:pt x="3463" y="5469"/>
                  <a:pt x="3660" y="5171"/>
                </a:cubicBezTo>
                <a:cubicBezTo>
                  <a:pt x="3857" y="4848"/>
                  <a:pt x="4108" y="4574"/>
                  <a:pt x="4407" y="4323"/>
                </a:cubicBezTo>
                <a:cubicBezTo>
                  <a:pt x="4843" y="3982"/>
                  <a:pt x="5394" y="3759"/>
                  <a:pt x="5951" y="3759"/>
                </a:cubicBezTo>
                <a:cubicBezTo>
                  <a:pt x="6125" y="3759"/>
                  <a:pt x="6300" y="3781"/>
                  <a:pt x="6472" y="3828"/>
                </a:cubicBezTo>
                <a:cubicBezTo>
                  <a:pt x="7141" y="4001"/>
                  <a:pt x="7762" y="4574"/>
                  <a:pt x="7887" y="5248"/>
                </a:cubicBezTo>
                <a:cubicBezTo>
                  <a:pt x="7965" y="5547"/>
                  <a:pt x="7941" y="5893"/>
                  <a:pt x="7714" y="6114"/>
                </a:cubicBezTo>
                <a:cubicBezTo>
                  <a:pt x="7661" y="6154"/>
                  <a:pt x="7605" y="6177"/>
                  <a:pt x="7539" y="6177"/>
                </a:cubicBezTo>
                <a:cubicBezTo>
                  <a:pt x="7515" y="6177"/>
                  <a:pt x="7490" y="6174"/>
                  <a:pt x="7463" y="6168"/>
                </a:cubicBezTo>
                <a:cubicBezTo>
                  <a:pt x="7344" y="6114"/>
                  <a:pt x="7266" y="5965"/>
                  <a:pt x="7195" y="5845"/>
                </a:cubicBezTo>
                <a:cubicBezTo>
                  <a:pt x="7093" y="5642"/>
                  <a:pt x="7015" y="5469"/>
                  <a:pt x="6896" y="5296"/>
                </a:cubicBezTo>
                <a:cubicBezTo>
                  <a:pt x="6747" y="5123"/>
                  <a:pt x="6568" y="4974"/>
                  <a:pt x="6371" y="4872"/>
                </a:cubicBezTo>
                <a:cubicBezTo>
                  <a:pt x="6182" y="4752"/>
                  <a:pt x="5956" y="4688"/>
                  <a:pt x="5728" y="4688"/>
                </a:cubicBezTo>
                <a:cubicBezTo>
                  <a:pt x="5538" y="4688"/>
                  <a:pt x="5348" y="4732"/>
                  <a:pt x="5177" y="4825"/>
                </a:cubicBezTo>
                <a:cubicBezTo>
                  <a:pt x="4830" y="5045"/>
                  <a:pt x="4580" y="5398"/>
                  <a:pt x="4627" y="5816"/>
                </a:cubicBezTo>
                <a:cubicBezTo>
                  <a:pt x="4641" y="5964"/>
                  <a:pt x="4749" y="6029"/>
                  <a:pt x="4861" y="6029"/>
                </a:cubicBezTo>
                <a:cubicBezTo>
                  <a:pt x="4998" y="6029"/>
                  <a:pt x="5142" y="5932"/>
                  <a:pt x="5129" y="5768"/>
                </a:cubicBezTo>
                <a:cubicBezTo>
                  <a:pt x="5075" y="5445"/>
                  <a:pt x="5427" y="5195"/>
                  <a:pt x="5726" y="5171"/>
                </a:cubicBezTo>
                <a:cubicBezTo>
                  <a:pt x="6096" y="5171"/>
                  <a:pt x="6418" y="5469"/>
                  <a:pt x="6621" y="5792"/>
                </a:cubicBezTo>
                <a:cubicBezTo>
                  <a:pt x="6818" y="6144"/>
                  <a:pt x="6968" y="6562"/>
                  <a:pt x="7415" y="6663"/>
                </a:cubicBezTo>
                <a:cubicBezTo>
                  <a:pt x="7459" y="6672"/>
                  <a:pt x="7502" y="6677"/>
                  <a:pt x="7544" y="6677"/>
                </a:cubicBezTo>
                <a:cubicBezTo>
                  <a:pt x="7864" y="6677"/>
                  <a:pt x="8134" y="6429"/>
                  <a:pt x="8287" y="6144"/>
                </a:cubicBezTo>
                <a:cubicBezTo>
                  <a:pt x="8633" y="5445"/>
                  <a:pt x="8287" y="4574"/>
                  <a:pt x="7791" y="4054"/>
                </a:cubicBezTo>
                <a:cubicBezTo>
                  <a:pt x="7293" y="3535"/>
                  <a:pt x="6605" y="3260"/>
                  <a:pt x="5896" y="3260"/>
                </a:cubicBezTo>
                <a:cubicBezTo>
                  <a:pt x="5790" y="3260"/>
                  <a:pt x="5683" y="3266"/>
                  <a:pt x="5577" y="3278"/>
                </a:cubicBezTo>
                <a:cubicBezTo>
                  <a:pt x="4753" y="3404"/>
                  <a:pt x="4007" y="3875"/>
                  <a:pt x="3487" y="4550"/>
                </a:cubicBezTo>
                <a:cubicBezTo>
                  <a:pt x="3284" y="4825"/>
                  <a:pt x="3135" y="5171"/>
                  <a:pt x="2866" y="5398"/>
                </a:cubicBezTo>
                <a:cubicBezTo>
                  <a:pt x="2763" y="5457"/>
                  <a:pt x="2676" y="5499"/>
                  <a:pt x="2565" y="5499"/>
                </a:cubicBezTo>
                <a:cubicBezTo>
                  <a:pt x="2542" y="5499"/>
                  <a:pt x="2517" y="5497"/>
                  <a:pt x="2490" y="5493"/>
                </a:cubicBezTo>
                <a:cubicBezTo>
                  <a:pt x="2341" y="5469"/>
                  <a:pt x="2239" y="5320"/>
                  <a:pt x="2192" y="5171"/>
                </a:cubicBezTo>
                <a:cubicBezTo>
                  <a:pt x="2042" y="4801"/>
                  <a:pt x="2293" y="4323"/>
                  <a:pt x="2466" y="4001"/>
                </a:cubicBezTo>
                <a:cubicBezTo>
                  <a:pt x="2639" y="3678"/>
                  <a:pt x="2890" y="3380"/>
                  <a:pt x="3135" y="3129"/>
                </a:cubicBezTo>
                <a:cubicBezTo>
                  <a:pt x="3708" y="2634"/>
                  <a:pt x="4407" y="2287"/>
                  <a:pt x="5153" y="2162"/>
                </a:cubicBezTo>
                <a:cubicBezTo>
                  <a:pt x="5319" y="2137"/>
                  <a:pt x="5485" y="2125"/>
                  <a:pt x="5650" y="2125"/>
                </a:cubicBezTo>
                <a:cubicBezTo>
                  <a:pt x="6972" y="2125"/>
                  <a:pt x="8239" y="2908"/>
                  <a:pt x="8860" y="4102"/>
                </a:cubicBezTo>
                <a:cubicBezTo>
                  <a:pt x="9033" y="4448"/>
                  <a:pt x="9159" y="4801"/>
                  <a:pt x="9230" y="5171"/>
                </a:cubicBezTo>
                <a:cubicBezTo>
                  <a:pt x="9284" y="5493"/>
                  <a:pt x="9206" y="5792"/>
                  <a:pt x="9182" y="6114"/>
                </a:cubicBezTo>
                <a:cubicBezTo>
                  <a:pt x="9159" y="6466"/>
                  <a:pt x="9182" y="6813"/>
                  <a:pt x="9457" y="7063"/>
                </a:cubicBezTo>
                <a:cubicBezTo>
                  <a:pt x="9598" y="7188"/>
                  <a:pt x="9791" y="7253"/>
                  <a:pt x="9982" y="7253"/>
                </a:cubicBezTo>
                <a:cubicBezTo>
                  <a:pt x="10092" y="7253"/>
                  <a:pt x="10201" y="7232"/>
                  <a:pt x="10299" y="7189"/>
                </a:cubicBezTo>
                <a:cubicBezTo>
                  <a:pt x="10573" y="7063"/>
                  <a:pt x="10800" y="6813"/>
                  <a:pt x="10950" y="6562"/>
                </a:cubicBezTo>
                <a:cubicBezTo>
                  <a:pt x="11147" y="6263"/>
                  <a:pt x="11272" y="5965"/>
                  <a:pt x="11373" y="5642"/>
                </a:cubicBezTo>
                <a:cubicBezTo>
                  <a:pt x="11618" y="4825"/>
                  <a:pt x="11493" y="3977"/>
                  <a:pt x="11123" y="3207"/>
                </a:cubicBezTo>
                <a:cubicBezTo>
                  <a:pt x="10424" y="1738"/>
                  <a:pt x="9009" y="669"/>
                  <a:pt x="7463" y="222"/>
                </a:cubicBezTo>
                <a:cubicBezTo>
                  <a:pt x="6924" y="76"/>
                  <a:pt x="6375" y="0"/>
                  <a:pt x="58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1"/>
          <p:cNvSpPr/>
          <p:nvPr/>
        </p:nvSpPr>
        <p:spPr>
          <a:xfrm rot="-2860879">
            <a:off x="6467356" y="-51005"/>
            <a:ext cx="1194828" cy="1181988"/>
          </a:xfrm>
          <a:custGeom>
            <a:avLst/>
            <a:gdLst/>
            <a:ahLst/>
            <a:cxnLst/>
            <a:rect l="l" t="t" r="r" b="b"/>
            <a:pathLst>
              <a:path w="9771" h="9666" extrusionOk="0">
                <a:moveTo>
                  <a:pt x="3905" y="1070"/>
                </a:moveTo>
                <a:cubicBezTo>
                  <a:pt x="3948" y="1070"/>
                  <a:pt x="3990" y="1074"/>
                  <a:pt x="4032" y="1085"/>
                </a:cubicBezTo>
                <a:cubicBezTo>
                  <a:pt x="4203" y="1126"/>
                  <a:pt x="4317" y="1294"/>
                  <a:pt x="4298" y="1484"/>
                </a:cubicBezTo>
                <a:cubicBezTo>
                  <a:pt x="4280" y="1669"/>
                  <a:pt x="4167" y="1859"/>
                  <a:pt x="4013" y="2008"/>
                </a:cubicBezTo>
                <a:cubicBezTo>
                  <a:pt x="3674" y="2348"/>
                  <a:pt x="3149" y="2519"/>
                  <a:pt x="2656" y="2556"/>
                </a:cubicBezTo>
                <a:cubicBezTo>
                  <a:pt x="2635" y="2556"/>
                  <a:pt x="2613" y="2557"/>
                  <a:pt x="2592" y="2557"/>
                </a:cubicBezTo>
                <a:lnTo>
                  <a:pt x="2592" y="2557"/>
                </a:lnTo>
                <a:cubicBezTo>
                  <a:pt x="2651" y="2274"/>
                  <a:pt x="2762" y="1997"/>
                  <a:pt x="2923" y="1746"/>
                </a:cubicBezTo>
                <a:cubicBezTo>
                  <a:pt x="3054" y="1538"/>
                  <a:pt x="3222" y="1352"/>
                  <a:pt x="3430" y="1217"/>
                </a:cubicBezTo>
                <a:cubicBezTo>
                  <a:pt x="3567" y="1145"/>
                  <a:pt x="3738" y="1070"/>
                  <a:pt x="3905" y="1070"/>
                </a:cubicBezTo>
                <a:close/>
                <a:moveTo>
                  <a:pt x="6560" y="3931"/>
                </a:moveTo>
                <a:cubicBezTo>
                  <a:pt x="6728" y="3931"/>
                  <a:pt x="6882" y="4044"/>
                  <a:pt x="6900" y="4216"/>
                </a:cubicBezTo>
                <a:cubicBezTo>
                  <a:pt x="6918" y="4406"/>
                  <a:pt x="6823" y="4609"/>
                  <a:pt x="6710" y="4763"/>
                </a:cubicBezTo>
                <a:cubicBezTo>
                  <a:pt x="6432" y="5117"/>
                  <a:pt x="5964" y="5342"/>
                  <a:pt x="5538" y="5439"/>
                </a:cubicBezTo>
                <a:lnTo>
                  <a:pt x="5538" y="5439"/>
                </a:lnTo>
                <a:cubicBezTo>
                  <a:pt x="5553" y="5221"/>
                  <a:pt x="5598" y="5005"/>
                  <a:pt x="5674" y="4799"/>
                </a:cubicBezTo>
                <a:cubicBezTo>
                  <a:pt x="5751" y="4573"/>
                  <a:pt x="5864" y="4347"/>
                  <a:pt x="6031" y="4198"/>
                </a:cubicBezTo>
                <a:cubicBezTo>
                  <a:pt x="6162" y="4067"/>
                  <a:pt x="6370" y="3931"/>
                  <a:pt x="6560" y="3931"/>
                </a:cubicBezTo>
                <a:close/>
                <a:moveTo>
                  <a:pt x="8983" y="6480"/>
                </a:moveTo>
                <a:cubicBezTo>
                  <a:pt x="9076" y="6480"/>
                  <a:pt x="9165" y="6511"/>
                  <a:pt x="9234" y="6591"/>
                </a:cubicBezTo>
                <a:cubicBezTo>
                  <a:pt x="9406" y="6758"/>
                  <a:pt x="9388" y="7043"/>
                  <a:pt x="9275" y="7233"/>
                </a:cubicBezTo>
                <a:cubicBezTo>
                  <a:pt x="9103" y="7478"/>
                  <a:pt x="8840" y="7627"/>
                  <a:pt x="8555" y="7740"/>
                </a:cubicBezTo>
                <a:cubicBezTo>
                  <a:pt x="8438" y="7780"/>
                  <a:pt x="8316" y="7809"/>
                  <a:pt x="8192" y="7827"/>
                </a:cubicBezTo>
                <a:lnTo>
                  <a:pt x="8192" y="7827"/>
                </a:lnTo>
                <a:cubicBezTo>
                  <a:pt x="8177" y="7717"/>
                  <a:pt x="8173" y="7606"/>
                  <a:pt x="8180" y="7496"/>
                </a:cubicBezTo>
                <a:cubicBezTo>
                  <a:pt x="8198" y="7079"/>
                  <a:pt x="8406" y="6686"/>
                  <a:pt x="8804" y="6514"/>
                </a:cubicBezTo>
                <a:cubicBezTo>
                  <a:pt x="8863" y="6493"/>
                  <a:pt x="8924" y="6480"/>
                  <a:pt x="8983" y="6480"/>
                </a:cubicBezTo>
                <a:close/>
                <a:moveTo>
                  <a:pt x="175" y="1"/>
                </a:moveTo>
                <a:cubicBezTo>
                  <a:pt x="108" y="1"/>
                  <a:pt x="45" y="40"/>
                  <a:pt x="37" y="126"/>
                </a:cubicBezTo>
                <a:cubicBezTo>
                  <a:pt x="1" y="728"/>
                  <a:pt x="168" y="1330"/>
                  <a:pt x="526" y="1823"/>
                </a:cubicBezTo>
                <a:cubicBezTo>
                  <a:pt x="865" y="2311"/>
                  <a:pt x="1376" y="2651"/>
                  <a:pt x="1960" y="2782"/>
                </a:cubicBezTo>
                <a:cubicBezTo>
                  <a:pt x="2059" y="2805"/>
                  <a:pt x="2161" y="2822"/>
                  <a:pt x="2263" y="2832"/>
                </a:cubicBezTo>
                <a:lnTo>
                  <a:pt x="2263" y="2832"/>
                </a:lnTo>
                <a:cubicBezTo>
                  <a:pt x="2176" y="3789"/>
                  <a:pt x="2547" y="4786"/>
                  <a:pt x="3376" y="5329"/>
                </a:cubicBezTo>
                <a:cubicBezTo>
                  <a:pt x="3837" y="5639"/>
                  <a:pt x="4397" y="5798"/>
                  <a:pt x="4957" y="5798"/>
                </a:cubicBezTo>
                <a:cubicBezTo>
                  <a:pt x="5054" y="5798"/>
                  <a:pt x="5151" y="5793"/>
                  <a:pt x="5247" y="5784"/>
                </a:cubicBezTo>
                <a:lnTo>
                  <a:pt x="5247" y="5784"/>
                </a:lnTo>
                <a:cubicBezTo>
                  <a:pt x="5284" y="6292"/>
                  <a:pt x="5454" y="6779"/>
                  <a:pt x="5769" y="7193"/>
                </a:cubicBezTo>
                <a:cubicBezTo>
                  <a:pt x="6254" y="7807"/>
                  <a:pt x="7035" y="8152"/>
                  <a:pt x="7816" y="8152"/>
                </a:cubicBezTo>
                <a:cubicBezTo>
                  <a:pt x="7864" y="8152"/>
                  <a:pt x="7911" y="8151"/>
                  <a:pt x="7958" y="8148"/>
                </a:cubicBezTo>
                <a:lnTo>
                  <a:pt x="7958" y="8148"/>
                </a:lnTo>
                <a:cubicBezTo>
                  <a:pt x="7963" y="8163"/>
                  <a:pt x="7967" y="8178"/>
                  <a:pt x="7972" y="8192"/>
                </a:cubicBezTo>
                <a:cubicBezTo>
                  <a:pt x="8126" y="8681"/>
                  <a:pt x="8442" y="9115"/>
                  <a:pt x="8876" y="9400"/>
                </a:cubicBezTo>
                <a:cubicBezTo>
                  <a:pt x="9085" y="9531"/>
                  <a:pt x="9311" y="9626"/>
                  <a:pt x="9555" y="9663"/>
                </a:cubicBezTo>
                <a:cubicBezTo>
                  <a:pt x="9566" y="9665"/>
                  <a:pt x="9576" y="9666"/>
                  <a:pt x="9586" y="9666"/>
                </a:cubicBezTo>
                <a:cubicBezTo>
                  <a:pt x="9748" y="9666"/>
                  <a:pt x="9771" y="9399"/>
                  <a:pt x="9596" y="9382"/>
                </a:cubicBezTo>
                <a:cubicBezTo>
                  <a:pt x="8954" y="9266"/>
                  <a:pt x="8444" y="8733"/>
                  <a:pt x="8255" y="8115"/>
                </a:cubicBezTo>
                <a:lnTo>
                  <a:pt x="8255" y="8115"/>
                </a:lnTo>
                <a:cubicBezTo>
                  <a:pt x="8475" y="8077"/>
                  <a:pt x="8691" y="8010"/>
                  <a:pt x="8895" y="7912"/>
                </a:cubicBezTo>
                <a:cubicBezTo>
                  <a:pt x="9198" y="7758"/>
                  <a:pt x="9519" y="7514"/>
                  <a:pt x="9614" y="7174"/>
                </a:cubicBezTo>
                <a:cubicBezTo>
                  <a:pt x="9709" y="6871"/>
                  <a:pt x="9632" y="6532"/>
                  <a:pt x="9406" y="6329"/>
                </a:cubicBezTo>
                <a:cubicBezTo>
                  <a:pt x="9280" y="6230"/>
                  <a:pt x="9142" y="6189"/>
                  <a:pt x="9002" y="6189"/>
                </a:cubicBezTo>
                <a:cubicBezTo>
                  <a:pt x="8660" y="6189"/>
                  <a:pt x="8312" y="6437"/>
                  <a:pt x="8126" y="6704"/>
                </a:cubicBezTo>
                <a:cubicBezTo>
                  <a:pt x="7906" y="7038"/>
                  <a:pt x="7845" y="7461"/>
                  <a:pt x="7896" y="7852"/>
                </a:cubicBezTo>
                <a:lnTo>
                  <a:pt x="7896" y="7852"/>
                </a:lnTo>
                <a:cubicBezTo>
                  <a:pt x="7878" y="7853"/>
                  <a:pt x="7859" y="7853"/>
                  <a:pt x="7841" y="7853"/>
                </a:cubicBezTo>
                <a:cubicBezTo>
                  <a:pt x="7814" y="7854"/>
                  <a:pt x="7787" y="7854"/>
                  <a:pt x="7761" y="7854"/>
                </a:cubicBezTo>
                <a:cubicBezTo>
                  <a:pt x="7297" y="7854"/>
                  <a:pt x="6819" y="7706"/>
                  <a:pt x="6447" y="7437"/>
                </a:cubicBezTo>
                <a:cubicBezTo>
                  <a:pt x="5886" y="7043"/>
                  <a:pt x="5575" y="6400"/>
                  <a:pt x="5537" y="5740"/>
                </a:cubicBezTo>
                <a:lnTo>
                  <a:pt x="5537" y="5740"/>
                </a:lnTo>
                <a:cubicBezTo>
                  <a:pt x="5895" y="5667"/>
                  <a:pt x="6240" y="5525"/>
                  <a:pt x="6542" y="5311"/>
                </a:cubicBezTo>
                <a:cubicBezTo>
                  <a:pt x="6768" y="5157"/>
                  <a:pt x="6954" y="4949"/>
                  <a:pt x="7085" y="4704"/>
                </a:cubicBezTo>
                <a:cubicBezTo>
                  <a:pt x="7180" y="4496"/>
                  <a:pt x="7239" y="4216"/>
                  <a:pt x="7126" y="3990"/>
                </a:cubicBezTo>
                <a:cubicBezTo>
                  <a:pt x="7025" y="3772"/>
                  <a:pt x="6821" y="3644"/>
                  <a:pt x="6576" y="3644"/>
                </a:cubicBezTo>
                <a:cubicBezTo>
                  <a:pt x="6546" y="3644"/>
                  <a:pt x="6515" y="3646"/>
                  <a:pt x="6483" y="3650"/>
                </a:cubicBezTo>
                <a:cubicBezTo>
                  <a:pt x="6221" y="3669"/>
                  <a:pt x="5977" y="3840"/>
                  <a:pt x="5787" y="4026"/>
                </a:cubicBezTo>
                <a:cubicBezTo>
                  <a:pt x="5597" y="4216"/>
                  <a:pt x="5466" y="4460"/>
                  <a:pt x="5389" y="4723"/>
                </a:cubicBezTo>
                <a:cubicBezTo>
                  <a:pt x="5307" y="4964"/>
                  <a:pt x="5251" y="5231"/>
                  <a:pt x="5241" y="5491"/>
                </a:cubicBezTo>
                <a:lnTo>
                  <a:pt x="5241" y="5491"/>
                </a:lnTo>
                <a:cubicBezTo>
                  <a:pt x="5147" y="5502"/>
                  <a:pt x="5053" y="5507"/>
                  <a:pt x="4959" y="5507"/>
                </a:cubicBezTo>
                <a:cubicBezTo>
                  <a:pt x="4662" y="5507"/>
                  <a:pt x="4366" y="5456"/>
                  <a:pt x="4090" y="5365"/>
                </a:cubicBezTo>
                <a:cubicBezTo>
                  <a:pt x="3620" y="5198"/>
                  <a:pt x="3222" y="4913"/>
                  <a:pt x="2941" y="4496"/>
                </a:cubicBezTo>
                <a:cubicBezTo>
                  <a:pt x="2674" y="4103"/>
                  <a:pt x="2543" y="3614"/>
                  <a:pt x="2543" y="3121"/>
                </a:cubicBezTo>
                <a:cubicBezTo>
                  <a:pt x="2540" y="3030"/>
                  <a:pt x="2542" y="2938"/>
                  <a:pt x="2549" y="2846"/>
                </a:cubicBezTo>
                <a:lnTo>
                  <a:pt x="2549" y="2846"/>
                </a:lnTo>
                <a:cubicBezTo>
                  <a:pt x="2936" y="2844"/>
                  <a:pt x="3321" y="2758"/>
                  <a:pt x="3656" y="2596"/>
                </a:cubicBezTo>
                <a:cubicBezTo>
                  <a:pt x="3918" y="2461"/>
                  <a:pt x="4145" y="2311"/>
                  <a:pt x="4335" y="2085"/>
                </a:cubicBezTo>
                <a:cubicBezTo>
                  <a:pt x="4507" y="1895"/>
                  <a:pt x="4620" y="1633"/>
                  <a:pt x="4597" y="1352"/>
                </a:cubicBezTo>
                <a:cubicBezTo>
                  <a:pt x="4561" y="1085"/>
                  <a:pt x="4353" y="859"/>
                  <a:pt x="4090" y="805"/>
                </a:cubicBezTo>
                <a:cubicBezTo>
                  <a:pt x="4021" y="786"/>
                  <a:pt x="3951" y="778"/>
                  <a:pt x="3883" y="778"/>
                </a:cubicBezTo>
                <a:cubicBezTo>
                  <a:pt x="3671" y="778"/>
                  <a:pt x="3465" y="860"/>
                  <a:pt x="3281" y="972"/>
                </a:cubicBezTo>
                <a:cubicBezTo>
                  <a:pt x="2810" y="1257"/>
                  <a:pt x="2489" y="1805"/>
                  <a:pt x="2358" y="2311"/>
                </a:cubicBezTo>
                <a:cubicBezTo>
                  <a:pt x="2337" y="2388"/>
                  <a:pt x="2319" y="2465"/>
                  <a:pt x="2304" y="2543"/>
                </a:cubicBezTo>
                <a:lnTo>
                  <a:pt x="2304" y="2543"/>
                </a:lnTo>
                <a:cubicBezTo>
                  <a:pt x="1929" y="2501"/>
                  <a:pt x="1558" y="2371"/>
                  <a:pt x="1245" y="2144"/>
                </a:cubicBezTo>
                <a:cubicBezTo>
                  <a:pt x="829" y="1841"/>
                  <a:pt x="526" y="1389"/>
                  <a:pt x="394" y="900"/>
                </a:cubicBezTo>
                <a:cubicBezTo>
                  <a:pt x="340" y="651"/>
                  <a:pt x="299" y="407"/>
                  <a:pt x="340" y="163"/>
                </a:cubicBezTo>
                <a:cubicBezTo>
                  <a:pt x="340" y="59"/>
                  <a:pt x="255" y="1"/>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02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_1">
    <p:spTree>
      <p:nvGrpSpPr>
        <p:cNvPr id="1" name="Shape 2024"/>
        <p:cNvGrpSpPr/>
        <p:nvPr/>
      </p:nvGrpSpPr>
      <p:grpSpPr>
        <a:xfrm>
          <a:off x="0" y="0"/>
          <a:ext cx="0" cy="0"/>
          <a:chOff x="0" y="0"/>
          <a:chExt cx="0" cy="0"/>
        </a:xfrm>
      </p:grpSpPr>
      <p:sp>
        <p:nvSpPr>
          <p:cNvPr id="2025" name="Google Shape;2025;p13"/>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026" name="Google Shape;2026;p13"/>
          <p:cNvSpPr txBox="1">
            <a:spLocks noGrp="1"/>
          </p:cNvSpPr>
          <p:nvPr>
            <p:ph type="subTitle" idx="1"/>
          </p:nvPr>
        </p:nvSpPr>
        <p:spPr>
          <a:xfrm>
            <a:off x="2069063" y="2343367"/>
            <a:ext cx="23160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027" name="Google Shape;2027;p13"/>
          <p:cNvSpPr txBox="1">
            <a:spLocks noGrp="1"/>
          </p:cNvSpPr>
          <p:nvPr>
            <p:ph type="title" idx="2"/>
          </p:nvPr>
        </p:nvSpPr>
        <p:spPr>
          <a:xfrm>
            <a:off x="2069063" y="2116520"/>
            <a:ext cx="23160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8" name="Google Shape;2028;p13"/>
          <p:cNvSpPr txBox="1">
            <a:spLocks noGrp="1"/>
          </p:cNvSpPr>
          <p:nvPr>
            <p:ph type="title" idx="3" hasCustomPrompt="1"/>
          </p:nvPr>
        </p:nvSpPr>
        <p:spPr>
          <a:xfrm>
            <a:off x="2069100" y="1479061"/>
            <a:ext cx="2316000" cy="439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029" name="Google Shape;2029;p13"/>
          <p:cNvSpPr txBox="1">
            <a:spLocks noGrp="1"/>
          </p:cNvSpPr>
          <p:nvPr>
            <p:ph type="subTitle" idx="4"/>
          </p:nvPr>
        </p:nvSpPr>
        <p:spPr>
          <a:xfrm>
            <a:off x="4758933" y="2343367"/>
            <a:ext cx="23160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030" name="Google Shape;2030;p13"/>
          <p:cNvSpPr txBox="1">
            <a:spLocks noGrp="1"/>
          </p:cNvSpPr>
          <p:nvPr>
            <p:ph type="title" idx="5"/>
          </p:nvPr>
        </p:nvSpPr>
        <p:spPr>
          <a:xfrm>
            <a:off x="4758936" y="2116520"/>
            <a:ext cx="23160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1" name="Google Shape;2031;p13"/>
          <p:cNvSpPr txBox="1">
            <a:spLocks noGrp="1"/>
          </p:cNvSpPr>
          <p:nvPr>
            <p:ph type="title" idx="6" hasCustomPrompt="1"/>
          </p:nvPr>
        </p:nvSpPr>
        <p:spPr>
          <a:xfrm>
            <a:off x="4758946" y="1478998"/>
            <a:ext cx="2316000" cy="439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032" name="Google Shape;2032;p13"/>
          <p:cNvSpPr txBox="1">
            <a:spLocks noGrp="1"/>
          </p:cNvSpPr>
          <p:nvPr>
            <p:ph type="subTitle" idx="7"/>
          </p:nvPr>
        </p:nvSpPr>
        <p:spPr>
          <a:xfrm>
            <a:off x="2069063" y="4057108"/>
            <a:ext cx="23160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033" name="Google Shape;2033;p13"/>
          <p:cNvSpPr txBox="1">
            <a:spLocks noGrp="1"/>
          </p:cNvSpPr>
          <p:nvPr>
            <p:ph type="title" idx="8"/>
          </p:nvPr>
        </p:nvSpPr>
        <p:spPr>
          <a:xfrm>
            <a:off x="2069063" y="3830261"/>
            <a:ext cx="23160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4" name="Google Shape;2034;p13"/>
          <p:cNvSpPr txBox="1">
            <a:spLocks noGrp="1"/>
          </p:cNvSpPr>
          <p:nvPr>
            <p:ph type="title" idx="9" hasCustomPrompt="1"/>
          </p:nvPr>
        </p:nvSpPr>
        <p:spPr>
          <a:xfrm>
            <a:off x="2069075" y="3192739"/>
            <a:ext cx="2316000" cy="439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035" name="Google Shape;2035;p13"/>
          <p:cNvSpPr txBox="1">
            <a:spLocks noGrp="1"/>
          </p:cNvSpPr>
          <p:nvPr>
            <p:ph type="subTitle" idx="13"/>
          </p:nvPr>
        </p:nvSpPr>
        <p:spPr>
          <a:xfrm>
            <a:off x="4758933" y="4057108"/>
            <a:ext cx="23160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036" name="Google Shape;2036;p13"/>
          <p:cNvSpPr txBox="1">
            <a:spLocks noGrp="1"/>
          </p:cNvSpPr>
          <p:nvPr>
            <p:ph type="title" idx="14"/>
          </p:nvPr>
        </p:nvSpPr>
        <p:spPr>
          <a:xfrm>
            <a:off x="4758936" y="3830261"/>
            <a:ext cx="23160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7" name="Google Shape;2037;p13"/>
          <p:cNvSpPr txBox="1">
            <a:spLocks noGrp="1"/>
          </p:cNvSpPr>
          <p:nvPr>
            <p:ph type="title" idx="15" hasCustomPrompt="1"/>
          </p:nvPr>
        </p:nvSpPr>
        <p:spPr>
          <a:xfrm>
            <a:off x="4758946" y="3192739"/>
            <a:ext cx="2316000" cy="439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038" name="Google Shape;2038;p13"/>
          <p:cNvSpPr/>
          <p:nvPr/>
        </p:nvSpPr>
        <p:spPr>
          <a:xfrm rot="2700000">
            <a:off x="-1515370" y="3373821"/>
            <a:ext cx="3287761" cy="1760467"/>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3"/>
          <p:cNvSpPr/>
          <p:nvPr/>
        </p:nvSpPr>
        <p:spPr>
          <a:xfrm>
            <a:off x="119249" y="2752651"/>
            <a:ext cx="633919" cy="584179"/>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0" name="Google Shape;2040;p13"/>
          <p:cNvGrpSpPr/>
          <p:nvPr/>
        </p:nvGrpSpPr>
        <p:grpSpPr>
          <a:xfrm>
            <a:off x="7135951" y="-1661517"/>
            <a:ext cx="3753445" cy="4021041"/>
            <a:chOff x="7135951" y="-1661517"/>
            <a:chExt cx="3753445" cy="4021041"/>
          </a:xfrm>
        </p:grpSpPr>
        <p:sp>
          <p:nvSpPr>
            <p:cNvPr id="2041" name="Google Shape;2041;p13"/>
            <p:cNvSpPr/>
            <p:nvPr/>
          </p:nvSpPr>
          <p:spPr>
            <a:xfrm rot="-3796382">
              <a:off x="7538163" y="-1092223"/>
              <a:ext cx="2949020" cy="271746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2" name="Google Shape;2042;p13"/>
            <p:cNvGrpSpPr/>
            <p:nvPr/>
          </p:nvGrpSpPr>
          <p:grpSpPr>
            <a:xfrm>
              <a:off x="8090250" y="1355275"/>
              <a:ext cx="1404941" cy="1004250"/>
              <a:chOff x="8090250" y="1355275"/>
              <a:chExt cx="1404941" cy="1004250"/>
            </a:xfrm>
          </p:grpSpPr>
          <p:sp>
            <p:nvSpPr>
              <p:cNvPr id="2043" name="Google Shape;2043;p13"/>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3"/>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3"/>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3"/>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3"/>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3"/>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3"/>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3"/>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3"/>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3"/>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3"/>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3"/>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3"/>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3"/>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3"/>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3"/>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3"/>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3"/>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3"/>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3"/>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3"/>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64" name="Google Shape;2064;p13"/>
          <p:cNvGrpSpPr/>
          <p:nvPr/>
        </p:nvGrpSpPr>
        <p:grpSpPr>
          <a:xfrm>
            <a:off x="324650" y="4073250"/>
            <a:ext cx="1106519" cy="522875"/>
            <a:chOff x="1259825" y="1188950"/>
            <a:chExt cx="1106519" cy="522875"/>
          </a:xfrm>
        </p:grpSpPr>
        <p:sp>
          <p:nvSpPr>
            <p:cNvPr id="2065" name="Google Shape;2065;p13"/>
            <p:cNvSpPr/>
            <p:nvPr/>
          </p:nvSpPr>
          <p:spPr>
            <a:xfrm>
              <a:off x="1259825" y="1488606"/>
              <a:ext cx="1106519" cy="22321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3"/>
            <p:cNvSpPr/>
            <p:nvPr/>
          </p:nvSpPr>
          <p:spPr>
            <a:xfrm>
              <a:off x="1259904" y="1340954"/>
              <a:ext cx="1106440" cy="222744"/>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3"/>
            <p:cNvSpPr/>
            <p:nvPr/>
          </p:nvSpPr>
          <p:spPr>
            <a:xfrm>
              <a:off x="1259825" y="1188950"/>
              <a:ext cx="1106519" cy="223140"/>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8" name="Google Shape;2068;p13"/>
          <p:cNvSpPr/>
          <p:nvPr/>
        </p:nvSpPr>
        <p:spPr>
          <a:xfrm>
            <a:off x="-1340312" y="-915300"/>
            <a:ext cx="2424500" cy="2109426"/>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3"/>
          <p:cNvSpPr/>
          <p:nvPr/>
        </p:nvSpPr>
        <p:spPr>
          <a:xfrm>
            <a:off x="8115301" y="3792800"/>
            <a:ext cx="2424500" cy="2109426"/>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0" name="Google Shape;2070;p13"/>
          <p:cNvGrpSpPr/>
          <p:nvPr/>
        </p:nvGrpSpPr>
        <p:grpSpPr>
          <a:xfrm>
            <a:off x="7937078" y="3939050"/>
            <a:ext cx="973848" cy="1049877"/>
            <a:chOff x="301225" y="1363100"/>
            <a:chExt cx="229600" cy="247525"/>
          </a:xfrm>
        </p:grpSpPr>
        <p:sp>
          <p:nvSpPr>
            <p:cNvPr id="2071" name="Google Shape;2071;p13"/>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3"/>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3"/>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3"/>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3"/>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3"/>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3"/>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3"/>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3"/>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3"/>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1" name="Google Shape;2081;p13"/>
          <p:cNvGrpSpPr/>
          <p:nvPr/>
        </p:nvGrpSpPr>
        <p:grpSpPr>
          <a:xfrm>
            <a:off x="288804" y="439028"/>
            <a:ext cx="701393" cy="522868"/>
            <a:chOff x="2634075" y="475000"/>
            <a:chExt cx="193200" cy="144025"/>
          </a:xfrm>
        </p:grpSpPr>
        <p:sp>
          <p:nvSpPr>
            <p:cNvPr id="2082" name="Google Shape;2082;p13"/>
            <p:cNvSpPr/>
            <p:nvPr/>
          </p:nvSpPr>
          <p:spPr>
            <a:xfrm>
              <a:off x="2681125" y="480875"/>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3"/>
            <p:cNvSpPr/>
            <p:nvPr/>
          </p:nvSpPr>
          <p:spPr>
            <a:xfrm>
              <a:off x="2723100" y="488975"/>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13"/>
            <p:cNvSpPr/>
            <p:nvPr/>
          </p:nvSpPr>
          <p:spPr>
            <a:xfrm>
              <a:off x="2709975" y="518325"/>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3"/>
            <p:cNvSpPr/>
            <p:nvPr/>
          </p:nvSpPr>
          <p:spPr>
            <a:xfrm>
              <a:off x="2740050" y="518600"/>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3"/>
            <p:cNvSpPr/>
            <p:nvPr/>
          </p:nvSpPr>
          <p:spPr>
            <a:xfrm>
              <a:off x="2744350" y="478750"/>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3"/>
            <p:cNvSpPr/>
            <p:nvPr/>
          </p:nvSpPr>
          <p:spPr>
            <a:xfrm>
              <a:off x="2795250" y="521700"/>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3"/>
            <p:cNvSpPr/>
            <p:nvPr/>
          </p:nvSpPr>
          <p:spPr>
            <a:xfrm>
              <a:off x="2758500" y="556975"/>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3"/>
            <p:cNvSpPr/>
            <p:nvPr/>
          </p:nvSpPr>
          <p:spPr>
            <a:xfrm>
              <a:off x="2806550" y="551750"/>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3"/>
            <p:cNvSpPr/>
            <p:nvPr/>
          </p:nvSpPr>
          <p:spPr>
            <a:xfrm>
              <a:off x="2682150" y="548500"/>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3"/>
            <p:cNvSpPr/>
            <p:nvPr/>
          </p:nvSpPr>
          <p:spPr>
            <a:xfrm>
              <a:off x="2645850" y="508450"/>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3"/>
            <p:cNvSpPr/>
            <p:nvPr/>
          </p:nvSpPr>
          <p:spPr>
            <a:xfrm>
              <a:off x="2720725" y="559350"/>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3"/>
            <p:cNvSpPr/>
            <p:nvPr/>
          </p:nvSpPr>
          <p:spPr>
            <a:xfrm>
              <a:off x="2779650" y="587325"/>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3"/>
            <p:cNvSpPr/>
            <p:nvPr/>
          </p:nvSpPr>
          <p:spPr>
            <a:xfrm>
              <a:off x="2741525" y="602475"/>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3"/>
            <p:cNvSpPr/>
            <p:nvPr/>
          </p:nvSpPr>
          <p:spPr>
            <a:xfrm>
              <a:off x="2634550" y="475000"/>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3"/>
            <p:cNvSpPr/>
            <p:nvPr/>
          </p:nvSpPr>
          <p:spPr>
            <a:xfrm>
              <a:off x="2677400" y="583350"/>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3"/>
            <p:cNvSpPr/>
            <p:nvPr/>
          </p:nvSpPr>
          <p:spPr>
            <a:xfrm>
              <a:off x="2634075" y="534850"/>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CUSTOM_3">
    <p:spTree>
      <p:nvGrpSpPr>
        <p:cNvPr id="1" name="Shape 2098"/>
        <p:cNvGrpSpPr/>
        <p:nvPr/>
      </p:nvGrpSpPr>
      <p:grpSpPr>
        <a:xfrm>
          <a:off x="0" y="0"/>
          <a:ext cx="0" cy="0"/>
          <a:chOff x="0" y="0"/>
          <a:chExt cx="0" cy="0"/>
        </a:xfrm>
      </p:grpSpPr>
      <p:sp>
        <p:nvSpPr>
          <p:cNvPr id="2099" name="Google Shape;2099;p14"/>
          <p:cNvSpPr txBox="1">
            <a:spLocks noGrp="1"/>
          </p:cNvSpPr>
          <p:nvPr>
            <p:ph type="title"/>
          </p:nvPr>
        </p:nvSpPr>
        <p:spPr>
          <a:xfrm>
            <a:off x="1266900" y="1477000"/>
            <a:ext cx="6610200" cy="19773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100" name="Google Shape;2100;p14"/>
          <p:cNvSpPr txBox="1">
            <a:spLocks noGrp="1"/>
          </p:cNvSpPr>
          <p:nvPr>
            <p:ph type="title" idx="2"/>
          </p:nvPr>
        </p:nvSpPr>
        <p:spPr>
          <a:xfrm>
            <a:off x="3160600" y="3296750"/>
            <a:ext cx="2822700" cy="398100"/>
          </a:xfrm>
          <a:prstGeom prst="rect">
            <a:avLst/>
          </a:prstGeom>
        </p:spPr>
        <p:txBody>
          <a:bodyPr spcFirstLastPara="1" wrap="square" lIns="91425" tIns="91425" rIns="91425" bIns="91425" anchor="ctr" anchorCtr="0">
            <a:noAutofit/>
          </a:bodyPr>
          <a:lstStyle>
            <a:lvl1pPr lvl="0">
              <a:spcBef>
                <a:spcPts val="0"/>
              </a:spcBef>
              <a:spcAft>
                <a:spcPts val="0"/>
              </a:spcAft>
              <a:buClr>
                <a:schemeClr val="dk2"/>
              </a:buClr>
              <a:buSzPts val="1400"/>
              <a:buNone/>
              <a:defRPr sz="1400" b="0">
                <a:solidFill>
                  <a:schemeClr val="dk2"/>
                </a:solidFill>
                <a:latin typeface="Lato"/>
                <a:ea typeface="Lato"/>
                <a:cs typeface="Lato"/>
                <a:sym typeface="Lato"/>
              </a:defRPr>
            </a:lvl1pPr>
            <a:lvl2pPr lvl="1">
              <a:spcBef>
                <a:spcPts val="0"/>
              </a:spcBef>
              <a:spcAft>
                <a:spcPts val="0"/>
              </a:spcAft>
              <a:buSzPts val="2800"/>
              <a:buNone/>
              <a:defRPr>
                <a:latin typeface="Lato"/>
                <a:ea typeface="Lato"/>
                <a:cs typeface="Lato"/>
                <a:sym typeface="Lato"/>
              </a:defRPr>
            </a:lvl2pPr>
            <a:lvl3pPr lvl="2">
              <a:spcBef>
                <a:spcPts val="0"/>
              </a:spcBef>
              <a:spcAft>
                <a:spcPts val="0"/>
              </a:spcAft>
              <a:buSzPts val="2800"/>
              <a:buNone/>
              <a:defRPr>
                <a:latin typeface="Lato"/>
                <a:ea typeface="Lato"/>
                <a:cs typeface="Lato"/>
                <a:sym typeface="Lato"/>
              </a:defRPr>
            </a:lvl3pPr>
            <a:lvl4pPr lvl="3">
              <a:spcBef>
                <a:spcPts val="0"/>
              </a:spcBef>
              <a:spcAft>
                <a:spcPts val="0"/>
              </a:spcAft>
              <a:buSzPts val="2800"/>
              <a:buNone/>
              <a:defRPr>
                <a:latin typeface="Lato"/>
                <a:ea typeface="Lato"/>
                <a:cs typeface="Lato"/>
                <a:sym typeface="Lato"/>
              </a:defRPr>
            </a:lvl4pPr>
            <a:lvl5pPr lvl="4">
              <a:spcBef>
                <a:spcPts val="0"/>
              </a:spcBef>
              <a:spcAft>
                <a:spcPts val="0"/>
              </a:spcAft>
              <a:buSzPts val="2800"/>
              <a:buNone/>
              <a:defRPr>
                <a:latin typeface="Lato"/>
                <a:ea typeface="Lato"/>
                <a:cs typeface="Lato"/>
                <a:sym typeface="Lato"/>
              </a:defRPr>
            </a:lvl5pPr>
            <a:lvl6pPr lvl="5">
              <a:spcBef>
                <a:spcPts val="0"/>
              </a:spcBef>
              <a:spcAft>
                <a:spcPts val="0"/>
              </a:spcAft>
              <a:buSzPts val="2800"/>
              <a:buNone/>
              <a:defRPr>
                <a:latin typeface="Lato"/>
                <a:ea typeface="Lato"/>
                <a:cs typeface="Lato"/>
                <a:sym typeface="Lato"/>
              </a:defRPr>
            </a:lvl6pPr>
            <a:lvl7pPr lvl="6">
              <a:spcBef>
                <a:spcPts val="0"/>
              </a:spcBef>
              <a:spcAft>
                <a:spcPts val="0"/>
              </a:spcAft>
              <a:buSzPts val="2800"/>
              <a:buNone/>
              <a:defRPr>
                <a:latin typeface="Lato"/>
                <a:ea typeface="Lato"/>
                <a:cs typeface="Lato"/>
                <a:sym typeface="Lato"/>
              </a:defRPr>
            </a:lvl7pPr>
            <a:lvl8pPr lvl="7">
              <a:spcBef>
                <a:spcPts val="0"/>
              </a:spcBef>
              <a:spcAft>
                <a:spcPts val="0"/>
              </a:spcAft>
              <a:buSzPts val="2800"/>
              <a:buNone/>
              <a:defRPr>
                <a:latin typeface="Lato"/>
                <a:ea typeface="Lato"/>
                <a:cs typeface="Lato"/>
                <a:sym typeface="Lato"/>
              </a:defRPr>
            </a:lvl8pPr>
            <a:lvl9pPr lvl="8">
              <a:spcBef>
                <a:spcPts val="0"/>
              </a:spcBef>
              <a:spcAft>
                <a:spcPts val="0"/>
              </a:spcAft>
              <a:buSzPts val="2800"/>
              <a:buNone/>
              <a:defRPr>
                <a:latin typeface="Lato"/>
                <a:ea typeface="Lato"/>
                <a:cs typeface="Lato"/>
                <a:sym typeface="Lato"/>
              </a:defRPr>
            </a:lvl9pPr>
          </a:lstStyle>
          <a:p>
            <a:endParaRPr/>
          </a:p>
        </p:txBody>
      </p:sp>
      <p:sp>
        <p:nvSpPr>
          <p:cNvPr id="2101" name="Google Shape;2101;p14"/>
          <p:cNvSpPr/>
          <p:nvPr/>
        </p:nvSpPr>
        <p:spPr>
          <a:xfrm rot="9234458">
            <a:off x="-367420" y="-294943"/>
            <a:ext cx="2065233" cy="1105851"/>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2" name="Google Shape;2102;p14"/>
          <p:cNvGrpSpPr/>
          <p:nvPr/>
        </p:nvGrpSpPr>
        <p:grpSpPr>
          <a:xfrm rot="8820624">
            <a:off x="7872127" y="-217232"/>
            <a:ext cx="2052321" cy="1362055"/>
            <a:chOff x="508625" y="1276225"/>
            <a:chExt cx="388750" cy="258000"/>
          </a:xfrm>
        </p:grpSpPr>
        <p:sp>
          <p:nvSpPr>
            <p:cNvPr id="2103" name="Google Shape;2103;p14"/>
            <p:cNvSpPr/>
            <p:nvPr/>
          </p:nvSpPr>
          <p:spPr>
            <a:xfrm>
              <a:off x="508625" y="1276225"/>
              <a:ext cx="323725" cy="25800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4"/>
            <p:cNvSpPr/>
            <p:nvPr/>
          </p:nvSpPr>
          <p:spPr>
            <a:xfrm>
              <a:off x="732450" y="1423900"/>
              <a:ext cx="38700" cy="1047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4"/>
            <p:cNvSpPr/>
            <p:nvPr/>
          </p:nvSpPr>
          <p:spPr>
            <a:xfrm>
              <a:off x="774400" y="1415925"/>
              <a:ext cx="32050" cy="9975"/>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4"/>
            <p:cNvSpPr/>
            <p:nvPr/>
          </p:nvSpPr>
          <p:spPr>
            <a:xfrm>
              <a:off x="772475" y="1448025"/>
              <a:ext cx="29225" cy="9425"/>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4"/>
            <p:cNvSpPr/>
            <p:nvPr/>
          </p:nvSpPr>
          <p:spPr>
            <a:xfrm>
              <a:off x="800750" y="1436725"/>
              <a:ext cx="29225" cy="9425"/>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4"/>
            <p:cNvSpPr/>
            <p:nvPr/>
          </p:nvSpPr>
          <p:spPr>
            <a:xfrm>
              <a:off x="789900" y="1398400"/>
              <a:ext cx="36325" cy="1250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4"/>
            <p:cNvSpPr/>
            <p:nvPr/>
          </p:nvSpPr>
          <p:spPr>
            <a:xfrm>
              <a:off x="853125" y="1419600"/>
              <a:ext cx="26375" cy="12075"/>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4"/>
            <p:cNvSpPr/>
            <p:nvPr/>
          </p:nvSpPr>
          <p:spPr>
            <a:xfrm>
              <a:off x="831850" y="1465825"/>
              <a:ext cx="24575" cy="9400"/>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4"/>
            <p:cNvSpPr/>
            <p:nvPr/>
          </p:nvSpPr>
          <p:spPr>
            <a:xfrm>
              <a:off x="874275" y="1443175"/>
              <a:ext cx="23100" cy="10650"/>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4"/>
            <p:cNvSpPr/>
            <p:nvPr/>
          </p:nvSpPr>
          <p:spPr>
            <a:xfrm>
              <a:off x="757900" y="1486475"/>
              <a:ext cx="27850" cy="105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4"/>
            <p:cNvSpPr/>
            <p:nvPr/>
          </p:nvSpPr>
          <p:spPr>
            <a:xfrm>
              <a:off x="709375" y="1462625"/>
              <a:ext cx="30100" cy="1087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4"/>
            <p:cNvSpPr/>
            <p:nvPr/>
          </p:nvSpPr>
          <p:spPr>
            <a:xfrm>
              <a:off x="797475" y="1482300"/>
              <a:ext cx="29650" cy="12925"/>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4"/>
            <p:cNvSpPr/>
            <p:nvPr/>
          </p:nvSpPr>
          <p:spPr>
            <a:xfrm>
              <a:off x="862500" y="1486275"/>
              <a:ext cx="24000" cy="10300"/>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4"/>
            <p:cNvSpPr/>
            <p:nvPr/>
          </p:nvSpPr>
          <p:spPr>
            <a:xfrm>
              <a:off x="725900" y="1389450"/>
              <a:ext cx="31575" cy="12975"/>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4"/>
            <p:cNvSpPr/>
            <p:nvPr/>
          </p:nvSpPr>
          <p:spPr>
            <a:xfrm>
              <a:off x="832775" y="1514325"/>
              <a:ext cx="23200" cy="11525"/>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4"/>
            <p:cNvSpPr/>
            <p:nvPr/>
          </p:nvSpPr>
          <p:spPr>
            <a:xfrm>
              <a:off x="686750" y="1435600"/>
              <a:ext cx="30125" cy="1205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4"/>
            <p:cNvSpPr/>
            <p:nvPr/>
          </p:nvSpPr>
          <p:spPr>
            <a:xfrm>
              <a:off x="766375" y="1520425"/>
              <a:ext cx="26375" cy="10650"/>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4"/>
            <p:cNvSpPr/>
            <p:nvPr/>
          </p:nvSpPr>
          <p:spPr>
            <a:xfrm>
              <a:off x="708925" y="1491350"/>
              <a:ext cx="29650" cy="1047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1" name="Google Shape;2121;p14"/>
          <p:cNvSpPr/>
          <p:nvPr/>
        </p:nvSpPr>
        <p:spPr>
          <a:xfrm>
            <a:off x="8080477" y="3916602"/>
            <a:ext cx="1634561" cy="1506200"/>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22" name="Google Shape;2122;p14"/>
          <p:cNvGrpSpPr/>
          <p:nvPr/>
        </p:nvGrpSpPr>
        <p:grpSpPr>
          <a:xfrm>
            <a:off x="7958346" y="3529986"/>
            <a:ext cx="890665" cy="960198"/>
            <a:chOff x="7769968" y="3326773"/>
            <a:chExt cx="1079332" cy="1163594"/>
          </a:xfrm>
        </p:grpSpPr>
        <p:sp>
          <p:nvSpPr>
            <p:cNvPr id="2123" name="Google Shape;2123;p14"/>
            <p:cNvSpPr/>
            <p:nvPr/>
          </p:nvSpPr>
          <p:spPr>
            <a:xfrm>
              <a:off x="7769968" y="3842816"/>
              <a:ext cx="177694" cy="13397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4"/>
            <p:cNvSpPr/>
            <p:nvPr/>
          </p:nvSpPr>
          <p:spPr>
            <a:xfrm>
              <a:off x="7946723" y="4115117"/>
              <a:ext cx="195440" cy="15642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4"/>
            <p:cNvSpPr/>
            <p:nvPr/>
          </p:nvSpPr>
          <p:spPr>
            <a:xfrm>
              <a:off x="8179889" y="4303624"/>
              <a:ext cx="217534" cy="18674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4"/>
            <p:cNvSpPr/>
            <p:nvPr/>
          </p:nvSpPr>
          <p:spPr>
            <a:xfrm>
              <a:off x="8461475" y="3897347"/>
              <a:ext cx="241626" cy="17828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4"/>
            <p:cNvSpPr/>
            <p:nvPr/>
          </p:nvSpPr>
          <p:spPr>
            <a:xfrm>
              <a:off x="8175541" y="3783115"/>
              <a:ext cx="223998" cy="199906"/>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4"/>
            <p:cNvSpPr/>
            <p:nvPr/>
          </p:nvSpPr>
          <p:spPr>
            <a:xfrm>
              <a:off x="8630003" y="4213131"/>
              <a:ext cx="219297" cy="208132"/>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4"/>
            <p:cNvSpPr/>
            <p:nvPr/>
          </p:nvSpPr>
          <p:spPr>
            <a:xfrm>
              <a:off x="7996436" y="3540900"/>
              <a:ext cx="130332" cy="111059"/>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4"/>
            <p:cNvSpPr/>
            <p:nvPr/>
          </p:nvSpPr>
          <p:spPr>
            <a:xfrm>
              <a:off x="8188939" y="3326773"/>
              <a:ext cx="265836" cy="1943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4"/>
            <p:cNvSpPr/>
            <p:nvPr/>
          </p:nvSpPr>
          <p:spPr>
            <a:xfrm>
              <a:off x="8428098" y="4228409"/>
              <a:ext cx="97426" cy="7991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4"/>
            <p:cNvSpPr/>
            <p:nvPr/>
          </p:nvSpPr>
          <p:spPr>
            <a:xfrm>
              <a:off x="8536572" y="3552887"/>
              <a:ext cx="153249" cy="1048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3" name="Google Shape;2133;p14"/>
          <p:cNvSpPr/>
          <p:nvPr/>
        </p:nvSpPr>
        <p:spPr>
          <a:xfrm>
            <a:off x="-1874319" y="4005519"/>
            <a:ext cx="3227084" cy="1328350"/>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4" name="Google Shape;2134;p14"/>
          <p:cNvGrpSpPr/>
          <p:nvPr/>
        </p:nvGrpSpPr>
        <p:grpSpPr>
          <a:xfrm>
            <a:off x="617775" y="4381922"/>
            <a:ext cx="1217971" cy="575552"/>
            <a:chOff x="617775" y="4327922"/>
            <a:chExt cx="1217971" cy="575552"/>
          </a:xfrm>
        </p:grpSpPr>
        <p:sp>
          <p:nvSpPr>
            <p:cNvPr id="2135" name="Google Shape;2135;p14"/>
            <p:cNvSpPr/>
            <p:nvPr/>
          </p:nvSpPr>
          <p:spPr>
            <a:xfrm>
              <a:off x="617775" y="4657765"/>
              <a:ext cx="1217971" cy="24570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4"/>
            <p:cNvSpPr/>
            <p:nvPr/>
          </p:nvSpPr>
          <p:spPr>
            <a:xfrm>
              <a:off x="617862" y="4495239"/>
              <a:ext cx="1217884" cy="245186"/>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4"/>
            <p:cNvSpPr/>
            <p:nvPr/>
          </p:nvSpPr>
          <p:spPr>
            <a:xfrm>
              <a:off x="617775" y="4327922"/>
              <a:ext cx="1217971" cy="245622"/>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CUSTOM_10">
    <p:spTree>
      <p:nvGrpSpPr>
        <p:cNvPr id="1" name="Shape 2138"/>
        <p:cNvGrpSpPr/>
        <p:nvPr/>
      </p:nvGrpSpPr>
      <p:grpSpPr>
        <a:xfrm>
          <a:off x="0" y="0"/>
          <a:ext cx="0" cy="0"/>
          <a:chOff x="0" y="0"/>
          <a:chExt cx="0" cy="0"/>
        </a:xfrm>
      </p:grpSpPr>
      <p:sp>
        <p:nvSpPr>
          <p:cNvPr id="2139" name="Google Shape;2139;p15"/>
          <p:cNvSpPr txBox="1">
            <a:spLocks noGrp="1"/>
          </p:cNvSpPr>
          <p:nvPr>
            <p:ph type="subTitle" idx="1"/>
          </p:nvPr>
        </p:nvSpPr>
        <p:spPr>
          <a:xfrm>
            <a:off x="1804625" y="3754803"/>
            <a:ext cx="2767500" cy="848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140" name="Google Shape;2140;p15"/>
          <p:cNvSpPr txBox="1">
            <a:spLocks noGrp="1"/>
          </p:cNvSpPr>
          <p:nvPr>
            <p:ph type="title"/>
          </p:nvPr>
        </p:nvSpPr>
        <p:spPr>
          <a:xfrm>
            <a:off x="1804625" y="2502800"/>
            <a:ext cx="2767500" cy="1341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800"/>
              <a:buNone/>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141" name="Google Shape;2141;p15"/>
          <p:cNvSpPr/>
          <p:nvPr/>
        </p:nvSpPr>
        <p:spPr>
          <a:xfrm rot="7742116">
            <a:off x="-1068688" y="-809093"/>
            <a:ext cx="3985717" cy="2134183"/>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5"/>
          <p:cNvSpPr/>
          <p:nvPr/>
        </p:nvSpPr>
        <p:spPr>
          <a:xfrm rot="5400000">
            <a:off x="4064996" y="1559256"/>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5"/>
          <p:cNvSpPr/>
          <p:nvPr/>
        </p:nvSpPr>
        <p:spPr>
          <a:xfrm rot="5400000">
            <a:off x="3802578" y="1696483"/>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5"/>
          <p:cNvSpPr/>
          <p:nvPr/>
        </p:nvSpPr>
        <p:spPr>
          <a:xfrm rot="5400000">
            <a:off x="3339475" y="420410"/>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5"/>
          <p:cNvSpPr/>
          <p:nvPr/>
        </p:nvSpPr>
        <p:spPr>
          <a:xfrm rot="5400000" flipH="1">
            <a:off x="2309078" y="977114"/>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5"/>
          <p:cNvSpPr/>
          <p:nvPr/>
        </p:nvSpPr>
        <p:spPr>
          <a:xfrm rot="5400000">
            <a:off x="2597471" y="1319931"/>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7" name="Google Shape;2147;p15"/>
          <p:cNvGrpSpPr/>
          <p:nvPr/>
        </p:nvGrpSpPr>
        <p:grpSpPr>
          <a:xfrm>
            <a:off x="1583002" y="199073"/>
            <a:ext cx="446304" cy="481146"/>
            <a:chOff x="7769968" y="3326773"/>
            <a:chExt cx="1079332" cy="1163594"/>
          </a:xfrm>
        </p:grpSpPr>
        <p:sp>
          <p:nvSpPr>
            <p:cNvPr id="2148" name="Google Shape;2148;p15"/>
            <p:cNvSpPr/>
            <p:nvPr/>
          </p:nvSpPr>
          <p:spPr>
            <a:xfrm>
              <a:off x="7769968" y="3842816"/>
              <a:ext cx="177694" cy="13397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5"/>
            <p:cNvSpPr/>
            <p:nvPr/>
          </p:nvSpPr>
          <p:spPr>
            <a:xfrm>
              <a:off x="7946723" y="4115117"/>
              <a:ext cx="195440" cy="15642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5"/>
            <p:cNvSpPr/>
            <p:nvPr/>
          </p:nvSpPr>
          <p:spPr>
            <a:xfrm>
              <a:off x="8179889" y="4303624"/>
              <a:ext cx="217534" cy="18674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5"/>
            <p:cNvSpPr/>
            <p:nvPr/>
          </p:nvSpPr>
          <p:spPr>
            <a:xfrm>
              <a:off x="8461475" y="3897347"/>
              <a:ext cx="241626" cy="17828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5"/>
            <p:cNvSpPr/>
            <p:nvPr/>
          </p:nvSpPr>
          <p:spPr>
            <a:xfrm>
              <a:off x="8175541" y="3783115"/>
              <a:ext cx="223998" cy="199906"/>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5"/>
            <p:cNvSpPr/>
            <p:nvPr/>
          </p:nvSpPr>
          <p:spPr>
            <a:xfrm>
              <a:off x="8630003" y="4213131"/>
              <a:ext cx="219297" cy="208132"/>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5"/>
            <p:cNvSpPr/>
            <p:nvPr/>
          </p:nvSpPr>
          <p:spPr>
            <a:xfrm>
              <a:off x="7996436" y="3540900"/>
              <a:ext cx="130332" cy="111059"/>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5"/>
            <p:cNvSpPr/>
            <p:nvPr/>
          </p:nvSpPr>
          <p:spPr>
            <a:xfrm>
              <a:off x="8188939" y="3326773"/>
              <a:ext cx="265836" cy="1943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5"/>
            <p:cNvSpPr/>
            <p:nvPr/>
          </p:nvSpPr>
          <p:spPr>
            <a:xfrm>
              <a:off x="8428098" y="4228409"/>
              <a:ext cx="97426" cy="7991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5"/>
            <p:cNvSpPr/>
            <p:nvPr/>
          </p:nvSpPr>
          <p:spPr>
            <a:xfrm>
              <a:off x="8536572" y="3552887"/>
              <a:ext cx="153249" cy="1048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8" name="Google Shape;2158;p15"/>
          <p:cNvSpPr/>
          <p:nvPr/>
        </p:nvSpPr>
        <p:spPr>
          <a:xfrm>
            <a:off x="1360743" y="1230762"/>
            <a:ext cx="252704" cy="244945"/>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5"/>
          <p:cNvSpPr/>
          <p:nvPr/>
        </p:nvSpPr>
        <p:spPr>
          <a:xfrm>
            <a:off x="4572788" y="487800"/>
            <a:ext cx="4167900" cy="4167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0" name="Google Shape;2160;p15"/>
          <p:cNvGrpSpPr/>
          <p:nvPr/>
        </p:nvGrpSpPr>
        <p:grpSpPr>
          <a:xfrm>
            <a:off x="447681" y="1934782"/>
            <a:ext cx="1033840" cy="2668714"/>
            <a:chOff x="2014958" y="1510123"/>
            <a:chExt cx="797101" cy="2057605"/>
          </a:xfrm>
        </p:grpSpPr>
        <p:sp>
          <p:nvSpPr>
            <p:cNvPr id="2161" name="Google Shape;2161;p15"/>
            <p:cNvSpPr/>
            <p:nvPr/>
          </p:nvSpPr>
          <p:spPr>
            <a:xfrm>
              <a:off x="2118623" y="3300466"/>
              <a:ext cx="672333" cy="267263"/>
            </a:xfrm>
            <a:custGeom>
              <a:avLst/>
              <a:gdLst/>
              <a:ahLst/>
              <a:cxnLst/>
              <a:rect l="l" t="t" r="r" b="b"/>
              <a:pathLst>
                <a:path w="37435" h="14881" extrusionOk="0">
                  <a:moveTo>
                    <a:pt x="34842" y="1"/>
                  </a:moveTo>
                  <a:cubicBezTo>
                    <a:pt x="34428" y="139"/>
                    <a:pt x="33978" y="416"/>
                    <a:pt x="33702" y="865"/>
                  </a:cubicBezTo>
                  <a:cubicBezTo>
                    <a:pt x="33702" y="1003"/>
                    <a:pt x="33702" y="1141"/>
                    <a:pt x="33563" y="1418"/>
                  </a:cubicBezTo>
                  <a:cubicBezTo>
                    <a:pt x="33425" y="1729"/>
                    <a:pt x="33425" y="2006"/>
                    <a:pt x="33563" y="2282"/>
                  </a:cubicBezTo>
                  <a:lnTo>
                    <a:pt x="33563" y="4010"/>
                  </a:lnTo>
                  <a:cubicBezTo>
                    <a:pt x="33563" y="4460"/>
                    <a:pt x="33425" y="4874"/>
                    <a:pt x="33252" y="5324"/>
                  </a:cubicBezTo>
                  <a:cubicBezTo>
                    <a:pt x="32976" y="5600"/>
                    <a:pt x="32838" y="6050"/>
                    <a:pt x="32561" y="6326"/>
                  </a:cubicBezTo>
                  <a:cubicBezTo>
                    <a:pt x="32250" y="6741"/>
                    <a:pt x="31835" y="7190"/>
                    <a:pt x="31386" y="7467"/>
                  </a:cubicBezTo>
                  <a:cubicBezTo>
                    <a:pt x="30522" y="8193"/>
                    <a:pt x="29658" y="8642"/>
                    <a:pt x="28655" y="9057"/>
                  </a:cubicBezTo>
                  <a:cubicBezTo>
                    <a:pt x="26650" y="9921"/>
                    <a:pt x="24473" y="10509"/>
                    <a:pt x="22330" y="10785"/>
                  </a:cubicBezTo>
                  <a:cubicBezTo>
                    <a:pt x="20878" y="10923"/>
                    <a:pt x="19426" y="11062"/>
                    <a:pt x="18009" y="11062"/>
                  </a:cubicBezTo>
                  <a:lnTo>
                    <a:pt x="18009" y="10785"/>
                  </a:lnTo>
                  <a:cubicBezTo>
                    <a:pt x="18147" y="10370"/>
                    <a:pt x="18147" y="9783"/>
                    <a:pt x="17871" y="9333"/>
                  </a:cubicBezTo>
                  <a:cubicBezTo>
                    <a:pt x="17698" y="8919"/>
                    <a:pt x="17145" y="8469"/>
                    <a:pt x="16696" y="8469"/>
                  </a:cubicBezTo>
                  <a:cubicBezTo>
                    <a:pt x="15831" y="8331"/>
                    <a:pt x="15106" y="8054"/>
                    <a:pt x="14241" y="7778"/>
                  </a:cubicBezTo>
                  <a:lnTo>
                    <a:pt x="14103" y="7778"/>
                  </a:lnTo>
                  <a:cubicBezTo>
                    <a:pt x="13239" y="6914"/>
                    <a:pt x="12098" y="6326"/>
                    <a:pt x="11096" y="5600"/>
                  </a:cubicBezTo>
                  <a:cubicBezTo>
                    <a:pt x="10785" y="5324"/>
                    <a:pt x="10508" y="5324"/>
                    <a:pt x="10094" y="5324"/>
                  </a:cubicBezTo>
                  <a:cubicBezTo>
                    <a:pt x="9644" y="4460"/>
                    <a:pt x="8780" y="3734"/>
                    <a:pt x="8054" y="3146"/>
                  </a:cubicBezTo>
                  <a:lnTo>
                    <a:pt x="8054" y="2282"/>
                  </a:lnTo>
                  <a:cubicBezTo>
                    <a:pt x="7810" y="1397"/>
                    <a:pt x="6892" y="835"/>
                    <a:pt x="6085" y="835"/>
                  </a:cubicBezTo>
                  <a:cubicBezTo>
                    <a:pt x="5979" y="835"/>
                    <a:pt x="5874" y="845"/>
                    <a:pt x="5773" y="865"/>
                  </a:cubicBezTo>
                  <a:cubicBezTo>
                    <a:pt x="3734" y="1418"/>
                    <a:pt x="1452" y="2420"/>
                    <a:pt x="415" y="4321"/>
                  </a:cubicBezTo>
                  <a:cubicBezTo>
                    <a:pt x="277" y="4736"/>
                    <a:pt x="139" y="5186"/>
                    <a:pt x="139" y="5600"/>
                  </a:cubicBezTo>
                  <a:cubicBezTo>
                    <a:pt x="1" y="6188"/>
                    <a:pt x="1" y="6603"/>
                    <a:pt x="139" y="7190"/>
                  </a:cubicBezTo>
                  <a:cubicBezTo>
                    <a:pt x="277" y="8054"/>
                    <a:pt x="727" y="8919"/>
                    <a:pt x="1280" y="9644"/>
                  </a:cubicBezTo>
                  <a:cubicBezTo>
                    <a:pt x="2593" y="11373"/>
                    <a:pt x="4598" y="12375"/>
                    <a:pt x="6637" y="13101"/>
                  </a:cubicBezTo>
                  <a:cubicBezTo>
                    <a:pt x="9057" y="13965"/>
                    <a:pt x="11822" y="14380"/>
                    <a:pt x="14414" y="14691"/>
                  </a:cubicBezTo>
                  <a:cubicBezTo>
                    <a:pt x="15554" y="14812"/>
                    <a:pt x="16720" y="14881"/>
                    <a:pt x="17890" y="14881"/>
                  </a:cubicBezTo>
                  <a:cubicBezTo>
                    <a:pt x="19381" y="14881"/>
                    <a:pt x="20877" y="14770"/>
                    <a:pt x="22330" y="14518"/>
                  </a:cubicBezTo>
                  <a:cubicBezTo>
                    <a:pt x="24611" y="14242"/>
                    <a:pt x="26927" y="13827"/>
                    <a:pt x="29104" y="12963"/>
                  </a:cubicBezTo>
                  <a:cubicBezTo>
                    <a:pt x="31109" y="12237"/>
                    <a:pt x="32976" y="11234"/>
                    <a:pt x="34566" y="9783"/>
                  </a:cubicBezTo>
                  <a:cubicBezTo>
                    <a:pt x="35292" y="9195"/>
                    <a:pt x="35845" y="8331"/>
                    <a:pt x="36294" y="7605"/>
                  </a:cubicBezTo>
                  <a:cubicBezTo>
                    <a:pt x="36882" y="6603"/>
                    <a:pt x="37296" y="5462"/>
                    <a:pt x="37296" y="4149"/>
                  </a:cubicBezTo>
                  <a:cubicBezTo>
                    <a:pt x="37435" y="3284"/>
                    <a:pt x="37435" y="2282"/>
                    <a:pt x="37296" y="1418"/>
                  </a:cubicBezTo>
                  <a:cubicBezTo>
                    <a:pt x="37158" y="865"/>
                    <a:pt x="36709" y="416"/>
                    <a:pt x="36432" y="277"/>
                  </a:cubicBezTo>
                  <a:cubicBezTo>
                    <a:pt x="36156" y="1"/>
                    <a:pt x="35706" y="1"/>
                    <a:pt x="354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5"/>
            <p:cNvSpPr/>
            <p:nvPr/>
          </p:nvSpPr>
          <p:spPr>
            <a:xfrm>
              <a:off x="2191253" y="2622566"/>
              <a:ext cx="46588" cy="62106"/>
            </a:xfrm>
            <a:custGeom>
              <a:avLst/>
              <a:gdLst/>
              <a:ahLst/>
              <a:cxnLst/>
              <a:rect l="l" t="t" r="r" b="b"/>
              <a:pathLst>
                <a:path w="2594" h="3458" extrusionOk="0">
                  <a:moveTo>
                    <a:pt x="2420" y="1"/>
                  </a:moveTo>
                  <a:cubicBezTo>
                    <a:pt x="2282" y="139"/>
                    <a:pt x="2144" y="277"/>
                    <a:pt x="1867" y="588"/>
                  </a:cubicBezTo>
                  <a:cubicBezTo>
                    <a:pt x="1602" y="824"/>
                    <a:pt x="1363" y="1059"/>
                    <a:pt x="1126" y="1402"/>
                  </a:cubicBezTo>
                  <a:lnTo>
                    <a:pt x="1126" y="1402"/>
                  </a:lnTo>
                  <a:cubicBezTo>
                    <a:pt x="1504" y="977"/>
                    <a:pt x="1949" y="638"/>
                    <a:pt x="2282" y="277"/>
                  </a:cubicBezTo>
                  <a:cubicBezTo>
                    <a:pt x="2420" y="139"/>
                    <a:pt x="2420" y="139"/>
                    <a:pt x="2593" y="139"/>
                  </a:cubicBezTo>
                  <a:cubicBezTo>
                    <a:pt x="2593" y="1"/>
                    <a:pt x="2593" y="1"/>
                    <a:pt x="2420" y="1"/>
                  </a:cubicBezTo>
                  <a:close/>
                  <a:moveTo>
                    <a:pt x="1126" y="1402"/>
                  </a:moveTo>
                  <a:cubicBezTo>
                    <a:pt x="1034" y="1505"/>
                    <a:pt x="946" y="1614"/>
                    <a:pt x="865" y="1729"/>
                  </a:cubicBezTo>
                  <a:cubicBezTo>
                    <a:pt x="846" y="1765"/>
                    <a:pt x="826" y="1802"/>
                    <a:pt x="807" y="1838"/>
                  </a:cubicBezTo>
                  <a:lnTo>
                    <a:pt x="807" y="1838"/>
                  </a:lnTo>
                  <a:cubicBezTo>
                    <a:pt x="871" y="1755"/>
                    <a:pt x="937" y="1672"/>
                    <a:pt x="1003" y="1591"/>
                  </a:cubicBezTo>
                  <a:cubicBezTo>
                    <a:pt x="1044" y="1524"/>
                    <a:pt x="1085" y="1461"/>
                    <a:pt x="1126" y="1402"/>
                  </a:cubicBezTo>
                  <a:close/>
                  <a:moveTo>
                    <a:pt x="807" y="1838"/>
                  </a:moveTo>
                  <a:lnTo>
                    <a:pt x="807" y="1838"/>
                  </a:lnTo>
                  <a:cubicBezTo>
                    <a:pt x="437" y="2320"/>
                    <a:pt x="119" y="2838"/>
                    <a:pt x="1" y="3457"/>
                  </a:cubicBezTo>
                  <a:cubicBezTo>
                    <a:pt x="260" y="2906"/>
                    <a:pt x="519" y="2385"/>
                    <a:pt x="807" y="1838"/>
                  </a:cubicBezTo>
                  <a:close/>
                </a:path>
              </a:pathLst>
            </a:custGeom>
            <a:solidFill>
              <a:srgbClr val="88B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5"/>
            <p:cNvSpPr/>
            <p:nvPr/>
          </p:nvSpPr>
          <p:spPr>
            <a:xfrm>
              <a:off x="2700312" y="2620087"/>
              <a:ext cx="18" cy="2496"/>
            </a:xfrm>
            <a:custGeom>
              <a:avLst/>
              <a:gdLst/>
              <a:ahLst/>
              <a:cxnLst/>
              <a:rect l="l" t="t" r="r" b="b"/>
              <a:pathLst>
                <a:path w="1" h="139" extrusionOk="0">
                  <a:moveTo>
                    <a:pt x="0" y="139"/>
                  </a:moveTo>
                  <a:lnTo>
                    <a:pt x="0" y="139"/>
                  </a:lnTo>
                  <a:lnTo>
                    <a:pt x="0" y="1"/>
                  </a:lnTo>
                  <a:close/>
                </a:path>
              </a:pathLst>
            </a:custGeom>
            <a:solidFill>
              <a:srgbClr val="EB99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5"/>
            <p:cNvSpPr/>
            <p:nvPr/>
          </p:nvSpPr>
          <p:spPr>
            <a:xfrm>
              <a:off x="2700312" y="2607048"/>
              <a:ext cx="23599" cy="85077"/>
            </a:xfrm>
            <a:custGeom>
              <a:avLst/>
              <a:gdLst/>
              <a:ahLst/>
              <a:cxnLst/>
              <a:rect l="l" t="t" r="r" b="b"/>
              <a:pathLst>
                <a:path w="1314" h="4737" extrusionOk="0">
                  <a:moveTo>
                    <a:pt x="0" y="1"/>
                  </a:moveTo>
                  <a:lnTo>
                    <a:pt x="0" y="865"/>
                  </a:lnTo>
                  <a:cubicBezTo>
                    <a:pt x="173" y="2144"/>
                    <a:pt x="450" y="3457"/>
                    <a:pt x="864" y="4736"/>
                  </a:cubicBezTo>
                  <a:cubicBezTo>
                    <a:pt x="1037" y="4598"/>
                    <a:pt x="1175" y="4460"/>
                    <a:pt x="1314" y="4460"/>
                  </a:cubicBezTo>
                  <a:lnTo>
                    <a:pt x="1175" y="4321"/>
                  </a:lnTo>
                  <a:cubicBezTo>
                    <a:pt x="864" y="3008"/>
                    <a:pt x="588" y="1729"/>
                    <a:pt x="450" y="415"/>
                  </a:cubicBezTo>
                  <a:lnTo>
                    <a:pt x="450" y="277"/>
                  </a:lnTo>
                  <a:cubicBezTo>
                    <a:pt x="311" y="139"/>
                    <a:pt x="173" y="139"/>
                    <a:pt x="0" y="1"/>
                  </a:cubicBezTo>
                  <a:close/>
                </a:path>
              </a:pathLst>
            </a:custGeom>
            <a:solidFill>
              <a:srgbClr val="88B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5"/>
            <p:cNvSpPr/>
            <p:nvPr/>
          </p:nvSpPr>
          <p:spPr>
            <a:xfrm>
              <a:off x="2672366" y="2596506"/>
              <a:ext cx="27964" cy="98708"/>
            </a:xfrm>
            <a:custGeom>
              <a:avLst/>
              <a:gdLst/>
              <a:ahLst/>
              <a:cxnLst/>
              <a:rect l="l" t="t" r="r" b="b"/>
              <a:pathLst>
                <a:path w="1557" h="5496" extrusionOk="0">
                  <a:moveTo>
                    <a:pt x="277" y="0"/>
                  </a:moveTo>
                  <a:cubicBezTo>
                    <a:pt x="139" y="449"/>
                    <a:pt x="139" y="864"/>
                    <a:pt x="1" y="1314"/>
                  </a:cubicBezTo>
                  <a:cubicBezTo>
                    <a:pt x="139" y="1314"/>
                    <a:pt x="277" y="1452"/>
                    <a:pt x="277" y="1590"/>
                  </a:cubicBezTo>
                  <a:cubicBezTo>
                    <a:pt x="416" y="2592"/>
                    <a:pt x="554" y="3768"/>
                    <a:pt x="1003" y="4632"/>
                  </a:cubicBezTo>
                  <a:lnTo>
                    <a:pt x="1003" y="4908"/>
                  </a:lnTo>
                  <a:lnTo>
                    <a:pt x="1141" y="4908"/>
                  </a:lnTo>
                  <a:lnTo>
                    <a:pt x="1141" y="5047"/>
                  </a:lnTo>
                  <a:cubicBezTo>
                    <a:pt x="1280" y="5185"/>
                    <a:pt x="1418" y="5323"/>
                    <a:pt x="1556" y="5496"/>
                  </a:cubicBezTo>
                  <a:cubicBezTo>
                    <a:pt x="1141" y="3768"/>
                    <a:pt x="692" y="2039"/>
                    <a:pt x="554" y="311"/>
                  </a:cubicBezTo>
                  <a:lnTo>
                    <a:pt x="554" y="138"/>
                  </a:lnTo>
                  <a:lnTo>
                    <a:pt x="416" y="138"/>
                  </a:lnTo>
                  <a:cubicBezTo>
                    <a:pt x="277" y="138"/>
                    <a:pt x="277" y="138"/>
                    <a:pt x="277" y="0"/>
                  </a:cubicBezTo>
                  <a:close/>
                </a:path>
              </a:pathLst>
            </a:custGeom>
            <a:solidFill>
              <a:srgbClr val="88B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5"/>
            <p:cNvSpPr/>
            <p:nvPr/>
          </p:nvSpPr>
          <p:spPr>
            <a:xfrm>
              <a:off x="2462539" y="2562974"/>
              <a:ext cx="8100" cy="80102"/>
            </a:xfrm>
            <a:custGeom>
              <a:avLst/>
              <a:gdLst/>
              <a:ahLst/>
              <a:cxnLst/>
              <a:rect l="l" t="t" r="r" b="b"/>
              <a:pathLst>
                <a:path w="451" h="4460" extrusionOk="0">
                  <a:moveTo>
                    <a:pt x="1" y="1"/>
                  </a:moveTo>
                  <a:cubicBezTo>
                    <a:pt x="139" y="1452"/>
                    <a:pt x="277" y="2869"/>
                    <a:pt x="450" y="4459"/>
                  </a:cubicBezTo>
                  <a:cubicBezTo>
                    <a:pt x="277" y="2869"/>
                    <a:pt x="139" y="1452"/>
                    <a:pt x="139" y="1"/>
                  </a:cubicBezTo>
                  <a:close/>
                </a:path>
              </a:pathLst>
            </a:custGeom>
            <a:solidFill>
              <a:srgbClr val="EB99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5"/>
            <p:cNvSpPr/>
            <p:nvPr/>
          </p:nvSpPr>
          <p:spPr>
            <a:xfrm>
              <a:off x="2726372" y="2630019"/>
              <a:ext cx="15553" cy="44092"/>
            </a:xfrm>
            <a:custGeom>
              <a:avLst/>
              <a:gdLst/>
              <a:ahLst/>
              <a:cxnLst/>
              <a:rect l="l" t="t" r="r" b="b"/>
              <a:pathLst>
                <a:path w="866" h="2455" extrusionOk="0">
                  <a:moveTo>
                    <a:pt x="1" y="1"/>
                  </a:moveTo>
                  <a:lnTo>
                    <a:pt x="1" y="1"/>
                  </a:lnTo>
                  <a:cubicBezTo>
                    <a:pt x="139" y="865"/>
                    <a:pt x="277" y="1591"/>
                    <a:pt x="450" y="2455"/>
                  </a:cubicBezTo>
                  <a:cubicBezTo>
                    <a:pt x="589" y="2316"/>
                    <a:pt x="727" y="2178"/>
                    <a:pt x="727" y="2040"/>
                  </a:cubicBezTo>
                  <a:cubicBezTo>
                    <a:pt x="727" y="2040"/>
                    <a:pt x="865" y="2040"/>
                    <a:pt x="865" y="1902"/>
                  </a:cubicBezTo>
                  <a:cubicBezTo>
                    <a:pt x="865" y="1729"/>
                    <a:pt x="865" y="1591"/>
                    <a:pt x="727" y="1314"/>
                  </a:cubicBezTo>
                  <a:cubicBezTo>
                    <a:pt x="727" y="1176"/>
                    <a:pt x="589" y="865"/>
                    <a:pt x="450" y="588"/>
                  </a:cubicBezTo>
                  <a:cubicBezTo>
                    <a:pt x="277" y="450"/>
                    <a:pt x="139" y="173"/>
                    <a:pt x="1" y="1"/>
                  </a:cubicBezTo>
                  <a:close/>
                </a:path>
              </a:pathLst>
            </a:custGeom>
            <a:solidFill>
              <a:srgbClr val="88B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5"/>
            <p:cNvSpPr/>
            <p:nvPr/>
          </p:nvSpPr>
          <p:spPr>
            <a:xfrm>
              <a:off x="2198707" y="2705128"/>
              <a:ext cx="2496" cy="2514"/>
            </a:xfrm>
            <a:custGeom>
              <a:avLst/>
              <a:gdLst/>
              <a:ahLst/>
              <a:cxnLst/>
              <a:rect l="l" t="t" r="r" b="b"/>
              <a:pathLst>
                <a:path w="139" h="140" extrusionOk="0">
                  <a:moveTo>
                    <a:pt x="1" y="1"/>
                  </a:moveTo>
                  <a:lnTo>
                    <a:pt x="1" y="139"/>
                  </a:lnTo>
                  <a:lnTo>
                    <a:pt x="139" y="139"/>
                  </a:lnTo>
                  <a:cubicBezTo>
                    <a:pt x="139" y="139"/>
                    <a:pt x="1" y="139"/>
                    <a:pt x="1" y="1"/>
                  </a:cubicBezTo>
                  <a:close/>
                </a:path>
              </a:pathLst>
            </a:custGeom>
            <a:solidFill>
              <a:srgbClr val="EB99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5"/>
            <p:cNvSpPr/>
            <p:nvPr/>
          </p:nvSpPr>
          <p:spPr>
            <a:xfrm>
              <a:off x="2219199" y="2658576"/>
              <a:ext cx="31053" cy="52156"/>
            </a:xfrm>
            <a:custGeom>
              <a:avLst/>
              <a:gdLst/>
              <a:ahLst/>
              <a:cxnLst/>
              <a:rect l="l" t="t" r="r" b="b"/>
              <a:pathLst>
                <a:path w="1729" h="2904" extrusionOk="0">
                  <a:moveTo>
                    <a:pt x="311" y="1"/>
                  </a:moveTo>
                  <a:cubicBezTo>
                    <a:pt x="311" y="139"/>
                    <a:pt x="173" y="312"/>
                    <a:pt x="0" y="450"/>
                  </a:cubicBezTo>
                  <a:cubicBezTo>
                    <a:pt x="588" y="1176"/>
                    <a:pt x="864" y="2040"/>
                    <a:pt x="1175" y="2904"/>
                  </a:cubicBezTo>
                  <a:cubicBezTo>
                    <a:pt x="1314" y="2593"/>
                    <a:pt x="1590" y="2455"/>
                    <a:pt x="1728" y="2316"/>
                  </a:cubicBezTo>
                  <a:lnTo>
                    <a:pt x="864" y="1003"/>
                  </a:lnTo>
                  <a:cubicBezTo>
                    <a:pt x="726" y="726"/>
                    <a:pt x="450" y="312"/>
                    <a:pt x="311" y="1"/>
                  </a:cubicBezTo>
                  <a:close/>
                </a:path>
              </a:pathLst>
            </a:custGeom>
            <a:solidFill>
              <a:srgbClr val="88B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5"/>
            <p:cNvSpPr/>
            <p:nvPr/>
          </p:nvSpPr>
          <p:spPr>
            <a:xfrm>
              <a:off x="2700312" y="2622566"/>
              <a:ext cx="18" cy="18"/>
            </a:xfrm>
            <a:custGeom>
              <a:avLst/>
              <a:gdLst/>
              <a:ahLst/>
              <a:cxnLst/>
              <a:rect l="l" t="t" r="r" b="b"/>
              <a:pathLst>
                <a:path w="1" h="1" extrusionOk="0">
                  <a:moveTo>
                    <a:pt x="0" y="1"/>
                  </a:moveTo>
                  <a:lnTo>
                    <a:pt x="0" y="1"/>
                  </a:lnTo>
                  <a:lnTo>
                    <a:pt x="0" y="1"/>
                  </a:lnTo>
                  <a:close/>
                </a:path>
              </a:pathLst>
            </a:custGeom>
            <a:solidFill>
              <a:srgbClr val="EB99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5"/>
            <p:cNvSpPr/>
            <p:nvPr/>
          </p:nvSpPr>
          <p:spPr>
            <a:xfrm>
              <a:off x="2661823" y="2648644"/>
              <a:ext cx="7453" cy="15535"/>
            </a:xfrm>
            <a:custGeom>
              <a:avLst/>
              <a:gdLst/>
              <a:ahLst/>
              <a:cxnLst/>
              <a:rect l="l" t="t" r="r" b="b"/>
              <a:pathLst>
                <a:path w="415" h="865" extrusionOk="0">
                  <a:moveTo>
                    <a:pt x="138" y="0"/>
                  </a:moveTo>
                  <a:cubicBezTo>
                    <a:pt x="138" y="139"/>
                    <a:pt x="138" y="415"/>
                    <a:pt x="0" y="554"/>
                  </a:cubicBezTo>
                  <a:lnTo>
                    <a:pt x="0" y="692"/>
                  </a:lnTo>
                  <a:cubicBezTo>
                    <a:pt x="138" y="692"/>
                    <a:pt x="277" y="865"/>
                    <a:pt x="415" y="865"/>
                  </a:cubicBezTo>
                  <a:cubicBezTo>
                    <a:pt x="277" y="554"/>
                    <a:pt x="277" y="277"/>
                    <a:pt x="138" y="0"/>
                  </a:cubicBezTo>
                  <a:close/>
                </a:path>
              </a:pathLst>
            </a:custGeom>
            <a:solidFill>
              <a:srgbClr val="EB99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5"/>
            <p:cNvSpPr/>
            <p:nvPr/>
          </p:nvSpPr>
          <p:spPr>
            <a:xfrm>
              <a:off x="2351421" y="2586556"/>
              <a:ext cx="20510" cy="43481"/>
            </a:xfrm>
            <a:custGeom>
              <a:avLst/>
              <a:gdLst/>
              <a:ahLst/>
              <a:cxnLst/>
              <a:rect l="l" t="t" r="r" b="b"/>
              <a:pathLst>
                <a:path w="1142" h="2421" extrusionOk="0">
                  <a:moveTo>
                    <a:pt x="865" y="1"/>
                  </a:moveTo>
                  <a:lnTo>
                    <a:pt x="588" y="139"/>
                  </a:lnTo>
                  <a:lnTo>
                    <a:pt x="1" y="139"/>
                  </a:lnTo>
                  <a:cubicBezTo>
                    <a:pt x="415" y="1003"/>
                    <a:pt x="726" y="1729"/>
                    <a:pt x="1141" y="2421"/>
                  </a:cubicBezTo>
                  <a:cubicBezTo>
                    <a:pt x="1141" y="2006"/>
                    <a:pt x="1003" y="1556"/>
                    <a:pt x="1003" y="1142"/>
                  </a:cubicBezTo>
                  <a:lnTo>
                    <a:pt x="1003" y="416"/>
                  </a:lnTo>
                  <a:lnTo>
                    <a:pt x="1003" y="278"/>
                  </a:lnTo>
                  <a:lnTo>
                    <a:pt x="865" y="1"/>
                  </a:lnTo>
                  <a:close/>
                </a:path>
              </a:pathLst>
            </a:custGeom>
            <a:solidFill>
              <a:srgbClr val="88B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5"/>
            <p:cNvSpPr/>
            <p:nvPr/>
          </p:nvSpPr>
          <p:spPr>
            <a:xfrm>
              <a:off x="2203682" y="2682175"/>
              <a:ext cx="18642" cy="22971"/>
            </a:xfrm>
            <a:custGeom>
              <a:avLst/>
              <a:gdLst/>
              <a:ahLst/>
              <a:cxnLst/>
              <a:rect l="l" t="t" r="r" b="b"/>
              <a:pathLst>
                <a:path w="1038" h="1279" extrusionOk="0">
                  <a:moveTo>
                    <a:pt x="311" y="0"/>
                  </a:moveTo>
                  <a:cubicBezTo>
                    <a:pt x="311" y="0"/>
                    <a:pt x="173" y="138"/>
                    <a:pt x="173" y="277"/>
                  </a:cubicBezTo>
                  <a:lnTo>
                    <a:pt x="0" y="415"/>
                  </a:lnTo>
                  <a:lnTo>
                    <a:pt x="173" y="415"/>
                  </a:lnTo>
                  <a:cubicBezTo>
                    <a:pt x="311" y="726"/>
                    <a:pt x="588" y="1002"/>
                    <a:pt x="864" y="1141"/>
                  </a:cubicBezTo>
                  <a:cubicBezTo>
                    <a:pt x="864" y="1279"/>
                    <a:pt x="1037" y="1279"/>
                    <a:pt x="1037" y="1279"/>
                  </a:cubicBezTo>
                  <a:cubicBezTo>
                    <a:pt x="726" y="864"/>
                    <a:pt x="588" y="415"/>
                    <a:pt x="311" y="0"/>
                  </a:cubicBezTo>
                  <a:close/>
                </a:path>
              </a:pathLst>
            </a:custGeom>
            <a:solidFill>
              <a:srgbClr val="EB99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5"/>
            <p:cNvSpPr/>
            <p:nvPr/>
          </p:nvSpPr>
          <p:spPr>
            <a:xfrm>
              <a:off x="2237824" y="2638083"/>
              <a:ext cx="27946" cy="54042"/>
            </a:xfrm>
            <a:custGeom>
              <a:avLst/>
              <a:gdLst/>
              <a:ahLst/>
              <a:cxnLst/>
              <a:rect l="l" t="t" r="r" b="b"/>
              <a:pathLst>
                <a:path w="1556" h="3009" extrusionOk="0">
                  <a:moveTo>
                    <a:pt x="277" y="1"/>
                  </a:moveTo>
                  <a:cubicBezTo>
                    <a:pt x="277" y="139"/>
                    <a:pt x="138" y="277"/>
                    <a:pt x="0" y="416"/>
                  </a:cubicBezTo>
                  <a:lnTo>
                    <a:pt x="0" y="588"/>
                  </a:lnTo>
                  <a:lnTo>
                    <a:pt x="138" y="727"/>
                  </a:lnTo>
                  <a:cubicBezTo>
                    <a:pt x="415" y="1453"/>
                    <a:pt x="864" y="2144"/>
                    <a:pt x="1279" y="2732"/>
                  </a:cubicBezTo>
                  <a:cubicBezTo>
                    <a:pt x="1279" y="2732"/>
                    <a:pt x="1279" y="2870"/>
                    <a:pt x="1417" y="2870"/>
                  </a:cubicBezTo>
                  <a:lnTo>
                    <a:pt x="1417" y="3008"/>
                  </a:lnTo>
                  <a:cubicBezTo>
                    <a:pt x="1417" y="2870"/>
                    <a:pt x="1556" y="2870"/>
                    <a:pt x="1556" y="2870"/>
                  </a:cubicBezTo>
                  <a:cubicBezTo>
                    <a:pt x="1417" y="2593"/>
                    <a:pt x="1417" y="2455"/>
                    <a:pt x="1279" y="2144"/>
                  </a:cubicBezTo>
                  <a:cubicBezTo>
                    <a:pt x="1003" y="1453"/>
                    <a:pt x="553" y="727"/>
                    <a:pt x="277" y="1"/>
                  </a:cubicBezTo>
                  <a:close/>
                </a:path>
              </a:pathLst>
            </a:custGeom>
            <a:solidFill>
              <a:srgbClr val="88B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5"/>
            <p:cNvSpPr/>
            <p:nvPr/>
          </p:nvSpPr>
          <p:spPr>
            <a:xfrm>
              <a:off x="2470621" y="2648644"/>
              <a:ext cx="18" cy="2496"/>
            </a:xfrm>
            <a:custGeom>
              <a:avLst/>
              <a:gdLst/>
              <a:ahLst/>
              <a:cxnLst/>
              <a:rect l="l" t="t" r="r" b="b"/>
              <a:pathLst>
                <a:path w="1" h="139" extrusionOk="0">
                  <a:moveTo>
                    <a:pt x="0" y="0"/>
                  </a:moveTo>
                  <a:lnTo>
                    <a:pt x="0" y="139"/>
                  </a:lnTo>
                  <a:lnTo>
                    <a:pt x="0" y="139"/>
                  </a:lnTo>
                  <a:lnTo>
                    <a:pt x="0" y="0"/>
                  </a:lnTo>
                  <a:close/>
                </a:path>
              </a:pathLst>
            </a:custGeom>
            <a:solidFill>
              <a:srgbClr val="DF9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5"/>
            <p:cNvSpPr/>
            <p:nvPr/>
          </p:nvSpPr>
          <p:spPr>
            <a:xfrm>
              <a:off x="2659327" y="2692107"/>
              <a:ext cx="33549" cy="36638"/>
            </a:xfrm>
            <a:custGeom>
              <a:avLst/>
              <a:gdLst/>
              <a:ahLst/>
              <a:cxnLst/>
              <a:rect l="l" t="t" r="r" b="b"/>
              <a:pathLst>
                <a:path w="1868" h="2040" extrusionOk="0">
                  <a:moveTo>
                    <a:pt x="1003" y="0"/>
                  </a:moveTo>
                  <a:cubicBezTo>
                    <a:pt x="727" y="726"/>
                    <a:pt x="416" y="1314"/>
                    <a:pt x="1" y="2039"/>
                  </a:cubicBezTo>
                  <a:cubicBezTo>
                    <a:pt x="727" y="1728"/>
                    <a:pt x="1280" y="1314"/>
                    <a:pt x="1867" y="1037"/>
                  </a:cubicBezTo>
                  <a:cubicBezTo>
                    <a:pt x="1729" y="1037"/>
                    <a:pt x="1729" y="1037"/>
                    <a:pt x="1729" y="864"/>
                  </a:cubicBezTo>
                  <a:cubicBezTo>
                    <a:pt x="1591" y="726"/>
                    <a:pt x="1418" y="449"/>
                    <a:pt x="1142" y="311"/>
                  </a:cubicBezTo>
                  <a:cubicBezTo>
                    <a:pt x="1142" y="173"/>
                    <a:pt x="1003" y="173"/>
                    <a:pt x="1003" y="0"/>
                  </a:cubicBezTo>
                  <a:close/>
                </a:path>
              </a:pathLst>
            </a:custGeom>
            <a:solidFill>
              <a:srgbClr val="88B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5"/>
            <p:cNvSpPr/>
            <p:nvPr/>
          </p:nvSpPr>
          <p:spPr>
            <a:xfrm>
              <a:off x="2387431" y="2772801"/>
              <a:ext cx="2496" cy="2496"/>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DF9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5"/>
            <p:cNvSpPr/>
            <p:nvPr/>
          </p:nvSpPr>
          <p:spPr>
            <a:xfrm>
              <a:off x="2648784" y="2676571"/>
              <a:ext cx="15535" cy="36656"/>
            </a:xfrm>
            <a:custGeom>
              <a:avLst/>
              <a:gdLst/>
              <a:ahLst/>
              <a:cxnLst/>
              <a:rect l="l" t="t" r="r" b="b"/>
              <a:pathLst>
                <a:path w="865" h="2041" extrusionOk="0">
                  <a:moveTo>
                    <a:pt x="588" y="1"/>
                  </a:moveTo>
                  <a:lnTo>
                    <a:pt x="139" y="1729"/>
                  </a:lnTo>
                  <a:cubicBezTo>
                    <a:pt x="139" y="1737"/>
                    <a:pt x="139" y="1745"/>
                    <a:pt x="139" y="1752"/>
                  </a:cubicBezTo>
                  <a:lnTo>
                    <a:pt x="139" y="1752"/>
                  </a:lnTo>
                  <a:cubicBezTo>
                    <a:pt x="378" y="1261"/>
                    <a:pt x="633" y="775"/>
                    <a:pt x="864" y="312"/>
                  </a:cubicBezTo>
                  <a:lnTo>
                    <a:pt x="864" y="174"/>
                  </a:lnTo>
                  <a:cubicBezTo>
                    <a:pt x="864" y="174"/>
                    <a:pt x="726" y="174"/>
                    <a:pt x="588" y="1"/>
                  </a:cubicBezTo>
                  <a:close/>
                  <a:moveTo>
                    <a:pt x="139" y="1752"/>
                  </a:moveTo>
                  <a:lnTo>
                    <a:pt x="139" y="1752"/>
                  </a:lnTo>
                  <a:cubicBezTo>
                    <a:pt x="92" y="1848"/>
                    <a:pt x="46" y="1944"/>
                    <a:pt x="0" y="2040"/>
                  </a:cubicBezTo>
                  <a:cubicBezTo>
                    <a:pt x="132" y="1908"/>
                    <a:pt x="138" y="1902"/>
                    <a:pt x="139" y="1752"/>
                  </a:cubicBezTo>
                  <a:close/>
                </a:path>
              </a:pathLst>
            </a:custGeom>
            <a:solidFill>
              <a:srgbClr val="DF9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5"/>
            <p:cNvSpPr/>
            <p:nvPr/>
          </p:nvSpPr>
          <p:spPr>
            <a:xfrm>
              <a:off x="2470621" y="2656097"/>
              <a:ext cx="7453" cy="121697"/>
            </a:xfrm>
            <a:custGeom>
              <a:avLst/>
              <a:gdLst/>
              <a:ahLst/>
              <a:cxnLst/>
              <a:rect l="l" t="t" r="r" b="b"/>
              <a:pathLst>
                <a:path w="415" h="6776" extrusionOk="0">
                  <a:moveTo>
                    <a:pt x="277" y="4770"/>
                  </a:moveTo>
                  <a:lnTo>
                    <a:pt x="277" y="5185"/>
                  </a:lnTo>
                  <a:lnTo>
                    <a:pt x="277" y="5634"/>
                  </a:lnTo>
                  <a:lnTo>
                    <a:pt x="415" y="6775"/>
                  </a:lnTo>
                  <a:lnTo>
                    <a:pt x="415" y="6775"/>
                  </a:lnTo>
                  <a:lnTo>
                    <a:pt x="415" y="6775"/>
                  </a:lnTo>
                  <a:lnTo>
                    <a:pt x="277" y="5634"/>
                  </a:lnTo>
                  <a:lnTo>
                    <a:pt x="277" y="5185"/>
                  </a:lnTo>
                  <a:lnTo>
                    <a:pt x="277" y="4770"/>
                  </a:lnTo>
                  <a:cubicBezTo>
                    <a:pt x="277" y="4183"/>
                    <a:pt x="138" y="3595"/>
                    <a:pt x="138" y="3042"/>
                  </a:cubicBezTo>
                  <a:cubicBezTo>
                    <a:pt x="138" y="2005"/>
                    <a:pt x="0" y="1003"/>
                    <a:pt x="0" y="0"/>
                  </a:cubicBezTo>
                  <a:lnTo>
                    <a:pt x="0" y="0"/>
                  </a:lnTo>
                  <a:cubicBezTo>
                    <a:pt x="0" y="1003"/>
                    <a:pt x="138" y="2005"/>
                    <a:pt x="138" y="3042"/>
                  </a:cubicBezTo>
                  <a:cubicBezTo>
                    <a:pt x="138" y="3595"/>
                    <a:pt x="277" y="4183"/>
                    <a:pt x="277" y="4770"/>
                  </a:cubicBezTo>
                  <a:close/>
                </a:path>
              </a:pathLst>
            </a:custGeom>
            <a:solidFill>
              <a:srgbClr val="DF9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5"/>
            <p:cNvSpPr/>
            <p:nvPr/>
          </p:nvSpPr>
          <p:spPr>
            <a:xfrm>
              <a:off x="2247756" y="2707624"/>
              <a:ext cx="21121" cy="26078"/>
            </a:xfrm>
            <a:custGeom>
              <a:avLst/>
              <a:gdLst/>
              <a:ahLst/>
              <a:cxnLst/>
              <a:rect l="l" t="t" r="r" b="b"/>
              <a:pathLst>
                <a:path w="1176" h="1452" extrusionOk="0">
                  <a:moveTo>
                    <a:pt x="1175" y="0"/>
                  </a:moveTo>
                  <a:lnTo>
                    <a:pt x="1175" y="0"/>
                  </a:lnTo>
                  <a:cubicBezTo>
                    <a:pt x="864" y="173"/>
                    <a:pt x="588" y="450"/>
                    <a:pt x="450" y="588"/>
                  </a:cubicBezTo>
                  <a:cubicBezTo>
                    <a:pt x="311" y="726"/>
                    <a:pt x="138" y="864"/>
                    <a:pt x="0" y="1037"/>
                  </a:cubicBezTo>
                  <a:cubicBezTo>
                    <a:pt x="311" y="1175"/>
                    <a:pt x="588" y="1314"/>
                    <a:pt x="864" y="1452"/>
                  </a:cubicBezTo>
                  <a:cubicBezTo>
                    <a:pt x="864" y="1037"/>
                    <a:pt x="1003" y="450"/>
                    <a:pt x="1175" y="0"/>
                  </a:cubicBezTo>
                  <a:close/>
                </a:path>
              </a:pathLst>
            </a:custGeom>
            <a:solidFill>
              <a:srgbClr val="88B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5"/>
            <p:cNvSpPr/>
            <p:nvPr/>
          </p:nvSpPr>
          <p:spPr>
            <a:xfrm>
              <a:off x="2276312" y="2720663"/>
              <a:ext cx="20492" cy="31053"/>
            </a:xfrm>
            <a:custGeom>
              <a:avLst/>
              <a:gdLst/>
              <a:ahLst/>
              <a:cxnLst/>
              <a:rect l="l" t="t" r="r" b="b"/>
              <a:pathLst>
                <a:path w="1141" h="1729" extrusionOk="0">
                  <a:moveTo>
                    <a:pt x="277" y="0"/>
                  </a:moveTo>
                  <a:cubicBezTo>
                    <a:pt x="138" y="449"/>
                    <a:pt x="138" y="726"/>
                    <a:pt x="0" y="1175"/>
                  </a:cubicBezTo>
                  <a:cubicBezTo>
                    <a:pt x="450" y="1314"/>
                    <a:pt x="726" y="1590"/>
                    <a:pt x="1141" y="1728"/>
                  </a:cubicBezTo>
                  <a:lnTo>
                    <a:pt x="726" y="864"/>
                  </a:lnTo>
                  <a:lnTo>
                    <a:pt x="588" y="588"/>
                  </a:lnTo>
                  <a:cubicBezTo>
                    <a:pt x="450" y="311"/>
                    <a:pt x="450" y="138"/>
                    <a:pt x="277" y="0"/>
                  </a:cubicBezTo>
                  <a:close/>
                </a:path>
              </a:pathLst>
            </a:custGeom>
            <a:solidFill>
              <a:srgbClr val="88B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5"/>
            <p:cNvSpPr/>
            <p:nvPr/>
          </p:nvSpPr>
          <p:spPr>
            <a:xfrm>
              <a:off x="2759903" y="2206019"/>
              <a:ext cx="18" cy="18"/>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5"/>
            <p:cNvSpPr/>
            <p:nvPr/>
          </p:nvSpPr>
          <p:spPr>
            <a:xfrm>
              <a:off x="2759903" y="2128432"/>
              <a:ext cx="13057" cy="106162"/>
            </a:xfrm>
            <a:custGeom>
              <a:avLst/>
              <a:gdLst/>
              <a:ahLst/>
              <a:cxnLst/>
              <a:rect l="l" t="t" r="r" b="b"/>
              <a:pathLst>
                <a:path w="727" h="5911" extrusionOk="0">
                  <a:moveTo>
                    <a:pt x="312" y="0"/>
                  </a:moveTo>
                  <a:cubicBezTo>
                    <a:pt x="312" y="1452"/>
                    <a:pt x="139" y="2869"/>
                    <a:pt x="0" y="4321"/>
                  </a:cubicBezTo>
                  <a:lnTo>
                    <a:pt x="0" y="5634"/>
                  </a:lnTo>
                  <a:cubicBezTo>
                    <a:pt x="139" y="5772"/>
                    <a:pt x="312" y="5772"/>
                    <a:pt x="588" y="5911"/>
                  </a:cubicBezTo>
                  <a:cubicBezTo>
                    <a:pt x="588" y="4044"/>
                    <a:pt x="726" y="2178"/>
                    <a:pt x="726" y="277"/>
                  </a:cubicBezTo>
                  <a:lnTo>
                    <a:pt x="72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5"/>
            <p:cNvSpPr/>
            <p:nvPr/>
          </p:nvSpPr>
          <p:spPr>
            <a:xfrm>
              <a:off x="2759903" y="2203541"/>
              <a:ext cx="18" cy="2496"/>
            </a:xfrm>
            <a:custGeom>
              <a:avLst/>
              <a:gdLst/>
              <a:ahLst/>
              <a:cxnLst/>
              <a:rect l="l" t="t" r="r" b="b"/>
              <a:pathLst>
                <a:path w="1" h="139" extrusionOk="0">
                  <a:moveTo>
                    <a:pt x="0" y="0"/>
                  </a:moveTo>
                  <a:lnTo>
                    <a:pt x="0" y="139"/>
                  </a:lnTo>
                  <a:lnTo>
                    <a:pt x="0" y="139"/>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5"/>
            <p:cNvSpPr/>
            <p:nvPr/>
          </p:nvSpPr>
          <p:spPr>
            <a:xfrm>
              <a:off x="2781006" y="2133389"/>
              <a:ext cx="15535" cy="108658"/>
            </a:xfrm>
            <a:custGeom>
              <a:avLst/>
              <a:gdLst/>
              <a:ahLst/>
              <a:cxnLst/>
              <a:rect l="l" t="t" r="r" b="b"/>
              <a:pathLst>
                <a:path w="865" h="6050" extrusionOk="0">
                  <a:moveTo>
                    <a:pt x="139" y="1"/>
                  </a:moveTo>
                  <a:cubicBezTo>
                    <a:pt x="139" y="2040"/>
                    <a:pt x="1" y="3906"/>
                    <a:pt x="1" y="5911"/>
                  </a:cubicBezTo>
                  <a:cubicBezTo>
                    <a:pt x="1" y="5911"/>
                    <a:pt x="139" y="5911"/>
                    <a:pt x="139" y="6049"/>
                  </a:cubicBezTo>
                  <a:cubicBezTo>
                    <a:pt x="415" y="5185"/>
                    <a:pt x="554" y="4494"/>
                    <a:pt x="692" y="3768"/>
                  </a:cubicBezTo>
                  <a:cubicBezTo>
                    <a:pt x="692" y="3042"/>
                    <a:pt x="865" y="2316"/>
                    <a:pt x="692" y="1452"/>
                  </a:cubicBezTo>
                  <a:cubicBezTo>
                    <a:pt x="692" y="1176"/>
                    <a:pt x="692" y="865"/>
                    <a:pt x="554" y="588"/>
                  </a:cubicBezTo>
                  <a:lnTo>
                    <a:pt x="277" y="312"/>
                  </a:lnTo>
                  <a:cubicBezTo>
                    <a:pt x="277" y="173"/>
                    <a:pt x="139" y="173"/>
                    <a:pt x="1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5"/>
            <p:cNvSpPr/>
            <p:nvPr/>
          </p:nvSpPr>
          <p:spPr>
            <a:xfrm>
              <a:off x="2721415" y="2177463"/>
              <a:ext cx="18" cy="18"/>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5"/>
            <p:cNvSpPr/>
            <p:nvPr/>
          </p:nvSpPr>
          <p:spPr>
            <a:xfrm>
              <a:off x="2721415" y="2177463"/>
              <a:ext cx="18" cy="2496"/>
            </a:xfrm>
            <a:custGeom>
              <a:avLst/>
              <a:gdLst/>
              <a:ahLst/>
              <a:cxnLst/>
              <a:rect l="l" t="t" r="r" b="b"/>
              <a:pathLst>
                <a:path w="1" h="139" extrusionOk="0">
                  <a:moveTo>
                    <a:pt x="0" y="139"/>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5"/>
            <p:cNvSpPr/>
            <p:nvPr/>
          </p:nvSpPr>
          <p:spPr>
            <a:xfrm>
              <a:off x="2754928" y="2164424"/>
              <a:ext cx="18" cy="18"/>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5"/>
            <p:cNvSpPr/>
            <p:nvPr/>
          </p:nvSpPr>
          <p:spPr>
            <a:xfrm>
              <a:off x="2695337" y="2174985"/>
              <a:ext cx="15535" cy="39117"/>
            </a:xfrm>
            <a:custGeom>
              <a:avLst/>
              <a:gdLst/>
              <a:ahLst/>
              <a:cxnLst/>
              <a:rect l="l" t="t" r="r" b="b"/>
              <a:pathLst>
                <a:path w="865" h="2178" extrusionOk="0">
                  <a:moveTo>
                    <a:pt x="865" y="0"/>
                  </a:moveTo>
                  <a:lnTo>
                    <a:pt x="865" y="0"/>
                  </a:lnTo>
                  <a:cubicBezTo>
                    <a:pt x="727" y="139"/>
                    <a:pt x="727" y="277"/>
                    <a:pt x="588" y="450"/>
                  </a:cubicBezTo>
                  <a:cubicBezTo>
                    <a:pt x="450" y="865"/>
                    <a:pt x="277" y="1452"/>
                    <a:pt x="139" y="1867"/>
                  </a:cubicBezTo>
                  <a:lnTo>
                    <a:pt x="1" y="1867"/>
                  </a:lnTo>
                  <a:cubicBezTo>
                    <a:pt x="277" y="2005"/>
                    <a:pt x="588" y="2005"/>
                    <a:pt x="727" y="2178"/>
                  </a:cubicBezTo>
                  <a:cubicBezTo>
                    <a:pt x="727" y="1452"/>
                    <a:pt x="727" y="726"/>
                    <a:pt x="8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5"/>
            <p:cNvSpPr/>
            <p:nvPr/>
          </p:nvSpPr>
          <p:spPr>
            <a:xfrm>
              <a:off x="2754928" y="2161946"/>
              <a:ext cx="18" cy="2496"/>
            </a:xfrm>
            <a:custGeom>
              <a:avLst/>
              <a:gdLst/>
              <a:ahLst/>
              <a:cxnLst/>
              <a:rect l="l" t="t" r="r" b="b"/>
              <a:pathLst>
                <a:path w="1" h="139" extrusionOk="0">
                  <a:moveTo>
                    <a:pt x="1" y="1"/>
                  </a:moveTo>
                  <a:lnTo>
                    <a:pt x="1" y="1"/>
                  </a:lnTo>
                  <a:lnTo>
                    <a:pt x="1" y="139"/>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5"/>
            <p:cNvSpPr/>
            <p:nvPr/>
          </p:nvSpPr>
          <p:spPr>
            <a:xfrm>
              <a:off x="2736932" y="2130911"/>
              <a:ext cx="18014" cy="95619"/>
            </a:xfrm>
            <a:custGeom>
              <a:avLst/>
              <a:gdLst/>
              <a:ahLst/>
              <a:cxnLst/>
              <a:rect l="l" t="t" r="r" b="b"/>
              <a:pathLst>
                <a:path w="1003" h="5324" extrusionOk="0">
                  <a:moveTo>
                    <a:pt x="554" y="0"/>
                  </a:moveTo>
                  <a:lnTo>
                    <a:pt x="277" y="311"/>
                  </a:lnTo>
                  <a:cubicBezTo>
                    <a:pt x="415" y="311"/>
                    <a:pt x="415" y="450"/>
                    <a:pt x="277" y="588"/>
                  </a:cubicBezTo>
                  <a:cubicBezTo>
                    <a:pt x="277" y="1590"/>
                    <a:pt x="139" y="2731"/>
                    <a:pt x="1" y="3906"/>
                  </a:cubicBezTo>
                  <a:lnTo>
                    <a:pt x="1" y="5047"/>
                  </a:lnTo>
                  <a:cubicBezTo>
                    <a:pt x="277" y="5185"/>
                    <a:pt x="415" y="5185"/>
                    <a:pt x="726" y="5323"/>
                  </a:cubicBezTo>
                  <a:cubicBezTo>
                    <a:pt x="726" y="4183"/>
                    <a:pt x="865" y="3042"/>
                    <a:pt x="1003" y="1867"/>
                  </a:cubicBezTo>
                  <a:lnTo>
                    <a:pt x="1003" y="1729"/>
                  </a:lnTo>
                  <a:lnTo>
                    <a:pt x="10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5"/>
            <p:cNvSpPr/>
            <p:nvPr/>
          </p:nvSpPr>
          <p:spPr>
            <a:xfrm>
              <a:off x="2718936" y="2143950"/>
              <a:ext cx="12428" cy="75127"/>
            </a:xfrm>
            <a:custGeom>
              <a:avLst/>
              <a:gdLst/>
              <a:ahLst/>
              <a:cxnLst/>
              <a:rect l="l" t="t" r="r" b="b"/>
              <a:pathLst>
                <a:path w="692" h="4183" extrusionOk="0">
                  <a:moveTo>
                    <a:pt x="691" y="0"/>
                  </a:moveTo>
                  <a:lnTo>
                    <a:pt x="277" y="449"/>
                  </a:lnTo>
                  <a:cubicBezTo>
                    <a:pt x="277" y="449"/>
                    <a:pt x="277" y="588"/>
                    <a:pt x="138" y="588"/>
                  </a:cubicBezTo>
                  <a:cubicBezTo>
                    <a:pt x="277" y="588"/>
                    <a:pt x="277" y="588"/>
                    <a:pt x="277" y="726"/>
                  </a:cubicBezTo>
                  <a:cubicBezTo>
                    <a:pt x="138" y="1141"/>
                    <a:pt x="138" y="1452"/>
                    <a:pt x="138" y="1867"/>
                  </a:cubicBezTo>
                  <a:cubicBezTo>
                    <a:pt x="0" y="2593"/>
                    <a:pt x="0" y="3318"/>
                    <a:pt x="0" y="4044"/>
                  </a:cubicBezTo>
                  <a:cubicBezTo>
                    <a:pt x="138" y="4044"/>
                    <a:pt x="277" y="4183"/>
                    <a:pt x="415" y="4183"/>
                  </a:cubicBezTo>
                  <a:cubicBezTo>
                    <a:pt x="415" y="2731"/>
                    <a:pt x="553" y="1314"/>
                    <a:pt x="6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5"/>
            <p:cNvSpPr/>
            <p:nvPr/>
          </p:nvSpPr>
          <p:spPr>
            <a:xfrm>
              <a:off x="2576154" y="2296664"/>
              <a:ext cx="165771" cy="465595"/>
            </a:xfrm>
            <a:custGeom>
              <a:avLst/>
              <a:gdLst/>
              <a:ahLst/>
              <a:cxnLst/>
              <a:rect l="l" t="t" r="r" b="b"/>
              <a:pathLst>
                <a:path w="9230" h="25924" extrusionOk="0">
                  <a:moveTo>
                    <a:pt x="8503" y="0"/>
                  </a:moveTo>
                  <a:cubicBezTo>
                    <a:pt x="8088" y="1590"/>
                    <a:pt x="7501" y="2731"/>
                    <a:pt x="6775" y="4321"/>
                  </a:cubicBezTo>
                  <a:cubicBezTo>
                    <a:pt x="6049" y="6326"/>
                    <a:pt x="5358" y="8365"/>
                    <a:pt x="4770" y="10508"/>
                  </a:cubicBezTo>
                  <a:cubicBezTo>
                    <a:pt x="4183" y="12685"/>
                    <a:pt x="3457" y="14829"/>
                    <a:pt x="2904" y="17006"/>
                  </a:cubicBezTo>
                  <a:cubicBezTo>
                    <a:pt x="1590" y="20877"/>
                    <a:pt x="1037" y="22191"/>
                    <a:pt x="0" y="25924"/>
                  </a:cubicBezTo>
                  <a:cubicBezTo>
                    <a:pt x="311" y="25786"/>
                    <a:pt x="588" y="25786"/>
                    <a:pt x="864" y="25647"/>
                  </a:cubicBezTo>
                  <a:cubicBezTo>
                    <a:pt x="1037" y="25647"/>
                    <a:pt x="1175" y="25475"/>
                    <a:pt x="1314" y="25475"/>
                  </a:cubicBezTo>
                  <a:cubicBezTo>
                    <a:pt x="1901" y="23332"/>
                    <a:pt x="2593" y="21154"/>
                    <a:pt x="3180" y="19011"/>
                  </a:cubicBezTo>
                  <a:cubicBezTo>
                    <a:pt x="3457" y="17870"/>
                    <a:pt x="3906" y="16695"/>
                    <a:pt x="4183" y="15554"/>
                  </a:cubicBezTo>
                  <a:lnTo>
                    <a:pt x="5047" y="12098"/>
                  </a:lnTo>
                  <a:cubicBezTo>
                    <a:pt x="6049" y="8054"/>
                    <a:pt x="8088" y="4321"/>
                    <a:pt x="9229" y="138"/>
                  </a:cubicBezTo>
                  <a:cubicBezTo>
                    <a:pt x="8953" y="138"/>
                    <a:pt x="8814" y="0"/>
                    <a:pt x="8503" y="0"/>
                  </a:cubicBezTo>
                  <a:close/>
                </a:path>
              </a:pathLst>
            </a:custGeom>
            <a:solidFill>
              <a:srgbClr val="E1C4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5"/>
            <p:cNvSpPr/>
            <p:nvPr/>
          </p:nvSpPr>
          <p:spPr>
            <a:xfrm>
              <a:off x="2514067" y="2273064"/>
              <a:ext cx="189352" cy="504730"/>
            </a:xfrm>
            <a:custGeom>
              <a:avLst/>
              <a:gdLst/>
              <a:ahLst/>
              <a:cxnLst/>
              <a:rect l="l" t="t" r="r" b="b"/>
              <a:pathLst>
                <a:path w="10543" h="28103" extrusionOk="0">
                  <a:moveTo>
                    <a:pt x="8815" y="1"/>
                  </a:moveTo>
                  <a:cubicBezTo>
                    <a:pt x="8815" y="450"/>
                    <a:pt x="8642" y="727"/>
                    <a:pt x="8504" y="1038"/>
                  </a:cubicBezTo>
                  <a:cubicBezTo>
                    <a:pt x="7778" y="3319"/>
                    <a:pt x="7086" y="5773"/>
                    <a:pt x="6499" y="7501"/>
                  </a:cubicBezTo>
                  <a:cubicBezTo>
                    <a:pt x="5911" y="9230"/>
                    <a:pt x="5496" y="10958"/>
                    <a:pt x="4909" y="12686"/>
                  </a:cubicBezTo>
                  <a:lnTo>
                    <a:pt x="4321" y="14691"/>
                  </a:lnTo>
                  <a:cubicBezTo>
                    <a:pt x="4045" y="15866"/>
                    <a:pt x="3768" y="17007"/>
                    <a:pt x="3319" y="18147"/>
                  </a:cubicBezTo>
                  <a:cubicBezTo>
                    <a:pt x="2455" y="21051"/>
                    <a:pt x="1314" y="24646"/>
                    <a:pt x="1" y="28102"/>
                  </a:cubicBezTo>
                  <a:cubicBezTo>
                    <a:pt x="450" y="27964"/>
                    <a:pt x="865" y="27964"/>
                    <a:pt x="1176" y="27825"/>
                  </a:cubicBezTo>
                  <a:cubicBezTo>
                    <a:pt x="1452" y="27825"/>
                    <a:pt x="1591" y="27653"/>
                    <a:pt x="1902" y="27653"/>
                  </a:cubicBezTo>
                  <a:cubicBezTo>
                    <a:pt x="1902" y="27514"/>
                    <a:pt x="2040" y="27238"/>
                    <a:pt x="2040" y="27100"/>
                  </a:cubicBezTo>
                  <a:cubicBezTo>
                    <a:pt x="3319" y="22468"/>
                    <a:pt x="3906" y="21051"/>
                    <a:pt x="5358" y="16419"/>
                  </a:cubicBezTo>
                  <a:cubicBezTo>
                    <a:pt x="6050" y="14276"/>
                    <a:pt x="6637" y="11960"/>
                    <a:pt x="7363" y="9679"/>
                  </a:cubicBezTo>
                  <a:cubicBezTo>
                    <a:pt x="7640" y="8504"/>
                    <a:pt x="8089" y="7363"/>
                    <a:pt x="8504" y="6361"/>
                  </a:cubicBezTo>
                  <a:cubicBezTo>
                    <a:pt x="8815" y="5358"/>
                    <a:pt x="9230" y="4321"/>
                    <a:pt x="9679" y="3319"/>
                  </a:cubicBezTo>
                  <a:cubicBezTo>
                    <a:pt x="10094" y="2455"/>
                    <a:pt x="10370" y="1729"/>
                    <a:pt x="10543" y="727"/>
                  </a:cubicBezTo>
                  <a:cubicBezTo>
                    <a:pt x="10543" y="727"/>
                    <a:pt x="10370" y="727"/>
                    <a:pt x="10370" y="588"/>
                  </a:cubicBezTo>
                  <a:lnTo>
                    <a:pt x="9817" y="450"/>
                  </a:lnTo>
                  <a:cubicBezTo>
                    <a:pt x="9506" y="312"/>
                    <a:pt x="9230" y="173"/>
                    <a:pt x="8815" y="1"/>
                  </a:cubicBezTo>
                  <a:close/>
                </a:path>
              </a:pathLst>
            </a:custGeom>
            <a:solidFill>
              <a:srgbClr val="E1C4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5"/>
            <p:cNvSpPr/>
            <p:nvPr/>
          </p:nvSpPr>
          <p:spPr>
            <a:xfrm>
              <a:off x="2599736" y="2299142"/>
              <a:ext cx="162664" cy="455053"/>
            </a:xfrm>
            <a:custGeom>
              <a:avLst/>
              <a:gdLst/>
              <a:ahLst/>
              <a:cxnLst/>
              <a:rect l="l" t="t" r="r" b="b"/>
              <a:pathLst>
                <a:path w="9057" h="25337" extrusionOk="0">
                  <a:moveTo>
                    <a:pt x="7916" y="0"/>
                  </a:moveTo>
                  <a:cubicBezTo>
                    <a:pt x="6775" y="4183"/>
                    <a:pt x="4736" y="7916"/>
                    <a:pt x="3734" y="11960"/>
                  </a:cubicBezTo>
                  <a:lnTo>
                    <a:pt x="2870" y="15416"/>
                  </a:lnTo>
                  <a:cubicBezTo>
                    <a:pt x="2593" y="16557"/>
                    <a:pt x="2144" y="17732"/>
                    <a:pt x="1867" y="18873"/>
                  </a:cubicBezTo>
                  <a:cubicBezTo>
                    <a:pt x="1280" y="21016"/>
                    <a:pt x="588" y="23194"/>
                    <a:pt x="1" y="25337"/>
                  </a:cubicBezTo>
                  <a:cubicBezTo>
                    <a:pt x="415" y="25198"/>
                    <a:pt x="726" y="25060"/>
                    <a:pt x="1141" y="24922"/>
                  </a:cubicBezTo>
                  <a:lnTo>
                    <a:pt x="1141" y="24784"/>
                  </a:lnTo>
                  <a:cubicBezTo>
                    <a:pt x="1280" y="24472"/>
                    <a:pt x="1452" y="24334"/>
                    <a:pt x="1452" y="24058"/>
                  </a:cubicBezTo>
                  <a:cubicBezTo>
                    <a:pt x="1729" y="23332"/>
                    <a:pt x="2005" y="22606"/>
                    <a:pt x="2144" y="21604"/>
                  </a:cubicBezTo>
                  <a:cubicBezTo>
                    <a:pt x="2316" y="21327"/>
                    <a:pt x="2455" y="20878"/>
                    <a:pt x="2455" y="20601"/>
                  </a:cubicBezTo>
                  <a:lnTo>
                    <a:pt x="2455" y="20325"/>
                  </a:lnTo>
                  <a:cubicBezTo>
                    <a:pt x="2593" y="19875"/>
                    <a:pt x="2731" y="19460"/>
                    <a:pt x="2731" y="19011"/>
                  </a:cubicBezTo>
                  <a:cubicBezTo>
                    <a:pt x="3181" y="17283"/>
                    <a:pt x="3734" y="15555"/>
                    <a:pt x="4183" y="13826"/>
                  </a:cubicBezTo>
                  <a:cubicBezTo>
                    <a:pt x="4736" y="12098"/>
                    <a:pt x="5324" y="10232"/>
                    <a:pt x="5911" y="8365"/>
                  </a:cubicBezTo>
                  <a:lnTo>
                    <a:pt x="5911" y="8227"/>
                  </a:lnTo>
                  <a:cubicBezTo>
                    <a:pt x="6188" y="7501"/>
                    <a:pt x="6464" y="6637"/>
                    <a:pt x="6775" y="5911"/>
                  </a:cubicBezTo>
                  <a:cubicBezTo>
                    <a:pt x="7052" y="5185"/>
                    <a:pt x="7328" y="4321"/>
                    <a:pt x="7640" y="3733"/>
                  </a:cubicBezTo>
                  <a:lnTo>
                    <a:pt x="8054" y="2869"/>
                  </a:lnTo>
                  <a:lnTo>
                    <a:pt x="8193" y="2593"/>
                  </a:lnTo>
                  <a:cubicBezTo>
                    <a:pt x="8504" y="1867"/>
                    <a:pt x="8780" y="1141"/>
                    <a:pt x="9057" y="450"/>
                  </a:cubicBezTo>
                  <a:cubicBezTo>
                    <a:pt x="8642" y="277"/>
                    <a:pt x="8193" y="139"/>
                    <a:pt x="7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5"/>
            <p:cNvSpPr/>
            <p:nvPr/>
          </p:nvSpPr>
          <p:spPr>
            <a:xfrm>
              <a:off x="2548208" y="2286103"/>
              <a:ext cx="180678" cy="483609"/>
            </a:xfrm>
            <a:custGeom>
              <a:avLst/>
              <a:gdLst/>
              <a:ahLst/>
              <a:cxnLst/>
              <a:rect l="l" t="t" r="r" b="b"/>
              <a:pathLst>
                <a:path w="10060" h="26927" extrusionOk="0">
                  <a:moveTo>
                    <a:pt x="8642" y="1"/>
                  </a:moveTo>
                  <a:cubicBezTo>
                    <a:pt x="8469" y="1003"/>
                    <a:pt x="8193" y="1729"/>
                    <a:pt x="7778" y="2593"/>
                  </a:cubicBezTo>
                  <a:cubicBezTo>
                    <a:pt x="7329" y="3595"/>
                    <a:pt x="6914" y="4632"/>
                    <a:pt x="6603" y="5635"/>
                  </a:cubicBezTo>
                  <a:cubicBezTo>
                    <a:pt x="6188" y="6637"/>
                    <a:pt x="5739" y="7778"/>
                    <a:pt x="5462" y="8953"/>
                  </a:cubicBezTo>
                  <a:cubicBezTo>
                    <a:pt x="4736" y="11234"/>
                    <a:pt x="4149" y="13550"/>
                    <a:pt x="3457" y="15693"/>
                  </a:cubicBezTo>
                  <a:cubicBezTo>
                    <a:pt x="2005" y="20325"/>
                    <a:pt x="1418" y="21742"/>
                    <a:pt x="139" y="26374"/>
                  </a:cubicBezTo>
                  <a:cubicBezTo>
                    <a:pt x="139" y="26512"/>
                    <a:pt x="1" y="26788"/>
                    <a:pt x="1" y="26927"/>
                  </a:cubicBezTo>
                  <a:cubicBezTo>
                    <a:pt x="554" y="26788"/>
                    <a:pt x="1141" y="26650"/>
                    <a:pt x="1556" y="26512"/>
                  </a:cubicBezTo>
                  <a:cubicBezTo>
                    <a:pt x="2593" y="22779"/>
                    <a:pt x="3146" y="21465"/>
                    <a:pt x="4460" y="17594"/>
                  </a:cubicBezTo>
                  <a:cubicBezTo>
                    <a:pt x="5013" y="15417"/>
                    <a:pt x="5739" y="13273"/>
                    <a:pt x="6326" y="11096"/>
                  </a:cubicBezTo>
                  <a:cubicBezTo>
                    <a:pt x="6914" y="8953"/>
                    <a:pt x="7605" y="6914"/>
                    <a:pt x="8331" y="4909"/>
                  </a:cubicBezTo>
                  <a:cubicBezTo>
                    <a:pt x="9057" y="3319"/>
                    <a:pt x="9644" y="2178"/>
                    <a:pt x="10059" y="588"/>
                  </a:cubicBezTo>
                  <a:cubicBezTo>
                    <a:pt x="9644" y="450"/>
                    <a:pt x="9195" y="139"/>
                    <a:pt x="8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5"/>
            <p:cNvSpPr/>
            <p:nvPr/>
          </p:nvSpPr>
          <p:spPr>
            <a:xfrm>
              <a:off x="2389909" y="1525641"/>
              <a:ext cx="183767" cy="1254632"/>
            </a:xfrm>
            <a:custGeom>
              <a:avLst/>
              <a:gdLst/>
              <a:ahLst/>
              <a:cxnLst/>
              <a:rect l="l" t="t" r="r" b="b"/>
              <a:pathLst>
                <a:path w="10232" h="69857" extrusionOk="0">
                  <a:moveTo>
                    <a:pt x="4909" y="1729"/>
                  </a:moveTo>
                  <a:cubicBezTo>
                    <a:pt x="5496" y="1867"/>
                    <a:pt x="6050" y="2178"/>
                    <a:pt x="6361" y="2731"/>
                  </a:cubicBezTo>
                  <a:cubicBezTo>
                    <a:pt x="6361" y="3042"/>
                    <a:pt x="6499" y="3180"/>
                    <a:pt x="6499" y="3457"/>
                  </a:cubicBezTo>
                  <a:cubicBezTo>
                    <a:pt x="6499" y="3768"/>
                    <a:pt x="6499" y="3906"/>
                    <a:pt x="6361" y="4044"/>
                  </a:cubicBezTo>
                  <a:cubicBezTo>
                    <a:pt x="6222" y="4459"/>
                    <a:pt x="5911" y="4770"/>
                    <a:pt x="5635" y="4770"/>
                  </a:cubicBezTo>
                  <a:cubicBezTo>
                    <a:pt x="5185" y="4909"/>
                    <a:pt x="4909" y="4909"/>
                    <a:pt x="4494" y="4909"/>
                  </a:cubicBezTo>
                  <a:lnTo>
                    <a:pt x="3630" y="4459"/>
                  </a:lnTo>
                  <a:cubicBezTo>
                    <a:pt x="3319" y="4183"/>
                    <a:pt x="3042" y="3906"/>
                    <a:pt x="3042" y="3457"/>
                  </a:cubicBezTo>
                  <a:cubicBezTo>
                    <a:pt x="3042" y="3180"/>
                    <a:pt x="3181" y="2731"/>
                    <a:pt x="3319" y="2455"/>
                  </a:cubicBezTo>
                  <a:cubicBezTo>
                    <a:pt x="3457" y="2455"/>
                    <a:pt x="3457" y="2316"/>
                    <a:pt x="3630" y="2316"/>
                  </a:cubicBezTo>
                  <a:cubicBezTo>
                    <a:pt x="3630" y="2178"/>
                    <a:pt x="3768" y="2178"/>
                    <a:pt x="3768" y="2178"/>
                  </a:cubicBezTo>
                  <a:cubicBezTo>
                    <a:pt x="3906" y="2040"/>
                    <a:pt x="4045" y="1867"/>
                    <a:pt x="4183" y="1867"/>
                  </a:cubicBezTo>
                  <a:cubicBezTo>
                    <a:pt x="4321" y="1867"/>
                    <a:pt x="4494" y="1729"/>
                    <a:pt x="4771" y="1729"/>
                  </a:cubicBezTo>
                  <a:close/>
                  <a:moveTo>
                    <a:pt x="4321" y="0"/>
                  </a:moveTo>
                  <a:cubicBezTo>
                    <a:pt x="3768" y="0"/>
                    <a:pt x="3181" y="0"/>
                    <a:pt x="2593" y="139"/>
                  </a:cubicBezTo>
                  <a:cubicBezTo>
                    <a:pt x="1729" y="139"/>
                    <a:pt x="865" y="311"/>
                    <a:pt x="1" y="450"/>
                  </a:cubicBezTo>
                  <a:lnTo>
                    <a:pt x="1" y="3180"/>
                  </a:lnTo>
                  <a:cubicBezTo>
                    <a:pt x="1" y="5323"/>
                    <a:pt x="173" y="7501"/>
                    <a:pt x="312" y="9506"/>
                  </a:cubicBezTo>
                  <a:cubicBezTo>
                    <a:pt x="450" y="10819"/>
                    <a:pt x="450" y="12098"/>
                    <a:pt x="588" y="13412"/>
                  </a:cubicBezTo>
                  <a:cubicBezTo>
                    <a:pt x="726" y="14691"/>
                    <a:pt x="865" y="16142"/>
                    <a:pt x="1038" y="17421"/>
                  </a:cubicBezTo>
                  <a:lnTo>
                    <a:pt x="1176" y="20014"/>
                  </a:lnTo>
                  <a:cubicBezTo>
                    <a:pt x="1314" y="22191"/>
                    <a:pt x="1591" y="24196"/>
                    <a:pt x="1729" y="26373"/>
                  </a:cubicBezTo>
                  <a:lnTo>
                    <a:pt x="1729" y="26788"/>
                  </a:lnTo>
                  <a:cubicBezTo>
                    <a:pt x="1902" y="29519"/>
                    <a:pt x="2178" y="32111"/>
                    <a:pt x="2316" y="34704"/>
                  </a:cubicBezTo>
                  <a:cubicBezTo>
                    <a:pt x="2455" y="34704"/>
                    <a:pt x="2593" y="34876"/>
                    <a:pt x="2593" y="35153"/>
                  </a:cubicBezTo>
                  <a:cubicBezTo>
                    <a:pt x="2593" y="35291"/>
                    <a:pt x="2455" y="35430"/>
                    <a:pt x="2455" y="35430"/>
                  </a:cubicBezTo>
                  <a:cubicBezTo>
                    <a:pt x="2455" y="37020"/>
                    <a:pt x="2593" y="38333"/>
                    <a:pt x="2766" y="39612"/>
                  </a:cubicBezTo>
                  <a:lnTo>
                    <a:pt x="2766" y="40476"/>
                  </a:lnTo>
                  <a:lnTo>
                    <a:pt x="2904" y="40925"/>
                  </a:lnTo>
                  <a:cubicBezTo>
                    <a:pt x="3181" y="45246"/>
                    <a:pt x="3630" y="49843"/>
                    <a:pt x="3906" y="54579"/>
                  </a:cubicBezTo>
                  <a:cubicBezTo>
                    <a:pt x="4045" y="55615"/>
                    <a:pt x="4045" y="56618"/>
                    <a:pt x="4183" y="57759"/>
                  </a:cubicBezTo>
                  <a:cubicBezTo>
                    <a:pt x="4183" y="59210"/>
                    <a:pt x="4321" y="60627"/>
                    <a:pt x="4494" y="62217"/>
                  </a:cubicBezTo>
                  <a:lnTo>
                    <a:pt x="4494" y="62528"/>
                  </a:lnTo>
                  <a:lnTo>
                    <a:pt x="4494" y="62667"/>
                  </a:lnTo>
                  <a:lnTo>
                    <a:pt x="4494" y="62805"/>
                  </a:lnTo>
                  <a:lnTo>
                    <a:pt x="4494" y="62943"/>
                  </a:lnTo>
                  <a:cubicBezTo>
                    <a:pt x="4494" y="63946"/>
                    <a:pt x="4632" y="64948"/>
                    <a:pt x="4632" y="65985"/>
                  </a:cubicBezTo>
                  <a:cubicBezTo>
                    <a:pt x="4632" y="66538"/>
                    <a:pt x="4771" y="67126"/>
                    <a:pt x="4771" y="67713"/>
                  </a:cubicBezTo>
                  <a:lnTo>
                    <a:pt x="4771" y="68128"/>
                  </a:lnTo>
                  <a:lnTo>
                    <a:pt x="4771" y="68577"/>
                  </a:lnTo>
                  <a:lnTo>
                    <a:pt x="4909" y="69718"/>
                  </a:lnTo>
                  <a:lnTo>
                    <a:pt x="4909" y="69856"/>
                  </a:lnTo>
                  <a:lnTo>
                    <a:pt x="5911" y="69856"/>
                  </a:lnTo>
                  <a:cubicBezTo>
                    <a:pt x="6775" y="67852"/>
                    <a:pt x="7501" y="65536"/>
                    <a:pt x="8365" y="62943"/>
                  </a:cubicBezTo>
                  <a:cubicBezTo>
                    <a:pt x="8365" y="62805"/>
                    <a:pt x="8365" y="62805"/>
                    <a:pt x="8504" y="62667"/>
                  </a:cubicBezTo>
                  <a:lnTo>
                    <a:pt x="8504" y="62528"/>
                  </a:lnTo>
                  <a:cubicBezTo>
                    <a:pt x="8504" y="62356"/>
                    <a:pt x="8504" y="62217"/>
                    <a:pt x="8642" y="62079"/>
                  </a:cubicBezTo>
                  <a:cubicBezTo>
                    <a:pt x="8815" y="61492"/>
                    <a:pt x="8953" y="61077"/>
                    <a:pt x="9091" y="60489"/>
                  </a:cubicBezTo>
                  <a:cubicBezTo>
                    <a:pt x="9368" y="59763"/>
                    <a:pt x="9506" y="59072"/>
                    <a:pt x="9817" y="58346"/>
                  </a:cubicBezTo>
                  <a:lnTo>
                    <a:pt x="9817" y="58035"/>
                  </a:lnTo>
                  <a:lnTo>
                    <a:pt x="9955" y="57759"/>
                  </a:lnTo>
                  <a:lnTo>
                    <a:pt x="9955" y="57620"/>
                  </a:lnTo>
                  <a:lnTo>
                    <a:pt x="9955" y="57482"/>
                  </a:lnTo>
                  <a:lnTo>
                    <a:pt x="10094" y="57171"/>
                  </a:lnTo>
                  <a:lnTo>
                    <a:pt x="10232" y="56894"/>
                  </a:lnTo>
                  <a:cubicBezTo>
                    <a:pt x="10094" y="56756"/>
                    <a:pt x="10094" y="56756"/>
                    <a:pt x="10094" y="56618"/>
                  </a:cubicBezTo>
                  <a:cubicBezTo>
                    <a:pt x="10232" y="55166"/>
                    <a:pt x="10094" y="53438"/>
                    <a:pt x="10094" y="51710"/>
                  </a:cubicBezTo>
                  <a:cubicBezTo>
                    <a:pt x="10094" y="49843"/>
                    <a:pt x="9955" y="48115"/>
                    <a:pt x="9817" y="46663"/>
                  </a:cubicBezTo>
                  <a:cubicBezTo>
                    <a:pt x="9506" y="43656"/>
                    <a:pt x="9368" y="40614"/>
                    <a:pt x="9091" y="37607"/>
                  </a:cubicBezTo>
                  <a:lnTo>
                    <a:pt x="9091" y="37296"/>
                  </a:lnTo>
                  <a:cubicBezTo>
                    <a:pt x="8642" y="32975"/>
                    <a:pt x="8365" y="28102"/>
                    <a:pt x="8089" y="23470"/>
                  </a:cubicBezTo>
                  <a:cubicBezTo>
                    <a:pt x="7951" y="21189"/>
                    <a:pt x="7778" y="18873"/>
                    <a:pt x="7640" y="16730"/>
                  </a:cubicBezTo>
                  <a:lnTo>
                    <a:pt x="7640" y="16281"/>
                  </a:lnTo>
                  <a:cubicBezTo>
                    <a:pt x="7501" y="14691"/>
                    <a:pt x="7501" y="13273"/>
                    <a:pt x="7363" y="11822"/>
                  </a:cubicBezTo>
                  <a:cubicBezTo>
                    <a:pt x="7225" y="7363"/>
                    <a:pt x="6914" y="3768"/>
                    <a:pt x="6637" y="588"/>
                  </a:cubicBezTo>
                  <a:lnTo>
                    <a:pt x="6637" y="450"/>
                  </a:lnTo>
                  <a:lnTo>
                    <a:pt x="6499" y="311"/>
                  </a:lnTo>
                  <a:lnTo>
                    <a:pt x="6361" y="311"/>
                  </a:lnTo>
                  <a:cubicBezTo>
                    <a:pt x="6222" y="139"/>
                    <a:pt x="6050" y="139"/>
                    <a:pt x="5773" y="0"/>
                  </a:cubicBezTo>
                  <a:close/>
                </a:path>
              </a:pathLst>
            </a:custGeom>
            <a:solidFill>
              <a:srgbClr val="E1C4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5"/>
            <p:cNvSpPr/>
            <p:nvPr/>
          </p:nvSpPr>
          <p:spPr>
            <a:xfrm>
              <a:off x="2286855" y="1533705"/>
              <a:ext cx="144668" cy="623284"/>
            </a:xfrm>
            <a:custGeom>
              <a:avLst/>
              <a:gdLst/>
              <a:ahLst/>
              <a:cxnLst/>
              <a:rect l="l" t="t" r="r" b="b"/>
              <a:pathLst>
                <a:path w="8055" h="34704" extrusionOk="0">
                  <a:moveTo>
                    <a:pt x="5739" y="1"/>
                  </a:moveTo>
                  <a:cubicBezTo>
                    <a:pt x="5324" y="1"/>
                    <a:pt x="4736" y="139"/>
                    <a:pt x="4321" y="139"/>
                  </a:cubicBezTo>
                  <a:lnTo>
                    <a:pt x="4010" y="277"/>
                  </a:lnTo>
                  <a:cubicBezTo>
                    <a:pt x="3944" y="277"/>
                    <a:pt x="3877" y="285"/>
                    <a:pt x="3813" y="297"/>
                  </a:cubicBezTo>
                  <a:lnTo>
                    <a:pt x="3813" y="297"/>
                  </a:lnTo>
                  <a:cubicBezTo>
                    <a:pt x="3783" y="285"/>
                    <a:pt x="3756" y="277"/>
                    <a:pt x="3734" y="277"/>
                  </a:cubicBezTo>
                  <a:lnTo>
                    <a:pt x="3319" y="416"/>
                  </a:lnTo>
                  <a:cubicBezTo>
                    <a:pt x="3424" y="416"/>
                    <a:pt x="3609" y="336"/>
                    <a:pt x="3813" y="297"/>
                  </a:cubicBezTo>
                  <a:lnTo>
                    <a:pt x="3813" y="297"/>
                  </a:lnTo>
                  <a:cubicBezTo>
                    <a:pt x="3965" y="364"/>
                    <a:pt x="4183" y="582"/>
                    <a:pt x="4183" y="727"/>
                  </a:cubicBezTo>
                  <a:cubicBezTo>
                    <a:pt x="4183" y="1003"/>
                    <a:pt x="4010" y="1280"/>
                    <a:pt x="3734" y="1280"/>
                  </a:cubicBezTo>
                  <a:lnTo>
                    <a:pt x="3319" y="1280"/>
                  </a:lnTo>
                  <a:cubicBezTo>
                    <a:pt x="2455" y="1418"/>
                    <a:pt x="1418" y="1418"/>
                    <a:pt x="554" y="1418"/>
                  </a:cubicBezTo>
                  <a:lnTo>
                    <a:pt x="416" y="1729"/>
                  </a:lnTo>
                  <a:lnTo>
                    <a:pt x="416" y="2144"/>
                  </a:lnTo>
                  <a:lnTo>
                    <a:pt x="1003" y="2144"/>
                  </a:lnTo>
                  <a:cubicBezTo>
                    <a:pt x="1141" y="2144"/>
                    <a:pt x="1418" y="2282"/>
                    <a:pt x="1418" y="2593"/>
                  </a:cubicBezTo>
                  <a:cubicBezTo>
                    <a:pt x="1418" y="2593"/>
                    <a:pt x="1418" y="2731"/>
                    <a:pt x="1280" y="2870"/>
                  </a:cubicBezTo>
                  <a:cubicBezTo>
                    <a:pt x="1141" y="3008"/>
                    <a:pt x="1141" y="3008"/>
                    <a:pt x="1003" y="3008"/>
                  </a:cubicBezTo>
                  <a:lnTo>
                    <a:pt x="277" y="3008"/>
                  </a:lnTo>
                  <a:lnTo>
                    <a:pt x="139" y="3457"/>
                  </a:lnTo>
                  <a:lnTo>
                    <a:pt x="139" y="3734"/>
                  </a:lnTo>
                  <a:lnTo>
                    <a:pt x="416" y="3595"/>
                  </a:lnTo>
                  <a:lnTo>
                    <a:pt x="1141" y="3595"/>
                  </a:lnTo>
                  <a:cubicBezTo>
                    <a:pt x="1280" y="3734"/>
                    <a:pt x="1280" y="3872"/>
                    <a:pt x="1418" y="4010"/>
                  </a:cubicBezTo>
                  <a:cubicBezTo>
                    <a:pt x="1418" y="4010"/>
                    <a:pt x="1280" y="4183"/>
                    <a:pt x="1280" y="4321"/>
                  </a:cubicBezTo>
                  <a:cubicBezTo>
                    <a:pt x="1141" y="4460"/>
                    <a:pt x="1141" y="4460"/>
                    <a:pt x="1003" y="4460"/>
                  </a:cubicBezTo>
                  <a:cubicBezTo>
                    <a:pt x="727" y="4460"/>
                    <a:pt x="416" y="4598"/>
                    <a:pt x="139" y="4598"/>
                  </a:cubicBezTo>
                  <a:lnTo>
                    <a:pt x="1" y="5185"/>
                  </a:lnTo>
                  <a:lnTo>
                    <a:pt x="1418" y="5185"/>
                  </a:lnTo>
                  <a:cubicBezTo>
                    <a:pt x="1591" y="5324"/>
                    <a:pt x="1591" y="5462"/>
                    <a:pt x="1591" y="5600"/>
                  </a:cubicBezTo>
                  <a:cubicBezTo>
                    <a:pt x="1591" y="5600"/>
                    <a:pt x="1591" y="5739"/>
                    <a:pt x="1418" y="5911"/>
                  </a:cubicBezTo>
                  <a:cubicBezTo>
                    <a:pt x="1418" y="6050"/>
                    <a:pt x="1280" y="6050"/>
                    <a:pt x="1141" y="6050"/>
                  </a:cubicBezTo>
                  <a:cubicBezTo>
                    <a:pt x="865" y="6050"/>
                    <a:pt x="416" y="6188"/>
                    <a:pt x="139" y="6188"/>
                  </a:cubicBezTo>
                  <a:lnTo>
                    <a:pt x="1" y="6188"/>
                  </a:lnTo>
                  <a:lnTo>
                    <a:pt x="1" y="6775"/>
                  </a:lnTo>
                  <a:lnTo>
                    <a:pt x="1" y="7190"/>
                  </a:lnTo>
                  <a:cubicBezTo>
                    <a:pt x="277" y="7052"/>
                    <a:pt x="727" y="7052"/>
                    <a:pt x="1003" y="7052"/>
                  </a:cubicBezTo>
                  <a:cubicBezTo>
                    <a:pt x="1280" y="7052"/>
                    <a:pt x="1418" y="7190"/>
                    <a:pt x="1418" y="7329"/>
                  </a:cubicBezTo>
                  <a:cubicBezTo>
                    <a:pt x="1418" y="7467"/>
                    <a:pt x="1418" y="7640"/>
                    <a:pt x="1280" y="7778"/>
                  </a:cubicBezTo>
                  <a:cubicBezTo>
                    <a:pt x="1280" y="7778"/>
                    <a:pt x="1141" y="7916"/>
                    <a:pt x="1003" y="7916"/>
                  </a:cubicBezTo>
                  <a:lnTo>
                    <a:pt x="554" y="7916"/>
                  </a:lnTo>
                  <a:cubicBezTo>
                    <a:pt x="416" y="8054"/>
                    <a:pt x="277" y="8054"/>
                    <a:pt x="139" y="8054"/>
                  </a:cubicBezTo>
                  <a:lnTo>
                    <a:pt x="139" y="9057"/>
                  </a:lnTo>
                  <a:lnTo>
                    <a:pt x="139" y="9506"/>
                  </a:lnTo>
                  <a:cubicBezTo>
                    <a:pt x="727" y="9368"/>
                    <a:pt x="1141" y="9368"/>
                    <a:pt x="1867" y="9195"/>
                  </a:cubicBezTo>
                  <a:lnTo>
                    <a:pt x="2282" y="9195"/>
                  </a:lnTo>
                  <a:cubicBezTo>
                    <a:pt x="2870" y="9057"/>
                    <a:pt x="3457" y="9057"/>
                    <a:pt x="4010" y="8919"/>
                  </a:cubicBezTo>
                  <a:cubicBezTo>
                    <a:pt x="4183" y="8919"/>
                    <a:pt x="4460" y="9195"/>
                    <a:pt x="4460" y="9368"/>
                  </a:cubicBezTo>
                  <a:cubicBezTo>
                    <a:pt x="4460" y="9506"/>
                    <a:pt x="4460" y="9644"/>
                    <a:pt x="4321" y="9783"/>
                  </a:cubicBezTo>
                  <a:cubicBezTo>
                    <a:pt x="4321" y="9783"/>
                    <a:pt x="4183" y="9921"/>
                    <a:pt x="4010" y="9921"/>
                  </a:cubicBezTo>
                  <a:cubicBezTo>
                    <a:pt x="3457" y="9921"/>
                    <a:pt x="3008" y="10059"/>
                    <a:pt x="2455" y="10059"/>
                  </a:cubicBezTo>
                  <a:cubicBezTo>
                    <a:pt x="1867" y="10059"/>
                    <a:pt x="1280" y="10232"/>
                    <a:pt x="554" y="10370"/>
                  </a:cubicBezTo>
                  <a:lnTo>
                    <a:pt x="277" y="10370"/>
                  </a:lnTo>
                  <a:cubicBezTo>
                    <a:pt x="277" y="10923"/>
                    <a:pt x="416" y="11373"/>
                    <a:pt x="416" y="11787"/>
                  </a:cubicBezTo>
                  <a:lnTo>
                    <a:pt x="1003" y="11787"/>
                  </a:lnTo>
                  <a:cubicBezTo>
                    <a:pt x="1141" y="11787"/>
                    <a:pt x="1418" y="11960"/>
                    <a:pt x="1418" y="12237"/>
                  </a:cubicBezTo>
                  <a:cubicBezTo>
                    <a:pt x="1418" y="12237"/>
                    <a:pt x="1418" y="12375"/>
                    <a:pt x="1280" y="12513"/>
                  </a:cubicBezTo>
                  <a:cubicBezTo>
                    <a:pt x="1280" y="12652"/>
                    <a:pt x="1141" y="12652"/>
                    <a:pt x="1003" y="12652"/>
                  </a:cubicBezTo>
                  <a:lnTo>
                    <a:pt x="554" y="12652"/>
                  </a:lnTo>
                  <a:lnTo>
                    <a:pt x="554" y="13101"/>
                  </a:lnTo>
                  <a:lnTo>
                    <a:pt x="554" y="13239"/>
                  </a:lnTo>
                  <a:lnTo>
                    <a:pt x="727" y="13516"/>
                  </a:lnTo>
                  <a:cubicBezTo>
                    <a:pt x="865" y="13516"/>
                    <a:pt x="1141" y="13516"/>
                    <a:pt x="1591" y="13377"/>
                  </a:cubicBezTo>
                  <a:cubicBezTo>
                    <a:pt x="1729" y="13377"/>
                    <a:pt x="1729" y="13516"/>
                    <a:pt x="1867" y="13516"/>
                  </a:cubicBezTo>
                  <a:cubicBezTo>
                    <a:pt x="1867" y="13516"/>
                    <a:pt x="2006" y="13688"/>
                    <a:pt x="2006" y="13827"/>
                  </a:cubicBezTo>
                  <a:cubicBezTo>
                    <a:pt x="2006" y="13965"/>
                    <a:pt x="2006" y="14103"/>
                    <a:pt x="1867" y="14103"/>
                  </a:cubicBezTo>
                  <a:cubicBezTo>
                    <a:pt x="1729" y="14242"/>
                    <a:pt x="1729" y="14242"/>
                    <a:pt x="1591" y="14242"/>
                  </a:cubicBezTo>
                  <a:cubicBezTo>
                    <a:pt x="1280" y="14380"/>
                    <a:pt x="1141" y="14380"/>
                    <a:pt x="865" y="14380"/>
                  </a:cubicBezTo>
                  <a:lnTo>
                    <a:pt x="865" y="14553"/>
                  </a:lnTo>
                  <a:lnTo>
                    <a:pt x="865" y="14691"/>
                  </a:lnTo>
                  <a:lnTo>
                    <a:pt x="865" y="14967"/>
                  </a:lnTo>
                  <a:lnTo>
                    <a:pt x="865" y="15106"/>
                  </a:lnTo>
                  <a:cubicBezTo>
                    <a:pt x="1141" y="14967"/>
                    <a:pt x="1591" y="14829"/>
                    <a:pt x="1867" y="14829"/>
                  </a:cubicBezTo>
                  <a:cubicBezTo>
                    <a:pt x="2006" y="14829"/>
                    <a:pt x="2144" y="14829"/>
                    <a:pt x="2144" y="14967"/>
                  </a:cubicBezTo>
                  <a:cubicBezTo>
                    <a:pt x="2282" y="14967"/>
                    <a:pt x="2282" y="15106"/>
                    <a:pt x="2282" y="15244"/>
                  </a:cubicBezTo>
                  <a:lnTo>
                    <a:pt x="2282" y="15555"/>
                  </a:lnTo>
                  <a:cubicBezTo>
                    <a:pt x="2144" y="15693"/>
                    <a:pt x="2006" y="15693"/>
                    <a:pt x="2006" y="15693"/>
                  </a:cubicBezTo>
                  <a:lnTo>
                    <a:pt x="1867" y="15693"/>
                  </a:lnTo>
                  <a:cubicBezTo>
                    <a:pt x="1591" y="15832"/>
                    <a:pt x="1280" y="15832"/>
                    <a:pt x="1003" y="15970"/>
                  </a:cubicBezTo>
                  <a:lnTo>
                    <a:pt x="1141" y="16108"/>
                  </a:lnTo>
                  <a:cubicBezTo>
                    <a:pt x="1418" y="16108"/>
                    <a:pt x="1867" y="15970"/>
                    <a:pt x="2282" y="15970"/>
                  </a:cubicBezTo>
                  <a:cubicBezTo>
                    <a:pt x="2593" y="15970"/>
                    <a:pt x="2731" y="16108"/>
                    <a:pt x="2731" y="16419"/>
                  </a:cubicBezTo>
                  <a:cubicBezTo>
                    <a:pt x="2731" y="16557"/>
                    <a:pt x="2731" y="16696"/>
                    <a:pt x="2593" y="16696"/>
                  </a:cubicBezTo>
                  <a:cubicBezTo>
                    <a:pt x="2593" y="16834"/>
                    <a:pt x="2455" y="16834"/>
                    <a:pt x="2282" y="16834"/>
                  </a:cubicBezTo>
                  <a:cubicBezTo>
                    <a:pt x="2006" y="16972"/>
                    <a:pt x="1729" y="16972"/>
                    <a:pt x="1280" y="16972"/>
                  </a:cubicBezTo>
                  <a:lnTo>
                    <a:pt x="1280" y="17283"/>
                  </a:lnTo>
                  <a:lnTo>
                    <a:pt x="1280" y="17560"/>
                  </a:lnTo>
                  <a:cubicBezTo>
                    <a:pt x="2006" y="17421"/>
                    <a:pt x="2870" y="17283"/>
                    <a:pt x="3596" y="17283"/>
                  </a:cubicBezTo>
                  <a:cubicBezTo>
                    <a:pt x="4010" y="17283"/>
                    <a:pt x="4460" y="17283"/>
                    <a:pt x="4874" y="17145"/>
                  </a:cubicBezTo>
                  <a:cubicBezTo>
                    <a:pt x="5186" y="17145"/>
                    <a:pt x="5324" y="17421"/>
                    <a:pt x="5324" y="17560"/>
                  </a:cubicBezTo>
                  <a:cubicBezTo>
                    <a:pt x="5462" y="17836"/>
                    <a:pt x="5186" y="18009"/>
                    <a:pt x="5047" y="18147"/>
                  </a:cubicBezTo>
                  <a:lnTo>
                    <a:pt x="3596" y="18147"/>
                  </a:lnTo>
                  <a:cubicBezTo>
                    <a:pt x="3008" y="18286"/>
                    <a:pt x="2144" y="18286"/>
                    <a:pt x="1418" y="18424"/>
                  </a:cubicBezTo>
                  <a:lnTo>
                    <a:pt x="1591" y="18700"/>
                  </a:lnTo>
                  <a:lnTo>
                    <a:pt x="1591" y="19011"/>
                  </a:lnTo>
                  <a:lnTo>
                    <a:pt x="2593" y="19011"/>
                  </a:lnTo>
                  <a:cubicBezTo>
                    <a:pt x="2870" y="19011"/>
                    <a:pt x="3008" y="19150"/>
                    <a:pt x="3008" y="19288"/>
                  </a:cubicBezTo>
                  <a:lnTo>
                    <a:pt x="3008" y="19737"/>
                  </a:lnTo>
                  <a:cubicBezTo>
                    <a:pt x="2870" y="19737"/>
                    <a:pt x="2731" y="19876"/>
                    <a:pt x="2593" y="19876"/>
                  </a:cubicBezTo>
                  <a:lnTo>
                    <a:pt x="1729" y="19876"/>
                  </a:lnTo>
                  <a:cubicBezTo>
                    <a:pt x="1729" y="20014"/>
                    <a:pt x="1867" y="20290"/>
                    <a:pt x="1867" y="20429"/>
                  </a:cubicBezTo>
                  <a:lnTo>
                    <a:pt x="2870" y="20429"/>
                  </a:lnTo>
                  <a:cubicBezTo>
                    <a:pt x="3008" y="20429"/>
                    <a:pt x="3319" y="20601"/>
                    <a:pt x="3319" y="20740"/>
                  </a:cubicBezTo>
                  <a:cubicBezTo>
                    <a:pt x="3319" y="20878"/>
                    <a:pt x="3319" y="21016"/>
                    <a:pt x="3146" y="21155"/>
                  </a:cubicBezTo>
                  <a:cubicBezTo>
                    <a:pt x="3146" y="21155"/>
                    <a:pt x="3008" y="21293"/>
                    <a:pt x="2870" y="21293"/>
                  </a:cubicBezTo>
                  <a:lnTo>
                    <a:pt x="2006" y="21293"/>
                  </a:lnTo>
                  <a:lnTo>
                    <a:pt x="2006" y="21742"/>
                  </a:lnTo>
                  <a:lnTo>
                    <a:pt x="2006" y="22019"/>
                  </a:lnTo>
                  <a:cubicBezTo>
                    <a:pt x="2282" y="22019"/>
                    <a:pt x="2731" y="21880"/>
                    <a:pt x="3008" y="21880"/>
                  </a:cubicBezTo>
                  <a:cubicBezTo>
                    <a:pt x="3146" y="21880"/>
                    <a:pt x="3319" y="21880"/>
                    <a:pt x="3319" y="22019"/>
                  </a:cubicBezTo>
                  <a:cubicBezTo>
                    <a:pt x="3457" y="22019"/>
                    <a:pt x="3457" y="22157"/>
                    <a:pt x="3457" y="22330"/>
                  </a:cubicBezTo>
                  <a:cubicBezTo>
                    <a:pt x="3457" y="22468"/>
                    <a:pt x="3457" y="22606"/>
                    <a:pt x="3319" y="22606"/>
                  </a:cubicBezTo>
                  <a:cubicBezTo>
                    <a:pt x="3319" y="22745"/>
                    <a:pt x="3146" y="22745"/>
                    <a:pt x="3008" y="22745"/>
                  </a:cubicBezTo>
                  <a:cubicBezTo>
                    <a:pt x="2731" y="22883"/>
                    <a:pt x="2455" y="22883"/>
                    <a:pt x="2144" y="22883"/>
                  </a:cubicBezTo>
                  <a:cubicBezTo>
                    <a:pt x="2144" y="23194"/>
                    <a:pt x="2144" y="23470"/>
                    <a:pt x="2282" y="23747"/>
                  </a:cubicBezTo>
                  <a:cubicBezTo>
                    <a:pt x="2593" y="23609"/>
                    <a:pt x="3008" y="23609"/>
                    <a:pt x="3457" y="23609"/>
                  </a:cubicBezTo>
                  <a:cubicBezTo>
                    <a:pt x="3734" y="23609"/>
                    <a:pt x="3872" y="23747"/>
                    <a:pt x="3872" y="24058"/>
                  </a:cubicBezTo>
                  <a:cubicBezTo>
                    <a:pt x="3872" y="24196"/>
                    <a:pt x="3872" y="24334"/>
                    <a:pt x="3734" y="24473"/>
                  </a:cubicBezTo>
                  <a:cubicBezTo>
                    <a:pt x="3734" y="24473"/>
                    <a:pt x="3596" y="24473"/>
                    <a:pt x="3457" y="24611"/>
                  </a:cubicBezTo>
                  <a:lnTo>
                    <a:pt x="2282" y="24611"/>
                  </a:lnTo>
                  <a:cubicBezTo>
                    <a:pt x="2455" y="24922"/>
                    <a:pt x="2455" y="25199"/>
                    <a:pt x="2455" y="25475"/>
                  </a:cubicBezTo>
                  <a:lnTo>
                    <a:pt x="3457" y="25475"/>
                  </a:lnTo>
                  <a:cubicBezTo>
                    <a:pt x="4010" y="25475"/>
                    <a:pt x="4598" y="25337"/>
                    <a:pt x="5324" y="25337"/>
                  </a:cubicBezTo>
                  <a:cubicBezTo>
                    <a:pt x="5462" y="25199"/>
                    <a:pt x="5462" y="25199"/>
                    <a:pt x="5600" y="25199"/>
                  </a:cubicBezTo>
                  <a:lnTo>
                    <a:pt x="5739" y="25199"/>
                  </a:lnTo>
                  <a:cubicBezTo>
                    <a:pt x="6050" y="25199"/>
                    <a:pt x="6188" y="25337"/>
                    <a:pt x="6188" y="25475"/>
                  </a:cubicBezTo>
                  <a:cubicBezTo>
                    <a:pt x="6326" y="25613"/>
                    <a:pt x="6326" y="25786"/>
                    <a:pt x="6188" y="25786"/>
                  </a:cubicBezTo>
                  <a:cubicBezTo>
                    <a:pt x="6188" y="25924"/>
                    <a:pt x="6050" y="26063"/>
                    <a:pt x="5911" y="26063"/>
                  </a:cubicBezTo>
                  <a:cubicBezTo>
                    <a:pt x="5462" y="26201"/>
                    <a:pt x="4736" y="26339"/>
                    <a:pt x="4010" y="26339"/>
                  </a:cubicBezTo>
                  <a:lnTo>
                    <a:pt x="2593" y="26339"/>
                  </a:lnTo>
                  <a:lnTo>
                    <a:pt x="2593" y="27342"/>
                  </a:lnTo>
                  <a:cubicBezTo>
                    <a:pt x="2593" y="27514"/>
                    <a:pt x="2731" y="27653"/>
                    <a:pt x="2731" y="27791"/>
                  </a:cubicBezTo>
                  <a:cubicBezTo>
                    <a:pt x="2870" y="27653"/>
                    <a:pt x="3146" y="27653"/>
                    <a:pt x="3457" y="27653"/>
                  </a:cubicBezTo>
                  <a:cubicBezTo>
                    <a:pt x="3596" y="27653"/>
                    <a:pt x="3872" y="27791"/>
                    <a:pt x="3872" y="28068"/>
                  </a:cubicBezTo>
                  <a:cubicBezTo>
                    <a:pt x="3872" y="28206"/>
                    <a:pt x="3734" y="28517"/>
                    <a:pt x="3457" y="28517"/>
                  </a:cubicBezTo>
                  <a:cubicBezTo>
                    <a:pt x="3146" y="28517"/>
                    <a:pt x="3008" y="28655"/>
                    <a:pt x="2731" y="28655"/>
                  </a:cubicBezTo>
                  <a:lnTo>
                    <a:pt x="2870" y="29519"/>
                  </a:lnTo>
                  <a:cubicBezTo>
                    <a:pt x="3008" y="29381"/>
                    <a:pt x="3319" y="29381"/>
                    <a:pt x="3596" y="29381"/>
                  </a:cubicBezTo>
                  <a:cubicBezTo>
                    <a:pt x="3872" y="29381"/>
                    <a:pt x="4010" y="29519"/>
                    <a:pt x="4010" y="29796"/>
                  </a:cubicBezTo>
                  <a:cubicBezTo>
                    <a:pt x="4183" y="29934"/>
                    <a:pt x="3872" y="30245"/>
                    <a:pt x="3734" y="30245"/>
                  </a:cubicBezTo>
                  <a:lnTo>
                    <a:pt x="3457" y="30245"/>
                  </a:lnTo>
                  <a:cubicBezTo>
                    <a:pt x="3146" y="30383"/>
                    <a:pt x="3008" y="30383"/>
                    <a:pt x="2870" y="30383"/>
                  </a:cubicBezTo>
                  <a:lnTo>
                    <a:pt x="2870" y="30971"/>
                  </a:lnTo>
                  <a:cubicBezTo>
                    <a:pt x="3146" y="30798"/>
                    <a:pt x="3457" y="30798"/>
                    <a:pt x="3872" y="30798"/>
                  </a:cubicBezTo>
                  <a:cubicBezTo>
                    <a:pt x="4010" y="30798"/>
                    <a:pt x="4321" y="30971"/>
                    <a:pt x="4321" y="31248"/>
                  </a:cubicBezTo>
                  <a:cubicBezTo>
                    <a:pt x="4321" y="31386"/>
                    <a:pt x="4183" y="31662"/>
                    <a:pt x="3872" y="31662"/>
                  </a:cubicBezTo>
                  <a:cubicBezTo>
                    <a:pt x="3596" y="31662"/>
                    <a:pt x="3319" y="31835"/>
                    <a:pt x="3008" y="31835"/>
                  </a:cubicBezTo>
                  <a:lnTo>
                    <a:pt x="3008" y="32388"/>
                  </a:lnTo>
                  <a:lnTo>
                    <a:pt x="3008" y="32976"/>
                  </a:lnTo>
                  <a:lnTo>
                    <a:pt x="3596" y="32837"/>
                  </a:lnTo>
                  <a:cubicBezTo>
                    <a:pt x="3734" y="32837"/>
                    <a:pt x="4010" y="32837"/>
                    <a:pt x="4321" y="32699"/>
                  </a:cubicBezTo>
                  <a:cubicBezTo>
                    <a:pt x="4598" y="32699"/>
                    <a:pt x="4736" y="32976"/>
                    <a:pt x="4736" y="33114"/>
                  </a:cubicBezTo>
                  <a:cubicBezTo>
                    <a:pt x="4874" y="33252"/>
                    <a:pt x="4736" y="33391"/>
                    <a:pt x="4736" y="33391"/>
                  </a:cubicBezTo>
                  <a:lnTo>
                    <a:pt x="4460" y="33702"/>
                  </a:lnTo>
                  <a:cubicBezTo>
                    <a:pt x="4183" y="33702"/>
                    <a:pt x="3872" y="33702"/>
                    <a:pt x="3596" y="33840"/>
                  </a:cubicBezTo>
                  <a:lnTo>
                    <a:pt x="3146" y="33840"/>
                  </a:lnTo>
                  <a:lnTo>
                    <a:pt x="3146" y="34255"/>
                  </a:lnTo>
                  <a:lnTo>
                    <a:pt x="3146" y="34704"/>
                  </a:lnTo>
                  <a:cubicBezTo>
                    <a:pt x="4183" y="34566"/>
                    <a:pt x="5186" y="34427"/>
                    <a:pt x="6188" y="34427"/>
                  </a:cubicBezTo>
                  <a:cubicBezTo>
                    <a:pt x="6603" y="34427"/>
                    <a:pt x="7190" y="34255"/>
                    <a:pt x="7916" y="34255"/>
                  </a:cubicBezTo>
                  <a:lnTo>
                    <a:pt x="8054" y="34255"/>
                  </a:lnTo>
                  <a:cubicBezTo>
                    <a:pt x="7916" y="31662"/>
                    <a:pt x="7640" y="29070"/>
                    <a:pt x="7467" y="26339"/>
                  </a:cubicBezTo>
                  <a:lnTo>
                    <a:pt x="7467" y="25924"/>
                  </a:lnTo>
                  <a:cubicBezTo>
                    <a:pt x="7329" y="23747"/>
                    <a:pt x="7052" y="21742"/>
                    <a:pt x="6914" y="19565"/>
                  </a:cubicBezTo>
                  <a:lnTo>
                    <a:pt x="6776" y="16972"/>
                  </a:lnTo>
                  <a:cubicBezTo>
                    <a:pt x="6603" y="15693"/>
                    <a:pt x="6464" y="14242"/>
                    <a:pt x="6326" y="12963"/>
                  </a:cubicBezTo>
                  <a:cubicBezTo>
                    <a:pt x="6188" y="11649"/>
                    <a:pt x="6188" y="10370"/>
                    <a:pt x="6050" y="9057"/>
                  </a:cubicBezTo>
                  <a:cubicBezTo>
                    <a:pt x="5911" y="7052"/>
                    <a:pt x="5739" y="4874"/>
                    <a:pt x="5739" y="2731"/>
                  </a:cubicBezTo>
                  <a:lnTo>
                    <a:pt x="573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5"/>
            <p:cNvSpPr/>
            <p:nvPr/>
          </p:nvSpPr>
          <p:spPr>
            <a:xfrm>
              <a:off x="2312304" y="1978197"/>
              <a:ext cx="10578" cy="116722"/>
            </a:xfrm>
            <a:custGeom>
              <a:avLst/>
              <a:gdLst/>
              <a:ahLst/>
              <a:cxnLst/>
              <a:rect l="l" t="t" r="r" b="b"/>
              <a:pathLst>
                <a:path w="589" h="6499" extrusionOk="0">
                  <a:moveTo>
                    <a:pt x="1" y="0"/>
                  </a:moveTo>
                  <a:lnTo>
                    <a:pt x="1" y="0"/>
                  </a:lnTo>
                  <a:cubicBezTo>
                    <a:pt x="65" y="481"/>
                    <a:pt x="123" y="955"/>
                    <a:pt x="174" y="1423"/>
                  </a:cubicBezTo>
                  <a:lnTo>
                    <a:pt x="174" y="1423"/>
                  </a:lnTo>
                  <a:cubicBezTo>
                    <a:pt x="174" y="1016"/>
                    <a:pt x="170" y="574"/>
                    <a:pt x="1" y="0"/>
                  </a:cubicBezTo>
                  <a:close/>
                  <a:moveTo>
                    <a:pt x="174" y="1423"/>
                  </a:moveTo>
                  <a:cubicBezTo>
                    <a:pt x="174" y="1433"/>
                    <a:pt x="174" y="1442"/>
                    <a:pt x="174" y="1452"/>
                  </a:cubicBezTo>
                  <a:cubicBezTo>
                    <a:pt x="312" y="3042"/>
                    <a:pt x="450" y="4770"/>
                    <a:pt x="589" y="6499"/>
                  </a:cubicBezTo>
                  <a:cubicBezTo>
                    <a:pt x="479" y="4910"/>
                    <a:pt x="369" y="3212"/>
                    <a:pt x="174" y="1423"/>
                  </a:cubicBezTo>
                  <a:close/>
                </a:path>
              </a:pathLst>
            </a:custGeom>
            <a:solidFill>
              <a:srgbClr val="FF9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5"/>
            <p:cNvSpPr/>
            <p:nvPr/>
          </p:nvSpPr>
          <p:spPr>
            <a:xfrm>
              <a:off x="2346464" y="2161946"/>
              <a:ext cx="124175" cy="491691"/>
            </a:xfrm>
            <a:custGeom>
              <a:avLst/>
              <a:gdLst/>
              <a:ahLst/>
              <a:cxnLst/>
              <a:rect l="l" t="t" r="r" b="b"/>
              <a:pathLst>
                <a:path w="6914" h="27377" extrusionOk="0">
                  <a:moveTo>
                    <a:pt x="4874" y="1"/>
                  </a:moveTo>
                  <a:cubicBezTo>
                    <a:pt x="4735" y="139"/>
                    <a:pt x="4735" y="139"/>
                    <a:pt x="4597" y="139"/>
                  </a:cubicBezTo>
                  <a:cubicBezTo>
                    <a:pt x="4010" y="139"/>
                    <a:pt x="3457" y="312"/>
                    <a:pt x="2869" y="312"/>
                  </a:cubicBezTo>
                  <a:cubicBezTo>
                    <a:pt x="2005" y="312"/>
                    <a:pt x="1279" y="450"/>
                    <a:pt x="553" y="588"/>
                  </a:cubicBezTo>
                  <a:lnTo>
                    <a:pt x="415" y="588"/>
                  </a:lnTo>
                  <a:cubicBezTo>
                    <a:pt x="277" y="588"/>
                    <a:pt x="138" y="588"/>
                    <a:pt x="0" y="726"/>
                  </a:cubicBezTo>
                  <a:lnTo>
                    <a:pt x="0" y="865"/>
                  </a:lnTo>
                  <a:lnTo>
                    <a:pt x="0" y="1867"/>
                  </a:lnTo>
                  <a:cubicBezTo>
                    <a:pt x="277" y="1867"/>
                    <a:pt x="691" y="1867"/>
                    <a:pt x="1002" y="1729"/>
                  </a:cubicBezTo>
                  <a:cubicBezTo>
                    <a:pt x="1279" y="1729"/>
                    <a:pt x="1417" y="1867"/>
                    <a:pt x="1417" y="2178"/>
                  </a:cubicBezTo>
                  <a:cubicBezTo>
                    <a:pt x="1417" y="2455"/>
                    <a:pt x="1279" y="2593"/>
                    <a:pt x="1002" y="2593"/>
                  </a:cubicBezTo>
                  <a:cubicBezTo>
                    <a:pt x="691" y="2731"/>
                    <a:pt x="415" y="2731"/>
                    <a:pt x="138" y="2731"/>
                  </a:cubicBezTo>
                  <a:lnTo>
                    <a:pt x="138" y="3595"/>
                  </a:lnTo>
                  <a:cubicBezTo>
                    <a:pt x="277" y="3595"/>
                    <a:pt x="415" y="3595"/>
                    <a:pt x="691" y="3457"/>
                  </a:cubicBezTo>
                  <a:lnTo>
                    <a:pt x="1002" y="3457"/>
                  </a:lnTo>
                  <a:cubicBezTo>
                    <a:pt x="1141" y="3595"/>
                    <a:pt x="1141" y="3768"/>
                    <a:pt x="1279" y="3768"/>
                  </a:cubicBezTo>
                  <a:lnTo>
                    <a:pt x="1279" y="4183"/>
                  </a:lnTo>
                  <a:cubicBezTo>
                    <a:pt x="1141" y="4183"/>
                    <a:pt x="1141" y="4321"/>
                    <a:pt x="1002" y="4321"/>
                  </a:cubicBezTo>
                  <a:cubicBezTo>
                    <a:pt x="691" y="4459"/>
                    <a:pt x="415" y="4459"/>
                    <a:pt x="277" y="4459"/>
                  </a:cubicBezTo>
                  <a:lnTo>
                    <a:pt x="277" y="4770"/>
                  </a:lnTo>
                  <a:lnTo>
                    <a:pt x="277" y="5185"/>
                  </a:lnTo>
                  <a:lnTo>
                    <a:pt x="415" y="5185"/>
                  </a:lnTo>
                  <a:cubicBezTo>
                    <a:pt x="691" y="5047"/>
                    <a:pt x="1002" y="5047"/>
                    <a:pt x="1279" y="5047"/>
                  </a:cubicBezTo>
                  <a:cubicBezTo>
                    <a:pt x="1417" y="5047"/>
                    <a:pt x="1555" y="5047"/>
                    <a:pt x="1555" y="5185"/>
                  </a:cubicBezTo>
                  <a:cubicBezTo>
                    <a:pt x="1728" y="5185"/>
                    <a:pt x="1728" y="5324"/>
                    <a:pt x="1728" y="5496"/>
                  </a:cubicBezTo>
                  <a:cubicBezTo>
                    <a:pt x="1728" y="5496"/>
                    <a:pt x="1728" y="5635"/>
                    <a:pt x="1555" y="5773"/>
                  </a:cubicBezTo>
                  <a:cubicBezTo>
                    <a:pt x="1555" y="5911"/>
                    <a:pt x="1417" y="5911"/>
                    <a:pt x="1279" y="5911"/>
                  </a:cubicBezTo>
                  <a:cubicBezTo>
                    <a:pt x="1141" y="5911"/>
                    <a:pt x="864" y="6049"/>
                    <a:pt x="553" y="6049"/>
                  </a:cubicBezTo>
                  <a:lnTo>
                    <a:pt x="277" y="6049"/>
                  </a:lnTo>
                  <a:lnTo>
                    <a:pt x="415" y="6360"/>
                  </a:lnTo>
                  <a:lnTo>
                    <a:pt x="415" y="6637"/>
                  </a:lnTo>
                  <a:cubicBezTo>
                    <a:pt x="864" y="6637"/>
                    <a:pt x="1141" y="6637"/>
                    <a:pt x="1555" y="6499"/>
                  </a:cubicBezTo>
                  <a:cubicBezTo>
                    <a:pt x="1867" y="6499"/>
                    <a:pt x="2005" y="6775"/>
                    <a:pt x="2005" y="6914"/>
                  </a:cubicBezTo>
                  <a:cubicBezTo>
                    <a:pt x="2005" y="7225"/>
                    <a:pt x="1867" y="7363"/>
                    <a:pt x="1555" y="7501"/>
                  </a:cubicBezTo>
                  <a:lnTo>
                    <a:pt x="415" y="7501"/>
                  </a:lnTo>
                  <a:lnTo>
                    <a:pt x="553" y="7916"/>
                  </a:lnTo>
                  <a:lnTo>
                    <a:pt x="553" y="8365"/>
                  </a:lnTo>
                  <a:cubicBezTo>
                    <a:pt x="1417" y="8227"/>
                    <a:pt x="2420" y="8089"/>
                    <a:pt x="3145" y="7916"/>
                  </a:cubicBezTo>
                  <a:lnTo>
                    <a:pt x="3457" y="7916"/>
                  </a:lnTo>
                  <a:cubicBezTo>
                    <a:pt x="3871" y="7916"/>
                    <a:pt x="4459" y="7778"/>
                    <a:pt x="5012" y="7778"/>
                  </a:cubicBezTo>
                  <a:cubicBezTo>
                    <a:pt x="5185" y="7778"/>
                    <a:pt x="5461" y="7916"/>
                    <a:pt x="5461" y="8227"/>
                  </a:cubicBezTo>
                  <a:cubicBezTo>
                    <a:pt x="5461" y="8504"/>
                    <a:pt x="5323" y="8642"/>
                    <a:pt x="5012" y="8642"/>
                  </a:cubicBezTo>
                  <a:cubicBezTo>
                    <a:pt x="4459" y="8780"/>
                    <a:pt x="3871" y="8780"/>
                    <a:pt x="3145" y="8953"/>
                  </a:cubicBezTo>
                  <a:cubicBezTo>
                    <a:pt x="2420" y="8953"/>
                    <a:pt x="1555" y="9091"/>
                    <a:pt x="553" y="9229"/>
                  </a:cubicBezTo>
                  <a:cubicBezTo>
                    <a:pt x="691" y="9506"/>
                    <a:pt x="691" y="9955"/>
                    <a:pt x="691" y="10370"/>
                  </a:cubicBezTo>
                  <a:lnTo>
                    <a:pt x="691" y="10508"/>
                  </a:lnTo>
                  <a:lnTo>
                    <a:pt x="691" y="10681"/>
                  </a:lnTo>
                  <a:cubicBezTo>
                    <a:pt x="1002" y="10508"/>
                    <a:pt x="1141" y="10508"/>
                    <a:pt x="1417" y="10370"/>
                  </a:cubicBezTo>
                  <a:lnTo>
                    <a:pt x="1867" y="10370"/>
                  </a:lnTo>
                  <a:cubicBezTo>
                    <a:pt x="2005" y="10508"/>
                    <a:pt x="2005" y="10508"/>
                    <a:pt x="2005" y="10681"/>
                  </a:cubicBezTo>
                  <a:cubicBezTo>
                    <a:pt x="2143" y="10819"/>
                    <a:pt x="2143" y="10958"/>
                    <a:pt x="2005" y="11096"/>
                  </a:cubicBezTo>
                  <a:lnTo>
                    <a:pt x="1867" y="11234"/>
                  </a:lnTo>
                  <a:cubicBezTo>
                    <a:pt x="1417" y="11372"/>
                    <a:pt x="1141" y="11372"/>
                    <a:pt x="864" y="11545"/>
                  </a:cubicBezTo>
                  <a:lnTo>
                    <a:pt x="1002" y="12237"/>
                  </a:lnTo>
                  <a:cubicBezTo>
                    <a:pt x="1141" y="12237"/>
                    <a:pt x="1279" y="12237"/>
                    <a:pt x="1417" y="12098"/>
                  </a:cubicBezTo>
                  <a:lnTo>
                    <a:pt x="2005" y="12098"/>
                  </a:lnTo>
                  <a:cubicBezTo>
                    <a:pt x="2143" y="12098"/>
                    <a:pt x="2143" y="12237"/>
                    <a:pt x="2281" y="12409"/>
                  </a:cubicBezTo>
                  <a:cubicBezTo>
                    <a:pt x="2281" y="12548"/>
                    <a:pt x="2281" y="12548"/>
                    <a:pt x="2143" y="12686"/>
                  </a:cubicBezTo>
                  <a:cubicBezTo>
                    <a:pt x="2143" y="12824"/>
                    <a:pt x="2005" y="12962"/>
                    <a:pt x="2005" y="12962"/>
                  </a:cubicBezTo>
                  <a:cubicBezTo>
                    <a:pt x="1555" y="12962"/>
                    <a:pt x="1279" y="13101"/>
                    <a:pt x="1002" y="13101"/>
                  </a:cubicBezTo>
                  <a:lnTo>
                    <a:pt x="1141" y="13965"/>
                  </a:lnTo>
                  <a:cubicBezTo>
                    <a:pt x="1279" y="13965"/>
                    <a:pt x="1555" y="13827"/>
                    <a:pt x="1728" y="13827"/>
                  </a:cubicBezTo>
                  <a:cubicBezTo>
                    <a:pt x="1867" y="13827"/>
                    <a:pt x="2005" y="13827"/>
                    <a:pt x="2143" y="13688"/>
                  </a:cubicBezTo>
                  <a:lnTo>
                    <a:pt x="2281" y="13688"/>
                  </a:lnTo>
                  <a:cubicBezTo>
                    <a:pt x="2592" y="13688"/>
                    <a:pt x="2731" y="13827"/>
                    <a:pt x="2731" y="13965"/>
                  </a:cubicBezTo>
                  <a:cubicBezTo>
                    <a:pt x="2869" y="14138"/>
                    <a:pt x="2869" y="14276"/>
                    <a:pt x="2731" y="14414"/>
                  </a:cubicBezTo>
                  <a:cubicBezTo>
                    <a:pt x="2731" y="14414"/>
                    <a:pt x="2592" y="14552"/>
                    <a:pt x="2420" y="14552"/>
                  </a:cubicBezTo>
                  <a:cubicBezTo>
                    <a:pt x="2005" y="14691"/>
                    <a:pt x="1555" y="14829"/>
                    <a:pt x="1279" y="14829"/>
                  </a:cubicBezTo>
                  <a:lnTo>
                    <a:pt x="1279" y="15278"/>
                  </a:lnTo>
                  <a:lnTo>
                    <a:pt x="1279" y="15866"/>
                  </a:lnTo>
                  <a:cubicBezTo>
                    <a:pt x="1555" y="15866"/>
                    <a:pt x="2005" y="15693"/>
                    <a:pt x="2420" y="15693"/>
                  </a:cubicBezTo>
                  <a:cubicBezTo>
                    <a:pt x="2592" y="15693"/>
                    <a:pt x="2869" y="15866"/>
                    <a:pt x="2869" y="16142"/>
                  </a:cubicBezTo>
                  <a:cubicBezTo>
                    <a:pt x="2869" y="16281"/>
                    <a:pt x="2869" y="16419"/>
                    <a:pt x="2731" y="16419"/>
                  </a:cubicBezTo>
                  <a:cubicBezTo>
                    <a:pt x="2592" y="16557"/>
                    <a:pt x="2592" y="16557"/>
                    <a:pt x="2420" y="16557"/>
                  </a:cubicBezTo>
                  <a:cubicBezTo>
                    <a:pt x="2143" y="16730"/>
                    <a:pt x="1867" y="16730"/>
                    <a:pt x="1417" y="16730"/>
                  </a:cubicBezTo>
                  <a:cubicBezTo>
                    <a:pt x="1417" y="17145"/>
                    <a:pt x="1555" y="17594"/>
                    <a:pt x="1555" y="17871"/>
                  </a:cubicBezTo>
                  <a:cubicBezTo>
                    <a:pt x="2005" y="17871"/>
                    <a:pt x="2592" y="17732"/>
                    <a:pt x="3145" y="17732"/>
                  </a:cubicBezTo>
                  <a:lnTo>
                    <a:pt x="3733" y="17732"/>
                  </a:lnTo>
                  <a:cubicBezTo>
                    <a:pt x="4148" y="17594"/>
                    <a:pt x="4735" y="17594"/>
                    <a:pt x="5323" y="17594"/>
                  </a:cubicBezTo>
                  <a:cubicBezTo>
                    <a:pt x="5461" y="17594"/>
                    <a:pt x="5738" y="17732"/>
                    <a:pt x="5738" y="18009"/>
                  </a:cubicBezTo>
                  <a:cubicBezTo>
                    <a:pt x="5738" y="18147"/>
                    <a:pt x="5600" y="18458"/>
                    <a:pt x="5323" y="18458"/>
                  </a:cubicBezTo>
                  <a:cubicBezTo>
                    <a:pt x="4735" y="18596"/>
                    <a:pt x="4321" y="18596"/>
                    <a:pt x="3871" y="18596"/>
                  </a:cubicBezTo>
                  <a:cubicBezTo>
                    <a:pt x="3145" y="18596"/>
                    <a:pt x="2420" y="18596"/>
                    <a:pt x="1728" y="18735"/>
                  </a:cubicBezTo>
                  <a:lnTo>
                    <a:pt x="1555" y="18873"/>
                  </a:lnTo>
                  <a:lnTo>
                    <a:pt x="1728" y="18873"/>
                  </a:lnTo>
                  <a:lnTo>
                    <a:pt x="1728" y="19011"/>
                  </a:lnTo>
                  <a:lnTo>
                    <a:pt x="1728" y="19875"/>
                  </a:lnTo>
                  <a:lnTo>
                    <a:pt x="2592" y="19875"/>
                  </a:lnTo>
                  <a:cubicBezTo>
                    <a:pt x="2869" y="19875"/>
                    <a:pt x="3007" y="20014"/>
                    <a:pt x="3007" y="20325"/>
                  </a:cubicBezTo>
                  <a:cubicBezTo>
                    <a:pt x="3007" y="20463"/>
                    <a:pt x="2869" y="20740"/>
                    <a:pt x="2592" y="20740"/>
                  </a:cubicBezTo>
                  <a:cubicBezTo>
                    <a:pt x="2281" y="20740"/>
                    <a:pt x="2143" y="20740"/>
                    <a:pt x="1867" y="20878"/>
                  </a:cubicBezTo>
                  <a:lnTo>
                    <a:pt x="1867" y="21742"/>
                  </a:lnTo>
                  <a:lnTo>
                    <a:pt x="3007" y="21742"/>
                  </a:lnTo>
                  <a:cubicBezTo>
                    <a:pt x="3145" y="21742"/>
                    <a:pt x="3457" y="21915"/>
                    <a:pt x="3457" y="22191"/>
                  </a:cubicBezTo>
                  <a:cubicBezTo>
                    <a:pt x="3457" y="22330"/>
                    <a:pt x="3457" y="22330"/>
                    <a:pt x="3284" y="22468"/>
                  </a:cubicBezTo>
                  <a:cubicBezTo>
                    <a:pt x="3284" y="22606"/>
                    <a:pt x="3145" y="22606"/>
                    <a:pt x="3007" y="22606"/>
                  </a:cubicBezTo>
                  <a:lnTo>
                    <a:pt x="2869" y="22606"/>
                  </a:lnTo>
                  <a:cubicBezTo>
                    <a:pt x="2592" y="22606"/>
                    <a:pt x="2281" y="22779"/>
                    <a:pt x="2005" y="22779"/>
                  </a:cubicBezTo>
                  <a:lnTo>
                    <a:pt x="2005" y="23055"/>
                  </a:lnTo>
                  <a:lnTo>
                    <a:pt x="2005" y="23194"/>
                  </a:lnTo>
                  <a:cubicBezTo>
                    <a:pt x="2005" y="23332"/>
                    <a:pt x="2143" y="23332"/>
                    <a:pt x="2143" y="23470"/>
                  </a:cubicBezTo>
                  <a:lnTo>
                    <a:pt x="2143" y="23643"/>
                  </a:lnTo>
                  <a:lnTo>
                    <a:pt x="2869" y="23643"/>
                  </a:lnTo>
                  <a:lnTo>
                    <a:pt x="3007" y="23470"/>
                  </a:lnTo>
                  <a:cubicBezTo>
                    <a:pt x="3284" y="23470"/>
                    <a:pt x="3457" y="23781"/>
                    <a:pt x="3457" y="23920"/>
                  </a:cubicBezTo>
                  <a:cubicBezTo>
                    <a:pt x="3595" y="24196"/>
                    <a:pt x="3284" y="24334"/>
                    <a:pt x="3145" y="24507"/>
                  </a:cubicBezTo>
                  <a:lnTo>
                    <a:pt x="2143" y="24507"/>
                  </a:lnTo>
                  <a:cubicBezTo>
                    <a:pt x="2143" y="24922"/>
                    <a:pt x="2281" y="25198"/>
                    <a:pt x="2281" y="25510"/>
                  </a:cubicBezTo>
                  <a:lnTo>
                    <a:pt x="2281" y="25648"/>
                  </a:lnTo>
                  <a:cubicBezTo>
                    <a:pt x="2592" y="25648"/>
                    <a:pt x="2869" y="25510"/>
                    <a:pt x="3284" y="25510"/>
                  </a:cubicBezTo>
                  <a:cubicBezTo>
                    <a:pt x="3457" y="25510"/>
                    <a:pt x="3733" y="25648"/>
                    <a:pt x="3733" y="25924"/>
                  </a:cubicBezTo>
                  <a:cubicBezTo>
                    <a:pt x="3733" y="26235"/>
                    <a:pt x="3595" y="26374"/>
                    <a:pt x="3284" y="26374"/>
                  </a:cubicBezTo>
                  <a:cubicBezTo>
                    <a:pt x="3007" y="26512"/>
                    <a:pt x="2592" y="26512"/>
                    <a:pt x="2281" y="26512"/>
                  </a:cubicBezTo>
                  <a:lnTo>
                    <a:pt x="2281" y="27376"/>
                  </a:lnTo>
                  <a:cubicBezTo>
                    <a:pt x="3595" y="27376"/>
                    <a:pt x="5012" y="27238"/>
                    <a:pt x="6464" y="26927"/>
                  </a:cubicBezTo>
                  <a:cubicBezTo>
                    <a:pt x="6602" y="26927"/>
                    <a:pt x="6740" y="27099"/>
                    <a:pt x="6913" y="27238"/>
                  </a:cubicBezTo>
                  <a:lnTo>
                    <a:pt x="6913" y="27099"/>
                  </a:lnTo>
                  <a:lnTo>
                    <a:pt x="6913" y="26788"/>
                  </a:lnTo>
                  <a:cubicBezTo>
                    <a:pt x="6740" y="25198"/>
                    <a:pt x="6602" y="23781"/>
                    <a:pt x="6464" y="22330"/>
                  </a:cubicBezTo>
                  <a:cubicBezTo>
                    <a:pt x="6464" y="21189"/>
                    <a:pt x="6464" y="20186"/>
                    <a:pt x="6325" y="19150"/>
                  </a:cubicBezTo>
                  <a:cubicBezTo>
                    <a:pt x="6049" y="14414"/>
                    <a:pt x="5600" y="9817"/>
                    <a:pt x="5323" y="5496"/>
                  </a:cubicBezTo>
                  <a:lnTo>
                    <a:pt x="5185" y="5047"/>
                  </a:lnTo>
                  <a:lnTo>
                    <a:pt x="5185" y="4183"/>
                  </a:lnTo>
                  <a:cubicBezTo>
                    <a:pt x="5012" y="2904"/>
                    <a:pt x="4874" y="1591"/>
                    <a:pt x="48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5"/>
            <p:cNvSpPr/>
            <p:nvPr/>
          </p:nvSpPr>
          <p:spPr>
            <a:xfrm>
              <a:off x="2393016" y="2656097"/>
              <a:ext cx="85059" cy="126654"/>
            </a:xfrm>
            <a:custGeom>
              <a:avLst/>
              <a:gdLst/>
              <a:ahLst/>
              <a:cxnLst/>
              <a:rect l="l" t="t" r="r" b="b"/>
              <a:pathLst>
                <a:path w="4736" h="7052" extrusionOk="0">
                  <a:moveTo>
                    <a:pt x="4321" y="0"/>
                  </a:moveTo>
                  <a:cubicBezTo>
                    <a:pt x="4321" y="0"/>
                    <a:pt x="4321" y="139"/>
                    <a:pt x="4148" y="139"/>
                  </a:cubicBezTo>
                  <a:cubicBezTo>
                    <a:pt x="4148" y="277"/>
                    <a:pt x="4010" y="277"/>
                    <a:pt x="3872" y="277"/>
                  </a:cubicBezTo>
                  <a:cubicBezTo>
                    <a:pt x="2420" y="588"/>
                    <a:pt x="1141" y="726"/>
                    <a:pt x="0" y="726"/>
                  </a:cubicBezTo>
                  <a:cubicBezTo>
                    <a:pt x="0" y="1314"/>
                    <a:pt x="0" y="1729"/>
                    <a:pt x="139" y="2178"/>
                  </a:cubicBezTo>
                  <a:lnTo>
                    <a:pt x="139" y="2454"/>
                  </a:lnTo>
                  <a:lnTo>
                    <a:pt x="139" y="2593"/>
                  </a:lnTo>
                  <a:lnTo>
                    <a:pt x="1418" y="2593"/>
                  </a:lnTo>
                  <a:cubicBezTo>
                    <a:pt x="1729" y="2593"/>
                    <a:pt x="1867" y="2731"/>
                    <a:pt x="1867" y="3042"/>
                  </a:cubicBezTo>
                  <a:cubicBezTo>
                    <a:pt x="2005" y="3180"/>
                    <a:pt x="1729" y="3457"/>
                    <a:pt x="1556" y="3457"/>
                  </a:cubicBezTo>
                  <a:cubicBezTo>
                    <a:pt x="1141" y="3457"/>
                    <a:pt x="692" y="3595"/>
                    <a:pt x="277" y="3595"/>
                  </a:cubicBezTo>
                  <a:lnTo>
                    <a:pt x="415" y="4183"/>
                  </a:lnTo>
                  <a:lnTo>
                    <a:pt x="415" y="4770"/>
                  </a:lnTo>
                  <a:lnTo>
                    <a:pt x="1729" y="4770"/>
                  </a:lnTo>
                  <a:cubicBezTo>
                    <a:pt x="1867" y="4770"/>
                    <a:pt x="1867" y="4770"/>
                    <a:pt x="2005" y="4909"/>
                  </a:cubicBezTo>
                  <a:lnTo>
                    <a:pt x="2005" y="5323"/>
                  </a:lnTo>
                  <a:cubicBezTo>
                    <a:pt x="2005" y="5462"/>
                    <a:pt x="1867" y="5634"/>
                    <a:pt x="1556" y="5634"/>
                  </a:cubicBezTo>
                  <a:lnTo>
                    <a:pt x="553" y="5634"/>
                  </a:lnTo>
                  <a:lnTo>
                    <a:pt x="553" y="5773"/>
                  </a:lnTo>
                  <a:cubicBezTo>
                    <a:pt x="692" y="6049"/>
                    <a:pt x="865" y="6498"/>
                    <a:pt x="1141" y="6775"/>
                  </a:cubicBezTo>
                  <a:lnTo>
                    <a:pt x="1141" y="6913"/>
                  </a:lnTo>
                  <a:cubicBezTo>
                    <a:pt x="2005" y="6913"/>
                    <a:pt x="2731" y="7052"/>
                    <a:pt x="3595" y="7052"/>
                  </a:cubicBezTo>
                  <a:cubicBezTo>
                    <a:pt x="4010" y="7052"/>
                    <a:pt x="4459" y="6913"/>
                    <a:pt x="4736" y="6913"/>
                  </a:cubicBezTo>
                  <a:lnTo>
                    <a:pt x="4736" y="6775"/>
                  </a:lnTo>
                  <a:lnTo>
                    <a:pt x="4598" y="5634"/>
                  </a:lnTo>
                  <a:lnTo>
                    <a:pt x="4598" y="5185"/>
                  </a:lnTo>
                  <a:lnTo>
                    <a:pt x="4598" y="4770"/>
                  </a:lnTo>
                  <a:cubicBezTo>
                    <a:pt x="4598" y="4183"/>
                    <a:pt x="4459" y="3595"/>
                    <a:pt x="4459" y="3042"/>
                  </a:cubicBezTo>
                  <a:cubicBezTo>
                    <a:pt x="4459" y="2005"/>
                    <a:pt x="4321" y="1003"/>
                    <a:pt x="43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5"/>
            <p:cNvSpPr/>
            <p:nvPr/>
          </p:nvSpPr>
          <p:spPr>
            <a:xfrm>
              <a:off x="2677341" y="2224033"/>
              <a:ext cx="103683" cy="67673"/>
            </a:xfrm>
            <a:custGeom>
              <a:avLst/>
              <a:gdLst/>
              <a:ahLst/>
              <a:cxnLst/>
              <a:rect l="l" t="t" r="r" b="b"/>
              <a:pathLst>
                <a:path w="5773" h="3768" extrusionOk="0">
                  <a:moveTo>
                    <a:pt x="726" y="0"/>
                  </a:moveTo>
                  <a:cubicBezTo>
                    <a:pt x="726" y="138"/>
                    <a:pt x="588" y="449"/>
                    <a:pt x="588" y="588"/>
                  </a:cubicBezTo>
                  <a:lnTo>
                    <a:pt x="415" y="1002"/>
                  </a:lnTo>
                  <a:lnTo>
                    <a:pt x="0" y="2039"/>
                  </a:lnTo>
                  <a:cubicBezTo>
                    <a:pt x="588" y="2178"/>
                    <a:pt x="1003" y="2316"/>
                    <a:pt x="1452" y="2454"/>
                  </a:cubicBezTo>
                  <a:cubicBezTo>
                    <a:pt x="2593" y="3042"/>
                    <a:pt x="3872" y="3457"/>
                    <a:pt x="5047" y="3768"/>
                  </a:cubicBezTo>
                  <a:lnTo>
                    <a:pt x="5185" y="3457"/>
                  </a:lnTo>
                  <a:lnTo>
                    <a:pt x="5185" y="3318"/>
                  </a:lnTo>
                  <a:cubicBezTo>
                    <a:pt x="5323" y="2731"/>
                    <a:pt x="5600" y="2316"/>
                    <a:pt x="5773" y="1728"/>
                  </a:cubicBezTo>
                  <a:lnTo>
                    <a:pt x="5600" y="1728"/>
                  </a:lnTo>
                  <a:lnTo>
                    <a:pt x="4736" y="1313"/>
                  </a:lnTo>
                  <a:cubicBezTo>
                    <a:pt x="4044" y="1175"/>
                    <a:pt x="3319" y="864"/>
                    <a:pt x="2593" y="588"/>
                  </a:cubicBezTo>
                  <a:cubicBezTo>
                    <a:pt x="2005" y="449"/>
                    <a:pt x="1279" y="311"/>
                    <a:pt x="7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5"/>
            <p:cNvSpPr/>
            <p:nvPr/>
          </p:nvSpPr>
          <p:spPr>
            <a:xfrm>
              <a:off x="2191253" y="2392265"/>
              <a:ext cx="196195" cy="383033"/>
            </a:xfrm>
            <a:custGeom>
              <a:avLst/>
              <a:gdLst/>
              <a:ahLst/>
              <a:cxnLst/>
              <a:rect l="l" t="t" r="r" b="b"/>
              <a:pathLst>
                <a:path w="10924" h="21327" extrusionOk="0">
                  <a:moveTo>
                    <a:pt x="1141" y="0"/>
                  </a:moveTo>
                  <a:cubicBezTo>
                    <a:pt x="865" y="138"/>
                    <a:pt x="692" y="138"/>
                    <a:pt x="416" y="277"/>
                  </a:cubicBezTo>
                  <a:cubicBezTo>
                    <a:pt x="277" y="449"/>
                    <a:pt x="139" y="449"/>
                    <a:pt x="1" y="588"/>
                  </a:cubicBezTo>
                  <a:cubicBezTo>
                    <a:pt x="277" y="1003"/>
                    <a:pt x="416" y="1314"/>
                    <a:pt x="554" y="1728"/>
                  </a:cubicBezTo>
                  <a:cubicBezTo>
                    <a:pt x="3596" y="8227"/>
                    <a:pt x="6326" y="14829"/>
                    <a:pt x="9644" y="21188"/>
                  </a:cubicBezTo>
                  <a:lnTo>
                    <a:pt x="9921" y="21188"/>
                  </a:lnTo>
                  <a:cubicBezTo>
                    <a:pt x="10197" y="21327"/>
                    <a:pt x="10647" y="21327"/>
                    <a:pt x="10923" y="21327"/>
                  </a:cubicBezTo>
                  <a:lnTo>
                    <a:pt x="10923" y="21188"/>
                  </a:lnTo>
                  <a:lnTo>
                    <a:pt x="10923" y="20739"/>
                  </a:lnTo>
                  <a:cubicBezTo>
                    <a:pt x="10370" y="19599"/>
                    <a:pt x="9783" y="18596"/>
                    <a:pt x="9195" y="17421"/>
                  </a:cubicBezTo>
                  <a:cubicBezTo>
                    <a:pt x="8331" y="15831"/>
                    <a:pt x="7467" y="14103"/>
                    <a:pt x="6603" y="12374"/>
                  </a:cubicBezTo>
                  <a:cubicBezTo>
                    <a:pt x="6188" y="11510"/>
                    <a:pt x="5877" y="10819"/>
                    <a:pt x="5600" y="9955"/>
                  </a:cubicBezTo>
                  <a:cubicBezTo>
                    <a:pt x="5186" y="9229"/>
                    <a:pt x="4874" y="8503"/>
                    <a:pt x="4598" y="7639"/>
                  </a:cubicBezTo>
                  <a:cubicBezTo>
                    <a:pt x="3596" y="5047"/>
                    <a:pt x="2420" y="2454"/>
                    <a:pt x="1141" y="0"/>
                  </a:cubicBezTo>
                  <a:close/>
                </a:path>
              </a:pathLst>
            </a:custGeom>
            <a:solidFill>
              <a:srgbClr val="E1C4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5"/>
            <p:cNvSpPr/>
            <p:nvPr/>
          </p:nvSpPr>
          <p:spPr>
            <a:xfrm>
              <a:off x="2224785" y="2379226"/>
              <a:ext cx="157689" cy="341456"/>
            </a:xfrm>
            <a:custGeom>
              <a:avLst/>
              <a:gdLst/>
              <a:ahLst/>
              <a:cxnLst/>
              <a:rect l="l" t="t" r="r" b="b"/>
              <a:pathLst>
                <a:path w="8780" h="19012" extrusionOk="0">
                  <a:moveTo>
                    <a:pt x="864" y="0"/>
                  </a:moveTo>
                  <a:lnTo>
                    <a:pt x="415" y="139"/>
                  </a:lnTo>
                  <a:lnTo>
                    <a:pt x="277" y="311"/>
                  </a:lnTo>
                  <a:lnTo>
                    <a:pt x="0" y="311"/>
                  </a:lnTo>
                  <a:cubicBezTo>
                    <a:pt x="415" y="1175"/>
                    <a:pt x="864" y="1867"/>
                    <a:pt x="1279" y="2731"/>
                  </a:cubicBezTo>
                  <a:cubicBezTo>
                    <a:pt x="2731" y="5773"/>
                    <a:pt x="3733" y="8953"/>
                    <a:pt x="5185" y="12098"/>
                  </a:cubicBezTo>
                  <a:cubicBezTo>
                    <a:pt x="6326" y="14414"/>
                    <a:pt x="7466" y="16730"/>
                    <a:pt x="8780" y="19011"/>
                  </a:cubicBezTo>
                  <a:cubicBezTo>
                    <a:pt x="8642" y="18458"/>
                    <a:pt x="8642" y="17870"/>
                    <a:pt x="8503" y="17283"/>
                  </a:cubicBezTo>
                  <a:lnTo>
                    <a:pt x="8503" y="16868"/>
                  </a:lnTo>
                  <a:lnTo>
                    <a:pt x="8503" y="16419"/>
                  </a:lnTo>
                  <a:lnTo>
                    <a:pt x="8330" y="16280"/>
                  </a:lnTo>
                  <a:lnTo>
                    <a:pt x="8330" y="16142"/>
                  </a:lnTo>
                  <a:cubicBezTo>
                    <a:pt x="8330" y="16142"/>
                    <a:pt x="8330" y="16004"/>
                    <a:pt x="8192" y="16004"/>
                  </a:cubicBezTo>
                  <a:cubicBezTo>
                    <a:pt x="8192" y="15866"/>
                    <a:pt x="8192" y="15693"/>
                    <a:pt x="8054" y="15555"/>
                  </a:cubicBezTo>
                  <a:cubicBezTo>
                    <a:pt x="8054" y="15555"/>
                    <a:pt x="7916" y="15416"/>
                    <a:pt x="7916" y="15278"/>
                  </a:cubicBezTo>
                  <a:cubicBezTo>
                    <a:pt x="7328" y="14276"/>
                    <a:pt x="6775" y="13273"/>
                    <a:pt x="6326" y="12409"/>
                  </a:cubicBezTo>
                  <a:lnTo>
                    <a:pt x="6326" y="12236"/>
                  </a:lnTo>
                  <a:cubicBezTo>
                    <a:pt x="6187" y="11822"/>
                    <a:pt x="5911" y="11372"/>
                    <a:pt x="5738" y="11096"/>
                  </a:cubicBezTo>
                  <a:cubicBezTo>
                    <a:pt x="3872" y="7224"/>
                    <a:pt x="2282" y="3595"/>
                    <a:pt x="864" y="0"/>
                  </a:cubicBezTo>
                  <a:close/>
                </a:path>
              </a:pathLst>
            </a:custGeom>
            <a:solidFill>
              <a:srgbClr val="E1C4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5"/>
            <p:cNvSpPr/>
            <p:nvPr/>
          </p:nvSpPr>
          <p:spPr>
            <a:xfrm>
              <a:off x="2162697" y="2410261"/>
              <a:ext cx="183785" cy="356973"/>
            </a:xfrm>
            <a:custGeom>
              <a:avLst/>
              <a:gdLst/>
              <a:ahLst/>
              <a:cxnLst/>
              <a:rect l="l" t="t" r="r" b="b"/>
              <a:pathLst>
                <a:path w="10233" h="19876" extrusionOk="0">
                  <a:moveTo>
                    <a:pt x="865" y="1"/>
                  </a:moveTo>
                  <a:lnTo>
                    <a:pt x="865" y="139"/>
                  </a:lnTo>
                  <a:lnTo>
                    <a:pt x="727" y="139"/>
                  </a:lnTo>
                  <a:cubicBezTo>
                    <a:pt x="416" y="312"/>
                    <a:pt x="139" y="450"/>
                    <a:pt x="1" y="588"/>
                  </a:cubicBezTo>
                  <a:cubicBezTo>
                    <a:pt x="1591" y="3595"/>
                    <a:pt x="2870" y="6914"/>
                    <a:pt x="4183" y="9817"/>
                  </a:cubicBezTo>
                  <a:lnTo>
                    <a:pt x="4736" y="10958"/>
                  </a:lnTo>
                  <a:lnTo>
                    <a:pt x="4736" y="11096"/>
                  </a:lnTo>
                  <a:cubicBezTo>
                    <a:pt x="4874" y="11545"/>
                    <a:pt x="5047" y="11822"/>
                    <a:pt x="5186" y="12237"/>
                  </a:cubicBezTo>
                  <a:cubicBezTo>
                    <a:pt x="5600" y="12962"/>
                    <a:pt x="5911" y="13827"/>
                    <a:pt x="6326" y="14552"/>
                  </a:cubicBezTo>
                  <a:lnTo>
                    <a:pt x="6464" y="15002"/>
                  </a:lnTo>
                  <a:lnTo>
                    <a:pt x="6603" y="15140"/>
                  </a:lnTo>
                  <a:cubicBezTo>
                    <a:pt x="6776" y="15417"/>
                    <a:pt x="6914" y="15866"/>
                    <a:pt x="7052" y="16142"/>
                  </a:cubicBezTo>
                  <a:cubicBezTo>
                    <a:pt x="7190" y="16557"/>
                    <a:pt x="7467" y="16868"/>
                    <a:pt x="7640" y="17145"/>
                  </a:cubicBezTo>
                  <a:lnTo>
                    <a:pt x="7778" y="17421"/>
                  </a:lnTo>
                  <a:cubicBezTo>
                    <a:pt x="8054" y="18009"/>
                    <a:pt x="8331" y="18597"/>
                    <a:pt x="8642" y="19150"/>
                  </a:cubicBezTo>
                  <a:lnTo>
                    <a:pt x="8642" y="19461"/>
                  </a:lnTo>
                  <a:cubicBezTo>
                    <a:pt x="9057" y="19599"/>
                    <a:pt x="9644" y="19737"/>
                    <a:pt x="10232" y="19875"/>
                  </a:cubicBezTo>
                  <a:cubicBezTo>
                    <a:pt x="10059" y="19599"/>
                    <a:pt x="9921" y="19322"/>
                    <a:pt x="9783" y="19150"/>
                  </a:cubicBezTo>
                  <a:cubicBezTo>
                    <a:pt x="6464" y="12962"/>
                    <a:pt x="3872" y="6360"/>
                    <a:pt x="865" y="1"/>
                  </a:cubicBezTo>
                  <a:close/>
                </a:path>
              </a:pathLst>
            </a:custGeom>
            <a:solidFill>
              <a:srgbClr val="E1C4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5"/>
            <p:cNvSpPr/>
            <p:nvPr/>
          </p:nvSpPr>
          <p:spPr>
            <a:xfrm>
              <a:off x="2395495" y="2700171"/>
              <a:ext cx="18" cy="2496"/>
            </a:xfrm>
            <a:custGeom>
              <a:avLst/>
              <a:gdLst/>
              <a:ahLst/>
              <a:cxnLst/>
              <a:rect l="l" t="t" r="r" b="b"/>
              <a:pathLst>
                <a:path w="1" h="139" extrusionOk="0">
                  <a:moveTo>
                    <a:pt x="1" y="0"/>
                  </a:moveTo>
                  <a:lnTo>
                    <a:pt x="1" y="139"/>
                  </a:lnTo>
                  <a:lnTo>
                    <a:pt x="1" y="139"/>
                  </a:lnTo>
                  <a:close/>
                </a:path>
              </a:pathLst>
            </a:custGeom>
            <a:solidFill>
              <a:srgbClr val="9C9B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5"/>
            <p:cNvSpPr/>
            <p:nvPr/>
          </p:nvSpPr>
          <p:spPr>
            <a:xfrm>
              <a:off x="2178215" y="2402807"/>
              <a:ext cx="186263" cy="370012"/>
            </a:xfrm>
            <a:custGeom>
              <a:avLst/>
              <a:gdLst/>
              <a:ahLst/>
              <a:cxnLst/>
              <a:rect l="l" t="t" r="r" b="b"/>
              <a:pathLst>
                <a:path w="10371" h="20602" extrusionOk="0">
                  <a:moveTo>
                    <a:pt x="727" y="1"/>
                  </a:moveTo>
                  <a:cubicBezTo>
                    <a:pt x="416" y="139"/>
                    <a:pt x="277" y="277"/>
                    <a:pt x="1" y="416"/>
                  </a:cubicBezTo>
                  <a:cubicBezTo>
                    <a:pt x="3008" y="6775"/>
                    <a:pt x="5600" y="13377"/>
                    <a:pt x="8919" y="19565"/>
                  </a:cubicBezTo>
                  <a:cubicBezTo>
                    <a:pt x="9057" y="19737"/>
                    <a:pt x="9195" y="20014"/>
                    <a:pt x="9368" y="20290"/>
                  </a:cubicBezTo>
                  <a:cubicBezTo>
                    <a:pt x="9645" y="20429"/>
                    <a:pt x="10059" y="20429"/>
                    <a:pt x="10370" y="20601"/>
                  </a:cubicBezTo>
                  <a:cubicBezTo>
                    <a:pt x="7052" y="14242"/>
                    <a:pt x="4322" y="7640"/>
                    <a:pt x="1280" y="1141"/>
                  </a:cubicBezTo>
                  <a:cubicBezTo>
                    <a:pt x="1142" y="727"/>
                    <a:pt x="1003" y="416"/>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5"/>
            <p:cNvSpPr/>
            <p:nvPr/>
          </p:nvSpPr>
          <p:spPr>
            <a:xfrm>
              <a:off x="2402948" y="2759762"/>
              <a:ext cx="10578" cy="20510"/>
            </a:xfrm>
            <a:custGeom>
              <a:avLst/>
              <a:gdLst/>
              <a:ahLst/>
              <a:cxnLst/>
              <a:rect l="l" t="t" r="r" b="b"/>
              <a:pathLst>
                <a:path w="589" h="1142" extrusionOk="0">
                  <a:moveTo>
                    <a:pt x="0" y="1"/>
                  </a:moveTo>
                  <a:lnTo>
                    <a:pt x="0" y="415"/>
                  </a:lnTo>
                  <a:lnTo>
                    <a:pt x="139" y="1003"/>
                  </a:lnTo>
                  <a:cubicBezTo>
                    <a:pt x="312" y="1003"/>
                    <a:pt x="450" y="1141"/>
                    <a:pt x="588" y="1141"/>
                  </a:cubicBezTo>
                  <a:lnTo>
                    <a:pt x="588" y="1003"/>
                  </a:lnTo>
                  <a:cubicBezTo>
                    <a:pt x="312" y="726"/>
                    <a:pt x="139" y="277"/>
                    <a:pt x="0" y="1"/>
                  </a:cubicBezTo>
                  <a:close/>
                </a:path>
              </a:pathLst>
            </a:custGeom>
            <a:solidFill>
              <a:srgbClr val="BEBC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5"/>
            <p:cNvSpPr/>
            <p:nvPr/>
          </p:nvSpPr>
          <p:spPr>
            <a:xfrm>
              <a:off x="2211746" y="2384811"/>
              <a:ext cx="175703" cy="379944"/>
            </a:xfrm>
            <a:custGeom>
              <a:avLst/>
              <a:gdLst/>
              <a:ahLst/>
              <a:cxnLst/>
              <a:rect l="l" t="t" r="r" b="b"/>
              <a:pathLst>
                <a:path w="9783" h="21155" extrusionOk="0">
                  <a:moveTo>
                    <a:pt x="726" y="0"/>
                  </a:moveTo>
                  <a:lnTo>
                    <a:pt x="726" y="139"/>
                  </a:lnTo>
                  <a:cubicBezTo>
                    <a:pt x="415" y="139"/>
                    <a:pt x="139" y="277"/>
                    <a:pt x="0" y="415"/>
                  </a:cubicBezTo>
                  <a:cubicBezTo>
                    <a:pt x="1279" y="2869"/>
                    <a:pt x="2455" y="5462"/>
                    <a:pt x="3457" y="8054"/>
                  </a:cubicBezTo>
                  <a:cubicBezTo>
                    <a:pt x="3733" y="8918"/>
                    <a:pt x="4045" y="9644"/>
                    <a:pt x="4459" y="10370"/>
                  </a:cubicBezTo>
                  <a:cubicBezTo>
                    <a:pt x="4736" y="11234"/>
                    <a:pt x="5047" y="11925"/>
                    <a:pt x="5462" y="12789"/>
                  </a:cubicBezTo>
                  <a:cubicBezTo>
                    <a:pt x="6326" y="14518"/>
                    <a:pt x="7190" y="16246"/>
                    <a:pt x="8054" y="17836"/>
                  </a:cubicBezTo>
                  <a:cubicBezTo>
                    <a:pt x="8642" y="19011"/>
                    <a:pt x="9229" y="20014"/>
                    <a:pt x="9782" y="21154"/>
                  </a:cubicBezTo>
                  <a:cubicBezTo>
                    <a:pt x="9644" y="20290"/>
                    <a:pt x="9506" y="19426"/>
                    <a:pt x="9506" y="18700"/>
                  </a:cubicBezTo>
                  <a:cubicBezTo>
                    <a:pt x="8192" y="16419"/>
                    <a:pt x="7052" y="14103"/>
                    <a:pt x="5911" y="11787"/>
                  </a:cubicBezTo>
                  <a:cubicBezTo>
                    <a:pt x="4459" y="8642"/>
                    <a:pt x="3457" y="5462"/>
                    <a:pt x="2005" y="2420"/>
                  </a:cubicBezTo>
                  <a:cubicBezTo>
                    <a:pt x="1590" y="1556"/>
                    <a:pt x="1141" y="864"/>
                    <a:pt x="7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5"/>
            <p:cNvSpPr/>
            <p:nvPr/>
          </p:nvSpPr>
          <p:spPr>
            <a:xfrm>
              <a:off x="2426529" y="3499121"/>
              <a:ext cx="18" cy="18"/>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5"/>
            <p:cNvSpPr/>
            <p:nvPr/>
          </p:nvSpPr>
          <p:spPr>
            <a:xfrm>
              <a:off x="2271337" y="3447594"/>
              <a:ext cx="13057" cy="8082"/>
            </a:xfrm>
            <a:custGeom>
              <a:avLst/>
              <a:gdLst/>
              <a:ahLst/>
              <a:cxnLst/>
              <a:rect l="l" t="t" r="r" b="b"/>
              <a:pathLst>
                <a:path w="727" h="450" extrusionOk="0">
                  <a:moveTo>
                    <a:pt x="727" y="450"/>
                  </a:moveTo>
                  <a:cubicBezTo>
                    <a:pt x="415" y="277"/>
                    <a:pt x="277" y="139"/>
                    <a:pt x="1" y="1"/>
                  </a:cubicBezTo>
                  <a:cubicBezTo>
                    <a:pt x="277" y="139"/>
                    <a:pt x="415" y="277"/>
                    <a:pt x="727" y="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5"/>
            <p:cNvSpPr/>
            <p:nvPr/>
          </p:nvSpPr>
          <p:spPr>
            <a:xfrm>
              <a:off x="2258298" y="3437052"/>
              <a:ext cx="13057" cy="10560"/>
            </a:xfrm>
            <a:custGeom>
              <a:avLst/>
              <a:gdLst/>
              <a:ahLst/>
              <a:cxnLst/>
              <a:rect l="l" t="t" r="r" b="b"/>
              <a:pathLst>
                <a:path w="727" h="588" extrusionOk="0">
                  <a:moveTo>
                    <a:pt x="727" y="588"/>
                  </a:moveTo>
                  <a:cubicBezTo>
                    <a:pt x="416" y="449"/>
                    <a:pt x="277" y="173"/>
                    <a:pt x="1" y="0"/>
                  </a:cubicBezTo>
                  <a:cubicBezTo>
                    <a:pt x="277" y="173"/>
                    <a:pt x="416" y="449"/>
                    <a:pt x="727" y="58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5"/>
            <p:cNvSpPr/>
            <p:nvPr/>
          </p:nvSpPr>
          <p:spPr>
            <a:xfrm>
              <a:off x="2183189" y="2684653"/>
              <a:ext cx="579210" cy="820072"/>
            </a:xfrm>
            <a:custGeom>
              <a:avLst/>
              <a:gdLst/>
              <a:ahLst/>
              <a:cxnLst/>
              <a:rect l="l" t="t" r="r" b="b"/>
              <a:pathLst>
                <a:path w="32250" h="45661" extrusionOk="0">
                  <a:moveTo>
                    <a:pt x="31386" y="0"/>
                  </a:moveTo>
                  <a:cubicBezTo>
                    <a:pt x="31109" y="277"/>
                    <a:pt x="30833" y="588"/>
                    <a:pt x="30521" y="864"/>
                  </a:cubicBezTo>
                  <a:cubicBezTo>
                    <a:pt x="29657" y="1729"/>
                    <a:pt x="28517" y="2454"/>
                    <a:pt x="27065" y="3180"/>
                  </a:cubicBezTo>
                  <a:cubicBezTo>
                    <a:pt x="25786" y="3872"/>
                    <a:pt x="24473" y="4321"/>
                    <a:pt x="23055" y="4908"/>
                  </a:cubicBezTo>
                  <a:cubicBezTo>
                    <a:pt x="22329" y="5047"/>
                    <a:pt x="21742" y="5323"/>
                    <a:pt x="21189" y="5462"/>
                  </a:cubicBezTo>
                  <a:cubicBezTo>
                    <a:pt x="20601" y="5600"/>
                    <a:pt x="20014" y="5773"/>
                    <a:pt x="19288" y="5911"/>
                  </a:cubicBezTo>
                  <a:cubicBezTo>
                    <a:pt x="18147" y="6187"/>
                    <a:pt x="16868" y="6326"/>
                    <a:pt x="15416" y="6326"/>
                  </a:cubicBezTo>
                  <a:lnTo>
                    <a:pt x="15278" y="6326"/>
                  </a:lnTo>
                  <a:cubicBezTo>
                    <a:pt x="13965" y="6326"/>
                    <a:pt x="12686" y="6187"/>
                    <a:pt x="11372" y="6049"/>
                  </a:cubicBezTo>
                  <a:cubicBezTo>
                    <a:pt x="9955" y="5773"/>
                    <a:pt x="8503" y="5462"/>
                    <a:pt x="7190" y="5047"/>
                  </a:cubicBezTo>
                  <a:cubicBezTo>
                    <a:pt x="4598" y="4183"/>
                    <a:pt x="2593" y="2869"/>
                    <a:pt x="1003" y="1279"/>
                  </a:cubicBezTo>
                  <a:lnTo>
                    <a:pt x="865" y="1452"/>
                  </a:lnTo>
                  <a:cubicBezTo>
                    <a:pt x="726" y="1729"/>
                    <a:pt x="726" y="2005"/>
                    <a:pt x="588" y="2454"/>
                  </a:cubicBezTo>
                  <a:cubicBezTo>
                    <a:pt x="450" y="3733"/>
                    <a:pt x="450" y="5047"/>
                    <a:pt x="588" y="6049"/>
                  </a:cubicBezTo>
                  <a:lnTo>
                    <a:pt x="588" y="7190"/>
                  </a:lnTo>
                  <a:cubicBezTo>
                    <a:pt x="726" y="7916"/>
                    <a:pt x="726" y="8780"/>
                    <a:pt x="726" y="9644"/>
                  </a:cubicBezTo>
                  <a:lnTo>
                    <a:pt x="726" y="10957"/>
                  </a:lnTo>
                  <a:lnTo>
                    <a:pt x="726" y="11234"/>
                  </a:lnTo>
                  <a:lnTo>
                    <a:pt x="726" y="11821"/>
                  </a:lnTo>
                  <a:lnTo>
                    <a:pt x="726" y="12513"/>
                  </a:lnTo>
                  <a:lnTo>
                    <a:pt x="726" y="14103"/>
                  </a:lnTo>
                  <a:cubicBezTo>
                    <a:pt x="726" y="15416"/>
                    <a:pt x="726" y="17145"/>
                    <a:pt x="865" y="18734"/>
                  </a:cubicBezTo>
                  <a:cubicBezTo>
                    <a:pt x="865" y="18873"/>
                    <a:pt x="865" y="19011"/>
                    <a:pt x="726" y="19149"/>
                  </a:cubicBezTo>
                  <a:cubicBezTo>
                    <a:pt x="588" y="19149"/>
                    <a:pt x="588" y="19288"/>
                    <a:pt x="450" y="19288"/>
                  </a:cubicBezTo>
                  <a:cubicBezTo>
                    <a:pt x="277" y="19288"/>
                    <a:pt x="139" y="19149"/>
                    <a:pt x="0" y="19011"/>
                  </a:cubicBezTo>
                  <a:lnTo>
                    <a:pt x="0" y="19011"/>
                  </a:lnTo>
                  <a:cubicBezTo>
                    <a:pt x="0" y="19426"/>
                    <a:pt x="0" y="19737"/>
                    <a:pt x="139" y="20152"/>
                  </a:cubicBezTo>
                  <a:cubicBezTo>
                    <a:pt x="139" y="20013"/>
                    <a:pt x="277" y="19875"/>
                    <a:pt x="450" y="19875"/>
                  </a:cubicBezTo>
                  <a:cubicBezTo>
                    <a:pt x="726" y="19875"/>
                    <a:pt x="865" y="20152"/>
                    <a:pt x="865" y="20290"/>
                  </a:cubicBezTo>
                  <a:cubicBezTo>
                    <a:pt x="865" y="22606"/>
                    <a:pt x="1141" y="24783"/>
                    <a:pt x="1141" y="26926"/>
                  </a:cubicBezTo>
                  <a:cubicBezTo>
                    <a:pt x="1141" y="27203"/>
                    <a:pt x="1003" y="27514"/>
                    <a:pt x="726" y="27514"/>
                  </a:cubicBezTo>
                  <a:cubicBezTo>
                    <a:pt x="588" y="27514"/>
                    <a:pt x="277" y="27203"/>
                    <a:pt x="277" y="27065"/>
                  </a:cubicBezTo>
                  <a:lnTo>
                    <a:pt x="277" y="27065"/>
                  </a:lnTo>
                  <a:cubicBezTo>
                    <a:pt x="277" y="27652"/>
                    <a:pt x="450" y="28378"/>
                    <a:pt x="450" y="28931"/>
                  </a:cubicBezTo>
                  <a:cubicBezTo>
                    <a:pt x="450" y="28793"/>
                    <a:pt x="588" y="28793"/>
                    <a:pt x="726" y="28793"/>
                  </a:cubicBezTo>
                  <a:cubicBezTo>
                    <a:pt x="1003" y="28793"/>
                    <a:pt x="1141" y="28931"/>
                    <a:pt x="1141" y="29242"/>
                  </a:cubicBezTo>
                  <a:cubicBezTo>
                    <a:pt x="1314" y="32111"/>
                    <a:pt x="1141" y="34980"/>
                    <a:pt x="1452" y="37884"/>
                  </a:cubicBezTo>
                  <a:cubicBezTo>
                    <a:pt x="2005" y="38748"/>
                    <a:pt x="2869" y="39612"/>
                    <a:pt x="3733" y="40338"/>
                  </a:cubicBezTo>
                  <a:cubicBezTo>
                    <a:pt x="5047" y="41617"/>
                    <a:pt x="6637" y="42619"/>
                    <a:pt x="8365" y="43483"/>
                  </a:cubicBezTo>
                  <a:lnTo>
                    <a:pt x="8365" y="43621"/>
                  </a:lnTo>
                  <a:cubicBezTo>
                    <a:pt x="9955" y="44347"/>
                    <a:pt x="11683" y="44935"/>
                    <a:pt x="13412" y="45350"/>
                  </a:cubicBezTo>
                  <a:lnTo>
                    <a:pt x="13550" y="45350"/>
                  </a:lnTo>
                  <a:cubicBezTo>
                    <a:pt x="14276" y="45522"/>
                    <a:pt x="15140" y="45661"/>
                    <a:pt x="15831" y="45661"/>
                  </a:cubicBezTo>
                  <a:lnTo>
                    <a:pt x="18285" y="45661"/>
                  </a:lnTo>
                  <a:cubicBezTo>
                    <a:pt x="19011" y="45661"/>
                    <a:pt x="19737" y="45522"/>
                    <a:pt x="20325" y="45350"/>
                  </a:cubicBezTo>
                  <a:cubicBezTo>
                    <a:pt x="20601" y="45350"/>
                    <a:pt x="20878" y="45522"/>
                    <a:pt x="20878" y="45661"/>
                  </a:cubicBezTo>
                  <a:cubicBezTo>
                    <a:pt x="21189" y="45661"/>
                    <a:pt x="21465" y="45661"/>
                    <a:pt x="21604" y="45522"/>
                  </a:cubicBezTo>
                  <a:cubicBezTo>
                    <a:pt x="21604" y="45350"/>
                    <a:pt x="21742" y="45211"/>
                    <a:pt x="21880" y="45211"/>
                  </a:cubicBezTo>
                  <a:cubicBezTo>
                    <a:pt x="22744" y="44797"/>
                    <a:pt x="23470" y="44347"/>
                    <a:pt x="24473" y="43932"/>
                  </a:cubicBezTo>
                  <a:cubicBezTo>
                    <a:pt x="25786" y="43345"/>
                    <a:pt x="27238" y="42757"/>
                    <a:pt x="28517" y="41893"/>
                  </a:cubicBezTo>
                  <a:cubicBezTo>
                    <a:pt x="29381" y="41340"/>
                    <a:pt x="30107" y="40752"/>
                    <a:pt x="30521" y="40165"/>
                  </a:cubicBezTo>
                  <a:cubicBezTo>
                    <a:pt x="30971" y="39750"/>
                    <a:pt x="31386" y="39162"/>
                    <a:pt x="31697" y="38609"/>
                  </a:cubicBezTo>
                  <a:lnTo>
                    <a:pt x="32111" y="37296"/>
                  </a:lnTo>
                  <a:lnTo>
                    <a:pt x="32111" y="37158"/>
                  </a:lnTo>
                  <a:lnTo>
                    <a:pt x="32250" y="37019"/>
                  </a:lnTo>
                  <a:lnTo>
                    <a:pt x="32250" y="36881"/>
                  </a:lnTo>
                  <a:cubicBezTo>
                    <a:pt x="32111" y="35291"/>
                    <a:pt x="32250" y="33701"/>
                    <a:pt x="32250" y="32249"/>
                  </a:cubicBezTo>
                  <a:lnTo>
                    <a:pt x="32250" y="29657"/>
                  </a:lnTo>
                  <a:lnTo>
                    <a:pt x="32250" y="22191"/>
                  </a:lnTo>
                  <a:cubicBezTo>
                    <a:pt x="32111" y="20152"/>
                    <a:pt x="32111" y="18285"/>
                    <a:pt x="31973" y="16419"/>
                  </a:cubicBezTo>
                  <a:cubicBezTo>
                    <a:pt x="31973" y="15969"/>
                    <a:pt x="31835" y="15416"/>
                    <a:pt x="31835" y="14967"/>
                  </a:cubicBezTo>
                  <a:lnTo>
                    <a:pt x="31835" y="13688"/>
                  </a:lnTo>
                  <a:cubicBezTo>
                    <a:pt x="31697" y="12686"/>
                    <a:pt x="31697" y="11821"/>
                    <a:pt x="31697" y="10785"/>
                  </a:cubicBezTo>
                  <a:lnTo>
                    <a:pt x="31697" y="8054"/>
                  </a:lnTo>
                  <a:lnTo>
                    <a:pt x="31697" y="7916"/>
                  </a:lnTo>
                  <a:cubicBezTo>
                    <a:pt x="31697" y="5323"/>
                    <a:pt x="31558" y="2731"/>
                    <a:pt x="313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5"/>
            <p:cNvSpPr/>
            <p:nvPr/>
          </p:nvSpPr>
          <p:spPr>
            <a:xfrm>
              <a:off x="2759903" y="2674093"/>
              <a:ext cx="2496" cy="13057"/>
            </a:xfrm>
            <a:custGeom>
              <a:avLst/>
              <a:gdLst/>
              <a:ahLst/>
              <a:cxnLst/>
              <a:rect l="l" t="t" r="r" b="b"/>
              <a:pathLst>
                <a:path w="139" h="727" extrusionOk="0">
                  <a:moveTo>
                    <a:pt x="0" y="1"/>
                  </a:moveTo>
                  <a:cubicBezTo>
                    <a:pt x="0" y="312"/>
                    <a:pt x="139" y="588"/>
                    <a:pt x="139" y="727"/>
                  </a:cubicBezTo>
                  <a:lnTo>
                    <a:pt x="139" y="312"/>
                  </a:lnTo>
                  <a:cubicBezTo>
                    <a:pt x="139" y="312"/>
                    <a:pt x="139" y="13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5"/>
            <p:cNvSpPr/>
            <p:nvPr/>
          </p:nvSpPr>
          <p:spPr>
            <a:xfrm>
              <a:off x="2333425" y="346808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5"/>
            <p:cNvSpPr/>
            <p:nvPr/>
          </p:nvSpPr>
          <p:spPr>
            <a:xfrm>
              <a:off x="2333425" y="3465608"/>
              <a:ext cx="18" cy="2496"/>
            </a:xfrm>
            <a:custGeom>
              <a:avLst/>
              <a:gdLst/>
              <a:ahLst/>
              <a:cxnLst/>
              <a:rect l="l" t="t" r="r" b="b"/>
              <a:pathLst>
                <a:path w="1" h="139" extrusionOk="0">
                  <a:moveTo>
                    <a:pt x="0" y="138"/>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5"/>
            <p:cNvSpPr/>
            <p:nvPr/>
          </p:nvSpPr>
          <p:spPr>
            <a:xfrm>
              <a:off x="2424051" y="3499121"/>
              <a:ext cx="2496" cy="18"/>
            </a:xfrm>
            <a:custGeom>
              <a:avLst/>
              <a:gdLst/>
              <a:ahLst/>
              <a:cxnLst/>
              <a:rect l="l" t="t" r="r" b="b"/>
              <a:pathLst>
                <a:path w="139" h="1" extrusionOk="0">
                  <a:moveTo>
                    <a:pt x="139"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5"/>
            <p:cNvSpPr/>
            <p:nvPr/>
          </p:nvSpPr>
          <p:spPr>
            <a:xfrm>
              <a:off x="2183189" y="3041608"/>
              <a:ext cx="20510" cy="137214"/>
            </a:xfrm>
            <a:custGeom>
              <a:avLst/>
              <a:gdLst/>
              <a:ahLst/>
              <a:cxnLst/>
              <a:rect l="l" t="t" r="r" b="b"/>
              <a:pathLst>
                <a:path w="1142" h="7640" extrusionOk="0">
                  <a:moveTo>
                    <a:pt x="450" y="0"/>
                  </a:moveTo>
                  <a:cubicBezTo>
                    <a:pt x="277" y="0"/>
                    <a:pt x="139" y="138"/>
                    <a:pt x="139" y="277"/>
                  </a:cubicBezTo>
                  <a:cubicBezTo>
                    <a:pt x="0" y="277"/>
                    <a:pt x="0" y="415"/>
                    <a:pt x="0" y="415"/>
                  </a:cubicBezTo>
                  <a:cubicBezTo>
                    <a:pt x="0" y="2731"/>
                    <a:pt x="277" y="4908"/>
                    <a:pt x="277" y="7051"/>
                  </a:cubicBezTo>
                  <a:lnTo>
                    <a:pt x="277" y="7190"/>
                  </a:lnTo>
                  <a:cubicBezTo>
                    <a:pt x="277" y="7328"/>
                    <a:pt x="588" y="7639"/>
                    <a:pt x="726" y="7639"/>
                  </a:cubicBezTo>
                  <a:cubicBezTo>
                    <a:pt x="1003" y="7639"/>
                    <a:pt x="1141" y="7328"/>
                    <a:pt x="1141" y="7051"/>
                  </a:cubicBezTo>
                  <a:cubicBezTo>
                    <a:pt x="1141" y="4908"/>
                    <a:pt x="865" y="2731"/>
                    <a:pt x="865" y="415"/>
                  </a:cubicBezTo>
                  <a:cubicBezTo>
                    <a:pt x="865" y="277"/>
                    <a:pt x="726" y="0"/>
                    <a:pt x="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5"/>
            <p:cNvSpPr/>
            <p:nvPr/>
          </p:nvSpPr>
          <p:spPr>
            <a:xfrm>
              <a:off x="2188146" y="3201758"/>
              <a:ext cx="21139" cy="168267"/>
            </a:xfrm>
            <a:custGeom>
              <a:avLst/>
              <a:gdLst/>
              <a:ahLst/>
              <a:cxnLst/>
              <a:rect l="l" t="t" r="r" b="b"/>
              <a:pathLst>
                <a:path w="1177" h="9369" extrusionOk="0">
                  <a:moveTo>
                    <a:pt x="450" y="1"/>
                  </a:moveTo>
                  <a:cubicBezTo>
                    <a:pt x="312" y="1"/>
                    <a:pt x="174" y="1"/>
                    <a:pt x="174" y="139"/>
                  </a:cubicBezTo>
                  <a:cubicBezTo>
                    <a:pt x="1" y="139"/>
                    <a:pt x="1" y="312"/>
                    <a:pt x="1" y="450"/>
                  </a:cubicBezTo>
                  <a:cubicBezTo>
                    <a:pt x="174" y="3319"/>
                    <a:pt x="1" y="6188"/>
                    <a:pt x="174" y="9092"/>
                  </a:cubicBezTo>
                  <a:cubicBezTo>
                    <a:pt x="174" y="9230"/>
                    <a:pt x="312" y="9230"/>
                    <a:pt x="312" y="9368"/>
                  </a:cubicBezTo>
                  <a:cubicBezTo>
                    <a:pt x="312" y="9230"/>
                    <a:pt x="450" y="9092"/>
                    <a:pt x="450" y="9092"/>
                  </a:cubicBezTo>
                  <a:cubicBezTo>
                    <a:pt x="589" y="8953"/>
                    <a:pt x="727" y="8953"/>
                    <a:pt x="727" y="8953"/>
                  </a:cubicBezTo>
                  <a:cubicBezTo>
                    <a:pt x="865" y="8953"/>
                    <a:pt x="1038" y="8953"/>
                    <a:pt x="1038" y="9092"/>
                  </a:cubicBezTo>
                  <a:lnTo>
                    <a:pt x="1176" y="9092"/>
                  </a:lnTo>
                  <a:cubicBezTo>
                    <a:pt x="865" y="6188"/>
                    <a:pt x="1038" y="3319"/>
                    <a:pt x="865" y="450"/>
                  </a:cubicBezTo>
                  <a:cubicBezTo>
                    <a:pt x="865" y="139"/>
                    <a:pt x="727" y="1"/>
                    <a:pt x="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5"/>
            <p:cNvSpPr/>
            <p:nvPr/>
          </p:nvSpPr>
          <p:spPr>
            <a:xfrm>
              <a:off x="2333425" y="3465608"/>
              <a:ext cx="18" cy="2496"/>
            </a:xfrm>
            <a:custGeom>
              <a:avLst/>
              <a:gdLst/>
              <a:ahLst/>
              <a:cxnLst/>
              <a:rect l="l" t="t" r="r" b="b"/>
              <a:pathLst>
                <a:path w="1" h="139" extrusionOk="0">
                  <a:moveTo>
                    <a:pt x="0" y="138"/>
                  </a:moveTo>
                  <a:lnTo>
                    <a:pt x="0" y="0"/>
                  </a:lnTo>
                  <a:lnTo>
                    <a:pt x="0" y="13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5"/>
            <p:cNvSpPr/>
            <p:nvPr/>
          </p:nvSpPr>
          <p:spPr>
            <a:xfrm>
              <a:off x="2424051" y="3499121"/>
              <a:ext cx="2496" cy="18"/>
            </a:xfrm>
            <a:custGeom>
              <a:avLst/>
              <a:gdLst/>
              <a:ahLst/>
              <a:cxnLst/>
              <a:rect l="l" t="t" r="r" b="b"/>
              <a:pathLst>
                <a:path w="139" h="1" extrusionOk="0">
                  <a:moveTo>
                    <a:pt x="139" y="1"/>
                  </a:moveTo>
                  <a:lnTo>
                    <a:pt x="1" y="1"/>
                  </a:lnTo>
                  <a:lnTo>
                    <a:pt x="1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5"/>
            <p:cNvSpPr/>
            <p:nvPr/>
          </p:nvSpPr>
          <p:spPr>
            <a:xfrm>
              <a:off x="2193750" y="3362554"/>
              <a:ext cx="364408" cy="157689"/>
            </a:xfrm>
            <a:custGeom>
              <a:avLst/>
              <a:gdLst/>
              <a:ahLst/>
              <a:cxnLst/>
              <a:rect l="l" t="t" r="r" b="b"/>
              <a:pathLst>
                <a:path w="20290" h="8780" extrusionOk="0">
                  <a:moveTo>
                    <a:pt x="415" y="0"/>
                  </a:moveTo>
                  <a:cubicBezTo>
                    <a:pt x="415" y="0"/>
                    <a:pt x="277" y="0"/>
                    <a:pt x="138" y="139"/>
                  </a:cubicBezTo>
                  <a:cubicBezTo>
                    <a:pt x="138" y="139"/>
                    <a:pt x="0" y="277"/>
                    <a:pt x="0" y="415"/>
                  </a:cubicBezTo>
                  <a:cubicBezTo>
                    <a:pt x="0" y="553"/>
                    <a:pt x="0" y="692"/>
                    <a:pt x="138" y="692"/>
                  </a:cubicBezTo>
                  <a:cubicBezTo>
                    <a:pt x="1141" y="2005"/>
                    <a:pt x="2281" y="3146"/>
                    <a:pt x="3595" y="4148"/>
                  </a:cubicBezTo>
                  <a:cubicBezTo>
                    <a:pt x="3871" y="4321"/>
                    <a:pt x="4010" y="4597"/>
                    <a:pt x="4321" y="4736"/>
                  </a:cubicBezTo>
                  <a:cubicBezTo>
                    <a:pt x="4597" y="4874"/>
                    <a:pt x="4735" y="5012"/>
                    <a:pt x="5047" y="5185"/>
                  </a:cubicBezTo>
                  <a:cubicBezTo>
                    <a:pt x="5738" y="5738"/>
                    <a:pt x="6464" y="6187"/>
                    <a:pt x="7190" y="6464"/>
                  </a:cubicBezTo>
                  <a:cubicBezTo>
                    <a:pt x="9920" y="7916"/>
                    <a:pt x="12962" y="8780"/>
                    <a:pt x="16107" y="8780"/>
                  </a:cubicBezTo>
                  <a:lnTo>
                    <a:pt x="18008" y="8780"/>
                  </a:lnTo>
                  <a:cubicBezTo>
                    <a:pt x="18562" y="8780"/>
                    <a:pt x="19287" y="8642"/>
                    <a:pt x="20013" y="8469"/>
                  </a:cubicBezTo>
                  <a:cubicBezTo>
                    <a:pt x="20151" y="8469"/>
                    <a:pt x="20290" y="8192"/>
                    <a:pt x="20290" y="7916"/>
                  </a:cubicBezTo>
                  <a:cubicBezTo>
                    <a:pt x="20290" y="7777"/>
                    <a:pt x="20013" y="7605"/>
                    <a:pt x="19737" y="7605"/>
                  </a:cubicBezTo>
                  <a:cubicBezTo>
                    <a:pt x="19149" y="7777"/>
                    <a:pt x="18423" y="7916"/>
                    <a:pt x="17697" y="7916"/>
                  </a:cubicBezTo>
                  <a:lnTo>
                    <a:pt x="15243" y="7916"/>
                  </a:lnTo>
                  <a:cubicBezTo>
                    <a:pt x="14552" y="7916"/>
                    <a:pt x="13688" y="7777"/>
                    <a:pt x="12962" y="7605"/>
                  </a:cubicBezTo>
                  <a:lnTo>
                    <a:pt x="12824" y="7605"/>
                  </a:lnTo>
                  <a:cubicBezTo>
                    <a:pt x="11095" y="7190"/>
                    <a:pt x="9367" y="6602"/>
                    <a:pt x="7777" y="5876"/>
                  </a:cubicBezTo>
                  <a:lnTo>
                    <a:pt x="7777" y="5738"/>
                  </a:lnTo>
                  <a:cubicBezTo>
                    <a:pt x="6049" y="4874"/>
                    <a:pt x="4459" y="3872"/>
                    <a:pt x="3145" y="2593"/>
                  </a:cubicBezTo>
                  <a:cubicBezTo>
                    <a:pt x="2281" y="1867"/>
                    <a:pt x="1417" y="1003"/>
                    <a:pt x="864" y="139"/>
                  </a:cubicBezTo>
                  <a:lnTo>
                    <a:pt x="726" y="139"/>
                  </a:lnTo>
                  <a:cubicBezTo>
                    <a:pt x="726" y="0"/>
                    <a:pt x="553" y="0"/>
                    <a:pt x="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5"/>
            <p:cNvSpPr/>
            <p:nvPr/>
          </p:nvSpPr>
          <p:spPr>
            <a:xfrm>
              <a:off x="2307347" y="1929148"/>
              <a:ext cx="18" cy="2496"/>
            </a:xfrm>
            <a:custGeom>
              <a:avLst/>
              <a:gdLst/>
              <a:ahLst/>
              <a:cxnLst/>
              <a:rect l="l" t="t" r="r" b="b"/>
              <a:pathLst>
                <a:path w="1" h="139" fill="none" extrusionOk="0">
                  <a:moveTo>
                    <a:pt x="0" y="139"/>
                  </a:moveTo>
                  <a:lnTo>
                    <a:pt x="0" y="1"/>
                  </a:lnTo>
                </a:path>
              </a:pathLst>
            </a:custGeom>
            <a:noFill/>
            <a:ln w="3450" cap="rnd" cmpd="sng">
              <a:solidFill>
                <a:srgbClr val="0C2B3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5"/>
            <p:cNvSpPr/>
            <p:nvPr/>
          </p:nvSpPr>
          <p:spPr>
            <a:xfrm>
              <a:off x="2444543" y="1556676"/>
              <a:ext cx="62088" cy="57131"/>
            </a:xfrm>
            <a:custGeom>
              <a:avLst/>
              <a:gdLst/>
              <a:ahLst/>
              <a:cxnLst/>
              <a:rect l="l" t="t" r="r" b="b"/>
              <a:pathLst>
                <a:path w="3457" h="3181" extrusionOk="0">
                  <a:moveTo>
                    <a:pt x="1729" y="865"/>
                  </a:moveTo>
                  <a:cubicBezTo>
                    <a:pt x="1867" y="865"/>
                    <a:pt x="1867" y="1003"/>
                    <a:pt x="2005" y="1003"/>
                  </a:cubicBezTo>
                  <a:cubicBezTo>
                    <a:pt x="2005" y="1003"/>
                    <a:pt x="2143" y="1003"/>
                    <a:pt x="2143" y="1176"/>
                  </a:cubicBezTo>
                  <a:cubicBezTo>
                    <a:pt x="2316" y="1176"/>
                    <a:pt x="2316" y="1176"/>
                    <a:pt x="2316" y="1314"/>
                  </a:cubicBezTo>
                  <a:lnTo>
                    <a:pt x="2454" y="1314"/>
                  </a:lnTo>
                  <a:lnTo>
                    <a:pt x="2454" y="1452"/>
                  </a:lnTo>
                  <a:cubicBezTo>
                    <a:pt x="2593" y="1591"/>
                    <a:pt x="2593" y="1729"/>
                    <a:pt x="2593" y="1867"/>
                  </a:cubicBezTo>
                  <a:lnTo>
                    <a:pt x="2454" y="2040"/>
                  </a:lnTo>
                  <a:lnTo>
                    <a:pt x="2454" y="2178"/>
                  </a:lnTo>
                  <a:cubicBezTo>
                    <a:pt x="2316" y="2178"/>
                    <a:pt x="2316" y="2178"/>
                    <a:pt x="2316" y="2316"/>
                  </a:cubicBezTo>
                  <a:lnTo>
                    <a:pt x="1590" y="2316"/>
                  </a:lnTo>
                  <a:cubicBezTo>
                    <a:pt x="1452" y="2178"/>
                    <a:pt x="1279" y="2178"/>
                    <a:pt x="1141" y="2040"/>
                  </a:cubicBezTo>
                  <a:cubicBezTo>
                    <a:pt x="1141" y="2040"/>
                    <a:pt x="1003" y="2040"/>
                    <a:pt x="1003" y="1867"/>
                  </a:cubicBezTo>
                  <a:lnTo>
                    <a:pt x="864" y="1867"/>
                  </a:lnTo>
                  <a:lnTo>
                    <a:pt x="864" y="1729"/>
                  </a:lnTo>
                  <a:lnTo>
                    <a:pt x="864" y="1591"/>
                  </a:lnTo>
                  <a:lnTo>
                    <a:pt x="864" y="1452"/>
                  </a:lnTo>
                  <a:lnTo>
                    <a:pt x="1003" y="1452"/>
                  </a:lnTo>
                  <a:cubicBezTo>
                    <a:pt x="1003" y="1314"/>
                    <a:pt x="1141" y="1314"/>
                    <a:pt x="1141" y="1176"/>
                  </a:cubicBezTo>
                  <a:lnTo>
                    <a:pt x="1279" y="1176"/>
                  </a:lnTo>
                  <a:lnTo>
                    <a:pt x="1279" y="1003"/>
                  </a:lnTo>
                  <a:lnTo>
                    <a:pt x="1590" y="1003"/>
                  </a:lnTo>
                  <a:cubicBezTo>
                    <a:pt x="1590" y="865"/>
                    <a:pt x="1729" y="865"/>
                    <a:pt x="1729" y="865"/>
                  </a:cubicBezTo>
                  <a:close/>
                  <a:moveTo>
                    <a:pt x="1729" y="1"/>
                  </a:moveTo>
                  <a:cubicBezTo>
                    <a:pt x="1452" y="1"/>
                    <a:pt x="1279" y="139"/>
                    <a:pt x="1141" y="139"/>
                  </a:cubicBezTo>
                  <a:cubicBezTo>
                    <a:pt x="1003" y="139"/>
                    <a:pt x="864" y="312"/>
                    <a:pt x="726" y="450"/>
                  </a:cubicBezTo>
                  <a:cubicBezTo>
                    <a:pt x="726" y="450"/>
                    <a:pt x="588" y="450"/>
                    <a:pt x="588" y="588"/>
                  </a:cubicBezTo>
                  <a:cubicBezTo>
                    <a:pt x="415" y="588"/>
                    <a:pt x="415" y="727"/>
                    <a:pt x="277" y="727"/>
                  </a:cubicBezTo>
                  <a:cubicBezTo>
                    <a:pt x="139" y="1003"/>
                    <a:pt x="0" y="1452"/>
                    <a:pt x="0" y="1729"/>
                  </a:cubicBezTo>
                  <a:cubicBezTo>
                    <a:pt x="0" y="2178"/>
                    <a:pt x="277" y="2455"/>
                    <a:pt x="588" y="2731"/>
                  </a:cubicBezTo>
                  <a:lnTo>
                    <a:pt x="1452" y="3181"/>
                  </a:lnTo>
                  <a:cubicBezTo>
                    <a:pt x="1867" y="3181"/>
                    <a:pt x="2143" y="3181"/>
                    <a:pt x="2593" y="3042"/>
                  </a:cubicBezTo>
                  <a:cubicBezTo>
                    <a:pt x="2869" y="3042"/>
                    <a:pt x="3180" y="2731"/>
                    <a:pt x="3319" y="2316"/>
                  </a:cubicBezTo>
                  <a:cubicBezTo>
                    <a:pt x="3457" y="2178"/>
                    <a:pt x="3457" y="2040"/>
                    <a:pt x="3457" y="1729"/>
                  </a:cubicBezTo>
                  <a:cubicBezTo>
                    <a:pt x="3457" y="1452"/>
                    <a:pt x="3319" y="1314"/>
                    <a:pt x="3319" y="1003"/>
                  </a:cubicBezTo>
                  <a:cubicBezTo>
                    <a:pt x="3008" y="450"/>
                    <a:pt x="2454" y="139"/>
                    <a:pt x="18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5"/>
            <p:cNvSpPr/>
            <p:nvPr/>
          </p:nvSpPr>
          <p:spPr>
            <a:xfrm>
              <a:off x="2014958" y="1510123"/>
              <a:ext cx="797101" cy="1999577"/>
            </a:xfrm>
            <a:custGeom>
              <a:avLst/>
              <a:gdLst/>
              <a:ahLst/>
              <a:cxnLst/>
              <a:rect l="l" t="t" r="r" b="b"/>
              <a:pathLst>
                <a:path w="44382" h="111335" extrusionOk="0">
                  <a:moveTo>
                    <a:pt x="41478" y="34012"/>
                  </a:moveTo>
                  <a:cubicBezTo>
                    <a:pt x="41617" y="34012"/>
                    <a:pt x="41790" y="34150"/>
                    <a:pt x="41790" y="34289"/>
                  </a:cubicBezTo>
                  <a:lnTo>
                    <a:pt x="41790" y="34427"/>
                  </a:lnTo>
                  <a:lnTo>
                    <a:pt x="42204" y="34427"/>
                  </a:lnTo>
                  <a:lnTo>
                    <a:pt x="42343" y="34289"/>
                  </a:lnTo>
                  <a:lnTo>
                    <a:pt x="42481" y="34289"/>
                  </a:lnTo>
                  <a:cubicBezTo>
                    <a:pt x="42654" y="34289"/>
                    <a:pt x="42792" y="34427"/>
                    <a:pt x="42792" y="34565"/>
                  </a:cubicBezTo>
                  <a:lnTo>
                    <a:pt x="42792" y="34704"/>
                  </a:lnTo>
                  <a:cubicBezTo>
                    <a:pt x="42792" y="34876"/>
                    <a:pt x="42930" y="34876"/>
                    <a:pt x="42930" y="35015"/>
                  </a:cubicBezTo>
                  <a:lnTo>
                    <a:pt x="43207" y="35291"/>
                  </a:lnTo>
                  <a:cubicBezTo>
                    <a:pt x="43345" y="35568"/>
                    <a:pt x="43345" y="35879"/>
                    <a:pt x="43345" y="36155"/>
                  </a:cubicBezTo>
                  <a:cubicBezTo>
                    <a:pt x="43518" y="37019"/>
                    <a:pt x="43345" y="37745"/>
                    <a:pt x="43345" y="38471"/>
                  </a:cubicBezTo>
                  <a:cubicBezTo>
                    <a:pt x="43207" y="39197"/>
                    <a:pt x="43068" y="39888"/>
                    <a:pt x="42792" y="40752"/>
                  </a:cubicBezTo>
                  <a:cubicBezTo>
                    <a:pt x="42792" y="40614"/>
                    <a:pt x="42654" y="40614"/>
                    <a:pt x="42654" y="40614"/>
                  </a:cubicBezTo>
                  <a:lnTo>
                    <a:pt x="42654" y="40752"/>
                  </a:lnTo>
                  <a:cubicBezTo>
                    <a:pt x="42654" y="40752"/>
                    <a:pt x="42654" y="40925"/>
                    <a:pt x="42481" y="40925"/>
                  </a:cubicBezTo>
                  <a:cubicBezTo>
                    <a:pt x="42481" y="41063"/>
                    <a:pt x="42343" y="41063"/>
                    <a:pt x="42343" y="41063"/>
                  </a:cubicBezTo>
                  <a:cubicBezTo>
                    <a:pt x="42204" y="41063"/>
                    <a:pt x="42066" y="40925"/>
                    <a:pt x="42066" y="40752"/>
                  </a:cubicBezTo>
                  <a:lnTo>
                    <a:pt x="42066" y="40338"/>
                  </a:lnTo>
                  <a:cubicBezTo>
                    <a:pt x="41790" y="40199"/>
                    <a:pt x="41617" y="40199"/>
                    <a:pt x="41478" y="40061"/>
                  </a:cubicBezTo>
                  <a:lnTo>
                    <a:pt x="41478" y="40199"/>
                  </a:lnTo>
                  <a:lnTo>
                    <a:pt x="41478" y="40338"/>
                  </a:lnTo>
                  <a:cubicBezTo>
                    <a:pt x="41340" y="40476"/>
                    <a:pt x="41340" y="40476"/>
                    <a:pt x="41202" y="40476"/>
                  </a:cubicBezTo>
                  <a:cubicBezTo>
                    <a:pt x="41064" y="40476"/>
                    <a:pt x="40925" y="40338"/>
                    <a:pt x="40925" y="40199"/>
                  </a:cubicBezTo>
                  <a:lnTo>
                    <a:pt x="40925" y="39888"/>
                  </a:lnTo>
                  <a:cubicBezTo>
                    <a:pt x="40614" y="39750"/>
                    <a:pt x="40476" y="39750"/>
                    <a:pt x="40200" y="39612"/>
                  </a:cubicBezTo>
                  <a:lnTo>
                    <a:pt x="40200" y="40061"/>
                  </a:lnTo>
                  <a:cubicBezTo>
                    <a:pt x="40200" y="40199"/>
                    <a:pt x="40061" y="40338"/>
                    <a:pt x="39888" y="40338"/>
                  </a:cubicBezTo>
                  <a:cubicBezTo>
                    <a:pt x="39750" y="40338"/>
                    <a:pt x="39612" y="40199"/>
                    <a:pt x="39612" y="40061"/>
                  </a:cubicBezTo>
                  <a:lnTo>
                    <a:pt x="39612" y="39474"/>
                  </a:lnTo>
                  <a:cubicBezTo>
                    <a:pt x="39474" y="39474"/>
                    <a:pt x="39335" y="39335"/>
                    <a:pt x="39197" y="39335"/>
                  </a:cubicBezTo>
                  <a:cubicBezTo>
                    <a:pt x="39197" y="39474"/>
                    <a:pt x="39197" y="39612"/>
                    <a:pt x="38886" y="39612"/>
                  </a:cubicBezTo>
                  <a:cubicBezTo>
                    <a:pt x="38748" y="39612"/>
                    <a:pt x="38610" y="39474"/>
                    <a:pt x="38610" y="39335"/>
                  </a:cubicBezTo>
                  <a:lnTo>
                    <a:pt x="38610" y="39197"/>
                  </a:lnTo>
                  <a:cubicBezTo>
                    <a:pt x="38471" y="39024"/>
                    <a:pt x="38160" y="39024"/>
                    <a:pt x="37884" y="38886"/>
                  </a:cubicBezTo>
                  <a:lnTo>
                    <a:pt x="38022" y="38886"/>
                  </a:lnTo>
                  <a:cubicBezTo>
                    <a:pt x="38160" y="38471"/>
                    <a:pt x="38333" y="37884"/>
                    <a:pt x="38471" y="37469"/>
                  </a:cubicBezTo>
                  <a:cubicBezTo>
                    <a:pt x="38610" y="37296"/>
                    <a:pt x="38610" y="37158"/>
                    <a:pt x="38748" y="37019"/>
                  </a:cubicBezTo>
                  <a:cubicBezTo>
                    <a:pt x="38748" y="36605"/>
                    <a:pt x="38748" y="36294"/>
                    <a:pt x="38886" y="35879"/>
                  </a:cubicBezTo>
                  <a:cubicBezTo>
                    <a:pt x="38886" y="35740"/>
                    <a:pt x="39024" y="35568"/>
                    <a:pt x="39197" y="35568"/>
                  </a:cubicBezTo>
                  <a:cubicBezTo>
                    <a:pt x="39335" y="35740"/>
                    <a:pt x="39335" y="35740"/>
                    <a:pt x="39335" y="35879"/>
                  </a:cubicBezTo>
                  <a:cubicBezTo>
                    <a:pt x="39474" y="35879"/>
                    <a:pt x="39474" y="35740"/>
                    <a:pt x="39474" y="35740"/>
                  </a:cubicBezTo>
                  <a:lnTo>
                    <a:pt x="39888" y="35291"/>
                  </a:lnTo>
                  <a:lnTo>
                    <a:pt x="39888" y="35015"/>
                  </a:lnTo>
                  <a:cubicBezTo>
                    <a:pt x="40061" y="34876"/>
                    <a:pt x="40200" y="34704"/>
                    <a:pt x="40338" y="34704"/>
                  </a:cubicBezTo>
                  <a:cubicBezTo>
                    <a:pt x="40338" y="34704"/>
                    <a:pt x="40476" y="34704"/>
                    <a:pt x="40476" y="34876"/>
                  </a:cubicBezTo>
                  <a:lnTo>
                    <a:pt x="40753" y="34565"/>
                  </a:lnTo>
                  <a:lnTo>
                    <a:pt x="41202" y="34565"/>
                  </a:lnTo>
                  <a:lnTo>
                    <a:pt x="41202" y="34289"/>
                  </a:lnTo>
                  <a:cubicBezTo>
                    <a:pt x="41202" y="34150"/>
                    <a:pt x="41340" y="34012"/>
                    <a:pt x="41478" y="34012"/>
                  </a:cubicBezTo>
                  <a:close/>
                  <a:moveTo>
                    <a:pt x="37607" y="39750"/>
                  </a:moveTo>
                  <a:cubicBezTo>
                    <a:pt x="38160" y="40061"/>
                    <a:pt x="38886" y="40199"/>
                    <a:pt x="39474" y="40338"/>
                  </a:cubicBezTo>
                  <a:cubicBezTo>
                    <a:pt x="40200" y="40614"/>
                    <a:pt x="40925" y="40925"/>
                    <a:pt x="41617" y="41063"/>
                  </a:cubicBezTo>
                  <a:lnTo>
                    <a:pt x="42481" y="41478"/>
                  </a:lnTo>
                  <a:lnTo>
                    <a:pt x="42654" y="41478"/>
                  </a:lnTo>
                  <a:cubicBezTo>
                    <a:pt x="42481" y="42066"/>
                    <a:pt x="42204" y="42481"/>
                    <a:pt x="42066" y="43068"/>
                  </a:cubicBezTo>
                  <a:lnTo>
                    <a:pt x="42066" y="43207"/>
                  </a:lnTo>
                  <a:lnTo>
                    <a:pt x="41928" y="43518"/>
                  </a:lnTo>
                  <a:cubicBezTo>
                    <a:pt x="40753" y="43207"/>
                    <a:pt x="39474" y="42792"/>
                    <a:pt x="38333" y="42204"/>
                  </a:cubicBezTo>
                  <a:cubicBezTo>
                    <a:pt x="37884" y="42066"/>
                    <a:pt x="37469" y="41928"/>
                    <a:pt x="36881" y="41789"/>
                  </a:cubicBezTo>
                  <a:lnTo>
                    <a:pt x="37296" y="40752"/>
                  </a:lnTo>
                  <a:lnTo>
                    <a:pt x="37469" y="40338"/>
                  </a:lnTo>
                  <a:cubicBezTo>
                    <a:pt x="37469" y="40199"/>
                    <a:pt x="37607" y="39888"/>
                    <a:pt x="37607" y="39750"/>
                  </a:cubicBezTo>
                  <a:close/>
                  <a:moveTo>
                    <a:pt x="19599" y="59936"/>
                  </a:moveTo>
                  <a:lnTo>
                    <a:pt x="19737" y="60213"/>
                  </a:lnTo>
                  <a:lnTo>
                    <a:pt x="19737" y="60351"/>
                  </a:lnTo>
                  <a:lnTo>
                    <a:pt x="19737" y="61077"/>
                  </a:lnTo>
                  <a:cubicBezTo>
                    <a:pt x="19737" y="61491"/>
                    <a:pt x="19875" y="61941"/>
                    <a:pt x="19875" y="62356"/>
                  </a:cubicBezTo>
                  <a:cubicBezTo>
                    <a:pt x="19460" y="61664"/>
                    <a:pt x="19149" y="60938"/>
                    <a:pt x="18735" y="60074"/>
                  </a:cubicBezTo>
                  <a:lnTo>
                    <a:pt x="19322" y="60074"/>
                  </a:lnTo>
                  <a:lnTo>
                    <a:pt x="19599" y="59936"/>
                  </a:lnTo>
                  <a:close/>
                  <a:moveTo>
                    <a:pt x="12686" y="62805"/>
                  </a:moveTo>
                  <a:cubicBezTo>
                    <a:pt x="12962" y="63531"/>
                    <a:pt x="13412" y="64257"/>
                    <a:pt x="13688" y="64948"/>
                  </a:cubicBezTo>
                  <a:cubicBezTo>
                    <a:pt x="13826" y="65259"/>
                    <a:pt x="13826" y="65397"/>
                    <a:pt x="13965" y="65674"/>
                  </a:cubicBezTo>
                  <a:cubicBezTo>
                    <a:pt x="13965" y="65674"/>
                    <a:pt x="13826" y="65674"/>
                    <a:pt x="13826" y="65812"/>
                  </a:cubicBezTo>
                  <a:lnTo>
                    <a:pt x="13826" y="65985"/>
                  </a:lnTo>
                  <a:lnTo>
                    <a:pt x="13826" y="66261"/>
                  </a:lnTo>
                  <a:cubicBezTo>
                    <a:pt x="13688" y="66400"/>
                    <a:pt x="13550" y="66400"/>
                    <a:pt x="13412" y="66400"/>
                  </a:cubicBezTo>
                  <a:cubicBezTo>
                    <a:pt x="13412" y="66400"/>
                    <a:pt x="13273" y="66400"/>
                    <a:pt x="13100" y="66261"/>
                  </a:cubicBezTo>
                  <a:cubicBezTo>
                    <a:pt x="12962" y="66400"/>
                    <a:pt x="12686" y="66538"/>
                    <a:pt x="12547" y="66849"/>
                  </a:cubicBezTo>
                  <a:cubicBezTo>
                    <a:pt x="12686" y="66849"/>
                    <a:pt x="12686" y="66849"/>
                    <a:pt x="12686" y="66987"/>
                  </a:cubicBezTo>
                  <a:cubicBezTo>
                    <a:pt x="12824" y="67126"/>
                    <a:pt x="12686" y="67402"/>
                    <a:pt x="12547" y="67540"/>
                  </a:cubicBezTo>
                  <a:cubicBezTo>
                    <a:pt x="12454" y="67592"/>
                    <a:pt x="12364" y="67613"/>
                    <a:pt x="12284" y="67613"/>
                  </a:cubicBezTo>
                  <a:cubicBezTo>
                    <a:pt x="12096" y="67613"/>
                    <a:pt x="11960" y="67499"/>
                    <a:pt x="11960" y="67402"/>
                  </a:cubicBezTo>
                  <a:cubicBezTo>
                    <a:pt x="11822" y="67126"/>
                    <a:pt x="11683" y="66849"/>
                    <a:pt x="11545" y="66538"/>
                  </a:cubicBezTo>
                  <a:cubicBezTo>
                    <a:pt x="11545" y="66538"/>
                    <a:pt x="11372" y="66538"/>
                    <a:pt x="11372" y="66400"/>
                  </a:cubicBezTo>
                  <a:cubicBezTo>
                    <a:pt x="11096" y="66261"/>
                    <a:pt x="10819" y="65985"/>
                    <a:pt x="10681" y="65674"/>
                  </a:cubicBezTo>
                  <a:lnTo>
                    <a:pt x="10508" y="65674"/>
                  </a:lnTo>
                  <a:lnTo>
                    <a:pt x="10681" y="65536"/>
                  </a:lnTo>
                  <a:cubicBezTo>
                    <a:pt x="10681" y="65397"/>
                    <a:pt x="10819" y="65259"/>
                    <a:pt x="10819" y="65259"/>
                  </a:cubicBezTo>
                  <a:cubicBezTo>
                    <a:pt x="10819" y="65121"/>
                    <a:pt x="10681" y="64948"/>
                    <a:pt x="10681" y="64810"/>
                  </a:cubicBezTo>
                  <a:cubicBezTo>
                    <a:pt x="10508" y="64671"/>
                    <a:pt x="10681" y="64395"/>
                    <a:pt x="10819" y="64257"/>
                  </a:cubicBezTo>
                  <a:lnTo>
                    <a:pt x="10957" y="64084"/>
                  </a:lnTo>
                  <a:cubicBezTo>
                    <a:pt x="11096" y="64084"/>
                    <a:pt x="11234" y="64257"/>
                    <a:pt x="11372" y="64395"/>
                  </a:cubicBezTo>
                  <a:cubicBezTo>
                    <a:pt x="11545" y="64257"/>
                    <a:pt x="11683" y="64084"/>
                    <a:pt x="11683" y="63946"/>
                  </a:cubicBezTo>
                  <a:cubicBezTo>
                    <a:pt x="11683" y="63807"/>
                    <a:pt x="11683" y="63669"/>
                    <a:pt x="11545" y="63531"/>
                  </a:cubicBezTo>
                  <a:cubicBezTo>
                    <a:pt x="11545" y="63392"/>
                    <a:pt x="11545" y="63220"/>
                    <a:pt x="11683" y="63220"/>
                  </a:cubicBezTo>
                  <a:cubicBezTo>
                    <a:pt x="11683" y="63081"/>
                    <a:pt x="11822" y="63081"/>
                    <a:pt x="11822" y="62943"/>
                  </a:cubicBezTo>
                  <a:lnTo>
                    <a:pt x="11960" y="62943"/>
                  </a:lnTo>
                  <a:cubicBezTo>
                    <a:pt x="12098" y="62943"/>
                    <a:pt x="12098" y="62943"/>
                    <a:pt x="12236" y="63081"/>
                  </a:cubicBezTo>
                  <a:cubicBezTo>
                    <a:pt x="12236" y="63081"/>
                    <a:pt x="12409" y="63081"/>
                    <a:pt x="12409" y="63220"/>
                  </a:cubicBezTo>
                  <a:cubicBezTo>
                    <a:pt x="12547" y="63081"/>
                    <a:pt x="12686" y="62943"/>
                    <a:pt x="12686" y="62805"/>
                  </a:cubicBezTo>
                  <a:close/>
                  <a:moveTo>
                    <a:pt x="37607" y="60351"/>
                  </a:moveTo>
                  <a:cubicBezTo>
                    <a:pt x="37745" y="60351"/>
                    <a:pt x="37884" y="60351"/>
                    <a:pt x="37884" y="60489"/>
                  </a:cubicBezTo>
                  <a:cubicBezTo>
                    <a:pt x="38022" y="60489"/>
                    <a:pt x="38022" y="60627"/>
                    <a:pt x="38022" y="60800"/>
                  </a:cubicBezTo>
                  <a:cubicBezTo>
                    <a:pt x="38022" y="60800"/>
                    <a:pt x="38022" y="60938"/>
                    <a:pt x="38160" y="61077"/>
                  </a:cubicBezTo>
                  <a:cubicBezTo>
                    <a:pt x="38333" y="61215"/>
                    <a:pt x="38471" y="61215"/>
                    <a:pt x="38610" y="61353"/>
                  </a:cubicBezTo>
                  <a:cubicBezTo>
                    <a:pt x="38610" y="61353"/>
                    <a:pt x="38610" y="61215"/>
                    <a:pt x="38748" y="61215"/>
                  </a:cubicBezTo>
                  <a:cubicBezTo>
                    <a:pt x="38748" y="61215"/>
                    <a:pt x="38886" y="61077"/>
                    <a:pt x="39024" y="61077"/>
                  </a:cubicBezTo>
                  <a:cubicBezTo>
                    <a:pt x="39197" y="61077"/>
                    <a:pt x="39197" y="61215"/>
                    <a:pt x="39335" y="61215"/>
                  </a:cubicBezTo>
                  <a:cubicBezTo>
                    <a:pt x="39474" y="61353"/>
                    <a:pt x="39474" y="61353"/>
                    <a:pt x="39474" y="61491"/>
                  </a:cubicBezTo>
                  <a:lnTo>
                    <a:pt x="39474" y="61664"/>
                  </a:lnTo>
                  <a:cubicBezTo>
                    <a:pt x="39474" y="61941"/>
                    <a:pt x="39612" y="62079"/>
                    <a:pt x="39612" y="62356"/>
                  </a:cubicBezTo>
                  <a:cubicBezTo>
                    <a:pt x="39750" y="62528"/>
                    <a:pt x="39888" y="62805"/>
                    <a:pt x="40061" y="62943"/>
                  </a:cubicBezTo>
                  <a:cubicBezTo>
                    <a:pt x="40200" y="63220"/>
                    <a:pt x="40338" y="63531"/>
                    <a:pt x="40338" y="63669"/>
                  </a:cubicBezTo>
                  <a:cubicBezTo>
                    <a:pt x="40476" y="63946"/>
                    <a:pt x="40476" y="64084"/>
                    <a:pt x="40476" y="64257"/>
                  </a:cubicBezTo>
                  <a:cubicBezTo>
                    <a:pt x="40476" y="64395"/>
                    <a:pt x="40338" y="64395"/>
                    <a:pt x="40338" y="64395"/>
                  </a:cubicBezTo>
                  <a:cubicBezTo>
                    <a:pt x="40338" y="64533"/>
                    <a:pt x="40200" y="64671"/>
                    <a:pt x="40061" y="64810"/>
                  </a:cubicBezTo>
                  <a:cubicBezTo>
                    <a:pt x="40200" y="64810"/>
                    <a:pt x="40200" y="64948"/>
                    <a:pt x="40200" y="65121"/>
                  </a:cubicBezTo>
                  <a:cubicBezTo>
                    <a:pt x="40338" y="65397"/>
                    <a:pt x="40200" y="65674"/>
                    <a:pt x="39888" y="65674"/>
                  </a:cubicBezTo>
                  <a:cubicBezTo>
                    <a:pt x="39848" y="65714"/>
                    <a:pt x="39796" y="65731"/>
                    <a:pt x="39742" y="65731"/>
                  </a:cubicBezTo>
                  <a:cubicBezTo>
                    <a:pt x="39612" y="65731"/>
                    <a:pt x="39474" y="65633"/>
                    <a:pt x="39474" y="65536"/>
                  </a:cubicBezTo>
                  <a:cubicBezTo>
                    <a:pt x="39335" y="65536"/>
                    <a:pt x="39197" y="65674"/>
                    <a:pt x="39024" y="65812"/>
                  </a:cubicBezTo>
                  <a:cubicBezTo>
                    <a:pt x="39024" y="65985"/>
                    <a:pt x="39024" y="65985"/>
                    <a:pt x="39197" y="66123"/>
                  </a:cubicBezTo>
                  <a:cubicBezTo>
                    <a:pt x="39197" y="66400"/>
                    <a:pt x="39024" y="66538"/>
                    <a:pt x="38748" y="66676"/>
                  </a:cubicBezTo>
                  <a:cubicBezTo>
                    <a:pt x="38610" y="66676"/>
                    <a:pt x="38333" y="66538"/>
                    <a:pt x="38333" y="66400"/>
                  </a:cubicBezTo>
                  <a:cubicBezTo>
                    <a:pt x="38160" y="66261"/>
                    <a:pt x="38160" y="66123"/>
                    <a:pt x="38160" y="65985"/>
                  </a:cubicBezTo>
                  <a:cubicBezTo>
                    <a:pt x="38022" y="65812"/>
                    <a:pt x="37884" y="65674"/>
                    <a:pt x="37745" y="65536"/>
                  </a:cubicBezTo>
                  <a:lnTo>
                    <a:pt x="37745" y="65397"/>
                  </a:lnTo>
                  <a:lnTo>
                    <a:pt x="37607" y="65397"/>
                  </a:lnTo>
                  <a:lnTo>
                    <a:pt x="37607" y="65536"/>
                  </a:lnTo>
                  <a:cubicBezTo>
                    <a:pt x="37469" y="65536"/>
                    <a:pt x="37469" y="65674"/>
                    <a:pt x="37296" y="65674"/>
                  </a:cubicBezTo>
                  <a:lnTo>
                    <a:pt x="36881" y="65674"/>
                  </a:lnTo>
                  <a:lnTo>
                    <a:pt x="36881" y="65812"/>
                  </a:lnTo>
                  <a:cubicBezTo>
                    <a:pt x="36881" y="65985"/>
                    <a:pt x="37020" y="65985"/>
                    <a:pt x="37020" y="66123"/>
                  </a:cubicBezTo>
                  <a:cubicBezTo>
                    <a:pt x="37296" y="66261"/>
                    <a:pt x="37469" y="66538"/>
                    <a:pt x="37607" y="66676"/>
                  </a:cubicBezTo>
                  <a:cubicBezTo>
                    <a:pt x="37607" y="66849"/>
                    <a:pt x="37607" y="66849"/>
                    <a:pt x="37745" y="66849"/>
                  </a:cubicBezTo>
                  <a:cubicBezTo>
                    <a:pt x="37158" y="67126"/>
                    <a:pt x="36605" y="67540"/>
                    <a:pt x="35879" y="67851"/>
                  </a:cubicBezTo>
                  <a:cubicBezTo>
                    <a:pt x="35879" y="67990"/>
                    <a:pt x="35741" y="68266"/>
                    <a:pt x="35568" y="68404"/>
                  </a:cubicBezTo>
                  <a:cubicBezTo>
                    <a:pt x="35568" y="68591"/>
                    <a:pt x="35468" y="68666"/>
                    <a:pt x="35329" y="68666"/>
                  </a:cubicBezTo>
                  <a:cubicBezTo>
                    <a:pt x="35236" y="68666"/>
                    <a:pt x="35125" y="68633"/>
                    <a:pt x="35015" y="68577"/>
                  </a:cubicBezTo>
                  <a:cubicBezTo>
                    <a:pt x="34876" y="68577"/>
                    <a:pt x="34876" y="68404"/>
                    <a:pt x="34876" y="68266"/>
                  </a:cubicBezTo>
                  <a:lnTo>
                    <a:pt x="34876" y="67990"/>
                  </a:lnTo>
                  <a:cubicBezTo>
                    <a:pt x="35015" y="67713"/>
                    <a:pt x="35153" y="67264"/>
                    <a:pt x="35291" y="66987"/>
                  </a:cubicBezTo>
                  <a:cubicBezTo>
                    <a:pt x="35430" y="66849"/>
                    <a:pt x="35430" y="66849"/>
                    <a:pt x="35430" y="66676"/>
                  </a:cubicBezTo>
                  <a:lnTo>
                    <a:pt x="35879" y="64948"/>
                  </a:lnTo>
                  <a:cubicBezTo>
                    <a:pt x="36017" y="65121"/>
                    <a:pt x="36155" y="65121"/>
                    <a:pt x="36155" y="65121"/>
                  </a:cubicBezTo>
                  <a:cubicBezTo>
                    <a:pt x="36294" y="64948"/>
                    <a:pt x="36294" y="64948"/>
                    <a:pt x="36432" y="64810"/>
                  </a:cubicBezTo>
                  <a:lnTo>
                    <a:pt x="36605" y="64810"/>
                  </a:lnTo>
                  <a:cubicBezTo>
                    <a:pt x="36432" y="64671"/>
                    <a:pt x="36432" y="64395"/>
                    <a:pt x="36432" y="64257"/>
                  </a:cubicBezTo>
                  <a:cubicBezTo>
                    <a:pt x="36294" y="64257"/>
                    <a:pt x="36155" y="64084"/>
                    <a:pt x="36017" y="64084"/>
                  </a:cubicBezTo>
                  <a:lnTo>
                    <a:pt x="36017" y="63946"/>
                  </a:lnTo>
                  <a:cubicBezTo>
                    <a:pt x="36155" y="63807"/>
                    <a:pt x="36155" y="63531"/>
                    <a:pt x="36155" y="63392"/>
                  </a:cubicBezTo>
                  <a:cubicBezTo>
                    <a:pt x="36155" y="62943"/>
                    <a:pt x="36017" y="62667"/>
                    <a:pt x="36017" y="62356"/>
                  </a:cubicBezTo>
                  <a:lnTo>
                    <a:pt x="36017" y="61941"/>
                  </a:lnTo>
                  <a:cubicBezTo>
                    <a:pt x="36155" y="61941"/>
                    <a:pt x="36155" y="61803"/>
                    <a:pt x="36294" y="61803"/>
                  </a:cubicBezTo>
                  <a:lnTo>
                    <a:pt x="36605" y="61803"/>
                  </a:lnTo>
                  <a:cubicBezTo>
                    <a:pt x="36743" y="61353"/>
                    <a:pt x="36743" y="60938"/>
                    <a:pt x="36881" y="60489"/>
                  </a:cubicBezTo>
                  <a:cubicBezTo>
                    <a:pt x="36881" y="60627"/>
                    <a:pt x="36881" y="60627"/>
                    <a:pt x="37020" y="60627"/>
                  </a:cubicBezTo>
                  <a:lnTo>
                    <a:pt x="37158" y="60627"/>
                  </a:lnTo>
                  <a:cubicBezTo>
                    <a:pt x="37296" y="60489"/>
                    <a:pt x="37469" y="60351"/>
                    <a:pt x="37607" y="60351"/>
                  </a:cubicBezTo>
                  <a:close/>
                  <a:moveTo>
                    <a:pt x="14690" y="65812"/>
                  </a:moveTo>
                  <a:lnTo>
                    <a:pt x="14690" y="65985"/>
                  </a:lnTo>
                  <a:cubicBezTo>
                    <a:pt x="15002" y="65985"/>
                    <a:pt x="15140" y="66261"/>
                    <a:pt x="15140" y="66400"/>
                  </a:cubicBezTo>
                  <a:cubicBezTo>
                    <a:pt x="15002" y="66676"/>
                    <a:pt x="14829" y="67126"/>
                    <a:pt x="14829" y="67402"/>
                  </a:cubicBezTo>
                  <a:cubicBezTo>
                    <a:pt x="15002" y="67540"/>
                    <a:pt x="15002" y="67713"/>
                    <a:pt x="15140" y="67990"/>
                  </a:cubicBezTo>
                  <a:lnTo>
                    <a:pt x="15278" y="68266"/>
                  </a:lnTo>
                  <a:lnTo>
                    <a:pt x="15693" y="69130"/>
                  </a:lnTo>
                  <a:cubicBezTo>
                    <a:pt x="15278" y="68992"/>
                    <a:pt x="15002" y="68716"/>
                    <a:pt x="14552" y="68577"/>
                  </a:cubicBezTo>
                  <a:lnTo>
                    <a:pt x="14552" y="68716"/>
                  </a:lnTo>
                  <a:cubicBezTo>
                    <a:pt x="14552" y="68992"/>
                    <a:pt x="14276" y="69130"/>
                    <a:pt x="13965" y="69130"/>
                  </a:cubicBezTo>
                  <a:cubicBezTo>
                    <a:pt x="13826" y="68992"/>
                    <a:pt x="13688" y="68716"/>
                    <a:pt x="13688" y="68577"/>
                  </a:cubicBezTo>
                  <a:cubicBezTo>
                    <a:pt x="13688" y="68404"/>
                    <a:pt x="13688" y="68266"/>
                    <a:pt x="13826" y="68128"/>
                  </a:cubicBezTo>
                  <a:cubicBezTo>
                    <a:pt x="13550" y="67990"/>
                    <a:pt x="13273" y="67851"/>
                    <a:pt x="12962" y="67713"/>
                  </a:cubicBezTo>
                  <a:cubicBezTo>
                    <a:pt x="13100" y="67540"/>
                    <a:pt x="13273" y="67402"/>
                    <a:pt x="13412" y="67264"/>
                  </a:cubicBezTo>
                  <a:cubicBezTo>
                    <a:pt x="13550" y="67126"/>
                    <a:pt x="13826" y="66849"/>
                    <a:pt x="14137" y="66676"/>
                  </a:cubicBezTo>
                  <a:cubicBezTo>
                    <a:pt x="14137" y="66538"/>
                    <a:pt x="14137" y="66400"/>
                    <a:pt x="14276" y="66261"/>
                  </a:cubicBezTo>
                  <a:cubicBezTo>
                    <a:pt x="14276" y="65985"/>
                    <a:pt x="14414" y="65812"/>
                    <a:pt x="14690" y="65812"/>
                  </a:cubicBezTo>
                  <a:close/>
                  <a:moveTo>
                    <a:pt x="12547" y="48391"/>
                  </a:moveTo>
                  <a:cubicBezTo>
                    <a:pt x="13965" y="51986"/>
                    <a:pt x="15555" y="55615"/>
                    <a:pt x="17421" y="59487"/>
                  </a:cubicBezTo>
                  <a:cubicBezTo>
                    <a:pt x="17594" y="59763"/>
                    <a:pt x="17870" y="60213"/>
                    <a:pt x="18009" y="60627"/>
                  </a:cubicBezTo>
                  <a:lnTo>
                    <a:pt x="18009" y="60800"/>
                  </a:lnTo>
                  <a:cubicBezTo>
                    <a:pt x="18458" y="61664"/>
                    <a:pt x="19011" y="62667"/>
                    <a:pt x="19599" y="63669"/>
                  </a:cubicBezTo>
                  <a:cubicBezTo>
                    <a:pt x="19599" y="63807"/>
                    <a:pt x="19737" y="63946"/>
                    <a:pt x="19737" y="63946"/>
                  </a:cubicBezTo>
                  <a:cubicBezTo>
                    <a:pt x="19875" y="64084"/>
                    <a:pt x="19875" y="64257"/>
                    <a:pt x="19875" y="64395"/>
                  </a:cubicBezTo>
                  <a:cubicBezTo>
                    <a:pt x="20013" y="64395"/>
                    <a:pt x="20013" y="64533"/>
                    <a:pt x="20013" y="64533"/>
                  </a:cubicBezTo>
                  <a:lnTo>
                    <a:pt x="20013" y="64671"/>
                  </a:lnTo>
                  <a:lnTo>
                    <a:pt x="20186" y="64810"/>
                  </a:lnTo>
                  <a:lnTo>
                    <a:pt x="20186" y="65259"/>
                  </a:lnTo>
                  <a:lnTo>
                    <a:pt x="20186" y="65674"/>
                  </a:lnTo>
                  <a:cubicBezTo>
                    <a:pt x="20325" y="66261"/>
                    <a:pt x="20325" y="66849"/>
                    <a:pt x="20463" y="67402"/>
                  </a:cubicBezTo>
                  <a:cubicBezTo>
                    <a:pt x="20463" y="68128"/>
                    <a:pt x="20601" y="68992"/>
                    <a:pt x="20739" y="69856"/>
                  </a:cubicBezTo>
                  <a:lnTo>
                    <a:pt x="20739" y="70305"/>
                  </a:lnTo>
                  <a:cubicBezTo>
                    <a:pt x="20739" y="70444"/>
                    <a:pt x="20878" y="70444"/>
                    <a:pt x="20878" y="70444"/>
                  </a:cubicBezTo>
                  <a:lnTo>
                    <a:pt x="20739" y="70444"/>
                  </a:lnTo>
                  <a:cubicBezTo>
                    <a:pt x="20463" y="70444"/>
                    <a:pt x="20013" y="70444"/>
                    <a:pt x="19737" y="70305"/>
                  </a:cubicBezTo>
                  <a:lnTo>
                    <a:pt x="19460" y="70305"/>
                  </a:lnTo>
                  <a:cubicBezTo>
                    <a:pt x="19149" y="70133"/>
                    <a:pt x="18735" y="70133"/>
                    <a:pt x="18458" y="69994"/>
                  </a:cubicBezTo>
                  <a:cubicBezTo>
                    <a:pt x="17870" y="69856"/>
                    <a:pt x="17283" y="69718"/>
                    <a:pt x="16868" y="69580"/>
                  </a:cubicBezTo>
                  <a:lnTo>
                    <a:pt x="16868" y="69269"/>
                  </a:lnTo>
                  <a:cubicBezTo>
                    <a:pt x="16557" y="68716"/>
                    <a:pt x="16280" y="68128"/>
                    <a:pt x="16004" y="67540"/>
                  </a:cubicBezTo>
                  <a:lnTo>
                    <a:pt x="15866" y="67264"/>
                  </a:lnTo>
                  <a:cubicBezTo>
                    <a:pt x="15693" y="66987"/>
                    <a:pt x="15416" y="66676"/>
                    <a:pt x="15278" y="66261"/>
                  </a:cubicBezTo>
                  <a:cubicBezTo>
                    <a:pt x="15140" y="65985"/>
                    <a:pt x="15002" y="65536"/>
                    <a:pt x="14829" y="65259"/>
                  </a:cubicBezTo>
                  <a:lnTo>
                    <a:pt x="14690" y="65121"/>
                  </a:lnTo>
                  <a:lnTo>
                    <a:pt x="14552" y="64671"/>
                  </a:lnTo>
                  <a:cubicBezTo>
                    <a:pt x="14137" y="63946"/>
                    <a:pt x="13826" y="63081"/>
                    <a:pt x="13412" y="62356"/>
                  </a:cubicBezTo>
                  <a:cubicBezTo>
                    <a:pt x="13273" y="61941"/>
                    <a:pt x="13100" y="61664"/>
                    <a:pt x="12962" y="61215"/>
                  </a:cubicBezTo>
                  <a:lnTo>
                    <a:pt x="12962" y="61077"/>
                  </a:lnTo>
                  <a:lnTo>
                    <a:pt x="12409" y="59936"/>
                  </a:lnTo>
                  <a:cubicBezTo>
                    <a:pt x="11096" y="57033"/>
                    <a:pt x="9817" y="53714"/>
                    <a:pt x="8227" y="50707"/>
                  </a:cubicBezTo>
                  <a:cubicBezTo>
                    <a:pt x="8365" y="50569"/>
                    <a:pt x="8642" y="50431"/>
                    <a:pt x="8953" y="50258"/>
                  </a:cubicBezTo>
                  <a:lnTo>
                    <a:pt x="9091" y="50258"/>
                  </a:lnTo>
                  <a:lnTo>
                    <a:pt x="9091" y="50120"/>
                  </a:lnTo>
                  <a:cubicBezTo>
                    <a:pt x="9367" y="49981"/>
                    <a:pt x="9506" y="49843"/>
                    <a:pt x="9817" y="49705"/>
                  </a:cubicBezTo>
                  <a:cubicBezTo>
                    <a:pt x="9955" y="49566"/>
                    <a:pt x="10093" y="49566"/>
                    <a:pt x="10232" y="49394"/>
                  </a:cubicBezTo>
                  <a:cubicBezTo>
                    <a:pt x="10508" y="49255"/>
                    <a:pt x="10681" y="49255"/>
                    <a:pt x="10957" y="49117"/>
                  </a:cubicBezTo>
                  <a:cubicBezTo>
                    <a:pt x="11096" y="48979"/>
                    <a:pt x="11372" y="48841"/>
                    <a:pt x="11683" y="48841"/>
                  </a:cubicBezTo>
                  <a:lnTo>
                    <a:pt x="11683" y="48702"/>
                  </a:lnTo>
                  <a:lnTo>
                    <a:pt x="11960" y="48702"/>
                  </a:lnTo>
                  <a:lnTo>
                    <a:pt x="12098" y="48530"/>
                  </a:lnTo>
                  <a:lnTo>
                    <a:pt x="12547" y="48391"/>
                  </a:lnTo>
                  <a:close/>
                  <a:moveTo>
                    <a:pt x="36605" y="42481"/>
                  </a:moveTo>
                  <a:cubicBezTo>
                    <a:pt x="37020" y="42653"/>
                    <a:pt x="37296" y="42792"/>
                    <a:pt x="37607" y="42930"/>
                  </a:cubicBezTo>
                  <a:lnTo>
                    <a:pt x="38160" y="43068"/>
                  </a:lnTo>
                  <a:cubicBezTo>
                    <a:pt x="38160" y="43207"/>
                    <a:pt x="38333" y="43207"/>
                    <a:pt x="38333" y="43207"/>
                  </a:cubicBezTo>
                  <a:cubicBezTo>
                    <a:pt x="38886" y="43345"/>
                    <a:pt x="39335" y="43656"/>
                    <a:pt x="39750" y="43794"/>
                  </a:cubicBezTo>
                  <a:cubicBezTo>
                    <a:pt x="40061" y="43794"/>
                    <a:pt x="40200" y="43932"/>
                    <a:pt x="40476" y="43932"/>
                  </a:cubicBezTo>
                  <a:cubicBezTo>
                    <a:pt x="40753" y="44071"/>
                    <a:pt x="41202" y="44209"/>
                    <a:pt x="41617" y="44382"/>
                  </a:cubicBezTo>
                  <a:cubicBezTo>
                    <a:pt x="41340" y="45073"/>
                    <a:pt x="41064" y="45799"/>
                    <a:pt x="40753" y="46525"/>
                  </a:cubicBezTo>
                  <a:lnTo>
                    <a:pt x="40614" y="46801"/>
                  </a:lnTo>
                  <a:lnTo>
                    <a:pt x="40200" y="47665"/>
                  </a:lnTo>
                  <a:cubicBezTo>
                    <a:pt x="39888" y="48253"/>
                    <a:pt x="39612" y="49117"/>
                    <a:pt x="39335" y="49843"/>
                  </a:cubicBezTo>
                  <a:cubicBezTo>
                    <a:pt x="39024" y="50569"/>
                    <a:pt x="38748" y="51433"/>
                    <a:pt x="38471" y="52159"/>
                  </a:cubicBezTo>
                  <a:lnTo>
                    <a:pt x="38471" y="52297"/>
                  </a:lnTo>
                  <a:cubicBezTo>
                    <a:pt x="37884" y="54164"/>
                    <a:pt x="37296" y="56030"/>
                    <a:pt x="36743" y="57758"/>
                  </a:cubicBezTo>
                  <a:cubicBezTo>
                    <a:pt x="36294" y="59487"/>
                    <a:pt x="35741" y="61215"/>
                    <a:pt x="35291" y="62943"/>
                  </a:cubicBezTo>
                  <a:cubicBezTo>
                    <a:pt x="35291" y="63392"/>
                    <a:pt x="35153" y="63807"/>
                    <a:pt x="35015" y="64257"/>
                  </a:cubicBezTo>
                  <a:lnTo>
                    <a:pt x="35015" y="64533"/>
                  </a:lnTo>
                  <a:cubicBezTo>
                    <a:pt x="35015" y="64810"/>
                    <a:pt x="34876" y="65259"/>
                    <a:pt x="34704" y="65536"/>
                  </a:cubicBezTo>
                  <a:cubicBezTo>
                    <a:pt x="34565" y="66538"/>
                    <a:pt x="34289" y="67264"/>
                    <a:pt x="34012" y="67990"/>
                  </a:cubicBezTo>
                  <a:cubicBezTo>
                    <a:pt x="34012" y="68266"/>
                    <a:pt x="33840" y="68404"/>
                    <a:pt x="33701" y="68716"/>
                  </a:cubicBezTo>
                  <a:lnTo>
                    <a:pt x="33701" y="68854"/>
                  </a:lnTo>
                  <a:cubicBezTo>
                    <a:pt x="33286" y="68992"/>
                    <a:pt x="32975" y="69130"/>
                    <a:pt x="32561" y="69269"/>
                  </a:cubicBezTo>
                  <a:cubicBezTo>
                    <a:pt x="32422" y="69269"/>
                    <a:pt x="32284" y="69441"/>
                    <a:pt x="32111" y="69441"/>
                  </a:cubicBezTo>
                  <a:cubicBezTo>
                    <a:pt x="31835" y="69580"/>
                    <a:pt x="31558" y="69580"/>
                    <a:pt x="31247" y="69718"/>
                  </a:cubicBezTo>
                  <a:cubicBezTo>
                    <a:pt x="30832" y="69856"/>
                    <a:pt x="30245" y="69994"/>
                    <a:pt x="29692" y="70133"/>
                  </a:cubicBezTo>
                  <a:cubicBezTo>
                    <a:pt x="29381" y="70133"/>
                    <a:pt x="29242" y="70305"/>
                    <a:pt x="28966" y="70305"/>
                  </a:cubicBezTo>
                  <a:cubicBezTo>
                    <a:pt x="28655" y="70444"/>
                    <a:pt x="28240" y="70444"/>
                    <a:pt x="27791" y="70582"/>
                  </a:cubicBezTo>
                  <a:cubicBezTo>
                    <a:pt x="29104" y="67126"/>
                    <a:pt x="30245" y="63531"/>
                    <a:pt x="31109" y="60627"/>
                  </a:cubicBezTo>
                  <a:cubicBezTo>
                    <a:pt x="31558" y="59487"/>
                    <a:pt x="31835" y="58346"/>
                    <a:pt x="32111" y="57171"/>
                  </a:cubicBezTo>
                  <a:lnTo>
                    <a:pt x="32699" y="55166"/>
                  </a:lnTo>
                  <a:cubicBezTo>
                    <a:pt x="33286" y="53438"/>
                    <a:pt x="33701" y="51710"/>
                    <a:pt x="34289" y="49981"/>
                  </a:cubicBezTo>
                  <a:cubicBezTo>
                    <a:pt x="34876" y="48253"/>
                    <a:pt x="35568" y="45799"/>
                    <a:pt x="36294" y="43518"/>
                  </a:cubicBezTo>
                  <a:cubicBezTo>
                    <a:pt x="36432" y="43207"/>
                    <a:pt x="36605" y="42930"/>
                    <a:pt x="36605" y="42481"/>
                  </a:cubicBezTo>
                  <a:close/>
                  <a:moveTo>
                    <a:pt x="26650" y="864"/>
                  </a:moveTo>
                  <a:cubicBezTo>
                    <a:pt x="26927" y="1003"/>
                    <a:pt x="27099" y="1003"/>
                    <a:pt x="27238" y="1175"/>
                  </a:cubicBezTo>
                  <a:lnTo>
                    <a:pt x="27376" y="1175"/>
                  </a:lnTo>
                  <a:lnTo>
                    <a:pt x="27514" y="1314"/>
                  </a:lnTo>
                  <a:lnTo>
                    <a:pt x="27514" y="1452"/>
                  </a:lnTo>
                  <a:cubicBezTo>
                    <a:pt x="27791" y="4632"/>
                    <a:pt x="28102" y="8227"/>
                    <a:pt x="28240" y="12686"/>
                  </a:cubicBezTo>
                  <a:cubicBezTo>
                    <a:pt x="28378" y="14137"/>
                    <a:pt x="28378" y="15555"/>
                    <a:pt x="28517" y="17145"/>
                  </a:cubicBezTo>
                  <a:lnTo>
                    <a:pt x="28517" y="17594"/>
                  </a:lnTo>
                  <a:cubicBezTo>
                    <a:pt x="28655" y="19737"/>
                    <a:pt x="28828" y="22053"/>
                    <a:pt x="28966" y="24334"/>
                  </a:cubicBezTo>
                  <a:cubicBezTo>
                    <a:pt x="29242" y="28966"/>
                    <a:pt x="29519" y="33839"/>
                    <a:pt x="29968" y="38160"/>
                  </a:cubicBezTo>
                  <a:lnTo>
                    <a:pt x="29968" y="38471"/>
                  </a:lnTo>
                  <a:cubicBezTo>
                    <a:pt x="30245" y="41478"/>
                    <a:pt x="30383" y="44520"/>
                    <a:pt x="30694" y="47527"/>
                  </a:cubicBezTo>
                  <a:cubicBezTo>
                    <a:pt x="30832" y="48979"/>
                    <a:pt x="30971" y="50707"/>
                    <a:pt x="30971" y="52574"/>
                  </a:cubicBezTo>
                  <a:cubicBezTo>
                    <a:pt x="30971" y="54302"/>
                    <a:pt x="31109" y="56030"/>
                    <a:pt x="30971" y="57482"/>
                  </a:cubicBezTo>
                  <a:cubicBezTo>
                    <a:pt x="30971" y="57620"/>
                    <a:pt x="30971" y="57620"/>
                    <a:pt x="31109" y="57758"/>
                  </a:cubicBezTo>
                  <a:lnTo>
                    <a:pt x="30971" y="58035"/>
                  </a:lnTo>
                  <a:lnTo>
                    <a:pt x="30832" y="58346"/>
                  </a:lnTo>
                  <a:lnTo>
                    <a:pt x="30832" y="58484"/>
                  </a:lnTo>
                  <a:lnTo>
                    <a:pt x="30832" y="58623"/>
                  </a:lnTo>
                  <a:lnTo>
                    <a:pt x="30694" y="58899"/>
                  </a:lnTo>
                  <a:lnTo>
                    <a:pt x="30694" y="59210"/>
                  </a:lnTo>
                  <a:cubicBezTo>
                    <a:pt x="30383" y="59936"/>
                    <a:pt x="30245" y="60627"/>
                    <a:pt x="29968" y="61353"/>
                  </a:cubicBezTo>
                  <a:cubicBezTo>
                    <a:pt x="29830" y="61941"/>
                    <a:pt x="29692" y="62356"/>
                    <a:pt x="29519" y="62943"/>
                  </a:cubicBezTo>
                  <a:cubicBezTo>
                    <a:pt x="29381" y="63081"/>
                    <a:pt x="29381" y="63220"/>
                    <a:pt x="29381" y="63392"/>
                  </a:cubicBezTo>
                  <a:lnTo>
                    <a:pt x="29381" y="63531"/>
                  </a:lnTo>
                  <a:cubicBezTo>
                    <a:pt x="29242" y="63669"/>
                    <a:pt x="29242" y="63669"/>
                    <a:pt x="29242" y="63807"/>
                  </a:cubicBezTo>
                  <a:cubicBezTo>
                    <a:pt x="28378" y="66400"/>
                    <a:pt x="27652" y="68716"/>
                    <a:pt x="26788" y="70720"/>
                  </a:cubicBezTo>
                  <a:lnTo>
                    <a:pt x="25786" y="70720"/>
                  </a:lnTo>
                  <a:cubicBezTo>
                    <a:pt x="25509" y="70720"/>
                    <a:pt x="25060" y="70859"/>
                    <a:pt x="24645" y="70859"/>
                  </a:cubicBezTo>
                  <a:cubicBezTo>
                    <a:pt x="23781" y="70859"/>
                    <a:pt x="23055" y="70720"/>
                    <a:pt x="22191" y="70720"/>
                  </a:cubicBezTo>
                  <a:cubicBezTo>
                    <a:pt x="22053" y="70720"/>
                    <a:pt x="21915" y="70582"/>
                    <a:pt x="21742" y="70582"/>
                  </a:cubicBezTo>
                  <a:lnTo>
                    <a:pt x="21603" y="69994"/>
                  </a:lnTo>
                  <a:lnTo>
                    <a:pt x="21603" y="69580"/>
                  </a:lnTo>
                  <a:lnTo>
                    <a:pt x="21603" y="69441"/>
                  </a:lnTo>
                  <a:lnTo>
                    <a:pt x="22606" y="69441"/>
                  </a:lnTo>
                  <a:cubicBezTo>
                    <a:pt x="22917" y="69441"/>
                    <a:pt x="23055" y="69269"/>
                    <a:pt x="23055" y="69130"/>
                  </a:cubicBezTo>
                  <a:lnTo>
                    <a:pt x="23055" y="68716"/>
                  </a:lnTo>
                  <a:cubicBezTo>
                    <a:pt x="22917" y="68577"/>
                    <a:pt x="22917" y="68577"/>
                    <a:pt x="22779" y="68577"/>
                  </a:cubicBezTo>
                  <a:lnTo>
                    <a:pt x="21465" y="68577"/>
                  </a:lnTo>
                  <a:lnTo>
                    <a:pt x="21465" y="67990"/>
                  </a:lnTo>
                  <a:lnTo>
                    <a:pt x="21327" y="67402"/>
                  </a:lnTo>
                  <a:cubicBezTo>
                    <a:pt x="21742" y="67402"/>
                    <a:pt x="22191" y="67264"/>
                    <a:pt x="22606" y="67264"/>
                  </a:cubicBezTo>
                  <a:cubicBezTo>
                    <a:pt x="22779" y="67264"/>
                    <a:pt x="23055" y="66987"/>
                    <a:pt x="22917" y="66849"/>
                  </a:cubicBezTo>
                  <a:cubicBezTo>
                    <a:pt x="22917" y="66538"/>
                    <a:pt x="22779" y="66400"/>
                    <a:pt x="22468" y="66400"/>
                  </a:cubicBezTo>
                  <a:lnTo>
                    <a:pt x="21189" y="66400"/>
                  </a:lnTo>
                  <a:lnTo>
                    <a:pt x="21189" y="66261"/>
                  </a:lnTo>
                  <a:lnTo>
                    <a:pt x="21189" y="65985"/>
                  </a:lnTo>
                  <a:cubicBezTo>
                    <a:pt x="21050" y="65536"/>
                    <a:pt x="21050" y="65121"/>
                    <a:pt x="21050" y="64533"/>
                  </a:cubicBezTo>
                  <a:cubicBezTo>
                    <a:pt x="22191" y="64533"/>
                    <a:pt x="23470" y="64395"/>
                    <a:pt x="24922" y="64084"/>
                  </a:cubicBezTo>
                  <a:cubicBezTo>
                    <a:pt x="25060" y="64084"/>
                    <a:pt x="25198" y="64084"/>
                    <a:pt x="25198" y="63946"/>
                  </a:cubicBezTo>
                  <a:cubicBezTo>
                    <a:pt x="25371" y="63946"/>
                    <a:pt x="25371" y="63807"/>
                    <a:pt x="25371" y="63807"/>
                  </a:cubicBezTo>
                  <a:lnTo>
                    <a:pt x="25371" y="63669"/>
                  </a:lnTo>
                  <a:lnTo>
                    <a:pt x="25371" y="63531"/>
                  </a:lnTo>
                  <a:cubicBezTo>
                    <a:pt x="25198" y="63392"/>
                    <a:pt x="25060" y="63220"/>
                    <a:pt x="24922" y="63220"/>
                  </a:cubicBezTo>
                  <a:cubicBezTo>
                    <a:pt x="23470" y="63531"/>
                    <a:pt x="22053" y="63669"/>
                    <a:pt x="20739" y="63669"/>
                  </a:cubicBezTo>
                  <a:lnTo>
                    <a:pt x="20739" y="62805"/>
                  </a:lnTo>
                  <a:cubicBezTo>
                    <a:pt x="21050" y="62805"/>
                    <a:pt x="21465" y="62805"/>
                    <a:pt x="21742" y="62667"/>
                  </a:cubicBezTo>
                  <a:cubicBezTo>
                    <a:pt x="22053" y="62667"/>
                    <a:pt x="22191" y="62528"/>
                    <a:pt x="22191" y="62217"/>
                  </a:cubicBezTo>
                  <a:cubicBezTo>
                    <a:pt x="22191" y="61941"/>
                    <a:pt x="21915" y="61803"/>
                    <a:pt x="21742" y="61803"/>
                  </a:cubicBezTo>
                  <a:cubicBezTo>
                    <a:pt x="21327" y="61803"/>
                    <a:pt x="21050" y="61941"/>
                    <a:pt x="20739" y="61941"/>
                  </a:cubicBezTo>
                  <a:lnTo>
                    <a:pt x="20739" y="61803"/>
                  </a:lnTo>
                  <a:cubicBezTo>
                    <a:pt x="20739" y="61491"/>
                    <a:pt x="20601" y="61215"/>
                    <a:pt x="20601" y="60800"/>
                  </a:cubicBezTo>
                  <a:lnTo>
                    <a:pt x="21603" y="60800"/>
                  </a:lnTo>
                  <a:cubicBezTo>
                    <a:pt x="21742" y="60627"/>
                    <a:pt x="22053" y="60489"/>
                    <a:pt x="21915" y="60213"/>
                  </a:cubicBezTo>
                  <a:cubicBezTo>
                    <a:pt x="21915" y="60074"/>
                    <a:pt x="21742" y="59763"/>
                    <a:pt x="21465" y="59763"/>
                  </a:cubicBezTo>
                  <a:lnTo>
                    <a:pt x="21327" y="59936"/>
                  </a:lnTo>
                  <a:lnTo>
                    <a:pt x="20601" y="59936"/>
                  </a:lnTo>
                  <a:lnTo>
                    <a:pt x="20601" y="59763"/>
                  </a:lnTo>
                  <a:cubicBezTo>
                    <a:pt x="20601" y="59625"/>
                    <a:pt x="20463" y="59625"/>
                    <a:pt x="20463" y="59487"/>
                  </a:cubicBezTo>
                  <a:lnTo>
                    <a:pt x="20463" y="59348"/>
                  </a:lnTo>
                  <a:lnTo>
                    <a:pt x="20463" y="59072"/>
                  </a:lnTo>
                  <a:cubicBezTo>
                    <a:pt x="20739" y="59072"/>
                    <a:pt x="21050" y="58899"/>
                    <a:pt x="21327" y="58899"/>
                  </a:cubicBezTo>
                  <a:lnTo>
                    <a:pt x="21465" y="58899"/>
                  </a:lnTo>
                  <a:cubicBezTo>
                    <a:pt x="21603" y="58899"/>
                    <a:pt x="21742" y="58899"/>
                    <a:pt x="21742" y="58761"/>
                  </a:cubicBezTo>
                  <a:cubicBezTo>
                    <a:pt x="21915" y="58623"/>
                    <a:pt x="21915" y="58623"/>
                    <a:pt x="21915" y="58484"/>
                  </a:cubicBezTo>
                  <a:cubicBezTo>
                    <a:pt x="21915" y="58208"/>
                    <a:pt x="21603" y="58035"/>
                    <a:pt x="21465" y="58035"/>
                  </a:cubicBezTo>
                  <a:lnTo>
                    <a:pt x="20325" y="58035"/>
                  </a:lnTo>
                  <a:lnTo>
                    <a:pt x="20325" y="57171"/>
                  </a:lnTo>
                  <a:cubicBezTo>
                    <a:pt x="20601" y="57033"/>
                    <a:pt x="20739" y="57033"/>
                    <a:pt x="21050" y="57033"/>
                  </a:cubicBezTo>
                  <a:cubicBezTo>
                    <a:pt x="21327" y="57033"/>
                    <a:pt x="21465" y="56756"/>
                    <a:pt x="21465" y="56618"/>
                  </a:cubicBezTo>
                  <a:cubicBezTo>
                    <a:pt x="21465" y="56307"/>
                    <a:pt x="21327" y="56168"/>
                    <a:pt x="21050" y="56168"/>
                  </a:cubicBezTo>
                  <a:lnTo>
                    <a:pt x="20186" y="56168"/>
                  </a:lnTo>
                  <a:lnTo>
                    <a:pt x="20186" y="55304"/>
                  </a:lnTo>
                  <a:lnTo>
                    <a:pt x="20186" y="55166"/>
                  </a:lnTo>
                  <a:lnTo>
                    <a:pt x="20013" y="55166"/>
                  </a:lnTo>
                  <a:lnTo>
                    <a:pt x="20186" y="55028"/>
                  </a:lnTo>
                  <a:cubicBezTo>
                    <a:pt x="20878" y="54889"/>
                    <a:pt x="21603" y="54889"/>
                    <a:pt x="22329" y="54889"/>
                  </a:cubicBezTo>
                  <a:cubicBezTo>
                    <a:pt x="22779" y="54889"/>
                    <a:pt x="23193" y="54889"/>
                    <a:pt x="23781" y="54751"/>
                  </a:cubicBezTo>
                  <a:cubicBezTo>
                    <a:pt x="24058" y="54751"/>
                    <a:pt x="24196" y="54440"/>
                    <a:pt x="24196" y="54302"/>
                  </a:cubicBezTo>
                  <a:cubicBezTo>
                    <a:pt x="24196" y="54025"/>
                    <a:pt x="23919" y="53887"/>
                    <a:pt x="23781" y="53887"/>
                  </a:cubicBezTo>
                  <a:cubicBezTo>
                    <a:pt x="23193" y="53887"/>
                    <a:pt x="22606" y="53887"/>
                    <a:pt x="22191" y="54025"/>
                  </a:cubicBezTo>
                  <a:lnTo>
                    <a:pt x="21603" y="54025"/>
                  </a:lnTo>
                  <a:cubicBezTo>
                    <a:pt x="21050" y="54025"/>
                    <a:pt x="20463" y="54164"/>
                    <a:pt x="20013" y="54164"/>
                  </a:cubicBezTo>
                  <a:cubicBezTo>
                    <a:pt x="20013" y="53887"/>
                    <a:pt x="19875" y="53438"/>
                    <a:pt x="19875" y="53023"/>
                  </a:cubicBezTo>
                  <a:cubicBezTo>
                    <a:pt x="20325" y="53023"/>
                    <a:pt x="20601" y="53023"/>
                    <a:pt x="20878" y="52850"/>
                  </a:cubicBezTo>
                  <a:cubicBezTo>
                    <a:pt x="21050" y="52850"/>
                    <a:pt x="21050" y="52850"/>
                    <a:pt x="21189" y="52712"/>
                  </a:cubicBezTo>
                  <a:cubicBezTo>
                    <a:pt x="21327" y="52712"/>
                    <a:pt x="21327" y="52574"/>
                    <a:pt x="21327" y="52435"/>
                  </a:cubicBezTo>
                  <a:cubicBezTo>
                    <a:pt x="21327" y="52159"/>
                    <a:pt x="21050" y="51986"/>
                    <a:pt x="20878" y="51986"/>
                  </a:cubicBezTo>
                  <a:cubicBezTo>
                    <a:pt x="20463" y="51986"/>
                    <a:pt x="20013" y="52159"/>
                    <a:pt x="19737" y="52159"/>
                  </a:cubicBezTo>
                  <a:lnTo>
                    <a:pt x="19737" y="51571"/>
                  </a:lnTo>
                  <a:lnTo>
                    <a:pt x="19737" y="51122"/>
                  </a:lnTo>
                  <a:cubicBezTo>
                    <a:pt x="20013" y="51122"/>
                    <a:pt x="20463" y="50984"/>
                    <a:pt x="20878" y="50845"/>
                  </a:cubicBezTo>
                  <a:cubicBezTo>
                    <a:pt x="21050" y="50845"/>
                    <a:pt x="21189" y="50707"/>
                    <a:pt x="21189" y="50707"/>
                  </a:cubicBezTo>
                  <a:cubicBezTo>
                    <a:pt x="21327" y="50569"/>
                    <a:pt x="21327" y="50431"/>
                    <a:pt x="21189" y="50258"/>
                  </a:cubicBezTo>
                  <a:cubicBezTo>
                    <a:pt x="21189" y="50120"/>
                    <a:pt x="21050" y="49981"/>
                    <a:pt x="20739" y="49981"/>
                  </a:cubicBezTo>
                  <a:lnTo>
                    <a:pt x="20601" y="49981"/>
                  </a:lnTo>
                  <a:cubicBezTo>
                    <a:pt x="20463" y="50120"/>
                    <a:pt x="20325" y="50120"/>
                    <a:pt x="20186" y="50120"/>
                  </a:cubicBezTo>
                  <a:cubicBezTo>
                    <a:pt x="20013" y="50120"/>
                    <a:pt x="19737" y="50258"/>
                    <a:pt x="19599" y="50258"/>
                  </a:cubicBezTo>
                  <a:lnTo>
                    <a:pt x="19460" y="49394"/>
                  </a:lnTo>
                  <a:cubicBezTo>
                    <a:pt x="19737" y="49394"/>
                    <a:pt x="20013" y="49255"/>
                    <a:pt x="20463" y="49255"/>
                  </a:cubicBezTo>
                  <a:cubicBezTo>
                    <a:pt x="20463" y="49255"/>
                    <a:pt x="20601" y="49117"/>
                    <a:pt x="20601" y="48979"/>
                  </a:cubicBezTo>
                  <a:cubicBezTo>
                    <a:pt x="20739" y="48841"/>
                    <a:pt x="20739" y="48841"/>
                    <a:pt x="20739" y="48702"/>
                  </a:cubicBezTo>
                  <a:cubicBezTo>
                    <a:pt x="20601" y="48530"/>
                    <a:pt x="20601" y="48391"/>
                    <a:pt x="20463" y="48391"/>
                  </a:cubicBezTo>
                  <a:lnTo>
                    <a:pt x="19875" y="48391"/>
                  </a:lnTo>
                  <a:cubicBezTo>
                    <a:pt x="19737" y="48530"/>
                    <a:pt x="19599" y="48530"/>
                    <a:pt x="19460" y="48530"/>
                  </a:cubicBezTo>
                  <a:lnTo>
                    <a:pt x="19322" y="47838"/>
                  </a:lnTo>
                  <a:cubicBezTo>
                    <a:pt x="19599" y="47665"/>
                    <a:pt x="19875" y="47665"/>
                    <a:pt x="20325" y="47527"/>
                  </a:cubicBezTo>
                  <a:lnTo>
                    <a:pt x="20463" y="47389"/>
                  </a:lnTo>
                  <a:cubicBezTo>
                    <a:pt x="20601" y="47251"/>
                    <a:pt x="20601" y="47112"/>
                    <a:pt x="20463" y="46974"/>
                  </a:cubicBezTo>
                  <a:cubicBezTo>
                    <a:pt x="20463" y="46801"/>
                    <a:pt x="20463" y="46801"/>
                    <a:pt x="20325" y="46663"/>
                  </a:cubicBezTo>
                  <a:lnTo>
                    <a:pt x="19875" y="46663"/>
                  </a:lnTo>
                  <a:cubicBezTo>
                    <a:pt x="19599" y="46801"/>
                    <a:pt x="19460" y="46801"/>
                    <a:pt x="19149" y="46974"/>
                  </a:cubicBezTo>
                  <a:lnTo>
                    <a:pt x="19149" y="46801"/>
                  </a:lnTo>
                  <a:lnTo>
                    <a:pt x="19149" y="46663"/>
                  </a:lnTo>
                  <a:cubicBezTo>
                    <a:pt x="19149" y="46248"/>
                    <a:pt x="19149" y="45799"/>
                    <a:pt x="19011" y="45522"/>
                  </a:cubicBezTo>
                  <a:cubicBezTo>
                    <a:pt x="20013" y="45384"/>
                    <a:pt x="20878" y="45246"/>
                    <a:pt x="21603" y="45246"/>
                  </a:cubicBezTo>
                  <a:cubicBezTo>
                    <a:pt x="22329" y="45073"/>
                    <a:pt x="22917" y="45073"/>
                    <a:pt x="23470" y="44935"/>
                  </a:cubicBezTo>
                  <a:cubicBezTo>
                    <a:pt x="23781" y="44935"/>
                    <a:pt x="23919" y="44797"/>
                    <a:pt x="23919" y="44520"/>
                  </a:cubicBezTo>
                  <a:cubicBezTo>
                    <a:pt x="23919" y="44209"/>
                    <a:pt x="23643" y="44071"/>
                    <a:pt x="23470" y="44071"/>
                  </a:cubicBezTo>
                  <a:cubicBezTo>
                    <a:pt x="22917" y="44071"/>
                    <a:pt x="22329" y="44209"/>
                    <a:pt x="21915" y="44209"/>
                  </a:cubicBezTo>
                  <a:lnTo>
                    <a:pt x="21603" y="44209"/>
                  </a:lnTo>
                  <a:cubicBezTo>
                    <a:pt x="20878" y="44382"/>
                    <a:pt x="19875" y="44520"/>
                    <a:pt x="19011" y="44658"/>
                  </a:cubicBezTo>
                  <a:lnTo>
                    <a:pt x="19011" y="44209"/>
                  </a:lnTo>
                  <a:lnTo>
                    <a:pt x="18873" y="43794"/>
                  </a:lnTo>
                  <a:lnTo>
                    <a:pt x="20013" y="43794"/>
                  </a:lnTo>
                  <a:cubicBezTo>
                    <a:pt x="20325" y="43656"/>
                    <a:pt x="20463" y="43518"/>
                    <a:pt x="20463" y="43207"/>
                  </a:cubicBezTo>
                  <a:cubicBezTo>
                    <a:pt x="20463" y="43068"/>
                    <a:pt x="20325" y="42792"/>
                    <a:pt x="20013" y="42792"/>
                  </a:cubicBezTo>
                  <a:cubicBezTo>
                    <a:pt x="19599" y="42930"/>
                    <a:pt x="19322" y="42930"/>
                    <a:pt x="18873" y="42930"/>
                  </a:cubicBezTo>
                  <a:lnTo>
                    <a:pt x="18873" y="42653"/>
                  </a:lnTo>
                  <a:lnTo>
                    <a:pt x="18735" y="42342"/>
                  </a:lnTo>
                  <a:lnTo>
                    <a:pt x="19011" y="42342"/>
                  </a:lnTo>
                  <a:cubicBezTo>
                    <a:pt x="19322" y="42342"/>
                    <a:pt x="19599" y="42204"/>
                    <a:pt x="19737" y="42204"/>
                  </a:cubicBezTo>
                  <a:cubicBezTo>
                    <a:pt x="19875" y="42204"/>
                    <a:pt x="20013" y="42204"/>
                    <a:pt x="20013" y="42066"/>
                  </a:cubicBezTo>
                  <a:cubicBezTo>
                    <a:pt x="20186" y="41928"/>
                    <a:pt x="20186" y="41789"/>
                    <a:pt x="20186" y="41789"/>
                  </a:cubicBezTo>
                  <a:cubicBezTo>
                    <a:pt x="20186" y="41617"/>
                    <a:pt x="20186" y="41478"/>
                    <a:pt x="20013" y="41478"/>
                  </a:cubicBezTo>
                  <a:cubicBezTo>
                    <a:pt x="20013" y="41340"/>
                    <a:pt x="19875" y="41340"/>
                    <a:pt x="19737" y="41340"/>
                  </a:cubicBezTo>
                  <a:cubicBezTo>
                    <a:pt x="19460" y="41340"/>
                    <a:pt x="19149" y="41340"/>
                    <a:pt x="18873" y="41478"/>
                  </a:cubicBezTo>
                  <a:lnTo>
                    <a:pt x="18735" y="41478"/>
                  </a:lnTo>
                  <a:lnTo>
                    <a:pt x="18735" y="41063"/>
                  </a:lnTo>
                  <a:lnTo>
                    <a:pt x="18735" y="40752"/>
                  </a:lnTo>
                  <a:cubicBezTo>
                    <a:pt x="18873" y="40752"/>
                    <a:pt x="19149" y="40752"/>
                    <a:pt x="19460" y="40614"/>
                  </a:cubicBezTo>
                  <a:cubicBezTo>
                    <a:pt x="19599" y="40614"/>
                    <a:pt x="19599" y="40476"/>
                    <a:pt x="19737" y="40476"/>
                  </a:cubicBezTo>
                  <a:lnTo>
                    <a:pt x="19737" y="40061"/>
                  </a:lnTo>
                  <a:cubicBezTo>
                    <a:pt x="19599" y="40061"/>
                    <a:pt x="19599" y="39888"/>
                    <a:pt x="19460" y="39750"/>
                  </a:cubicBezTo>
                  <a:lnTo>
                    <a:pt x="19149" y="39750"/>
                  </a:lnTo>
                  <a:cubicBezTo>
                    <a:pt x="18873" y="39888"/>
                    <a:pt x="18735" y="39888"/>
                    <a:pt x="18596" y="39888"/>
                  </a:cubicBezTo>
                  <a:lnTo>
                    <a:pt x="18596" y="39024"/>
                  </a:lnTo>
                  <a:cubicBezTo>
                    <a:pt x="18873" y="39024"/>
                    <a:pt x="19149" y="39024"/>
                    <a:pt x="19460" y="38886"/>
                  </a:cubicBezTo>
                  <a:cubicBezTo>
                    <a:pt x="19737" y="38886"/>
                    <a:pt x="19875" y="38748"/>
                    <a:pt x="19875" y="38471"/>
                  </a:cubicBezTo>
                  <a:cubicBezTo>
                    <a:pt x="19875" y="38160"/>
                    <a:pt x="19737" y="38022"/>
                    <a:pt x="19460" y="38022"/>
                  </a:cubicBezTo>
                  <a:cubicBezTo>
                    <a:pt x="19149" y="38160"/>
                    <a:pt x="18735" y="38160"/>
                    <a:pt x="18458" y="38160"/>
                  </a:cubicBezTo>
                  <a:lnTo>
                    <a:pt x="18458" y="37158"/>
                  </a:lnTo>
                  <a:lnTo>
                    <a:pt x="18458" y="37019"/>
                  </a:lnTo>
                  <a:cubicBezTo>
                    <a:pt x="18596" y="36881"/>
                    <a:pt x="18735" y="36881"/>
                    <a:pt x="18873" y="36881"/>
                  </a:cubicBezTo>
                  <a:lnTo>
                    <a:pt x="19011" y="36881"/>
                  </a:lnTo>
                  <a:cubicBezTo>
                    <a:pt x="19737" y="36743"/>
                    <a:pt x="20463" y="36605"/>
                    <a:pt x="21327" y="36605"/>
                  </a:cubicBezTo>
                  <a:cubicBezTo>
                    <a:pt x="21915" y="36605"/>
                    <a:pt x="22468" y="36432"/>
                    <a:pt x="23055" y="36432"/>
                  </a:cubicBezTo>
                  <a:cubicBezTo>
                    <a:pt x="23193" y="36432"/>
                    <a:pt x="23193" y="36432"/>
                    <a:pt x="23332" y="36294"/>
                  </a:cubicBezTo>
                  <a:cubicBezTo>
                    <a:pt x="23332" y="36294"/>
                    <a:pt x="23470" y="36155"/>
                    <a:pt x="23470" y="36017"/>
                  </a:cubicBezTo>
                  <a:cubicBezTo>
                    <a:pt x="23470" y="35740"/>
                    <a:pt x="23332" y="35568"/>
                    <a:pt x="23193" y="35568"/>
                  </a:cubicBezTo>
                  <a:lnTo>
                    <a:pt x="23055" y="35568"/>
                  </a:lnTo>
                  <a:cubicBezTo>
                    <a:pt x="22329" y="35568"/>
                    <a:pt x="21742" y="35740"/>
                    <a:pt x="21327" y="35740"/>
                  </a:cubicBezTo>
                  <a:cubicBezTo>
                    <a:pt x="20325" y="35740"/>
                    <a:pt x="19322" y="35879"/>
                    <a:pt x="18285" y="36017"/>
                  </a:cubicBezTo>
                  <a:lnTo>
                    <a:pt x="18285" y="35568"/>
                  </a:lnTo>
                  <a:lnTo>
                    <a:pt x="18285" y="35153"/>
                  </a:lnTo>
                  <a:lnTo>
                    <a:pt x="18735" y="35153"/>
                  </a:lnTo>
                  <a:cubicBezTo>
                    <a:pt x="19011" y="35015"/>
                    <a:pt x="19322" y="35015"/>
                    <a:pt x="19599" y="35015"/>
                  </a:cubicBezTo>
                  <a:lnTo>
                    <a:pt x="19875" y="34704"/>
                  </a:lnTo>
                  <a:cubicBezTo>
                    <a:pt x="19875" y="34704"/>
                    <a:pt x="20013" y="34565"/>
                    <a:pt x="19875" y="34427"/>
                  </a:cubicBezTo>
                  <a:cubicBezTo>
                    <a:pt x="19875" y="34289"/>
                    <a:pt x="19737" y="34012"/>
                    <a:pt x="19460" y="34012"/>
                  </a:cubicBezTo>
                  <a:cubicBezTo>
                    <a:pt x="19149" y="34150"/>
                    <a:pt x="18873" y="34150"/>
                    <a:pt x="18735" y="34150"/>
                  </a:cubicBezTo>
                  <a:lnTo>
                    <a:pt x="18147" y="34289"/>
                  </a:lnTo>
                  <a:lnTo>
                    <a:pt x="18147" y="33701"/>
                  </a:lnTo>
                  <a:lnTo>
                    <a:pt x="18147" y="33148"/>
                  </a:lnTo>
                  <a:cubicBezTo>
                    <a:pt x="18458" y="33148"/>
                    <a:pt x="18735" y="32975"/>
                    <a:pt x="19011" y="32975"/>
                  </a:cubicBezTo>
                  <a:cubicBezTo>
                    <a:pt x="19322" y="32975"/>
                    <a:pt x="19460" y="32699"/>
                    <a:pt x="19460" y="32561"/>
                  </a:cubicBezTo>
                  <a:cubicBezTo>
                    <a:pt x="19460" y="32284"/>
                    <a:pt x="19149" y="32111"/>
                    <a:pt x="19011" y="32111"/>
                  </a:cubicBezTo>
                  <a:cubicBezTo>
                    <a:pt x="18596" y="32111"/>
                    <a:pt x="18285" y="32111"/>
                    <a:pt x="18009" y="32284"/>
                  </a:cubicBezTo>
                  <a:lnTo>
                    <a:pt x="18009" y="31696"/>
                  </a:lnTo>
                  <a:cubicBezTo>
                    <a:pt x="18147" y="31696"/>
                    <a:pt x="18285" y="31696"/>
                    <a:pt x="18596" y="31558"/>
                  </a:cubicBezTo>
                  <a:lnTo>
                    <a:pt x="18873" y="31558"/>
                  </a:lnTo>
                  <a:cubicBezTo>
                    <a:pt x="19011" y="31558"/>
                    <a:pt x="19322" y="31247"/>
                    <a:pt x="19149" y="31109"/>
                  </a:cubicBezTo>
                  <a:cubicBezTo>
                    <a:pt x="19149" y="30832"/>
                    <a:pt x="19011" y="30694"/>
                    <a:pt x="18735" y="30694"/>
                  </a:cubicBezTo>
                  <a:cubicBezTo>
                    <a:pt x="18458" y="30694"/>
                    <a:pt x="18147" y="30694"/>
                    <a:pt x="18009" y="30832"/>
                  </a:cubicBezTo>
                  <a:lnTo>
                    <a:pt x="17870" y="29968"/>
                  </a:lnTo>
                  <a:cubicBezTo>
                    <a:pt x="18147" y="29968"/>
                    <a:pt x="18285" y="29830"/>
                    <a:pt x="18596" y="29830"/>
                  </a:cubicBezTo>
                  <a:cubicBezTo>
                    <a:pt x="18873" y="29830"/>
                    <a:pt x="19011" y="29519"/>
                    <a:pt x="19011" y="29381"/>
                  </a:cubicBezTo>
                  <a:cubicBezTo>
                    <a:pt x="19011" y="29104"/>
                    <a:pt x="18735" y="28966"/>
                    <a:pt x="18596" y="28966"/>
                  </a:cubicBezTo>
                  <a:cubicBezTo>
                    <a:pt x="18285" y="28966"/>
                    <a:pt x="18009" y="28966"/>
                    <a:pt x="17870" y="29104"/>
                  </a:cubicBezTo>
                  <a:cubicBezTo>
                    <a:pt x="17870" y="28966"/>
                    <a:pt x="17732" y="28827"/>
                    <a:pt x="17732" y="28655"/>
                  </a:cubicBezTo>
                  <a:lnTo>
                    <a:pt x="17732" y="27652"/>
                  </a:lnTo>
                  <a:lnTo>
                    <a:pt x="19149" y="27652"/>
                  </a:lnTo>
                  <a:cubicBezTo>
                    <a:pt x="19875" y="27652"/>
                    <a:pt x="20601" y="27514"/>
                    <a:pt x="21050" y="27376"/>
                  </a:cubicBezTo>
                  <a:cubicBezTo>
                    <a:pt x="21189" y="27376"/>
                    <a:pt x="21327" y="27237"/>
                    <a:pt x="21327" y="27099"/>
                  </a:cubicBezTo>
                  <a:cubicBezTo>
                    <a:pt x="21465" y="27099"/>
                    <a:pt x="21465" y="26926"/>
                    <a:pt x="21327" y="26788"/>
                  </a:cubicBezTo>
                  <a:cubicBezTo>
                    <a:pt x="21327" y="26650"/>
                    <a:pt x="21189" y="26512"/>
                    <a:pt x="20878" y="26512"/>
                  </a:cubicBezTo>
                  <a:lnTo>
                    <a:pt x="20739" y="26512"/>
                  </a:lnTo>
                  <a:cubicBezTo>
                    <a:pt x="20601" y="26512"/>
                    <a:pt x="20601" y="26512"/>
                    <a:pt x="20463" y="26650"/>
                  </a:cubicBezTo>
                  <a:cubicBezTo>
                    <a:pt x="19737" y="26650"/>
                    <a:pt x="19149" y="26788"/>
                    <a:pt x="18596" y="26788"/>
                  </a:cubicBezTo>
                  <a:lnTo>
                    <a:pt x="17594" y="26788"/>
                  </a:lnTo>
                  <a:cubicBezTo>
                    <a:pt x="17594" y="26512"/>
                    <a:pt x="17594" y="26235"/>
                    <a:pt x="17421" y="25924"/>
                  </a:cubicBezTo>
                  <a:lnTo>
                    <a:pt x="18596" y="25924"/>
                  </a:lnTo>
                  <a:cubicBezTo>
                    <a:pt x="18735" y="25786"/>
                    <a:pt x="18873" y="25786"/>
                    <a:pt x="18873" y="25786"/>
                  </a:cubicBezTo>
                  <a:cubicBezTo>
                    <a:pt x="19011" y="25647"/>
                    <a:pt x="19011" y="25509"/>
                    <a:pt x="19011" y="25371"/>
                  </a:cubicBezTo>
                  <a:cubicBezTo>
                    <a:pt x="19011" y="25060"/>
                    <a:pt x="18873" y="24922"/>
                    <a:pt x="18596" y="24922"/>
                  </a:cubicBezTo>
                  <a:cubicBezTo>
                    <a:pt x="18147" y="24922"/>
                    <a:pt x="17732" y="24922"/>
                    <a:pt x="17421" y="25060"/>
                  </a:cubicBezTo>
                  <a:cubicBezTo>
                    <a:pt x="17283" y="24783"/>
                    <a:pt x="17283" y="24507"/>
                    <a:pt x="17283" y="24196"/>
                  </a:cubicBezTo>
                  <a:cubicBezTo>
                    <a:pt x="17594" y="24196"/>
                    <a:pt x="17870" y="24196"/>
                    <a:pt x="18147" y="24058"/>
                  </a:cubicBezTo>
                  <a:cubicBezTo>
                    <a:pt x="18285" y="24058"/>
                    <a:pt x="18458" y="24058"/>
                    <a:pt x="18458" y="23919"/>
                  </a:cubicBezTo>
                  <a:cubicBezTo>
                    <a:pt x="18596" y="23919"/>
                    <a:pt x="18596" y="23781"/>
                    <a:pt x="18596" y="23643"/>
                  </a:cubicBezTo>
                  <a:cubicBezTo>
                    <a:pt x="18596" y="23470"/>
                    <a:pt x="18596" y="23332"/>
                    <a:pt x="18458" y="23332"/>
                  </a:cubicBezTo>
                  <a:cubicBezTo>
                    <a:pt x="18458" y="23193"/>
                    <a:pt x="18285" y="23193"/>
                    <a:pt x="18147" y="23193"/>
                  </a:cubicBezTo>
                  <a:cubicBezTo>
                    <a:pt x="17870" y="23193"/>
                    <a:pt x="17421" y="23332"/>
                    <a:pt x="17145" y="23332"/>
                  </a:cubicBezTo>
                  <a:lnTo>
                    <a:pt x="17145" y="23055"/>
                  </a:lnTo>
                  <a:lnTo>
                    <a:pt x="17145" y="22606"/>
                  </a:lnTo>
                  <a:lnTo>
                    <a:pt x="18009" y="22606"/>
                  </a:lnTo>
                  <a:cubicBezTo>
                    <a:pt x="18147" y="22606"/>
                    <a:pt x="18285" y="22468"/>
                    <a:pt x="18285" y="22468"/>
                  </a:cubicBezTo>
                  <a:cubicBezTo>
                    <a:pt x="18458" y="22329"/>
                    <a:pt x="18458" y="22191"/>
                    <a:pt x="18458" y="22053"/>
                  </a:cubicBezTo>
                  <a:cubicBezTo>
                    <a:pt x="18458" y="21914"/>
                    <a:pt x="18147" y="21742"/>
                    <a:pt x="18009" y="21742"/>
                  </a:cubicBezTo>
                  <a:lnTo>
                    <a:pt x="17006" y="21742"/>
                  </a:lnTo>
                  <a:cubicBezTo>
                    <a:pt x="17006" y="21603"/>
                    <a:pt x="16868" y="21327"/>
                    <a:pt x="16868" y="21189"/>
                  </a:cubicBezTo>
                  <a:lnTo>
                    <a:pt x="17732" y="21189"/>
                  </a:lnTo>
                  <a:cubicBezTo>
                    <a:pt x="17870" y="21189"/>
                    <a:pt x="18009" y="21050"/>
                    <a:pt x="18147" y="21050"/>
                  </a:cubicBezTo>
                  <a:lnTo>
                    <a:pt x="18147" y="20601"/>
                  </a:lnTo>
                  <a:cubicBezTo>
                    <a:pt x="18147" y="20463"/>
                    <a:pt x="18009" y="20324"/>
                    <a:pt x="17732" y="20324"/>
                  </a:cubicBezTo>
                  <a:lnTo>
                    <a:pt x="16730" y="20324"/>
                  </a:lnTo>
                  <a:lnTo>
                    <a:pt x="16730" y="20013"/>
                  </a:lnTo>
                  <a:lnTo>
                    <a:pt x="16557" y="19737"/>
                  </a:lnTo>
                  <a:cubicBezTo>
                    <a:pt x="17283" y="19599"/>
                    <a:pt x="18147" y="19599"/>
                    <a:pt x="18735" y="19460"/>
                  </a:cubicBezTo>
                  <a:lnTo>
                    <a:pt x="20186" y="19460"/>
                  </a:lnTo>
                  <a:cubicBezTo>
                    <a:pt x="20325" y="19322"/>
                    <a:pt x="20601" y="19149"/>
                    <a:pt x="20463" y="18873"/>
                  </a:cubicBezTo>
                  <a:cubicBezTo>
                    <a:pt x="20463" y="18734"/>
                    <a:pt x="20325" y="18458"/>
                    <a:pt x="20013" y="18458"/>
                  </a:cubicBezTo>
                  <a:cubicBezTo>
                    <a:pt x="19599" y="18596"/>
                    <a:pt x="19149" y="18596"/>
                    <a:pt x="18735" y="18596"/>
                  </a:cubicBezTo>
                  <a:cubicBezTo>
                    <a:pt x="18009" y="18596"/>
                    <a:pt x="17145" y="18734"/>
                    <a:pt x="16419" y="18873"/>
                  </a:cubicBezTo>
                  <a:lnTo>
                    <a:pt x="16419" y="18596"/>
                  </a:lnTo>
                  <a:lnTo>
                    <a:pt x="16419" y="18285"/>
                  </a:lnTo>
                  <a:cubicBezTo>
                    <a:pt x="16868" y="18285"/>
                    <a:pt x="17145" y="18285"/>
                    <a:pt x="17421" y="18147"/>
                  </a:cubicBezTo>
                  <a:cubicBezTo>
                    <a:pt x="17594" y="18147"/>
                    <a:pt x="17732" y="18147"/>
                    <a:pt x="17732" y="18009"/>
                  </a:cubicBezTo>
                  <a:cubicBezTo>
                    <a:pt x="17870" y="18009"/>
                    <a:pt x="17870" y="17870"/>
                    <a:pt x="17870" y="17732"/>
                  </a:cubicBezTo>
                  <a:cubicBezTo>
                    <a:pt x="17870" y="17421"/>
                    <a:pt x="17732" y="17283"/>
                    <a:pt x="17421" y="17283"/>
                  </a:cubicBezTo>
                  <a:cubicBezTo>
                    <a:pt x="17006" y="17283"/>
                    <a:pt x="16557" y="17421"/>
                    <a:pt x="16280" y="17421"/>
                  </a:cubicBezTo>
                  <a:lnTo>
                    <a:pt x="16142" y="17283"/>
                  </a:lnTo>
                  <a:cubicBezTo>
                    <a:pt x="16419" y="17145"/>
                    <a:pt x="16730" y="17145"/>
                    <a:pt x="17006" y="17006"/>
                  </a:cubicBezTo>
                  <a:lnTo>
                    <a:pt x="17145" y="17006"/>
                  </a:lnTo>
                  <a:cubicBezTo>
                    <a:pt x="17145" y="17006"/>
                    <a:pt x="17283" y="17006"/>
                    <a:pt x="17421" y="16868"/>
                  </a:cubicBezTo>
                  <a:lnTo>
                    <a:pt x="17421" y="16557"/>
                  </a:lnTo>
                  <a:cubicBezTo>
                    <a:pt x="17421" y="16419"/>
                    <a:pt x="17421" y="16280"/>
                    <a:pt x="17283" y="16280"/>
                  </a:cubicBezTo>
                  <a:cubicBezTo>
                    <a:pt x="17283" y="16142"/>
                    <a:pt x="17145" y="16142"/>
                    <a:pt x="17006" y="16142"/>
                  </a:cubicBezTo>
                  <a:cubicBezTo>
                    <a:pt x="16730" y="16142"/>
                    <a:pt x="16280" y="16280"/>
                    <a:pt x="16004" y="16419"/>
                  </a:cubicBezTo>
                  <a:lnTo>
                    <a:pt x="16004" y="16280"/>
                  </a:lnTo>
                  <a:lnTo>
                    <a:pt x="16004" y="16004"/>
                  </a:lnTo>
                  <a:lnTo>
                    <a:pt x="16004" y="15866"/>
                  </a:lnTo>
                  <a:lnTo>
                    <a:pt x="16004" y="15693"/>
                  </a:lnTo>
                  <a:cubicBezTo>
                    <a:pt x="16280" y="15693"/>
                    <a:pt x="16419" y="15693"/>
                    <a:pt x="16730" y="15555"/>
                  </a:cubicBezTo>
                  <a:cubicBezTo>
                    <a:pt x="16868" y="15555"/>
                    <a:pt x="16868" y="15555"/>
                    <a:pt x="17006" y="15416"/>
                  </a:cubicBezTo>
                  <a:cubicBezTo>
                    <a:pt x="17145" y="15416"/>
                    <a:pt x="17145" y="15278"/>
                    <a:pt x="17145" y="15140"/>
                  </a:cubicBezTo>
                  <a:cubicBezTo>
                    <a:pt x="17145" y="15001"/>
                    <a:pt x="17006" y="14829"/>
                    <a:pt x="17006" y="14829"/>
                  </a:cubicBezTo>
                  <a:cubicBezTo>
                    <a:pt x="16868" y="14829"/>
                    <a:pt x="16868" y="14690"/>
                    <a:pt x="16730" y="14690"/>
                  </a:cubicBezTo>
                  <a:cubicBezTo>
                    <a:pt x="16280" y="14829"/>
                    <a:pt x="16004" y="14829"/>
                    <a:pt x="15866" y="14829"/>
                  </a:cubicBezTo>
                  <a:lnTo>
                    <a:pt x="15693" y="14552"/>
                  </a:lnTo>
                  <a:lnTo>
                    <a:pt x="15693" y="14414"/>
                  </a:lnTo>
                  <a:lnTo>
                    <a:pt x="15693" y="13965"/>
                  </a:lnTo>
                  <a:lnTo>
                    <a:pt x="16142" y="13965"/>
                  </a:lnTo>
                  <a:cubicBezTo>
                    <a:pt x="16280" y="13965"/>
                    <a:pt x="16419" y="13965"/>
                    <a:pt x="16419" y="13826"/>
                  </a:cubicBezTo>
                  <a:cubicBezTo>
                    <a:pt x="16557" y="13688"/>
                    <a:pt x="16557" y="13550"/>
                    <a:pt x="16557" y="13550"/>
                  </a:cubicBezTo>
                  <a:cubicBezTo>
                    <a:pt x="16557" y="13273"/>
                    <a:pt x="16280" y="13100"/>
                    <a:pt x="16142" y="13100"/>
                  </a:cubicBezTo>
                  <a:lnTo>
                    <a:pt x="15555" y="13100"/>
                  </a:lnTo>
                  <a:cubicBezTo>
                    <a:pt x="15555" y="12686"/>
                    <a:pt x="15416" y="12236"/>
                    <a:pt x="15416" y="11683"/>
                  </a:cubicBezTo>
                  <a:lnTo>
                    <a:pt x="15693" y="11683"/>
                  </a:lnTo>
                  <a:cubicBezTo>
                    <a:pt x="16419" y="11545"/>
                    <a:pt x="17006" y="11372"/>
                    <a:pt x="17594" y="11372"/>
                  </a:cubicBezTo>
                  <a:cubicBezTo>
                    <a:pt x="18147" y="11372"/>
                    <a:pt x="18596" y="11234"/>
                    <a:pt x="19149" y="11234"/>
                  </a:cubicBezTo>
                  <a:cubicBezTo>
                    <a:pt x="19322" y="11234"/>
                    <a:pt x="19460" y="11096"/>
                    <a:pt x="19460" y="11096"/>
                  </a:cubicBezTo>
                  <a:cubicBezTo>
                    <a:pt x="19599" y="10957"/>
                    <a:pt x="19599" y="10819"/>
                    <a:pt x="19599" y="10681"/>
                  </a:cubicBezTo>
                  <a:cubicBezTo>
                    <a:pt x="19599" y="10508"/>
                    <a:pt x="19322" y="10232"/>
                    <a:pt x="19149" y="10232"/>
                  </a:cubicBezTo>
                  <a:cubicBezTo>
                    <a:pt x="18596" y="10370"/>
                    <a:pt x="18009" y="10370"/>
                    <a:pt x="17421" y="10508"/>
                  </a:cubicBezTo>
                  <a:lnTo>
                    <a:pt x="17006" y="10508"/>
                  </a:lnTo>
                  <a:cubicBezTo>
                    <a:pt x="16280" y="10681"/>
                    <a:pt x="15866" y="10681"/>
                    <a:pt x="15278" y="10819"/>
                  </a:cubicBezTo>
                  <a:lnTo>
                    <a:pt x="15278" y="10370"/>
                  </a:lnTo>
                  <a:lnTo>
                    <a:pt x="15278" y="9367"/>
                  </a:lnTo>
                  <a:cubicBezTo>
                    <a:pt x="15416" y="9367"/>
                    <a:pt x="15555" y="9367"/>
                    <a:pt x="15693" y="9229"/>
                  </a:cubicBezTo>
                  <a:lnTo>
                    <a:pt x="16142" y="9229"/>
                  </a:lnTo>
                  <a:cubicBezTo>
                    <a:pt x="16280" y="9229"/>
                    <a:pt x="16419" y="9091"/>
                    <a:pt x="16419" y="9091"/>
                  </a:cubicBezTo>
                  <a:cubicBezTo>
                    <a:pt x="16557" y="8953"/>
                    <a:pt x="16557" y="8780"/>
                    <a:pt x="16557" y="8642"/>
                  </a:cubicBezTo>
                  <a:cubicBezTo>
                    <a:pt x="16557" y="8503"/>
                    <a:pt x="16419" y="8365"/>
                    <a:pt x="16142" y="8365"/>
                  </a:cubicBezTo>
                  <a:cubicBezTo>
                    <a:pt x="15866" y="8365"/>
                    <a:pt x="15416" y="8365"/>
                    <a:pt x="15140" y="8503"/>
                  </a:cubicBezTo>
                  <a:lnTo>
                    <a:pt x="15140" y="8088"/>
                  </a:lnTo>
                  <a:lnTo>
                    <a:pt x="15140" y="7501"/>
                  </a:lnTo>
                  <a:lnTo>
                    <a:pt x="15278" y="7501"/>
                  </a:lnTo>
                  <a:cubicBezTo>
                    <a:pt x="15555" y="7501"/>
                    <a:pt x="16004" y="7363"/>
                    <a:pt x="16280" y="7363"/>
                  </a:cubicBezTo>
                  <a:cubicBezTo>
                    <a:pt x="16419" y="7363"/>
                    <a:pt x="16557" y="7363"/>
                    <a:pt x="16557" y="7224"/>
                  </a:cubicBezTo>
                  <a:cubicBezTo>
                    <a:pt x="16730" y="7052"/>
                    <a:pt x="16730" y="6913"/>
                    <a:pt x="16730" y="6913"/>
                  </a:cubicBezTo>
                  <a:cubicBezTo>
                    <a:pt x="16730" y="6775"/>
                    <a:pt x="16730" y="6637"/>
                    <a:pt x="16557" y="6498"/>
                  </a:cubicBezTo>
                  <a:lnTo>
                    <a:pt x="15140" y="6498"/>
                  </a:lnTo>
                  <a:lnTo>
                    <a:pt x="15278" y="5911"/>
                  </a:lnTo>
                  <a:cubicBezTo>
                    <a:pt x="15555" y="5911"/>
                    <a:pt x="15866" y="5773"/>
                    <a:pt x="16142" y="5773"/>
                  </a:cubicBezTo>
                  <a:cubicBezTo>
                    <a:pt x="16280" y="5773"/>
                    <a:pt x="16280" y="5773"/>
                    <a:pt x="16419" y="5634"/>
                  </a:cubicBezTo>
                  <a:cubicBezTo>
                    <a:pt x="16419" y="5496"/>
                    <a:pt x="16557" y="5323"/>
                    <a:pt x="16557" y="5323"/>
                  </a:cubicBezTo>
                  <a:cubicBezTo>
                    <a:pt x="16419" y="5185"/>
                    <a:pt x="16419" y="5047"/>
                    <a:pt x="16280" y="4908"/>
                  </a:cubicBezTo>
                  <a:lnTo>
                    <a:pt x="15555" y="4908"/>
                  </a:lnTo>
                  <a:lnTo>
                    <a:pt x="15278" y="5047"/>
                  </a:lnTo>
                  <a:lnTo>
                    <a:pt x="15278" y="4770"/>
                  </a:lnTo>
                  <a:lnTo>
                    <a:pt x="15416" y="4321"/>
                  </a:lnTo>
                  <a:lnTo>
                    <a:pt x="16142" y="4321"/>
                  </a:lnTo>
                  <a:cubicBezTo>
                    <a:pt x="16280" y="4321"/>
                    <a:pt x="16280" y="4321"/>
                    <a:pt x="16419" y="4183"/>
                  </a:cubicBezTo>
                  <a:cubicBezTo>
                    <a:pt x="16557" y="4044"/>
                    <a:pt x="16557" y="3906"/>
                    <a:pt x="16557" y="3906"/>
                  </a:cubicBezTo>
                  <a:cubicBezTo>
                    <a:pt x="16557" y="3595"/>
                    <a:pt x="16280" y="3457"/>
                    <a:pt x="16142" y="3457"/>
                  </a:cubicBezTo>
                  <a:lnTo>
                    <a:pt x="15555" y="3457"/>
                  </a:lnTo>
                  <a:lnTo>
                    <a:pt x="15555" y="3042"/>
                  </a:lnTo>
                  <a:lnTo>
                    <a:pt x="15693" y="2731"/>
                  </a:lnTo>
                  <a:cubicBezTo>
                    <a:pt x="16557" y="2731"/>
                    <a:pt x="17594" y="2731"/>
                    <a:pt x="18458" y="2593"/>
                  </a:cubicBezTo>
                  <a:lnTo>
                    <a:pt x="18873" y="2593"/>
                  </a:lnTo>
                  <a:cubicBezTo>
                    <a:pt x="19149" y="2593"/>
                    <a:pt x="19322" y="2316"/>
                    <a:pt x="19322" y="2040"/>
                  </a:cubicBezTo>
                  <a:cubicBezTo>
                    <a:pt x="19322" y="1895"/>
                    <a:pt x="19104" y="1677"/>
                    <a:pt x="18952" y="1610"/>
                  </a:cubicBezTo>
                  <a:lnTo>
                    <a:pt x="18952" y="1610"/>
                  </a:lnTo>
                  <a:cubicBezTo>
                    <a:pt x="19016" y="1598"/>
                    <a:pt x="19083" y="1590"/>
                    <a:pt x="19149" y="1590"/>
                  </a:cubicBezTo>
                  <a:lnTo>
                    <a:pt x="19460" y="1452"/>
                  </a:lnTo>
                  <a:cubicBezTo>
                    <a:pt x="19875" y="1452"/>
                    <a:pt x="20463" y="1314"/>
                    <a:pt x="20878" y="1314"/>
                  </a:cubicBezTo>
                  <a:cubicBezTo>
                    <a:pt x="21742" y="1175"/>
                    <a:pt x="22606" y="1003"/>
                    <a:pt x="23470" y="1003"/>
                  </a:cubicBezTo>
                  <a:cubicBezTo>
                    <a:pt x="24058" y="864"/>
                    <a:pt x="24645" y="864"/>
                    <a:pt x="25198" y="864"/>
                  </a:cubicBezTo>
                  <a:close/>
                  <a:moveTo>
                    <a:pt x="24196" y="0"/>
                  </a:moveTo>
                  <a:cubicBezTo>
                    <a:pt x="22468" y="139"/>
                    <a:pt x="20739" y="450"/>
                    <a:pt x="19149" y="726"/>
                  </a:cubicBezTo>
                  <a:lnTo>
                    <a:pt x="18147" y="864"/>
                  </a:lnTo>
                  <a:lnTo>
                    <a:pt x="17421" y="864"/>
                  </a:lnTo>
                  <a:cubicBezTo>
                    <a:pt x="17283" y="1003"/>
                    <a:pt x="17145" y="1003"/>
                    <a:pt x="16868" y="1003"/>
                  </a:cubicBezTo>
                  <a:lnTo>
                    <a:pt x="15866" y="1003"/>
                  </a:lnTo>
                  <a:cubicBezTo>
                    <a:pt x="15555" y="1175"/>
                    <a:pt x="15416" y="1175"/>
                    <a:pt x="15140" y="1452"/>
                  </a:cubicBezTo>
                  <a:cubicBezTo>
                    <a:pt x="15002" y="1590"/>
                    <a:pt x="14829" y="1729"/>
                    <a:pt x="14690" y="2178"/>
                  </a:cubicBezTo>
                  <a:cubicBezTo>
                    <a:pt x="14690" y="2178"/>
                    <a:pt x="14690" y="2316"/>
                    <a:pt x="14829" y="2454"/>
                  </a:cubicBezTo>
                  <a:cubicBezTo>
                    <a:pt x="13965" y="6049"/>
                    <a:pt x="14276" y="9817"/>
                    <a:pt x="14552" y="12686"/>
                  </a:cubicBezTo>
                  <a:cubicBezTo>
                    <a:pt x="14829" y="14137"/>
                    <a:pt x="15002" y="15866"/>
                    <a:pt x="15416" y="17870"/>
                  </a:cubicBezTo>
                  <a:lnTo>
                    <a:pt x="15555" y="18873"/>
                  </a:lnTo>
                  <a:lnTo>
                    <a:pt x="15555" y="19149"/>
                  </a:lnTo>
                  <a:cubicBezTo>
                    <a:pt x="15693" y="19599"/>
                    <a:pt x="15693" y="20013"/>
                    <a:pt x="15866" y="20463"/>
                  </a:cubicBezTo>
                  <a:cubicBezTo>
                    <a:pt x="16004" y="21327"/>
                    <a:pt x="16142" y="22329"/>
                    <a:pt x="16280" y="23332"/>
                  </a:cubicBezTo>
                  <a:lnTo>
                    <a:pt x="16280" y="23470"/>
                  </a:lnTo>
                  <a:cubicBezTo>
                    <a:pt x="16419" y="24334"/>
                    <a:pt x="16557" y="25198"/>
                    <a:pt x="16557" y="26062"/>
                  </a:cubicBezTo>
                  <a:cubicBezTo>
                    <a:pt x="16868" y="28378"/>
                    <a:pt x="17006" y="30556"/>
                    <a:pt x="17145" y="32561"/>
                  </a:cubicBezTo>
                  <a:cubicBezTo>
                    <a:pt x="17283" y="34012"/>
                    <a:pt x="17421" y="35291"/>
                    <a:pt x="17421" y="36605"/>
                  </a:cubicBezTo>
                  <a:cubicBezTo>
                    <a:pt x="17594" y="38333"/>
                    <a:pt x="17732" y="40061"/>
                    <a:pt x="17870" y="41928"/>
                  </a:cubicBezTo>
                  <a:lnTo>
                    <a:pt x="17870" y="42066"/>
                  </a:lnTo>
                  <a:lnTo>
                    <a:pt x="18009" y="43207"/>
                  </a:lnTo>
                  <a:cubicBezTo>
                    <a:pt x="18009" y="44382"/>
                    <a:pt x="18147" y="45522"/>
                    <a:pt x="18285" y="46525"/>
                  </a:cubicBezTo>
                  <a:cubicBezTo>
                    <a:pt x="18285" y="47251"/>
                    <a:pt x="18458" y="48115"/>
                    <a:pt x="18596" y="48841"/>
                  </a:cubicBezTo>
                  <a:lnTo>
                    <a:pt x="18596" y="49843"/>
                  </a:lnTo>
                  <a:cubicBezTo>
                    <a:pt x="19011" y="52574"/>
                    <a:pt x="19149" y="55304"/>
                    <a:pt x="19460" y="58035"/>
                  </a:cubicBezTo>
                  <a:lnTo>
                    <a:pt x="19599" y="59072"/>
                  </a:lnTo>
                  <a:cubicBezTo>
                    <a:pt x="19149" y="59072"/>
                    <a:pt x="18735" y="59210"/>
                    <a:pt x="18285" y="59348"/>
                  </a:cubicBezTo>
                  <a:cubicBezTo>
                    <a:pt x="16557" y="55615"/>
                    <a:pt x="14829" y="51848"/>
                    <a:pt x="13550" y="48391"/>
                  </a:cubicBezTo>
                  <a:lnTo>
                    <a:pt x="13412" y="48253"/>
                  </a:lnTo>
                  <a:lnTo>
                    <a:pt x="13412" y="48115"/>
                  </a:lnTo>
                  <a:cubicBezTo>
                    <a:pt x="13412" y="48115"/>
                    <a:pt x="13412" y="47976"/>
                    <a:pt x="13550" y="47976"/>
                  </a:cubicBezTo>
                  <a:lnTo>
                    <a:pt x="13688" y="47976"/>
                  </a:lnTo>
                  <a:lnTo>
                    <a:pt x="13688" y="47838"/>
                  </a:lnTo>
                  <a:lnTo>
                    <a:pt x="13965" y="47838"/>
                  </a:lnTo>
                  <a:cubicBezTo>
                    <a:pt x="13965" y="47665"/>
                    <a:pt x="14137" y="47665"/>
                    <a:pt x="14137" y="47527"/>
                  </a:cubicBezTo>
                  <a:lnTo>
                    <a:pt x="14276" y="47527"/>
                  </a:lnTo>
                  <a:cubicBezTo>
                    <a:pt x="14276" y="47389"/>
                    <a:pt x="14414" y="47389"/>
                    <a:pt x="14414" y="47251"/>
                  </a:cubicBezTo>
                  <a:lnTo>
                    <a:pt x="14414" y="46974"/>
                  </a:lnTo>
                  <a:cubicBezTo>
                    <a:pt x="14137" y="46248"/>
                    <a:pt x="13826" y="45661"/>
                    <a:pt x="13550" y="45073"/>
                  </a:cubicBezTo>
                  <a:cubicBezTo>
                    <a:pt x="13273" y="44520"/>
                    <a:pt x="12962" y="43932"/>
                    <a:pt x="12686" y="43207"/>
                  </a:cubicBezTo>
                  <a:cubicBezTo>
                    <a:pt x="11960" y="42066"/>
                    <a:pt x="11234" y="40925"/>
                    <a:pt x="10508" y="39888"/>
                  </a:cubicBezTo>
                  <a:cubicBezTo>
                    <a:pt x="8780" y="37469"/>
                    <a:pt x="6913" y="35568"/>
                    <a:pt x="5047" y="34012"/>
                  </a:cubicBezTo>
                  <a:lnTo>
                    <a:pt x="4459" y="34012"/>
                  </a:lnTo>
                  <a:cubicBezTo>
                    <a:pt x="3906" y="34150"/>
                    <a:pt x="3457" y="34289"/>
                    <a:pt x="3042" y="34565"/>
                  </a:cubicBezTo>
                  <a:lnTo>
                    <a:pt x="2731" y="34565"/>
                  </a:lnTo>
                  <a:cubicBezTo>
                    <a:pt x="2731" y="34704"/>
                    <a:pt x="2593" y="34876"/>
                    <a:pt x="2593" y="34876"/>
                  </a:cubicBezTo>
                  <a:cubicBezTo>
                    <a:pt x="2316" y="36432"/>
                    <a:pt x="2178" y="37884"/>
                    <a:pt x="2316" y="39335"/>
                  </a:cubicBezTo>
                  <a:cubicBezTo>
                    <a:pt x="2316" y="39888"/>
                    <a:pt x="2316" y="40614"/>
                    <a:pt x="2454" y="41202"/>
                  </a:cubicBezTo>
                  <a:cubicBezTo>
                    <a:pt x="1867" y="41617"/>
                    <a:pt x="1452" y="42066"/>
                    <a:pt x="1003" y="42342"/>
                  </a:cubicBezTo>
                  <a:cubicBezTo>
                    <a:pt x="726" y="42792"/>
                    <a:pt x="450" y="43345"/>
                    <a:pt x="139" y="43932"/>
                  </a:cubicBezTo>
                  <a:cubicBezTo>
                    <a:pt x="0" y="44382"/>
                    <a:pt x="0" y="44935"/>
                    <a:pt x="0" y="45522"/>
                  </a:cubicBezTo>
                  <a:cubicBezTo>
                    <a:pt x="0" y="46110"/>
                    <a:pt x="139" y="46663"/>
                    <a:pt x="450" y="47389"/>
                  </a:cubicBezTo>
                  <a:cubicBezTo>
                    <a:pt x="588" y="48253"/>
                    <a:pt x="1003" y="49255"/>
                    <a:pt x="1314" y="49843"/>
                  </a:cubicBezTo>
                  <a:cubicBezTo>
                    <a:pt x="1590" y="50707"/>
                    <a:pt x="1867" y="51571"/>
                    <a:pt x="2316" y="52435"/>
                  </a:cubicBezTo>
                  <a:cubicBezTo>
                    <a:pt x="3042" y="54025"/>
                    <a:pt x="3906" y="55615"/>
                    <a:pt x="4770" y="57033"/>
                  </a:cubicBezTo>
                  <a:lnTo>
                    <a:pt x="4909" y="57482"/>
                  </a:lnTo>
                  <a:cubicBezTo>
                    <a:pt x="5185" y="57758"/>
                    <a:pt x="5323" y="58208"/>
                    <a:pt x="5634" y="58484"/>
                  </a:cubicBezTo>
                  <a:cubicBezTo>
                    <a:pt x="5911" y="58899"/>
                    <a:pt x="6360" y="59348"/>
                    <a:pt x="6913" y="59487"/>
                  </a:cubicBezTo>
                  <a:lnTo>
                    <a:pt x="7052" y="59487"/>
                  </a:lnTo>
                  <a:cubicBezTo>
                    <a:pt x="7224" y="59487"/>
                    <a:pt x="7501" y="59348"/>
                    <a:pt x="7639" y="59210"/>
                  </a:cubicBezTo>
                  <a:cubicBezTo>
                    <a:pt x="7777" y="59072"/>
                    <a:pt x="7916" y="58899"/>
                    <a:pt x="7916" y="58623"/>
                  </a:cubicBezTo>
                  <a:lnTo>
                    <a:pt x="7916" y="58346"/>
                  </a:lnTo>
                  <a:cubicBezTo>
                    <a:pt x="7777" y="58208"/>
                    <a:pt x="7777" y="58208"/>
                    <a:pt x="7777" y="58035"/>
                  </a:cubicBezTo>
                  <a:cubicBezTo>
                    <a:pt x="7639" y="57758"/>
                    <a:pt x="7639" y="57482"/>
                    <a:pt x="7501" y="57344"/>
                  </a:cubicBezTo>
                  <a:cubicBezTo>
                    <a:pt x="7224" y="56894"/>
                    <a:pt x="6913" y="56479"/>
                    <a:pt x="6775" y="56030"/>
                  </a:cubicBezTo>
                  <a:cubicBezTo>
                    <a:pt x="6499" y="55754"/>
                    <a:pt x="6360" y="55304"/>
                    <a:pt x="6049" y="55028"/>
                  </a:cubicBezTo>
                  <a:lnTo>
                    <a:pt x="6049" y="54889"/>
                  </a:lnTo>
                  <a:lnTo>
                    <a:pt x="5911" y="54751"/>
                  </a:lnTo>
                  <a:cubicBezTo>
                    <a:pt x="5185" y="53438"/>
                    <a:pt x="4321" y="51986"/>
                    <a:pt x="3595" y="50569"/>
                  </a:cubicBezTo>
                  <a:cubicBezTo>
                    <a:pt x="3319" y="50120"/>
                    <a:pt x="3180" y="49566"/>
                    <a:pt x="2904" y="49117"/>
                  </a:cubicBezTo>
                  <a:cubicBezTo>
                    <a:pt x="2593" y="48391"/>
                    <a:pt x="2316" y="47527"/>
                    <a:pt x="2178" y="46525"/>
                  </a:cubicBezTo>
                  <a:lnTo>
                    <a:pt x="2178" y="45522"/>
                  </a:lnTo>
                  <a:cubicBezTo>
                    <a:pt x="2316" y="45246"/>
                    <a:pt x="2316" y="44935"/>
                    <a:pt x="2454" y="44658"/>
                  </a:cubicBezTo>
                  <a:cubicBezTo>
                    <a:pt x="2454" y="44520"/>
                    <a:pt x="2593" y="44382"/>
                    <a:pt x="2731" y="44209"/>
                  </a:cubicBezTo>
                  <a:lnTo>
                    <a:pt x="2904" y="44071"/>
                  </a:lnTo>
                  <a:lnTo>
                    <a:pt x="3042" y="43932"/>
                  </a:lnTo>
                  <a:cubicBezTo>
                    <a:pt x="3595" y="46663"/>
                    <a:pt x="4632" y="49394"/>
                    <a:pt x="5634" y="51571"/>
                  </a:cubicBezTo>
                  <a:cubicBezTo>
                    <a:pt x="5634" y="51710"/>
                    <a:pt x="5773" y="51848"/>
                    <a:pt x="5911" y="51848"/>
                  </a:cubicBezTo>
                  <a:lnTo>
                    <a:pt x="6360" y="51848"/>
                  </a:lnTo>
                  <a:cubicBezTo>
                    <a:pt x="6637" y="51710"/>
                    <a:pt x="7052" y="51433"/>
                    <a:pt x="7363" y="51295"/>
                  </a:cubicBezTo>
                  <a:cubicBezTo>
                    <a:pt x="8953" y="54025"/>
                    <a:pt x="10093" y="56894"/>
                    <a:pt x="11545" y="60213"/>
                  </a:cubicBezTo>
                  <a:cubicBezTo>
                    <a:pt x="11822" y="60800"/>
                    <a:pt x="12098" y="61353"/>
                    <a:pt x="12236" y="61941"/>
                  </a:cubicBezTo>
                  <a:cubicBezTo>
                    <a:pt x="12409" y="61941"/>
                    <a:pt x="12409" y="61941"/>
                    <a:pt x="12409" y="62079"/>
                  </a:cubicBezTo>
                  <a:cubicBezTo>
                    <a:pt x="12236" y="62079"/>
                    <a:pt x="12236" y="62079"/>
                    <a:pt x="12098" y="62217"/>
                  </a:cubicBezTo>
                  <a:cubicBezTo>
                    <a:pt x="11683" y="62667"/>
                    <a:pt x="11096" y="63081"/>
                    <a:pt x="10681" y="63669"/>
                  </a:cubicBezTo>
                  <a:cubicBezTo>
                    <a:pt x="10370" y="64257"/>
                    <a:pt x="10093" y="64810"/>
                    <a:pt x="9817" y="65397"/>
                  </a:cubicBezTo>
                  <a:cubicBezTo>
                    <a:pt x="9644" y="65536"/>
                    <a:pt x="9644" y="65536"/>
                    <a:pt x="9644" y="65674"/>
                  </a:cubicBezTo>
                  <a:lnTo>
                    <a:pt x="9644" y="65812"/>
                  </a:lnTo>
                  <a:cubicBezTo>
                    <a:pt x="9506" y="66123"/>
                    <a:pt x="9367" y="66400"/>
                    <a:pt x="9367" y="66538"/>
                  </a:cubicBezTo>
                  <a:cubicBezTo>
                    <a:pt x="9229" y="66849"/>
                    <a:pt x="9229" y="67126"/>
                    <a:pt x="9091" y="67540"/>
                  </a:cubicBezTo>
                  <a:cubicBezTo>
                    <a:pt x="8953" y="68266"/>
                    <a:pt x="8953" y="68854"/>
                    <a:pt x="8953" y="69718"/>
                  </a:cubicBezTo>
                  <a:cubicBezTo>
                    <a:pt x="8953" y="70720"/>
                    <a:pt x="9091" y="71723"/>
                    <a:pt x="9091" y="72725"/>
                  </a:cubicBezTo>
                  <a:cubicBezTo>
                    <a:pt x="9091" y="73036"/>
                    <a:pt x="9229" y="73451"/>
                    <a:pt x="9229" y="73900"/>
                  </a:cubicBezTo>
                  <a:lnTo>
                    <a:pt x="9229" y="76043"/>
                  </a:lnTo>
                  <a:lnTo>
                    <a:pt x="9229" y="77357"/>
                  </a:lnTo>
                  <a:lnTo>
                    <a:pt x="9229" y="78636"/>
                  </a:lnTo>
                  <a:cubicBezTo>
                    <a:pt x="9229" y="80226"/>
                    <a:pt x="9229" y="82092"/>
                    <a:pt x="9367" y="84131"/>
                  </a:cubicBezTo>
                  <a:lnTo>
                    <a:pt x="9367" y="84408"/>
                  </a:lnTo>
                  <a:cubicBezTo>
                    <a:pt x="9506" y="84546"/>
                    <a:pt x="9644" y="84685"/>
                    <a:pt x="9817" y="84685"/>
                  </a:cubicBezTo>
                  <a:cubicBezTo>
                    <a:pt x="9955" y="84685"/>
                    <a:pt x="9955" y="84546"/>
                    <a:pt x="10093" y="84546"/>
                  </a:cubicBezTo>
                  <a:cubicBezTo>
                    <a:pt x="10232" y="84408"/>
                    <a:pt x="10232" y="84270"/>
                    <a:pt x="10232" y="84131"/>
                  </a:cubicBezTo>
                  <a:cubicBezTo>
                    <a:pt x="10093" y="82542"/>
                    <a:pt x="10093" y="80813"/>
                    <a:pt x="10093" y="79500"/>
                  </a:cubicBezTo>
                  <a:lnTo>
                    <a:pt x="10093" y="77910"/>
                  </a:lnTo>
                  <a:lnTo>
                    <a:pt x="10093" y="77218"/>
                  </a:lnTo>
                  <a:lnTo>
                    <a:pt x="10093" y="76631"/>
                  </a:lnTo>
                  <a:lnTo>
                    <a:pt x="10093" y="76354"/>
                  </a:lnTo>
                  <a:lnTo>
                    <a:pt x="10093" y="75041"/>
                  </a:lnTo>
                  <a:cubicBezTo>
                    <a:pt x="10093" y="74177"/>
                    <a:pt x="10093" y="73313"/>
                    <a:pt x="9955" y="72587"/>
                  </a:cubicBezTo>
                  <a:lnTo>
                    <a:pt x="9955" y="71446"/>
                  </a:lnTo>
                  <a:cubicBezTo>
                    <a:pt x="9817" y="70444"/>
                    <a:pt x="9817" y="69130"/>
                    <a:pt x="9955" y="67851"/>
                  </a:cubicBezTo>
                  <a:cubicBezTo>
                    <a:pt x="10093" y="67402"/>
                    <a:pt x="10093" y="67126"/>
                    <a:pt x="10232" y="66849"/>
                  </a:cubicBezTo>
                  <a:lnTo>
                    <a:pt x="10232" y="66538"/>
                  </a:lnTo>
                  <a:cubicBezTo>
                    <a:pt x="10232" y="66676"/>
                    <a:pt x="10370" y="66676"/>
                    <a:pt x="10370" y="66676"/>
                  </a:cubicBezTo>
                  <a:cubicBezTo>
                    <a:pt x="11960" y="68266"/>
                    <a:pt x="13965" y="69580"/>
                    <a:pt x="16557" y="70444"/>
                  </a:cubicBezTo>
                  <a:cubicBezTo>
                    <a:pt x="17870" y="70859"/>
                    <a:pt x="19322" y="71170"/>
                    <a:pt x="20739" y="71446"/>
                  </a:cubicBezTo>
                  <a:cubicBezTo>
                    <a:pt x="22053" y="71584"/>
                    <a:pt x="23332" y="71723"/>
                    <a:pt x="24645" y="71723"/>
                  </a:cubicBezTo>
                  <a:lnTo>
                    <a:pt x="24783" y="71723"/>
                  </a:lnTo>
                  <a:cubicBezTo>
                    <a:pt x="26235" y="71723"/>
                    <a:pt x="27514" y="71584"/>
                    <a:pt x="28655" y="71308"/>
                  </a:cubicBezTo>
                  <a:cubicBezTo>
                    <a:pt x="29381" y="71170"/>
                    <a:pt x="29968" y="70997"/>
                    <a:pt x="30556" y="70859"/>
                  </a:cubicBezTo>
                  <a:cubicBezTo>
                    <a:pt x="31109" y="70720"/>
                    <a:pt x="31696" y="70444"/>
                    <a:pt x="32422" y="70305"/>
                  </a:cubicBezTo>
                  <a:cubicBezTo>
                    <a:pt x="33840" y="69718"/>
                    <a:pt x="35153" y="69269"/>
                    <a:pt x="36432" y="68577"/>
                  </a:cubicBezTo>
                  <a:cubicBezTo>
                    <a:pt x="37884" y="67851"/>
                    <a:pt x="39024" y="67126"/>
                    <a:pt x="39888" y="66261"/>
                  </a:cubicBezTo>
                  <a:cubicBezTo>
                    <a:pt x="40200" y="65985"/>
                    <a:pt x="40476" y="65674"/>
                    <a:pt x="40753" y="65397"/>
                  </a:cubicBezTo>
                  <a:cubicBezTo>
                    <a:pt x="40925" y="68128"/>
                    <a:pt x="41064" y="70720"/>
                    <a:pt x="41064" y="73313"/>
                  </a:cubicBezTo>
                  <a:lnTo>
                    <a:pt x="41064" y="73451"/>
                  </a:lnTo>
                  <a:lnTo>
                    <a:pt x="41064" y="76182"/>
                  </a:lnTo>
                  <a:cubicBezTo>
                    <a:pt x="41064" y="77218"/>
                    <a:pt x="41064" y="78083"/>
                    <a:pt x="41202" y="79085"/>
                  </a:cubicBezTo>
                  <a:lnTo>
                    <a:pt x="41202" y="80364"/>
                  </a:lnTo>
                  <a:cubicBezTo>
                    <a:pt x="41202" y="80813"/>
                    <a:pt x="41340" y="81366"/>
                    <a:pt x="41340" y="81816"/>
                  </a:cubicBezTo>
                  <a:cubicBezTo>
                    <a:pt x="41478" y="83682"/>
                    <a:pt x="41478" y="85549"/>
                    <a:pt x="41617" y="87588"/>
                  </a:cubicBezTo>
                  <a:lnTo>
                    <a:pt x="41617" y="95054"/>
                  </a:lnTo>
                  <a:lnTo>
                    <a:pt x="41617" y="97646"/>
                  </a:lnTo>
                  <a:cubicBezTo>
                    <a:pt x="41617" y="99098"/>
                    <a:pt x="41478" y="100688"/>
                    <a:pt x="41617" y="102278"/>
                  </a:cubicBezTo>
                  <a:lnTo>
                    <a:pt x="41617" y="102416"/>
                  </a:lnTo>
                  <a:lnTo>
                    <a:pt x="41478" y="102555"/>
                  </a:lnTo>
                  <a:lnTo>
                    <a:pt x="41478" y="102693"/>
                  </a:lnTo>
                  <a:lnTo>
                    <a:pt x="41064" y="104006"/>
                  </a:lnTo>
                  <a:cubicBezTo>
                    <a:pt x="40753" y="104559"/>
                    <a:pt x="40338" y="105147"/>
                    <a:pt x="39888" y="105562"/>
                  </a:cubicBezTo>
                  <a:cubicBezTo>
                    <a:pt x="39474" y="106149"/>
                    <a:pt x="38748" y="106737"/>
                    <a:pt x="37884" y="107290"/>
                  </a:cubicBezTo>
                  <a:cubicBezTo>
                    <a:pt x="36605" y="108154"/>
                    <a:pt x="35153" y="108742"/>
                    <a:pt x="33840" y="109329"/>
                  </a:cubicBezTo>
                  <a:cubicBezTo>
                    <a:pt x="32837" y="109744"/>
                    <a:pt x="32111" y="110194"/>
                    <a:pt x="31247" y="110608"/>
                  </a:cubicBezTo>
                  <a:cubicBezTo>
                    <a:pt x="31109" y="110608"/>
                    <a:pt x="30971" y="110747"/>
                    <a:pt x="30971" y="110919"/>
                  </a:cubicBezTo>
                  <a:cubicBezTo>
                    <a:pt x="30971" y="111058"/>
                    <a:pt x="30971" y="111058"/>
                    <a:pt x="31109" y="111196"/>
                  </a:cubicBezTo>
                  <a:cubicBezTo>
                    <a:pt x="31109" y="111334"/>
                    <a:pt x="31247" y="111334"/>
                    <a:pt x="31420" y="111334"/>
                  </a:cubicBezTo>
                  <a:lnTo>
                    <a:pt x="31696" y="111334"/>
                  </a:lnTo>
                  <a:cubicBezTo>
                    <a:pt x="32561" y="110919"/>
                    <a:pt x="33286" y="110608"/>
                    <a:pt x="34151" y="110194"/>
                  </a:cubicBezTo>
                  <a:cubicBezTo>
                    <a:pt x="35430" y="109606"/>
                    <a:pt x="36743" y="109018"/>
                    <a:pt x="37884" y="108327"/>
                  </a:cubicBezTo>
                  <a:cubicBezTo>
                    <a:pt x="38471" y="108016"/>
                    <a:pt x="39024" y="107601"/>
                    <a:pt x="39474" y="107290"/>
                  </a:cubicBezTo>
                  <a:cubicBezTo>
                    <a:pt x="39888" y="107014"/>
                    <a:pt x="40338" y="106599"/>
                    <a:pt x="40753" y="106149"/>
                  </a:cubicBezTo>
                  <a:cubicBezTo>
                    <a:pt x="41064" y="105735"/>
                    <a:pt x="41478" y="105147"/>
                    <a:pt x="41617" y="104698"/>
                  </a:cubicBezTo>
                  <a:cubicBezTo>
                    <a:pt x="41928" y="104421"/>
                    <a:pt x="42066" y="104145"/>
                    <a:pt x="42066" y="103834"/>
                  </a:cubicBezTo>
                  <a:cubicBezTo>
                    <a:pt x="42204" y="103419"/>
                    <a:pt x="42343" y="103142"/>
                    <a:pt x="42481" y="102693"/>
                  </a:cubicBezTo>
                  <a:lnTo>
                    <a:pt x="42481" y="102555"/>
                  </a:lnTo>
                  <a:lnTo>
                    <a:pt x="42481" y="102278"/>
                  </a:lnTo>
                  <a:lnTo>
                    <a:pt x="42481" y="97785"/>
                  </a:lnTo>
                  <a:lnTo>
                    <a:pt x="42481" y="96644"/>
                  </a:lnTo>
                  <a:lnTo>
                    <a:pt x="42481" y="94052"/>
                  </a:lnTo>
                  <a:lnTo>
                    <a:pt x="42481" y="93775"/>
                  </a:lnTo>
                  <a:lnTo>
                    <a:pt x="42481" y="90872"/>
                  </a:lnTo>
                  <a:cubicBezTo>
                    <a:pt x="42481" y="88867"/>
                    <a:pt x="42481" y="86862"/>
                    <a:pt x="42343" y="85134"/>
                  </a:cubicBezTo>
                  <a:cubicBezTo>
                    <a:pt x="42343" y="83406"/>
                    <a:pt x="42204" y="81539"/>
                    <a:pt x="42066" y="79362"/>
                  </a:cubicBezTo>
                  <a:cubicBezTo>
                    <a:pt x="41928" y="77357"/>
                    <a:pt x="41928" y="75317"/>
                    <a:pt x="41928" y="73313"/>
                  </a:cubicBezTo>
                  <a:cubicBezTo>
                    <a:pt x="41928" y="70859"/>
                    <a:pt x="41928" y="68128"/>
                    <a:pt x="41617" y="65536"/>
                  </a:cubicBezTo>
                  <a:cubicBezTo>
                    <a:pt x="41617" y="65397"/>
                    <a:pt x="41478" y="65121"/>
                    <a:pt x="41478" y="64810"/>
                  </a:cubicBezTo>
                  <a:cubicBezTo>
                    <a:pt x="41478" y="64671"/>
                    <a:pt x="41478" y="64533"/>
                    <a:pt x="41340" y="64395"/>
                  </a:cubicBezTo>
                  <a:cubicBezTo>
                    <a:pt x="41340" y="63946"/>
                    <a:pt x="41340" y="63531"/>
                    <a:pt x="41064" y="62943"/>
                  </a:cubicBezTo>
                  <a:cubicBezTo>
                    <a:pt x="40753" y="62356"/>
                    <a:pt x="40476" y="61941"/>
                    <a:pt x="39888" y="61353"/>
                  </a:cubicBezTo>
                  <a:cubicBezTo>
                    <a:pt x="39474" y="60938"/>
                    <a:pt x="39024" y="60627"/>
                    <a:pt x="38610" y="60213"/>
                  </a:cubicBezTo>
                  <a:cubicBezTo>
                    <a:pt x="38022" y="59936"/>
                    <a:pt x="37607" y="59763"/>
                    <a:pt x="37158" y="59625"/>
                  </a:cubicBezTo>
                  <a:lnTo>
                    <a:pt x="37296" y="59072"/>
                  </a:lnTo>
                  <a:lnTo>
                    <a:pt x="37469" y="58484"/>
                  </a:lnTo>
                  <a:cubicBezTo>
                    <a:pt x="38022" y="56756"/>
                    <a:pt x="38471" y="55028"/>
                    <a:pt x="39197" y="53161"/>
                  </a:cubicBezTo>
                  <a:cubicBezTo>
                    <a:pt x="39474" y="52297"/>
                    <a:pt x="39750" y="51295"/>
                    <a:pt x="40061" y="50431"/>
                  </a:cubicBezTo>
                  <a:cubicBezTo>
                    <a:pt x="40338" y="49705"/>
                    <a:pt x="40614" y="48979"/>
                    <a:pt x="40925" y="48391"/>
                  </a:cubicBezTo>
                  <a:cubicBezTo>
                    <a:pt x="41064" y="47838"/>
                    <a:pt x="41340" y="47389"/>
                    <a:pt x="41478" y="46974"/>
                  </a:cubicBezTo>
                  <a:cubicBezTo>
                    <a:pt x="41928" y="45937"/>
                    <a:pt x="42343" y="44797"/>
                    <a:pt x="42792" y="43794"/>
                  </a:cubicBezTo>
                  <a:cubicBezTo>
                    <a:pt x="43518" y="41928"/>
                    <a:pt x="43933" y="40476"/>
                    <a:pt x="44071" y="39024"/>
                  </a:cubicBezTo>
                  <a:cubicBezTo>
                    <a:pt x="44209" y="38333"/>
                    <a:pt x="44382" y="37469"/>
                    <a:pt x="44382" y="36743"/>
                  </a:cubicBezTo>
                  <a:cubicBezTo>
                    <a:pt x="44382" y="36017"/>
                    <a:pt x="44209" y="35429"/>
                    <a:pt x="43933" y="35015"/>
                  </a:cubicBezTo>
                  <a:cubicBezTo>
                    <a:pt x="43794" y="34427"/>
                    <a:pt x="43345" y="34012"/>
                    <a:pt x="42930" y="33839"/>
                  </a:cubicBezTo>
                  <a:cubicBezTo>
                    <a:pt x="42654" y="33563"/>
                    <a:pt x="42204" y="33563"/>
                    <a:pt x="41790" y="33563"/>
                  </a:cubicBezTo>
                  <a:lnTo>
                    <a:pt x="41064" y="33563"/>
                  </a:lnTo>
                  <a:cubicBezTo>
                    <a:pt x="40753" y="33701"/>
                    <a:pt x="40476" y="33839"/>
                    <a:pt x="40061" y="34012"/>
                  </a:cubicBezTo>
                  <a:cubicBezTo>
                    <a:pt x="39888" y="34150"/>
                    <a:pt x="39612" y="34289"/>
                    <a:pt x="39335" y="34565"/>
                  </a:cubicBezTo>
                  <a:cubicBezTo>
                    <a:pt x="39024" y="34876"/>
                    <a:pt x="38748" y="35153"/>
                    <a:pt x="38610" y="35429"/>
                  </a:cubicBezTo>
                  <a:cubicBezTo>
                    <a:pt x="38471" y="35568"/>
                    <a:pt x="38333" y="35879"/>
                    <a:pt x="38022" y="36294"/>
                  </a:cubicBezTo>
                  <a:cubicBezTo>
                    <a:pt x="37745" y="36881"/>
                    <a:pt x="37469" y="37469"/>
                    <a:pt x="37296" y="38022"/>
                  </a:cubicBezTo>
                  <a:lnTo>
                    <a:pt x="37158" y="38471"/>
                  </a:lnTo>
                  <a:cubicBezTo>
                    <a:pt x="36881" y="39197"/>
                    <a:pt x="36605" y="40061"/>
                    <a:pt x="36294" y="41063"/>
                  </a:cubicBezTo>
                  <a:cubicBezTo>
                    <a:pt x="35015" y="44658"/>
                    <a:pt x="33840" y="48253"/>
                    <a:pt x="32837" y="51571"/>
                  </a:cubicBezTo>
                  <a:cubicBezTo>
                    <a:pt x="32561" y="52712"/>
                    <a:pt x="32284" y="53714"/>
                    <a:pt x="31835" y="54889"/>
                  </a:cubicBezTo>
                  <a:cubicBezTo>
                    <a:pt x="31973" y="53887"/>
                    <a:pt x="31835" y="52850"/>
                    <a:pt x="31835" y="51710"/>
                  </a:cubicBezTo>
                  <a:cubicBezTo>
                    <a:pt x="31696" y="49843"/>
                    <a:pt x="31558" y="47838"/>
                    <a:pt x="31420" y="45937"/>
                  </a:cubicBezTo>
                  <a:cubicBezTo>
                    <a:pt x="31247" y="43656"/>
                    <a:pt x="31109" y="41202"/>
                    <a:pt x="30971" y="38886"/>
                  </a:cubicBezTo>
                  <a:lnTo>
                    <a:pt x="30832" y="37884"/>
                  </a:lnTo>
                  <a:lnTo>
                    <a:pt x="30556" y="34289"/>
                  </a:lnTo>
                  <a:cubicBezTo>
                    <a:pt x="30245" y="30832"/>
                    <a:pt x="29968" y="26788"/>
                    <a:pt x="29692" y="22606"/>
                  </a:cubicBezTo>
                  <a:cubicBezTo>
                    <a:pt x="29692" y="21327"/>
                    <a:pt x="29519" y="19875"/>
                    <a:pt x="29519" y="18596"/>
                  </a:cubicBezTo>
                  <a:lnTo>
                    <a:pt x="29381" y="16868"/>
                  </a:lnTo>
                  <a:cubicBezTo>
                    <a:pt x="29381" y="14829"/>
                    <a:pt x="29242" y="12962"/>
                    <a:pt x="29104" y="10957"/>
                  </a:cubicBezTo>
                  <a:cubicBezTo>
                    <a:pt x="28966" y="7052"/>
                    <a:pt x="28655" y="3906"/>
                    <a:pt x="28378" y="1003"/>
                  </a:cubicBezTo>
                  <a:cubicBezTo>
                    <a:pt x="28378" y="864"/>
                    <a:pt x="28378" y="864"/>
                    <a:pt x="28240" y="726"/>
                  </a:cubicBezTo>
                  <a:cubicBezTo>
                    <a:pt x="28240" y="726"/>
                    <a:pt x="28240" y="588"/>
                    <a:pt x="28102" y="588"/>
                  </a:cubicBezTo>
                  <a:cubicBezTo>
                    <a:pt x="27791" y="311"/>
                    <a:pt x="27514" y="139"/>
                    <a:pt x="269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5"/>
            <p:cNvSpPr/>
            <p:nvPr/>
          </p:nvSpPr>
          <p:spPr>
            <a:xfrm>
              <a:off x="2203682" y="2661054"/>
              <a:ext cx="41595" cy="63399"/>
            </a:xfrm>
            <a:custGeom>
              <a:avLst/>
              <a:gdLst/>
              <a:ahLst/>
              <a:cxnLst/>
              <a:rect l="l" t="t" r="r" b="b"/>
              <a:pathLst>
                <a:path w="2316" h="3530" extrusionOk="0">
                  <a:moveTo>
                    <a:pt x="449" y="1"/>
                  </a:moveTo>
                  <a:lnTo>
                    <a:pt x="311" y="174"/>
                  </a:lnTo>
                  <a:cubicBezTo>
                    <a:pt x="173" y="312"/>
                    <a:pt x="0" y="588"/>
                    <a:pt x="173" y="727"/>
                  </a:cubicBezTo>
                  <a:cubicBezTo>
                    <a:pt x="173" y="865"/>
                    <a:pt x="311" y="1038"/>
                    <a:pt x="311" y="1176"/>
                  </a:cubicBezTo>
                  <a:cubicBezTo>
                    <a:pt x="588" y="1591"/>
                    <a:pt x="726" y="2040"/>
                    <a:pt x="1037" y="2455"/>
                  </a:cubicBezTo>
                  <a:cubicBezTo>
                    <a:pt x="1175" y="2766"/>
                    <a:pt x="1314" y="3043"/>
                    <a:pt x="1452" y="3319"/>
                  </a:cubicBezTo>
                  <a:cubicBezTo>
                    <a:pt x="1452" y="3416"/>
                    <a:pt x="1588" y="3530"/>
                    <a:pt x="1776" y="3530"/>
                  </a:cubicBezTo>
                  <a:cubicBezTo>
                    <a:pt x="1856" y="3530"/>
                    <a:pt x="1946" y="3509"/>
                    <a:pt x="2039" y="3457"/>
                  </a:cubicBezTo>
                  <a:cubicBezTo>
                    <a:pt x="2178" y="3319"/>
                    <a:pt x="2316" y="3043"/>
                    <a:pt x="2178" y="2904"/>
                  </a:cubicBezTo>
                  <a:cubicBezTo>
                    <a:pt x="2178" y="2766"/>
                    <a:pt x="2178" y="2766"/>
                    <a:pt x="2039" y="2766"/>
                  </a:cubicBezTo>
                  <a:cubicBezTo>
                    <a:pt x="1728" y="1902"/>
                    <a:pt x="1452" y="1038"/>
                    <a:pt x="864" y="312"/>
                  </a:cubicBezTo>
                  <a:cubicBezTo>
                    <a:pt x="726" y="174"/>
                    <a:pt x="588"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5"/>
            <p:cNvSpPr/>
            <p:nvPr/>
          </p:nvSpPr>
          <p:spPr>
            <a:xfrm>
              <a:off x="2222306" y="2640580"/>
              <a:ext cx="40985" cy="62088"/>
            </a:xfrm>
            <a:custGeom>
              <a:avLst/>
              <a:gdLst/>
              <a:ahLst/>
              <a:cxnLst/>
              <a:rect l="l" t="t" r="r" b="b"/>
              <a:pathLst>
                <a:path w="2282" h="3457" extrusionOk="0">
                  <a:moveTo>
                    <a:pt x="277" y="0"/>
                  </a:moveTo>
                  <a:cubicBezTo>
                    <a:pt x="277" y="138"/>
                    <a:pt x="138" y="138"/>
                    <a:pt x="138" y="277"/>
                  </a:cubicBezTo>
                  <a:cubicBezTo>
                    <a:pt x="0" y="277"/>
                    <a:pt x="0" y="449"/>
                    <a:pt x="0" y="588"/>
                  </a:cubicBezTo>
                  <a:cubicBezTo>
                    <a:pt x="138" y="726"/>
                    <a:pt x="138" y="864"/>
                    <a:pt x="138" y="1003"/>
                  </a:cubicBezTo>
                  <a:cubicBezTo>
                    <a:pt x="277" y="1314"/>
                    <a:pt x="553" y="1728"/>
                    <a:pt x="691" y="2005"/>
                  </a:cubicBezTo>
                  <a:lnTo>
                    <a:pt x="1555" y="3318"/>
                  </a:lnTo>
                  <a:cubicBezTo>
                    <a:pt x="1728" y="3457"/>
                    <a:pt x="1867" y="3457"/>
                    <a:pt x="1867" y="3457"/>
                  </a:cubicBezTo>
                  <a:cubicBezTo>
                    <a:pt x="2005" y="3457"/>
                    <a:pt x="2143" y="3457"/>
                    <a:pt x="2281" y="3318"/>
                  </a:cubicBezTo>
                  <a:lnTo>
                    <a:pt x="2281" y="3042"/>
                  </a:lnTo>
                  <a:lnTo>
                    <a:pt x="2281" y="2869"/>
                  </a:lnTo>
                  <a:lnTo>
                    <a:pt x="2281" y="2731"/>
                  </a:lnTo>
                  <a:cubicBezTo>
                    <a:pt x="2143" y="2731"/>
                    <a:pt x="2143" y="2593"/>
                    <a:pt x="2143" y="2593"/>
                  </a:cubicBezTo>
                  <a:cubicBezTo>
                    <a:pt x="1728" y="2005"/>
                    <a:pt x="1279" y="1314"/>
                    <a:pt x="1002" y="588"/>
                  </a:cubicBezTo>
                  <a:lnTo>
                    <a:pt x="864" y="449"/>
                  </a:lnTo>
                  <a:lnTo>
                    <a:pt x="864" y="277"/>
                  </a:lnTo>
                  <a:cubicBezTo>
                    <a:pt x="864" y="138"/>
                    <a:pt x="691" y="138"/>
                    <a:pt x="691" y="138"/>
                  </a:cubicBezTo>
                  <a:cubicBezTo>
                    <a:pt x="553" y="0"/>
                    <a:pt x="553" y="0"/>
                    <a:pt x="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5"/>
            <p:cNvSpPr/>
            <p:nvPr/>
          </p:nvSpPr>
          <p:spPr>
            <a:xfrm>
              <a:off x="2661823" y="2620087"/>
              <a:ext cx="28574" cy="69541"/>
            </a:xfrm>
            <a:custGeom>
              <a:avLst/>
              <a:gdLst/>
              <a:ahLst/>
              <a:cxnLst/>
              <a:rect l="l" t="t" r="r" b="b"/>
              <a:pathLst>
                <a:path w="1591" h="3872" extrusionOk="0">
                  <a:moveTo>
                    <a:pt x="277" y="1"/>
                  </a:moveTo>
                  <a:cubicBezTo>
                    <a:pt x="138" y="1"/>
                    <a:pt x="138" y="139"/>
                    <a:pt x="0" y="139"/>
                  </a:cubicBezTo>
                  <a:lnTo>
                    <a:pt x="0" y="554"/>
                  </a:lnTo>
                  <a:cubicBezTo>
                    <a:pt x="0" y="865"/>
                    <a:pt x="138" y="1141"/>
                    <a:pt x="138" y="1590"/>
                  </a:cubicBezTo>
                  <a:cubicBezTo>
                    <a:pt x="277" y="1867"/>
                    <a:pt x="277" y="2144"/>
                    <a:pt x="415" y="2455"/>
                  </a:cubicBezTo>
                  <a:cubicBezTo>
                    <a:pt x="415" y="2593"/>
                    <a:pt x="415" y="2869"/>
                    <a:pt x="588" y="3008"/>
                  </a:cubicBezTo>
                  <a:lnTo>
                    <a:pt x="726" y="3008"/>
                  </a:lnTo>
                  <a:cubicBezTo>
                    <a:pt x="864" y="3008"/>
                    <a:pt x="864" y="3146"/>
                    <a:pt x="1003" y="3146"/>
                  </a:cubicBezTo>
                  <a:lnTo>
                    <a:pt x="1003" y="3595"/>
                  </a:lnTo>
                  <a:cubicBezTo>
                    <a:pt x="1003" y="3595"/>
                    <a:pt x="1003" y="3734"/>
                    <a:pt x="864" y="3872"/>
                  </a:cubicBezTo>
                  <a:lnTo>
                    <a:pt x="1279" y="3872"/>
                  </a:lnTo>
                  <a:cubicBezTo>
                    <a:pt x="1452" y="3872"/>
                    <a:pt x="1452" y="3734"/>
                    <a:pt x="1590" y="3734"/>
                  </a:cubicBezTo>
                  <a:lnTo>
                    <a:pt x="1590" y="3595"/>
                  </a:lnTo>
                  <a:lnTo>
                    <a:pt x="1590" y="3319"/>
                  </a:lnTo>
                  <a:cubicBezTo>
                    <a:pt x="1141" y="2455"/>
                    <a:pt x="1003" y="1279"/>
                    <a:pt x="864" y="277"/>
                  </a:cubicBezTo>
                  <a:cubicBezTo>
                    <a:pt x="864" y="139"/>
                    <a:pt x="726" y="1"/>
                    <a:pt x="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5"/>
            <p:cNvSpPr/>
            <p:nvPr/>
          </p:nvSpPr>
          <p:spPr>
            <a:xfrm>
              <a:off x="2700312" y="2622566"/>
              <a:ext cx="18" cy="18"/>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5"/>
            <p:cNvSpPr/>
            <p:nvPr/>
          </p:nvSpPr>
          <p:spPr>
            <a:xfrm>
              <a:off x="2682298" y="2594009"/>
              <a:ext cx="36656" cy="113633"/>
            </a:xfrm>
            <a:custGeom>
              <a:avLst/>
              <a:gdLst/>
              <a:ahLst/>
              <a:cxnLst/>
              <a:rect l="l" t="t" r="r" b="b"/>
              <a:pathLst>
                <a:path w="2041" h="6327" extrusionOk="0">
                  <a:moveTo>
                    <a:pt x="450" y="1"/>
                  </a:moveTo>
                  <a:cubicBezTo>
                    <a:pt x="312" y="1"/>
                    <a:pt x="139" y="139"/>
                    <a:pt x="1" y="277"/>
                  </a:cubicBezTo>
                  <a:lnTo>
                    <a:pt x="1" y="450"/>
                  </a:lnTo>
                  <a:cubicBezTo>
                    <a:pt x="139" y="2178"/>
                    <a:pt x="588" y="3907"/>
                    <a:pt x="1003" y="5635"/>
                  </a:cubicBezTo>
                  <a:cubicBezTo>
                    <a:pt x="1003" y="5773"/>
                    <a:pt x="1003" y="5911"/>
                    <a:pt x="1176" y="6050"/>
                  </a:cubicBezTo>
                  <a:cubicBezTo>
                    <a:pt x="1176" y="6188"/>
                    <a:pt x="1453" y="6326"/>
                    <a:pt x="1591" y="6326"/>
                  </a:cubicBezTo>
                  <a:cubicBezTo>
                    <a:pt x="1867" y="6188"/>
                    <a:pt x="2040" y="6050"/>
                    <a:pt x="2040" y="5773"/>
                  </a:cubicBezTo>
                  <a:cubicBezTo>
                    <a:pt x="1867" y="5635"/>
                    <a:pt x="1867" y="5635"/>
                    <a:pt x="1867" y="5462"/>
                  </a:cubicBezTo>
                  <a:cubicBezTo>
                    <a:pt x="1453" y="4183"/>
                    <a:pt x="1176" y="2870"/>
                    <a:pt x="1003" y="1591"/>
                  </a:cubicBezTo>
                  <a:lnTo>
                    <a:pt x="1003" y="727"/>
                  </a:lnTo>
                  <a:cubicBezTo>
                    <a:pt x="865" y="588"/>
                    <a:pt x="865" y="450"/>
                    <a:pt x="865" y="450"/>
                  </a:cubicBezTo>
                  <a:cubicBezTo>
                    <a:pt x="865" y="277"/>
                    <a:pt x="865" y="139"/>
                    <a:pt x="727" y="139"/>
                  </a:cubicBezTo>
                  <a:cubicBezTo>
                    <a:pt x="727" y="1"/>
                    <a:pt x="588" y="1"/>
                    <a:pt x="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5"/>
            <p:cNvSpPr/>
            <p:nvPr/>
          </p:nvSpPr>
          <p:spPr>
            <a:xfrm>
              <a:off x="2708376" y="2607048"/>
              <a:ext cx="31053" cy="83622"/>
            </a:xfrm>
            <a:custGeom>
              <a:avLst/>
              <a:gdLst/>
              <a:ahLst/>
              <a:cxnLst/>
              <a:rect l="l" t="t" r="r" b="b"/>
              <a:pathLst>
                <a:path w="1729" h="4656" extrusionOk="0">
                  <a:moveTo>
                    <a:pt x="415" y="1"/>
                  </a:moveTo>
                  <a:cubicBezTo>
                    <a:pt x="277" y="1"/>
                    <a:pt x="139" y="139"/>
                    <a:pt x="139" y="139"/>
                  </a:cubicBezTo>
                  <a:cubicBezTo>
                    <a:pt x="1" y="139"/>
                    <a:pt x="1" y="277"/>
                    <a:pt x="1" y="277"/>
                  </a:cubicBezTo>
                  <a:lnTo>
                    <a:pt x="1" y="415"/>
                  </a:lnTo>
                  <a:cubicBezTo>
                    <a:pt x="139" y="1729"/>
                    <a:pt x="415" y="3008"/>
                    <a:pt x="726" y="4321"/>
                  </a:cubicBezTo>
                  <a:lnTo>
                    <a:pt x="865" y="4460"/>
                  </a:lnTo>
                  <a:cubicBezTo>
                    <a:pt x="865" y="4557"/>
                    <a:pt x="1003" y="4655"/>
                    <a:pt x="1133" y="4655"/>
                  </a:cubicBezTo>
                  <a:cubicBezTo>
                    <a:pt x="1187" y="4655"/>
                    <a:pt x="1239" y="4638"/>
                    <a:pt x="1279" y="4598"/>
                  </a:cubicBezTo>
                  <a:cubicBezTo>
                    <a:pt x="1591" y="4598"/>
                    <a:pt x="1729" y="4321"/>
                    <a:pt x="1591" y="4045"/>
                  </a:cubicBezTo>
                  <a:cubicBezTo>
                    <a:pt x="1591" y="3872"/>
                    <a:pt x="1591" y="3734"/>
                    <a:pt x="1452" y="3734"/>
                  </a:cubicBezTo>
                  <a:cubicBezTo>
                    <a:pt x="1279" y="2870"/>
                    <a:pt x="1141" y="2144"/>
                    <a:pt x="1003" y="1280"/>
                  </a:cubicBezTo>
                  <a:cubicBezTo>
                    <a:pt x="1003" y="1003"/>
                    <a:pt x="865" y="865"/>
                    <a:pt x="865" y="588"/>
                  </a:cubicBezTo>
                  <a:lnTo>
                    <a:pt x="865" y="415"/>
                  </a:lnTo>
                  <a:cubicBezTo>
                    <a:pt x="865" y="277"/>
                    <a:pt x="865" y="277"/>
                    <a:pt x="726" y="139"/>
                  </a:cubicBezTo>
                  <a:cubicBezTo>
                    <a:pt x="588" y="139"/>
                    <a:pt x="588" y="1"/>
                    <a:pt x="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5"/>
            <p:cNvSpPr/>
            <p:nvPr/>
          </p:nvSpPr>
          <p:spPr>
            <a:xfrm>
              <a:off x="2260795" y="2692107"/>
              <a:ext cx="26078" cy="59609"/>
            </a:xfrm>
            <a:custGeom>
              <a:avLst/>
              <a:gdLst/>
              <a:ahLst/>
              <a:cxnLst/>
              <a:rect l="l" t="t" r="r" b="b"/>
              <a:pathLst>
                <a:path w="1452" h="3319" extrusionOk="0">
                  <a:moveTo>
                    <a:pt x="1002" y="0"/>
                  </a:moveTo>
                  <a:cubicBezTo>
                    <a:pt x="726" y="0"/>
                    <a:pt x="588" y="173"/>
                    <a:pt x="588" y="449"/>
                  </a:cubicBezTo>
                  <a:cubicBezTo>
                    <a:pt x="449" y="588"/>
                    <a:pt x="449" y="726"/>
                    <a:pt x="449" y="864"/>
                  </a:cubicBezTo>
                  <a:cubicBezTo>
                    <a:pt x="277" y="1314"/>
                    <a:pt x="138" y="1901"/>
                    <a:pt x="138" y="2316"/>
                  </a:cubicBezTo>
                  <a:cubicBezTo>
                    <a:pt x="0" y="2454"/>
                    <a:pt x="0" y="2592"/>
                    <a:pt x="0" y="2765"/>
                  </a:cubicBezTo>
                  <a:cubicBezTo>
                    <a:pt x="0" y="2904"/>
                    <a:pt x="138" y="3180"/>
                    <a:pt x="277" y="3318"/>
                  </a:cubicBezTo>
                  <a:cubicBezTo>
                    <a:pt x="588" y="3318"/>
                    <a:pt x="864" y="3180"/>
                    <a:pt x="864" y="2904"/>
                  </a:cubicBezTo>
                  <a:lnTo>
                    <a:pt x="864" y="2765"/>
                  </a:lnTo>
                  <a:cubicBezTo>
                    <a:pt x="1002" y="2316"/>
                    <a:pt x="1002" y="2039"/>
                    <a:pt x="1141" y="1590"/>
                  </a:cubicBezTo>
                  <a:cubicBezTo>
                    <a:pt x="1141" y="1314"/>
                    <a:pt x="1314" y="864"/>
                    <a:pt x="1452" y="588"/>
                  </a:cubicBezTo>
                  <a:cubicBezTo>
                    <a:pt x="1452" y="449"/>
                    <a:pt x="1314" y="173"/>
                    <a:pt x="1002" y="173"/>
                  </a:cubicBezTo>
                  <a:lnTo>
                    <a:pt x="10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5"/>
            <p:cNvSpPr/>
            <p:nvPr/>
          </p:nvSpPr>
          <p:spPr>
            <a:xfrm>
              <a:off x="2641331" y="2674093"/>
              <a:ext cx="38506" cy="69272"/>
            </a:xfrm>
            <a:custGeom>
              <a:avLst/>
              <a:gdLst/>
              <a:ahLst/>
              <a:cxnLst/>
              <a:rect l="l" t="t" r="r" b="b"/>
              <a:pathLst>
                <a:path w="2144" h="3857" extrusionOk="0">
                  <a:moveTo>
                    <a:pt x="1556" y="1"/>
                  </a:moveTo>
                  <a:cubicBezTo>
                    <a:pt x="1418" y="139"/>
                    <a:pt x="1418" y="139"/>
                    <a:pt x="1279" y="312"/>
                  </a:cubicBezTo>
                  <a:lnTo>
                    <a:pt x="1279" y="450"/>
                  </a:lnTo>
                  <a:cubicBezTo>
                    <a:pt x="1003" y="1003"/>
                    <a:pt x="692" y="1591"/>
                    <a:pt x="415" y="2178"/>
                  </a:cubicBezTo>
                  <a:cubicBezTo>
                    <a:pt x="277" y="2455"/>
                    <a:pt x="139" y="2904"/>
                    <a:pt x="0" y="3181"/>
                  </a:cubicBezTo>
                  <a:lnTo>
                    <a:pt x="0" y="3457"/>
                  </a:lnTo>
                  <a:cubicBezTo>
                    <a:pt x="0" y="3595"/>
                    <a:pt x="0" y="3768"/>
                    <a:pt x="139" y="3768"/>
                  </a:cubicBezTo>
                  <a:cubicBezTo>
                    <a:pt x="249" y="3824"/>
                    <a:pt x="360" y="3857"/>
                    <a:pt x="453" y="3857"/>
                  </a:cubicBezTo>
                  <a:cubicBezTo>
                    <a:pt x="592" y="3857"/>
                    <a:pt x="692" y="3782"/>
                    <a:pt x="692" y="3595"/>
                  </a:cubicBezTo>
                  <a:cubicBezTo>
                    <a:pt x="865" y="3457"/>
                    <a:pt x="1003" y="3181"/>
                    <a:pt x="1003" y="3042"/>
                  </a:cubicBezTo>
                  <a:cubicBezTo>
                    <a:pt x="1418" y="2317"/>
                    <a:pt x="1729" y="1729"/>
                    <a:pt x="2005" y="1003"/>
                  </a:cubicBezTo>
                  <a:lnTo>
                    <a:pt x="2005" y="865"/>
                  </a:lnTo>
                  <a:cubicBezTo>
                    <a:pt x="2144" y="727"/>
                    <a:pt x="2144" y="588"/>
                    <a:pt x="2144" y="588"/>
                  </a:cubicBezTo>
                  <a:lnTo>
                    <a:pt x="2144" y="139"/>
                  </a:lnTo>
                  <a:cubicBezTo>
                    <a:pt x="2005" y="139"/>
                    <a:pt x="2005" y="1"/>
                    <a:pt x="18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5"/>
            <p:cNvSpPr/>
            <p:nvPr/>
          </p:nvSpPr>
          <p:spPr>
            <a:xfrm>
              <a:off x="2721415" y="2177463"/>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5"/>
            <p:cNvSpPr/>
            <p:nvPr/>
          </p:nvSpPr>
          <p:spPr>
            <a:xfrm>
              <a:off x="2708376" y="2148907"/>
              <a:ext cx="15535" cy="72648"/>
            </a:xfrm>
            <a:custGeom>
              <a:avLst/>
              <a:gdLst/>
              <a:ahLst/>
              <a:cxnLst/>
              <a:rect l="l" t="t" r="r" b="b"/>
              <a:pathLst>
                <a:path w="865" h="4045" extrusionOk="0">
                  <a:moveTo>
                    <a:pt x="588" y="1"/>
                  </a:moveTo>
                  <a:cubicBezTo>
                    <a:pt x="415" y="1"/>
                    <a:pt x="277" y="173"/>
                    <a:pt x="277" y="312"/>
                  </a:cubicBezTo>
                  <a:cubicBezTo>
                    <a:pt x="139" y="727"/>
                    <a:pt x="139" y="1038"/>
                    <a:pt x="139" y="1452"/>
                  </a:cubicBezTo>
                  <a:cubicBezTo>
                    <a:pt x="1" y="2178"/>
                    <a:pt x="1" y="2904"/>
                    <a:pt x="1" y="3630"/>
                  </a:cubicBezTo>
                  <a:lnTo>
                    <a:pt x="1" y="3768"/>
                  </a:lnTo>
                  <a:cubicBezTo>
                    <a:pt x="1" y="3907"/>
                    <a:pt x="139" y="4045"/>
                    <a:pt x="277" y="4045"/>
                  </a:cubicBezTo>
                  <a:cubicBezTo>
                    <a:pt x="588" y="4045"/>
                    <a:pt x="588" y="3907"/>
                    <a:pt x="588" y="3768"/>
                  </a:cubicBezTo>
                  <a:cubicBezTo>
                    <a:pt x="588" y="3042"/>
                    <a:pt x="588" y="2317"/>
                    <a:pt x="726" y="1591"/>
                  </a:cubicBezTo>
                  <a:cubicBezTo>
                    <a:pt x="726" y="1176"/>
                    <a:pt x="726" y="865"/>
                    <a:pt x="865" y="450"/>
                  </a:cubicBezTo>
                  <a:cubicBezTo>
                    <a:pt x="865" y="312"/>
                    <a:pt x="865" y="312"/>
                    <a:pt x="726" y="312"/>
                  </a:cubicBezTo>
                  <a:cubicBezTo>
                    <a:pt x="726" y="173"/>
                    <a:pt x="726" y="173"/>
                    <a:pt x="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5"/>
            <p:cNvSpPr/>
            <p:nvPr/>
          </p:nvSpPr>
          <p:spPr>
            <a:xfrm>
              <a:off x="2726372" y="2133389"/>
              <a:ext cx="18032" cy="101205"/>
            </a:xfrm>
            <a:custGeom>
              <a:avLst/>
              <a:gdLst/>
              <a:ahLst/>
              <a:cxnLst/>
              <a:rect l="l" t="t" r="r" b="b"/>
              <a:pathLst>
                <a:path w="1004" h="5635" extrusionOk="0">
                  <a:moveTo>
                    <a:pt x="727" y="1"/>
                  </a:moveTo>
                  <a:cubicBezTo>
                    <a:pt x="589" y="1"/>
                    <a:pt x="450" y="173"/>
                    <a:pt x="277" y="312"/>
                  </a:cubicBezTo>
                  <a:lnTo>
                    <a:pt x="277" y="588"/>
                  </a:lnTo>
                  <a:cubicBezTo>
                    <a:pt x="139" y="1902"/>
                    <a:pt x="1" y="3319"/>
                    <a:pt x="1" y="4771"/>
                  </a:cubicBezTo>
                  <a:lnTo>
                    <a:pt x="1" y="5358"/>
                  </a:lnTo>
                  <a:cubicBezTo>
                    <a:pt x="1" y="5496"/>
                    <a:pt x="139" y="5635"/>
                    <a:pt x="277" y="5635"/>
                  </a:cubicBezTo>
                  <a:cubicBezTo>
                    <a:pt x="450" y="5635"/>
                    <a:pt x="589" y="5496"/>
                    <a:pt x="589" y="5358"/>
                  </a:cubicBezTo>
                  <a:lnTo>
                    <a:pt x="589" y="4909"/>
                  </a:lnTo>
                  <a:lnTo>
                    <a:pt x="589" y="3768"/>
                  </a:lnTo>
                  <a:cubicBezTo>
                    <a:pt x="727" y="2593"/>
                    <a:pt x="865" y="1452"/>
                    <a:pt x="865" y="450"/>
                  </a:cubicBezTo>
                  <a:cubicBezTo>
                    <a:pt x="1003" y="312"/>
                    <a:pt x="1003" y="173"/>
                    <a:pt x="865" y="173"/>
                  </a:cubicBezTo>
                  <a:cubicBezTo>
                    <a:pt x="865" y="1"/>
                    <a:pt x="727" y="1"/>
                    <a:pt x="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5"/>
            <p:cNvSpPr/>
            <p:nvPr/>
          </p:nvSpPr>
          <p:spPr>
            <a:xfrm>
              <a:off x="2759903" y="2206019"/>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5"/>
            <p:cNvSpPr/>
            <p:nvPr/>
          </p:nvSpPr>
          <p:spPr>
            <a:xfrm>
              <a:off x="2749971" y="2120979"/>
              <a:ext cx="15535" cy="116093"/>
            </a:xfrm>
            <a:custGeom>
              <a:avLst/>
              <a:gdLst/>
              <a:ahLst/>
              <a:cxnLst/>
              <a:rect l="l" t="t" r="r" b="b"/>
              <a:pathLst>
                <a:path w="865" h="6464" extrusionOk="0">
                  <a:moveTo>
                    <a:pt x="553" y="0"/>
                  </a:moveTo>
                  <a:cubicBezTo>
                    <a:pt x="415" y="0"/>
                    <a:pt x="277" y="138"/>
                    <a:pt x="277" y="277"/>
                  </a:cubicBezTo>
                  <a:lnTo>
                    <a:pt x="277" y="553"/>
                  </a:lnTo>
                  <a:lnTo>
                    <a:pt x="277" y="2282"/>
                  </a:lnTo>
                  <a:lnTo>
                    <a:pt x="277" y="2420"/>
                  </a:lnTo>
                  <a:cubicBezTo>
                    <a:pt x="139" y="3595"/>
                    <a:pt x="0" y="4736"/>
                    <a:pt x="0" y="5876"/>
                  </a:cubicBezTo>
                  <a:lnTo>
                    <a:pt x="0" y="6187"/>
                  </a:lnTo>
                  <a:cubicBezTo>
                    <a:pt x="0" y="6326"/>
                    <a:pt x="139" y="6464"/>
                    <a:pt x="277" y="6464"/>
                  </a:cubicBezTo>
                  <a:cubicBezTo>
                    <a:pt x="415" y="6464"/>
                    <a:pt x="415" y="6464"/>
                    <a:pt x="553" y="6326"/>
                  </a:cubicBezTo>
                  <a:lnTo>
                    <a:pt x="553" y="6187"/>
                  </a:lnTo>
                  <a:lnTo>
                    <a:pt x="553" y="6049"/>
                  </a:lnTo>
                  <a:lnTo>
                    <a:pt x="553" y="4736"/>
                  </a:lnTo>
                  <a:cubicBezTo>
                    <a:pt x="692" y="3284"/>
                    <a:pt x="865" y="1867"/>
                    <a:pt x="865" y="415"/>
                  </a:cubicBezTo>
                  <a:lnTo>
                    <a:pt x="865" y="277"/>
                  </a:lnTo>
                  <a:cubicBezTo>
                    <a:pt x="865" y="138"/>
                    <a:pt x="692" y="0"/>
                    <a:pt x="5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5"/>
            <p:cNvSpPr/>
            <p:nvPr/>
          </p:nvSpPr>
          <p:spPr>
            <a:xfrm>
              <a:off x="2754928" y="2161946"/>
              <a:ext cx="18" cy="2496"/>
            </a:xfrm>
            <a:custGeom>
              <a:avLst/>
              <a:gdLst/>
              <a:ahLst/>
              <a:cxnLst/>
              <a:rect l="l" t="t" r="r" b="b"/>
              <a:pathLst>
                <a:path w="1" h="139" extrusionOk="0">
                  <a:moveTo>
                    <a:pt x="1" y="1"/>
                  </a:moveTo>
                  <a:lnTo>
                    <a:pt x="1" y="139"/>
                  </a:lnTo>
                  <a:lnTo>
                    <a:pt x="1" y="13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5"/>
            <p:cNvSpPr/>
            <p:nvPr/>
          </p:nvSpPr>
          <p:spPr>
            <a:xfrm>
              <a:off x="2770463" y="2125936"/>
              <a:ext cx="13039" cy="121697"/>
            </a:xfrm>
            <a:custGeom>
              <a:avLst/>
              <a:gdLst/>
              <a:ahLst/>
              <a:cxnLst/>
              <a:rect l="l" t="t" r="r" b="b"/>
              <a:pathLst>
                <a:path w="726" h="6776" extrusionOk="0">
                  <a:moveTo>
                    <a:pt x="277" y="1"/>
                  </a:moveTo>
                  <a:lnTo>
                    <a:pt x="138" y="139"/>
                  </a:lnTo>
                  <a:lnTo>
                    <a:pt x="138" y="416"/>
                  </a:lnTo>
                  <a:cubicBezTo>
                    <a:pt x="138" y="2317"/>
                    <a:pt x="0" y="4183"/>
                    <a:pt x="0" y="6050"/>
                  </a:cubicBezTo>
                  <a:lnTo>
                    <a:pt x="0" y="6464"/>
                  </a:lnTo>
                  <a:cubicBezTo>
                    <a:pt x="0" y="6637"/>
                    <a:pt x="138" y="6775"/>
                    <a:pt x="277" y="6775"/>
                  </a:cubicBezTo>
                  <a:cubicBezTo>
                    <a:pt x="277" y="6775"/>
                    <a:pt x="415" y="6775"/>
                    <a:pt x="415" y="6637"/>
                  </a:cubicBezTo>
                  <a:cubicBezTo>
                    <a:pt x="588" y="6637"/>
                    <a:pt x="588" y="6464"/>
                    <a:pt x="588" y="6464"/>
                  </a:cubicBezTo>
                  <a:lnTo>
                    <a:pt x="588" y="6326"/>
                  </a:lnTo>
                  <a:cubicBezTo>
                    <a:pt x="588" y="4321"/>
                    <a:pt x="726" y="2455"/>
                    <a:pt x="726" y="416"/>
                  </a:cubicBezTo>
                  <a:lnTo>
                    <a:pt x="726" y="277"/>
                  </a:lnTo>
                  <a:cubicBezTo>
                    <a:pt x="726" y="139"/>
                    <a:pt x="588" y="1"/>
                    <a:pt x="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2241"/>
        <p:cNvGrpSpPr/>
        <p:nvPr/>
      </p:nvGrpSpPr>
      <p:grpSpPr>
        <a:xfrm>
          <a:off x="0" y="0"/>
          <a:ext cx="0" cy="0"/>
          <a:chOff x="0" y="0"/>
          <a:chExt cx="0" cy="0"/>
        </a:xfrm>
      </p:grpSpPr>
      <p:sp>
        <p:nvSpPr>
          <p:cNvPr id="2242" name="Google Shape;2242;p16"/>
          <p:cNvSpPr/>
          <p:nvPr/>
        </p:nvSpPr>
        <p:spPr>
          <a:xfrm>
            <a:off x="1007125" y="1714825"/>
            <a:ext cx="6983699" cy="2440690"/>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6"/>
          <p:cNvSpPr/>
          <p:nvPr/>
        </p:nvSpPr>
        <p:spPr>
          <a:xfrm>
            <a:off x="1007125" y="1830175"/>
            <a:ext cx="7129847" cy="2388215"/>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6"/>
          <p:cNvSpPr/>
          <p:nvPr/>
        </p:nvSpPr>
        <p:spPr>
          <a:xfrm rot="8999984">
            <a:off x="-1118260" y="-190209"/>
            <a:ext cx="3132992" cy="1289619"/>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6"/>
          <p:cNvSpPr/>
          <p:nvPr/>
        </p:nvSpPr>
        <p:spPr>
          <a:xfrm rot="-2077004">
            <a:off x="7782942" y="-492799"/>
            <a:ext cx="1762863" cy="1624426"/>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6"/>
          <p:cNvSpPr/>
          <p:nvPr/>
        </p:nvSpPr>
        <p:spPr>
          <a:xfrm>
            <a:off x="197452" y="1488575"/>
            <a:ext cx="377803" cy="348159"/>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6"/>
          <p:cNvSpPr/>
          <p:nvPr/>
        </p:nvSpPr>
        <p:spPr>
          <a:xfrm>
            <a:off x="8409400" y="1533231"/>
            <a:ext cx="509948" cy="504469"/>
          </a:xfrm>
          <a:custGeom>
            <a:avLst/>
            <a:gdLst/>
            <a:ahLst/>
            <a:cxnLst/>
            <a:rect l="l" t="t" r="r" b="b"/>
            <a:pathLst>
              <a:path w="9771" h="9666" extrusionOk="0">
                <a:moveTo>
                  <a:pt x="3905" y="1070"/>
                </a:moveTo>
                <a:cubicBezTo>
                  <a:pt x="3948" y="1070"/>
                  <a:pt x="3990" y="1074"/>
                  <a:pt x="4032" y="1085"/>
                </a:cubicBezTo>
                <a:cubicBezTo>
                  <a:pt x="4203" y="1126"/>
                  <a:pt x="4317" y="1294"/>
                  <a:pt x="4298" y="1484"/>
                </a:cubicBezTo>
                <a:cubicBezTo>
                  <a:pt x="4280" y="1669"/>
                  <a:pt x="4167" y="1859"/>
                  <a:pt x="4013" y="2008"/>
                </a:cubicBezTo>
                <a:cubicBezTo>
                  <a:pt x="3674" y="2348"/>
                  <a:pt x="3149" y="2519"/>
                  <a:pt x="2656" y="2556"/>
                </a:cubicBezTo>
                <a:cubicBezTo>
                  <a:pt x="2635" y="2556"/>
                  <a:pt x="2613" y="2557"/>
                  <a:pt x="2592" y="2557"/>
                </a:cubicBezTo>
                <a:lnTo>
                  <a:pt x="2592" y="2557"/>
                </a:lnTo>
                <a:cubicBezTo>
                  <a:pt x="2651" y="2274"/>
                  <a:pt x="2762" y="1997"/>
                  <a:pt x="2923" y="1746"/>
                </a:cubicBezTo>
                <a:cubicBezTo>
                  <a:pt x="3054" y="1538"/>
                  <a:pt x="3222" y="1352"/>
                  <a:pt x="3430" y="1217"/>
                </a:cubicBezTo>
                <a:cubicBezTo>
                  <a:pt x="3567" y="1145"/>
                  <a:pt x="3738" y="1070"/>
                  <a:pt x="3905" y="1070"/>
                </a:cubicBezTo>
                <a:close/>
                <a:moveTo>
                  <a:pt x="6560" y="3931"/>
                </a:moveTo>
                <a:cubicBezTo>
                  <a:pt x="6728" y="3931"/>
                  <a:pt x="6882" y="4044"/>
                  <a:pt x="6900" y="4216"/>
                </a:cubicBezTo>
                <a:cubicBezTo>
                  <a:pt x="6918" y="4406"/>
                  <a:pt x="6823" y="4609"/>
                  <a:pt x="6710" y="4763"/>
                </a:cubicBezTo>
                <a:cubicBezTo>
                  <a:pt x="6432" y="5117"/>
                  <a:pt x="5964" y="5342"/>
                  <a:pt x="5538" y="5439"/>
                </a:cubicBezTo>
                <a:lnTo>
                  <a:pt x="5538" y="5439"/>
                </a:lnTo>
                <a:cubicBezTo>
                  <a:pt x="5553" y="5221"/>
                  <a:pt x="5598" y="5005"/>
                  <a:pt x="5674" y="4799"/>
                </a:cubicBezTo>
                <a:cubicBezTo>
                  <a:pt x="5751" y="4573"/>
                  <a:pt x="5864" y="4347"/>
                  <a:pt x="6031" y="4198"/>
                </a:cubicBezTo>
                <a:cubicBezTo>
                  <a:pt x="6162" y="4067"/>
                  <a:pt x="6370" y="3931"/>
                  <a:pt x="6560" y="3931"/>
                </a:cubicBezTo>
                <a:close/>
                <a:moveTo>
                  <a:pt x="8983" y="6480"/>
                </a:moveTo>
                <a:cubicBezTo>
                  <a:pt x="9076" y="6480"/>
                  <a:pt x="9165" y="6511"/>
                  <a:pt x="9234" y="6591"/>
                </a:cubicBezTo>
                <a:cubicBezTo>
                  <a:pt x="9406" y="6758"/>
                  <a:pt x="9388" y="7043"/>
                  <a:pt x="9275" y="7233"/>
                </a:cubicBezTo>
                <a:cubicBezTo>
                  <a:pt x="9103" y="7478"/>
                  <a:pt x="8840" y="7627"/>
                  <a:pt x="8555" y="7740"/>
                </a:cubicBezTo>
                <a:cubicBezTo>
                  <a:pt x="8438" y="7780"/>
                  <a:pt x="8316" y="7809"/>
                  <a:pt x="8192" y="7827"/>
                </a:cubicBezTo>
                <a:lnTo>
                  <a:pt x="8192" y="7827"/>
                </a:lnTo>
                <a:cubicBezTo>
                  <a:pt x="8177" y="7717"/>
                  <a:pt x="8173" y="7606"/>
                  <a:pt x="8180" y="7496"/>
                </a:cubicBezTo>
                <a:cubicBezTo>
                  <a:pt x="8198" y="7079"/>
                  <a:pt x="8406" y="6686"/>
                  <a:pt x="8804" y="6514"/>
                </a:cubicBezTo>
                <a:cubicBezTo>
                  <a:pt x="8863" y="6493"/>
                  <a:pt x="8924" y="6480"/>
                  <a:pt x="8983" y="6480"/>
                </a:cubicBezTo>
                <a:close/>
                <a:moveTo>
                  <a:pt x="175" y="1"/>
                </a:moveTo>
                <a:cubicBezTo>
                  <a:pt x="108" y="1"/>
                  <a:pt x="45" y="40"/>
                  <a:pt x="37" y="126"/>
                </a:cubicBezTo>
                <a:cubicBezTo>
                  <a:pt x="1" y="728"/>
                  <a:pt x="168" y="1330"/>
                  <a:pt x="526" y="1823"/>
                </a:cubicBezTo>
                <a:cubicBezTo>
                  <a:pt x="865" y="2311"/>
                  <a:pt x="1376" y="2651"/>
                  <a:pt x="1960" y="2782"/>
                </a:cubicBezTo>
                <a:cubicBezTo>
                  <a:pt x="2059" y="2805"/>
                  <a:pt x="2161" y="2822"/>
                  <a:pt x="2263" y="2832"/>
                </a:cubicBezTo>
                <a:lnTo>
                  <a:pt x="2263" y="2832"/>
                </a:lnTo>
                <a:cubicBezTo>
                  <a:pt x="2176" y="3789"/>
                  <a:pt x="2547" y="4786"/>
                  <a:pt x="3376" y="5329"/>
                </a:cubicBezTo>
                <a:cubicBezTo>
                  <a:pt x="3837" y="5639"/>
                  <a:pt x="4397" y="5798"/>
                  <a:pt x="4957" y="5798"/>
                </a:cubicBezTo>
                <a:cubicBezTo>
                  <a:pt x="5054" y="5798"/>
                  <a:pt x="5151" y="5793"/>
                  <a:pt x="5247" y="5784"/>
                </a:cubicBezTo>
                <a:lnTo>
                  <a:pt x="5247" y="5784"/>
                </a:lnTo>
                <a:cubicBezTo>
                  <a:pt x="5284" y="6292"/>
                  <a:pt x="5454" y="6779"/>
                  <a:pt x="5769" y="7193"/>
                </a:cubicBezTo>
                <a:cubicBezTo>
                  <a:pt x="6254" y="7807"/>
                  <a:pt x="7035" y="8152"/>
                  <a:pt x="7816" y="8152"/>
                </a:cubicBezTo>
                <a:cubicBezTo>
                  <a:pt x="7864" y="8152"/>
                  <a:pt x="7911" y="8151"/>
                  <a:pt x="7958" y="8148"/>
                </a:cubicBezTo>
                <a:lnTo>
                  <a:pt x="7958" y="8148"/>
                </a:lnTo>
                <a:cubicBezTo>
                  <a:pt x="7963" y="8163"/>
                  <a:pt x="7967" y="8178"/>
                  <a:pt x="7972" y="8192"/>
                </a:cubicBezTo>
                <a:cubicBezTo>
                  <a:pt x="8126" y="8681"/>
                  <a:pt x="8442" y="9115"/>
                  <a:pt x="8876" y="9400"/>
                </a:cubicBezTo>
                <a:cubicBezTo>
                  <a:pt x="9085" y="9531"/>
                  <a:pt x="9311" y="9626"/>
                  <a:pt x="9555" y="9663"/>
                </a:cubicBezTo>
                <a:cubicBezTo>
                  <a:pt x="9566" y="9665"/>
                  <a:pt x="9576" y="9666"/>
                  <a:pt x="9586" y="9666"/>
                </a:cubicBezTo>
                <a:cubicBezTo>
                  <a:pt x="9748" y="9666"/>
                  <a:pt x="9771" y="9399"/>
                  <a:pt x="9596" y="9382"/>
                </a:cubicBezTo>
                <a:cubicBezTo>
                  <a:pt x="8954" y="9266"/>
                  <a:pt x="8444" y="8733"/>
                  <a:pt x="8255" y="8115"/>
                </a:cubicBezTo>
                <a:lnTo>
                  <a:pt x="8255" y="8115"/>
                </a:lnTo>
                <a:cubicBezTo>
                  <a:pt x="8475" y="8077"/>
                  <a:pt x="8691" y="8010"/>
                  <a:pt x="8895" y="7912"/>
                </a:cubicBezTo>
                <a:cubicBezTo>
                  <a:pt x="9198" y="7758"/>
                  <a:pt x="9519" y="7514"/>
                  <a:pt x="9614" y="7174"/>
                </a:cubicBezTo>
                <a:cubicBezTo>
                  <a:pt x="9709" y="6871"/>
                  <a:pt x="9632" y="6532"/>
                  <a:pt x="9406" y="6329"/>
                </a:cubicBezTo>
                <a:cubicBezTo>
                  <a:pt x="9280" y="6230"/>
                  <a:pt x="9142" y="6189"/>
                  <a:pt x="9002" y="6189"/>
                </a:cubicBezTo>
                <a:cubicBezTo>
                  <a:pt x="8660" y="6189"/>
                  <a:pt x="8312" y="6437"/>
                  <a:pt x="8126" y="6704"/>
                </a:cubicBezTo>
                <a:cubicBezTo>
                  <a:pt x="7906" y="7038"/>
                  <a:pt x="7845" y="7461"/>
                  <a:pt x="7896" y="7852"/>
                </a:cubicBezTo>
                <a:lnTo>
                  <a:pt x="7896" y="7852"/>
                </a:lnTo>
                <a:cubicBezTo>
                  <a:pt x="7878" y="7853"/>
                  <a:pt x="7859" y="7853"/>
                  <a:pt x="7841" y="7853"/>
                </a:cubicBezTo>
                <a:cubicBezTo>
                  <a:pt x="7814" y="7854"/>
                  <a:pt x="7787" y="7854"/>
                  <a:pt x="7761" y="7854"/>
                </a:cubicBezTo>
                <a:cubicBezTo>
                  <a:pt x="7297" y="7854"/>
                  <a:pt x="6819" y="7706"/>
                  <a:pt x="6447" y="7437"/>
                </a:cubicBezTo>
                <a:cubicBezTo>
                  <a:pt x="5886" y="7043"/>
                  <a:pt x="5575" y="6400"/>
                  <a:pt x="5537" y="5740"/>
                </a:cubicBezTo>
                <a:lnTo>
                  <a:pt x="5537" y="5740"/>
                </a:lnTo>
                <a:cubicBezTo>
                  <a:pt x="5895" y="5667"/>
                  <a:pt x="6240" y="5525"/>
                  <a:pt x="6542" y="5311"/>
                </a:cubicBezTo>
                <a:cubicBezTo>
                  <a:pt x="6768" y="5157"/>
                  <a:pt x="6954" y="4949"/>
                  <a:pt x="7085" y="4704"/>
                </a:cubicBezTo>
                <a:cubicBezTo>
                  <a:pt x="7180" y="4496"/>
                  <a:pt x="7239" y="4216"/>
                  <a:pt x="7126" y="3990"/>
                </a:cubicBezTo>
                <a:cubicBezTo>
                  <a:pt x="7025" y="3772"/>
                  <a:pt x="6821" y="3644"/>
                  <a:pt x="6576" y="3644"/>
                </a:cubicBezTo>
                <a:cubicBezTo>
                  <a:pt x="6546" y="3644"/>
                  <a:pt x="6515" y="3646"/>
                  <a:pt x="6483" y="3650"/>
                </a:cubicBezTo>
                <a:cubicBezTo>
                  <a:pt x="6221" y="3669"/>
                  <a:pt x="5977" y="3840"/>
                  <a:pt x="5787" y="4026"/>
                </a:cubicBezTo>
                <a:cubicBezTo>
                  <a:pt x="5597" y="4216"/>
                  <a:pt x="5466" y="4460"/>
                  <a:pt x="5389" y="4723"/>
                </a:cubicBezTo>
                <a:cubicBezTo>
                  <a:pt x="5307" y="4964"/>
                  <a:pt x="5251" y="5231"/>
                  <a:pt x="5241" y="5491"/>
                </a:cubicBezTo>
                <a:lnTo>
                  <a:pt x="5241" y="5491"/>
                </a:lnTo>
                <a:cubicBezTo>
                  <a:pt x="5147" y="5502"/>
                  <a:pt x="5053" y="5507"/>
                  <a:pt x="4959" y="5507"/>
                </a:cubicBezTo>
                <a:cubicBezTo>
                  <a:pt x="4662" y="5507"/>
                  <a:pt x="4366" y="5456"/>
                  <a:pt x="4090" y="5365"/>
                </a:cubicBezTo>
                <a:cubicBezTo>
                  <a:pt x="3620" y="5198"/>
                  <a:pt x="3222" y="4913"/>
                  <a:pt x="2941" y="4496"/>
                </a:cubicBezTo>
                <a:cubicBezTo>
                  <a:pt x="2674" y="4103"/>
                  <a:pt x="2543" y="3614"/>
                  <a:pt x="2543" y="3121"/>
                </a:cubicBezTo>
                <a:cubicBezTo>
                  <a:pt x="2540" y="3030"/>
                  <a:pt x="2542" y="2938"/>
                  <a:pt x="2549" y="2846"/>
                </a:cubicBezTo>
                <a:lnTo>
                  <a:pt x="2549" y="2846"/>
                </a:lnTo>
                <a:cubicBezTo>
                  <a:pt x="2936" y="2844"/>
                  <a:pt x="3321" y="2758"/>
                  <a:pt x="3656" y="2596"/>
                </a:cubicBezTo>
                <a:cubicBezTo>
                  <a:pt x="3918" y="2461"/>
                  <a:pt x="4145" y="2311"/>
                  <a:pt x="4335" y="2085"/>
                </a:cubicBezTo>
                <a:cubicBezTo>
                  <a:pt x="4507" y="1895"/>
                  <a:pt x="4620" y="1633"/>
                  <a:pt x="4597" y="1352"/>
                </a:cubicBezTo>
                <a:cubicBezTo>
                  <a:pt x="4561" y="1085"/>
                  <a:pt x="4353" y="859"/>
                  <a:pt x="4090" y="805"/>
                </a:cubicBezTo>
                <a:cubicBezTo>
                  <a:pt x="4021" y="786"/>
                  <a:pt x="3951" y="778"/>
                  <a:pt x="3883" y="778"/>
                </a:cubicBezTo>
                <a:cubicBezTo>
                  <a:pt x="3671" y="778"/>
                  <a:pt x="3465" y="860"/>
                  <a:pt x="3281" y="972"/>
                </a:cubicBezTo>
                <a:cubicBezTo>
                  <a:pt x="2810" y="1257"/>
                  <a:pt x="2489" y="1805"/>
                  <a:pt x="2358" y="2311"/>
                </a:cubicBezTo>
                <a:cubicBezTo>
                  <a:pt x="2337" y="2388"/>
                  <a:pt x="2319" y="2465"/>
                  <a:pt x="2304" y="2543"/>
                </a:cubicBezTo>
                <a:lnTo>
                  <a:pt x="2304" y="2543"/>
                </a:lnTo>
                <a:cubicBezTo>
                  <a:pt x="1929" y="2501"/>
                  <a:pt x="1558" y="2371"/>
                  <a:pt x="1245" y="2144"/>
                </a:cubicBezTo>
                <a:cubicBezTo>
                  <a:pt x="829" y="1841"/>
                  <a:pt x="526" y="1389"/>
                  <a:pt x="394" y="900"/>
                </a:cubicBezTo>
                <a:cubicBezTo>
                  <a:pt x="340" y="651"/>
                  <a:pt x="299" y="407"/>
                  <a:pt x="340" y="163"/>
                </a:cubicBezTo>
                <a:cubicBezTo>
                  <a:pt x="340" y="59"/>
                  <a:pt x="255" y="1"/>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6"/>
          <p:cNvSpPr/>
          <p:nvPr/>
        </p:nvSpPr>
        <p:spPr>
          <a:xfrm>
            <a:off x="-493793" y="4438263"/>
            <a:ext cx="1650951" cy="884019"/>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6"/>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250" name="Google Shape;2250;p16"/>
          <p:cNvSpPr txBox="1">
            <a:spLocks noGrp="1"/>
          </p:cNvSpPr>
          <p:nvPr>
            <p:ph type="subTitle" idx="1"/>
          </p:nvPr>
        </p:nvSpPr>
        <p:spPr>
          <a:xfrm>
            <a:off x="1202425" y="2917148"/>
            <a:ext cx="19365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251" name="Google Shape;2251;p16"/>
          <p:cNvSpPr txBox="1">
            <a:spLocks noGrp="1"/>
          </p:cNvSpPr>
          <p:nvPr>
            <p:ph type="title" idx="2"/>
          </p:nvPr>
        </p:nvSpPr>
        <p:spPr>
          <a:xfrm>
            <a:off x="1202425" y="2690300"/>
            <a:ext cx="19365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252" name="Google Shape;2252;p16"/>
          <p:cNvSpPr txBox="1">
            <a:spLocks noGrp="1"/>
          </p:cNvSpPr>
          <p:nvPr>
            <p:ph type="subTitle" idx="3"/>
          </p:nvPr>
        </p:nvSpPr>
        <p:spPr>
          <a:xfrm>
            <a:off x="3603804" y="2917148"/>
            <a:ext cx="19365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253" name="Google Shape;2253;p16"/>
          <p:cNvSpPr txBox="1">
            <a:spLocks noGrp="1"/>
          </p:cNvSpPr>
          <p:nvPr>
            <p:ph type="title" idx="4"/>
          </p:nvPr>
        </p:nvSpPr>
        <p:spPr>
          <a:xfrm>
            <a:off x="3603807" y="2690300"/>
            <a:ext cx="19365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254" name="Google Shape;2254;p16"/>
          <p:cNvSpPr txBox="1">
            <a:spLocks noGrp="1"/>
          </p:cNvSpPr>
          <p:nvPr>
            <p:ph type="subTitle" idx="5"/>
          </p:nvPr>
        </p:nvSpPr>
        <p:spPr>
          <a:xfrm>
            <a:off x="6005184" y="2917148"/>
            <a:ext cx="1936500" cy="698700"/>
          </a:xfrm>
          <a:prstGeom prst="rect">
            <a:avLst/>
          </a:prstGeom>
        </p:spPr>
        <p:txBody>
          <a:bodyPr spcFirstLastPara="1" wrap="square" lIns="91425" tIns="91425" rIns="91425" bIns="91425" anchor="t" anchorCtr="0">
            <a:noAutofit/>
          </a:bodyPr>
          <a:lstStyle>
            <a:lvl1pPr marR="123031"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255" name="Google Shape;2255;p16"/>
          <p:cNvSpPr txBox="1">
            <a:spLocks noGrp="1"/>
          </p:cNvSpPr>
          <p:nvPr>
            <p:ph type="title" idx="6"/>
          </p:nvPr>
        </p:nvSpPr>
        <p:spPr>
          <a:xfrm>
            <a:off x="6005189" y="2690300"/>
            <a:ext cx="19365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2256" name="Google Shape;2256;p16"/>
          <p:cNvGrpSpPr/>
          <p:nvPr/>
        </p:nvGrpSpPr>
        <p:grpSpPr>
          <a:xfrm>
            <a:off x="197450" y="649200"/>
            <a:ext cx="9740697" cy="5545451"/>
            <a:chOff x="197450" y="649200"/>
            <a:chExt cx="9740697" cy="5545451"/>
          </a:xfrm>
        </p:grpSpPr>
        <p:sp>
          <p:nvSpPr>
            <p:cNvPr id="2257" name="Google Shape;2257;p16"/>
            <p:cNvSpPr/>
            <p:nvPr/>
          </p:nvSpPr>
          <p:spPr>
            <a:xfrm>
              <a:off x="457200" y="1041257"/>
              <a:ext cx="134999" cy="101788"/>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6"/>
            <p:cNvSpPr/>
            <p:nvPr/>
          </p:nvSpPr>
          <p:spPr>
            <a:xfrm>
              <a:off x="591486" y="1248133"/>
              <a:ext cx="148481" cy="11884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6"/>
            <p:cNvSpPr/>
            <p:nvPr/>
          </p:nvSpPr>
          <p:spPr>
            <a:xfrm>
              <a:off x="768629" y="1391349"/>
              <a:ext cx="165267" cy="141878"/>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6"/>
            <p:cNvSpPr/>
            <p:nvPr/>
          </p:nvSpPr>
          <p:spPr>
            <a:xfrm>
              <a:off x="982557" y="1082686"/>
              <a:ext cx="183570" cy="135449"/>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6"/>
            <p:cNvSpPr/>
            <p:nvPr/>
          </p:nvSpPr>
          <p:spPr>
            <a:xfrm>
              <a:off x="765325" y="995899"/>
              <a:ext cx="170177" cy="151878"/>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6"/>
            <p:cNvSpPr/>
            <p:nvPr/>
          </p:nvSpPr>
          <p:spPr>
            <a:xfrm>
              <a:off x="1110593" y="1322598"/>
              <a:ext cx="166606" cy="158128"/>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6"/>
            <p:cNvSpPr/>
            <p:nvPr/>
          </p:nvSpPr>
          <p:spPr>
            <a:xfrm>
              <a:off x="629254" y="811880"/>
              <a:ext cx="99017" cy="84377"/>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6"/>
            <p:cNvSpPr/>
            <p:nvPr/>
          </p:nvSpPr>
          <p:spPr>
            <a:xfrm>
              <a:off x="775504" y="649200"/>
              <a:ext cx="201963" cy="1476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6"/>
            <p:cNvSpPr/>
            <p:nvPr/>
          </p:nvSpPr>
          <p:spPr>
            <a:xfrm>
              <a:off x="957200" y="1334206"/>
              <a:ext cx="74017" cy="60716"/>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6"/>
            <p:cNvSpPr/>
            <p:nvPr/>
          </p:nvSpPr>
          <p:spPr>
            <a:xfrm>
              <a:off x="1039611" y="820987"/>
              <a:ext cx="116428" cy="79644"/>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6"/>
            <p:cNvSpPr/>
            <p:nvPr/>
          </p:nvSpPr>
          <p:spPr>
            <a:xfrm rot="-7617272">
              <a:off x="7951637" y="4352681"/>
              <a:ext cx="1775213" cy="141479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6"/>
            <p:cNvSpPr/>
            <p:nvPr/>
          </p:nvSpPr>
          <p:spPr>
            <a:xfrm rot="-7617272">
              <a:off x="8569907" y="4596201"/>
              <a:ext cx="212219" cy="57442"/>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6"/>
            <p:cNvSpPr/>
            <p:nvPr/>
          </p:nvSpPr>
          <p:spPr>
            <a:xfrm rot="-7617272">
              <a:off x="8424767" y="4455423"/>
              <a:ext cx="175753" cy="54700"/>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6"/>
            <p:cNvSpPr/>
            <p:nvPr/>
          </p:nvSpPr>
          <p:spPr>
            <a:xfrm rot="-7617272">
              <a:off x="8582980" y="4366644"/>
              <a:ext cx="160261" cy="51684"/>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6"/>
            <p:cNvSpPr/>
            <p:nvPr/>
          </p:nvSpPr>
          <p:spPr>
            <a:xfrm rot="-7617272">
              <a:off x="8440250" y="4279987"/>
              <a:ext cx="160261" cy="51684"/>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6"/>
            <p:cNvSpPr/>
            <p:nvPr/>
          </p:nvSpPr>
          <p:spPr>
            <a:xfrm rot="-7617272">
              <a:off x="8283637" y="4424819"/>
              <a:ext cx="199196" cy="6854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6"/>
            <p:cNvSpPr/>
            <p:nvPr/>
          </p:nvSpPr>
          <p:spPr>
            <a:xfrm rot="-7617272">
              <a:off x="8210866" y="4101533"/>
              <a:ext cx="144633" cy="66216"/>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6"/>
            <p:cNvSpPr/>
            <p:nvPr/>
          </p:nvSpPr>
          <p:spPr>
            <a:xfrm rot="-7617272">
              <a:off x="8485610" y="4058069"/>
              <a:ext cx="134762" cy="5154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6"/>
            <p:cNvSpPr/>
            <p:nvPr/>
          </p:nvSpPr>
          <p:spPr>
            <a:xfrm rot="-7617272">
              <a:off x="8255710" y="3944564"/>
              <a:ext cx="126674" cy="5840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6"/>
            <p:cNvSpPr/>
            <p:nvPr/>
          </p:nvSpPr>
          <p:spPr>
            <a:xfrm rot="-7617272">
              <a:off x="8808025" y="4301835"/>
              <a:ext cx="152721" cy="57853"/>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6"/>
            <p:cNvSpPr/>
            <p:nvPr/>
          </p:nvSpPr>
          <p:spPr>
            <a:xfrm rot="-7617272">
              <a:off x="8854309" y="4586749"/>
              <a:ext cx="165060" cy="5963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6"/>
            <p:cNvSpPr/>
            <p:nvPr/>
          </p:nvSpPr>
          <p:spPr>
            <a:xfrm rot="-7617272">
              <a:off x="8656569" y="4127802"/>
              <a:ext cx="162592" cy="70877"/>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6"/>
            <p:cNvSpPr/>
            <p:nvPr/>
          </p:nvSpPr>
          <p:spPr>
            <a:xfrm rot="-7617272">
              <a:off x="8478683" y="3853648"/>
              <a:ext cx="131609" cy="56482"/>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6"/>
            <p:cNvSpPr/>
            <p:nvPr/>
          </p:nvSpPr>
          <p:spPr>
            <a:xfrm rot="-7617272">
              <a:off x="8477290" y="4743107"/>
              <a:ext cx="173148" cy="71151"/>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6"/>
            <p:cNvSpPr/>
            <p:nvPr/>
          </p:nvSpPr>
          <p:spPr>
            <a:xfrm rot="-7617272">
              <a:off x="8705790" y="3887816"/>
              <a:ext cx="127222" cy="63200"/>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6"/>
            <p:cNvSpPr/>
            <p:nvPr/>
          </p:nvSpPr>
          <p:spPr>
            <a:xfrm rot="-7617272">
              <a:off x="8812929" y="4769773"/>
              <a:ext cx="165197" cy="66079"/>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6"/>
            <p:cNvSpPr/>
            <p:nvPr/>
          </p:nvSpPr>
          <p:spPr>
            <a:xfrm rot="-7617272">
              <a:off x="8935557" y="4155571"/>
              <a:ext cx="144633" cy="5840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6"/>
            <p:cNvSpPr/>
            <p:nvPr/>
          </p:nvSpPr>
          <p:spPr>
            <a:xfrm rot="-7617272">
              <a:off x="8982770" y="4496769"/>
              <a:ext cx="162592" cy="57442"/>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6"/>
            <p:cNvSpPr/>
            <p:nvPr/>
          </p:nvSpPr>
          <p:spPr>
            <a:xfrm>
              <a:off x="406238" y="4308311"/>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6"/>
            <p:cNvSpPr/>
            <p:nvPr/>
          </p:nvSpPr>
          <p:spPr>
            <a:xfrm>
              <a:off x="484546" y="4152108"/>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6"/>
            <p:cNvSpPr/>
            <p:nvPr/>
          </p:nvSpPr>
          <p:spPr>
            <a:xfrm>
              <a:off x="701839" y="4218178"/>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6"/>
            <p:cNvSpPr/>
            <p:nvPr/>
          </p:nvSpPr>
          <p:spPr>
            <a:xfrm>
              <a:off x="740734" y="4034800"/>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6"/>
            <p:cNvSpPr/>
            <p:nvPr/>
          </p:nvSpPr>
          <p:spPr>
            <a:xfrm>
              <a:off x="586399" y="440508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6"/>
            <p:cNvSpPr/>
            <p:nvPr/>
          </p:nvSpPr>
          <p:spPr>
            <a:xfrm>
              <a:off x="623427" y="4177416"/>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6"/>
            <p:cNvSpPr/>
            <p:nvPr/>
          </p:nvSpPr>
          <p:spPr>
            <a:xfrm>
              <a:off x="363505" y="4105123"/>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6"/>
            <p:cNvSpPr/>
            <p:nvPr/>
          </p:nvSpPr>
          <p:spPr>
            <a:xfrm>
              <a:off x="197450" y="4275017"/>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6"/>
            <p:cNvSpPr/>
            <p:nvPr/>
          </p:nvSpPr>
          <p:spPr>
            <a:xfrm>
              <a:off x="433931" y="4001402"/>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6"/>
            <p:cNvSpPr/>
            <p:nvPr/>
          </p:nvSpPr>
          <p:spPr>
            <a:xfrm>
              <a:off x="844454" y="423778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6"/>
            <p:cNvSpPr/>
            <p:nvPr/>
          </p:nvSpPr>
          <p:spPr>
            <a:xfrm>
              <a:off x="791453" y="4425619"/>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6"/>
            <p:cNvSpPr/>
            <p:nvPr/>
          </p:nvSpPr>
          <p:spPr>
            <a:xfrm>
              <a:off x="969228" y="4192870"/>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6"/>
            <p:cNvSpPr/>
            <p:nvPr/>
          </p:nvSpPr>
          <p:spPr>
            <a:xfrm>
              <a:off x="980949" y="434534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6"/>
            <p:cNvSpPr/>
            <p:nvPr/>
          </p:nvSpPr>
          <p:spPr>
            <a:xfrm>
              <a:off x="427811" y="4527473"/>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6"/>
            <p:cNvSpPr/>
            <p:nvPr/>
          </p:nvSpPr>
          <p:spPr>
            <a:xfrm>
              <a:off x="646867" y="4572488"/>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6"/>
            <p:cNvSpPr/>
            <p:nvPr/>
          </p:nvSpPr>
          <p:spPr>
            <a:xfrm>
              <a:off x="924629" y="4466900"/>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6"/>
            <p:cNvSpPr/>
            <p:nvPr/>
          </p:nvSpPr>
          <p:spPr>
            <a:xfrm>
              <a:off x="238212" y="4417633"/>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6"/>
            <p:cNvSpPr/>
            <p:nvPr/>
          </p:nvSpPr>
          <p:spPr>
            <a:xfrm>
              <a:off x="572812" y="394280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6"/>
            <p:cNvSpPr/>
            <p:nvPr/>
          </p:nvSpPr>
          <p:spPr>
            <a:xfrm>
              <a:off x="914775" y="405398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6"/>
            <p:cNvSpPr/>
            <p:nvPr/>
          </p:nvSpPr>
          <p:spPr>
            <a:xfrm>
              <a:off x="1086535" y="4261430"/>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6"/>
            <p:cNvSpPr/>
            <p:nvPr/>
          </p:nvSpPr>
          <p:spPr>
            <a:xfrm>
              <a:off x="543251" y="4292857"/>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1">
  <p:cSld name="CUSTOM_9">
    <p:spTree>
      <p:nvGrpSpPr>
        <p:cNvPr id="1" name="Shape 2306"/>
        <p:cNvGrpSpPr/>
        <p:nvPr/>
      </p:nvGrpSpPr>
      <p:grpSpPr>
        <a:xfrm>
          <a:off x="0" y="0"/>
          <a:ext cx="0" cy="0"/>
          <a:chOff x="0" y="0"/>
          <a:chExt cx="0" cy="0"/>
        </a:xfrm>
      </p:grpSpPr>
      <p:sp>
        <p:nvSpPr>
          <p:cNvPr id="2307" name="Google Shape;2307;p17"/>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308" name="Google Shape;2308;p17"/>
          <p:cNvGrpSpPr/>
          <p:nvPr/>
        </p:nvGrpSpPr>
        <p:grpSpPr>
          <a:xfrm>
            <a:off x="142975" y="118750"/>
            <a:ext cx="878525" cy="627975"/>
            <a:chOff x="142975" y="118750"/>
            <a:chExt cx="878525" cy="627975"/>
          </a:xfrm>
        </p:grpSpPr>
        <p:sp>
          <p:nvSpPr>
            <p:cNvPr id="2309" name="Google Shape;2309;p17"/>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7"/>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7"/>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7"/>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7"/>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7"/>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7"/>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7"/>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7"/>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7"/>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7"/>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7"/>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7"/>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7"/>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7"/>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7"/>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7"/>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7"/>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7"/>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7"/>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7"/>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0" name="Google Shape;2330;p17"/>
          <p:cNvGrpSpPr/>
          <p:nvPr/>
        </p:nvGrpSpPr>
        <p:grpSpPr>
          <a:xfrm>
            <a:off x="8043068" y="66315"/>
            <a:ext cx="1006274" cy="876685"/>
            <a:chOff x="8043068" y="66315"/>
            <a:chExt cx="1006274" cy="876685"/>
          </a:xfrm>
        </p:grpSpPr>
        <p:sp>
          <p:nvSpPr>
            <p:cNvPr id="2331" name="Google Shape;2331;p17"/>
            <p:cNvSpPr/>
            <p:nvPr/>
          </p:nvSpPr>
          <p:spPr>
            <a:xfrm rot="-3439216">
              <a:off x="8199825" y="438753"/>
              <a:ext cx="186964" cy="111391"/>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7"/>
            <p:cNvSpPr/>
            <p:nvPr/>
          </p:nvSpPr>
          <p:spPr>
            <a:xfrm rot="-3439216">
              <a:off x="8350564" y="297962"/>
              <a:ext cx="155846" cy="96657"/>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7"/>
            <p:cNvSpPr/>
            <p:nvPr/>
          </p:nvSpPr>
          <p:spPr>
            <a:xfrm rot="-3439216">
              <a:off x="8438759" y="443508"/>
              <a:ext cx="140858" cy="85353"/>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7"/>
            <p:cNvSpPr/>
            <p:nvPr/>
          </p:nvSpPr>
          <p:spPr>
            <a:xfrm rot="-3439216">
              <a:off x="8522236" y="315416"/>
              <a:ext cx="141493" cy="85226"/>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7"/>
            <p:cNvSpPr/>
            <p:nvPr/>
          </p:nvSpPr>
          <p:spPr>
            <a:xfrm rot="-3439216">
              <a:off x="8369635" y="170263"/>
              <a:ext cx="167404" cy="113677"/>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7"/>
            <p:cNvSpPr/>
            <p:nvPr/>
          </p:nvSpPr>
          <p:spPr>
            <a:xfrm rot="-3439216">
              <a:off x="8695895" y="94902"/>
              <a:ext cx="119647" cy="94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7"/>
            <p:cNvSpPr/>
            <p:nvPr/>
          </p:nvSpPr>
          <p:spPr>
            <a:xfrm rot="-3439216">
              <a:off x="8738948" y="353955"/>
              <a:ext cx="117233" cy="7671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7"/>
            <p:cNvSpPr/>
            <p:nvPr/>
          </p:nvSpPr>
          <p:spPr>
            <a:xfrm rot="-3439216">
              <a:off x="8852924" y="138209"/>
              <a:ext cx="105294" cy="80908"/>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7"/>
            <p:cNvSpPr/>
            <p:nvPr/>
          </p:nvSpPr>
          <p:spPr>
            <a:xfrm rot="-3439216">
              <a:off x="8496075" y="648999"/>
              <a:ext cx="129427" cy="90053"/>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7"/>
            <p:cNvSpPr/>
            <p:nvPr/>
          </p:nvSpPr>
          <p:spPr>
            <a:xfrm rot="-3439216">
              <a:off x="8225122" y="689079"/>
              <a:ext cx="139207" cy="95133"/>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7"/>
            <p:cNvSpPr/>
            <p:nvPr/>
          </p:nvSpPr>
          <p:spPr>
            <a:xfrm rot="-3439216">
              <a:off x="8653687" y="509329"/>
              <a:ext cx="132221" cy="104405"/>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7"/>
            <p:cNvSpPr/>
            <p:nvPr/>
          </p:nvSpPr>
          <p:spPr>
            <a:xfrm rot="-3439216">
              <a:off x="8930200" y="348632"/>
              <a:ext cx="110375" cy="81162"/>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7"/>
            <p:cNvSpPr/>
            <p:nvPr/>
          </p:nvSpPr>
          <p:spPr>
            <a:xfrm rot="-3439216">
              <a:off x="8892801" y="554689"/>
              <a:ext cx="105294" cy="84083"/>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7"/>
            <p:cNvSpPr/>
            <p:nvPr/>
          </p:nvSpPr>
          <p:spPr>
            <a:xfrm rot="-3439216">
              <a:off x="8053999" y="644117"/>
              <a:ext cx="139080" cy="101992"/>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7"/>
            <p:cNvSpPr/>
            <p:nvPr/>
          </p:nvSpPr>
          <p:spPr>
            <a:xfrm rot="-3439216">
              <a:off x="8632796" y="768265"/>
              <a:ext cx="122568" cy="8802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7"/>
            <p:cNvSpPr/>
            <p:nvPr/>
          </p:nvSpPr>
          <p:spPr>
            <a:xfrm rot="-3439216">
              <a:off x="8304129" y="810219"/>
              <a:ext cx="143779" cy="93863"/>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7" name="Google Shape;2347;p17"/>
          <p:cNvGrpSpPr/>
          <p:nvPr/>
        </p:nvGrpSpPr>
        <p:grpSpPr>
          <a:xfrm>
            <a:off x="67029" y="4188513"/>
            <a:ext cx="769875" cy="829975"/>
            <a:chOff x="67029" y="4188513"/>
            <a:chExt cx="769875" cy="829975"/>
          </a:xfrm>
        </p:grpSpPr>
        <p:sp>
          <p:nvSpPr>
            <p:cNvPr id="2348" name="Google Shape;2348;p17"/>
            <p:cNvSpPr/>
            <p:nvPr/>
          </p:nvSpPr>
          <p:spPr>
            <a:xfrm>
              <a:off x="67029" y="4556599"/>
              <a:ext cx="126747" cy="95563"/>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7"/>
            <p:cNvSpPr/>
            <p:nvPr/>
          </p:nvSpPr>
          <p:spPr>
            <a:xfrm>
              <a:off x="193106" y="4750827"/>
              <a:ext cx="139405" cy="111574"/>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7"/>
            <p:cNvSpPr/>
            <p:nvPr/>
          </p:nvSpPr>
          <p:spPr>
            <a:xfrm>
              <a:off x="359421" y="4885286"/>
              <a:ext cx="155165" cy="133202"/>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7"/>
            <p:cNvSpPr/>
            <p:nvPr/>
          </p:nvSpPr>
          <p:spPr>
            <a:xfrm>
              <a:off x="560272" y="4595494"/>
              <a:ext cx="172349" cy="127166"/>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7"/>
            <p:cNvSpPr/>
            <p:nvPr/>
          </p:nvSpPr>
          <p:spPr>
            <a:xfrm>
              <a:off x="356319" y="4514014"/>
              <a:ext cx="159775" cy="142591"/>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7"/>
            <p:cNvSpPr/>
            <p:nvPr/>
          </p:nvSpPr>
          <p:spPr>
            <a:xfrm>
              <a:off x="680482" y="4820739"/>
              <a:ext cx="156422" cy="14845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7"/>
            <p:cNvSpPr/>
            <p:nvPr/>
          </p:nvSpPr>
          <p:spPr>
            <a:xfrm>
              <a:off x="228565" y="4341246"/>
              <a:ext cx="92965" cy="79217"/>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7"/>
            <p:cNvSpPr/>
            <p:nvPr/>
          </p:nvSpPr>
          <p:spPr>
            <a:xfrm>
              <a:off x="365875" y="4188513"/>
              <a:ext cx="189618" cy="138651"/>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7"/>
            <p:cNvSpPr/>
            <p:nvPr/>
          </p:nvSpPr>
          <p:spPr>
            <a:xfrm>
              <a:off x="536465" y="4831636"/>
              <a:ext cx="69493" cy="57003"/>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7"/>
            <p:cNvSpPr/>
            <p:nvPr/>
          </p:nvSpPr>
          <p:spPr>
            <a:xfrm>
              <a:off x="613838" y="4349796"/>
              <a:ext cx="109311" cy="74774"/>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2">
  <p:cSld name="CUSTOM_9_1">
    <p:spTree>
      <p:nvGrpSpPr>
        <p:cNvPr id="1" name="Shape 2358"/>
        <p:cNvGrpSpPr/>
        <p:nvPr/>
      </p:nvGrpSpPr>
      <p:grpSpPr>
        <a:xfrm>
          <a:off x="0" y="0"/>
          <a:ext cx="0" cy="0"/>
          <a:chOff x="0" y="0"/>
          <a:chExt cx="0" cy="0"/>
        </a:xfrm>
      </p:grpSpPr>
      <p:sp>
        <p:nvSpPr>
          <p:cNvPr id="2359" name="Google Shape;2359;p18"/>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360" name="Google Shape;2360;p18"/>
          <p:cNvSpPr/>
          <p:nvPr/>
        </p:nvSpPr>
        <p:spPr>
          <a:xfrm rot="-3607199" flipH="1">
            <a:off x="7214291" y="4377734"/>
            <a:ext cx="3071675" cy="1264403"/>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8"/>
          <p:cNvSpPr/>
          <p:nvPr/>
        </p:nvSpPr>
        <p:spPr>
          <a:xfrm rot="900074" flipH="1">
            <a:off x="-1374672" y="4122947"/>
            <a:ext cx="3819562" cy="1572302"/>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8"/>
          <p:cNvSpPr/>
          <p:nvPr/>
        </p:nvSpPr>
        <p:spPr>
          <a:xfrm rot="10800000" flipH="1">
            <a:off x="955212" y="4648675"/>
            <a:ext cx="38195" cy="38504"/>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8"/>
          <p:cNvSpPr/>
          <p:nvPr/>
        </p:nvSpPr>
        <p:spPr>
          <a:xfrm rot="10800000" flipH="1">
            <a:off x="1223712" y="4559106"/>
            <a:ext cx="105217" cy="101099"/>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8"/>
          <p:cNvSpPr/>
          <p:nvPr/>
        </p:nvSpPr>
        <p:spPr>
          <a:xfrm rot="10800000" flipH="1">
            <a:off x="747454" y="4462845"/>
            <a:ext cx="67022" cy="65066"/>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8"/>
          <p:cNvSpPr/>
          <p:nvPr/>
        </p:nvSpPr>
        <p:spPr>
          <a:xfrm rot="10800000" flipH="1">
            <a:off x="1034486" y="4427224"/>
            <a:ext cx="43755" cy="40666"/>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8"/>
          <p:cNvSpPr/>
          <p:nvPr/>
        </p:nvSpPr>
        <p:spPr>
          <a:xfrm rot="10800000" flipH="1">
            <a:off x="1398320" y="4488687"/>
            <a:ext cx="117469" cy="117469"/>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8"/>
          <p:cNvSpPr/>
          <p:nvPr/>
        </p:nvSpPr>
        <p:spPr>
          <a:xfrm rot="10800000" flipH="1">
            <a:off x="499132" y="4598640"/>
            <a:ext cx="71964" cy="72067"/>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8" name="Google Shape;2368;p18"/>
          <p:cNvGrpSpPr/>
          <p:nvPr/>
        </p:nvGrpSpPr>
        <p:grpSpPr>
          <a:xfrm>
            <a:off x="8327532" y="4391743"/>
            <a:ext cx="941532" cy="898272"/>
            <a:chOff x="8327532" y="4391743"/>
            <a:chExt cx="941532" cy="898272"/>
          </a:xfrm>
        </p:grpSpPr>
        <p:sp>
          <p:nvSpPr>
            <p:cNvPr id="2369" name="Google Shape;2369;p18"/>
            <p:cNvSpPr/>
            <p:nvPr/>
          </p:nvSpPr>
          <p:spPr>
            <a:xfrm rot="1096618">
              <a:off x="8647763" y="4520801"/>
              <a:ext cx="186963" cy="111390"/>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8"/>
            <p:cNvSpPr/>
            <p:nvPr/>
          </p:nvSpPr>
          <p:spPr>
            <a:xfrm rot="1096618">
              <a:off x="8840446" y="4622250"/>
              <a:ext cx="155844" cy="96657"/>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8"/>
            <p:cNvSpPr/>
            <p:nvPr/>
          </p:nvSpPr>
          <p:spPr>
            <a:xfrm rot="1096618">
              <a:off x="8732515" y="4740862"/>
              <a:ext cx="140857" cy="85352"/>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8"/>
            <p:cNvSpPr/>
            <p:nvPr/>
          </p:nvSpPr>
          <p:spPr>
            <a:xfrm rot="1096618">
              <a:off x="8877167" y="4790211"/>
              <a:ext cx="141492" cy="8522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8"/>
            <p:cNvSpPr/>
            <p:nvPr/>
          </p:nvSpPr>
          <p:spPr>
            <a:xfrm rot="1096618">
              <a:off x="8956291" y="4608164"/>
              <a:ext cx="167403" cy="113676"/>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8"/>
            <p:cNvSpPr/>
            <p:nvPr/>
          </p:nvSpPr>
          <p:spPr>
            <a:xfrm rot="1096618">
              <a:off x="9137599" y="4889456"/>
              <a:ext cx="119646" cy="94624"/>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8"/>
            <p:cNvSpPr/>
            <p:nvPr/>
          </p:nvSpPr>
          <p:spPr>
            <a:xfrm rot="1096618">
              <a:off x="8906975" y="5001147"/>
              <a:ext cx="117233" cy="7671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8"/>
            <p:cNvSpPr/>
            <p:nvPr/>
          </p:nvSpPr>
          <p:spPr>
            <a:xfrm rot="1096618">
              <a:off x="9146744" y="5050523"/>
              <a:ext cx="105293" cy="80907"/>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8"/>
            <p:cNvSpPr/>
            <p:nvPr/>
          </p:nvSpPr>
          <p:spPr>
            <a:xfrm rot="1096618">
              <a:off x="8549755" y="4840186"/>
              <a:ext cx="129426" cy="90052"/>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8"/>
            <p:cNvSpPr/>
            <p:nvPr/>
          </p:nvSpPr>
          <p:spPr>
            <a:xfrm rot="1096618">
              <a:off x="8437409" y="4590545"/>
              <a:ext cx="139206" cy="95132"/>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8"/>
            <p:cNvSpPr/>
            <p:nvPr/>
          </p:nvSpPr>
          <p:spPr>
            <a:xfrm rot="1096618">
              <a:off x="8716238" y="4954068"/>
              <a:ext cx="132220" cy="104404"/>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8"/>
            <p:cNvSpPr/>
            <p:nvPr/>
          </p:nvSpPr>
          <p:spPr>
            <a:xfrm rot="1096618">
              <a:off x="8960123" y="5180073"/>
              <a:ext cx="110374" cy="81161"/>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8"/>
            <p:cNvSpPr/>
            <p:nvPr/>
          </p:nvSpPr>
          <p:spPr>
            <a:xfrm rot="1096618">
              <a:off x="8751733" y="5191543"/>
              <a:ext cx="105293" cy="84082"/>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8"/>
            <p:cNvSpPr/>
            <p:nvPr/>
          </p:nvSpPr>
          <p:spPr>
            <a:xfrm rot="1096618">
              <a:off x="8435121" y="4410978"/>
              <a:ext cx="139079" cy="101991"/>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8"/>
            <p:cNvSpPr/>
            <p:nvPr/>
          </p:nvSpPr>
          <p:spPr>
            <a:xfrm rot="1096618">
              <a:off x="8471804" y="4999717"/>
              <a:ext cx="122567" cy="8802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8"/>
            <p:cNvSpPr/>
            <p:nvPr/>
          </p:nvSpPr>
          <p:spPr>
            <a:xfrm rot="1096618">
              <a:off x="8338624" y="4699891"/>
              <a:ext cx="143778" cy="93862"/>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5" name="Google Shape;2385;p18"/>
          <p:cNvSpPr/>
          <p:nvPr/>
        </p:nvSpPr>
        <p:spPr>
          <a:xfrm rot="-7192801">
            <a:off x="7214291" y="-513966"/>
            <a:ext cx="3071675" cy="1264403"/>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8"/>
          <p:cNvSpPr/>
          <p:nvPr/>
        </p:nvSpPr>
        <p:spPr>
          <a:xfrm rot="9899926">
            <a:off x="-1374672" y="-567080"/>
            <a:ext cx="3819562" cy="1572302"/>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ix columns">
  <p:cSld name="CUSTOM_1_1">
    <p:spTree>
      <p:nvGrpSpPr>
        <p:cNvPr id="1" name="Shape 2387"/>
        <p:cNvGrpSpPr/>
        <p:nvPr/>
      </p:nvGrpSpPr>
      <p:grpSpPr>
        <a:xfrm>
          <a:off x="0" y="0"/>
          <a:ext cx="0" cy="0"/>
          <a:chOff x="0" y="0"/>
          <a:chExt cx="0" cy="0"/>
        </a:xfrm>
      </p:grpSpPr>
      <p:sp>
        <p:nvSpPr>
          <p:cNvPr id="2388" name="Google Shape;2388;p19"/>
          <p:cNvSpPr/>
          <p:nvPr/>
        </p:nvSpPr>
        <p:spPr>
          <a:xfrm rot="3785861">
            <a:off x="8142422" y="-897857"/>
            <a:ext cx="2683335" cy="2138545"/>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9"/>
          <p:cNvSpPr/>
          <p:nvPr/>
        </p:nvSpPr>
        <p:spPr>
          <a:xfrm rot="-4452864">
            <a:off x="7890656" y="4190515"/>
            <a:ext cx="2683326" cy="213853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9"/>
          <p:cNvSpPr/>
          <p:nvPr/>
        </p:nvSpPr>
        <p:spPr>
          <a:xfrm rot="-4452864">
            <a:off x="-1829069" y="4433515"/>
            <a:ext cx="2683326" cy="213853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9"/>
          <p:cNvSpPr/>
          <p:nvPr/>
        </p:nvSpPr>
        <p:spPr>
          <a:xfrm rot="5595821">
            <a:off x="-1361465" y="-897865"/>
            <a:ext cx="2683338" cy="213854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9"/>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93" name="Google Shape;2393;p19"/>
          <p:cNvSpPr txBox="1">
            <a:spLocks noGrp="1"/>
          </p:cNvSpPr>
          <p:nvPr>
            <p:ph type="subTitle" idx="1"/>
          </p:nvPr>
        </p:nvSpPr>
        <p:spPr>
          <a:xfrm>
            <a:off x="724125" y="2343367"/>
            <a:ext cx="23160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394" name="Google Shape;2394;p19"/>
          <p:cNvSpPr txBox="1">
            <a:spLocks noGrp="1"/>
          </p:cNvSpPr>
          <p:nvPr>
            <p:ph type="title" idx="2"/>
          </p:nvPr>
        </p:nvSpPr>
        <p:spPr>
          <a:xfrm>
            <a:off x="724125" y="2116520"/>
            <a:ext cx="23160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5" name="Google Shape;2395;p19"/>
          <p:cNvSpPr txBox="1">
            <a:spLocks noGrp="1"/>
          </p:cNvSpPr>
          <p:nvPr>
            <p:ph type="title" idx="3" hasCustomPrompt="1"/>
          </p:nvPr>
        </p:nvSpPr>
        <p:spPr>
          <a:xfrm>
            <a:off x="724137" y="1540773"/>
            <a:ext cx="2316000" cy="439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solidFill>
                  <a:schemeClr val="accent5"/>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396" name="Google Shape;2396;p19"/>
          <p:cNvSpPr txBox="1">
            <a:spLocks noGrp="1"/>
          </p:cNvSpPr>
          <p:nvPr>
            <p:ph type="subTitle" idx="4"/>
          </p:nvPr>
        </p:nvSpPr>
        <p:spPr>
          <a:xfrm>
            <a:off x="3413996" y="2343367"/>
            <a:ext cx="23160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397" name="Google Shape;2397;p19"/>
          <p:cNvSpPr txBox="1">
            <a:spLocks noGrp="1"/>
          </p:cNvSpPr>
          <p:nvPr>
            <p:ph type="title" idx="5"/>
          </p:nvPr>
        </p:nvSpPr>
        <p:spPr>
          <a:xfrm>
            <a:off x="3413999" y="2116520"/>
            <a:ext cx="23160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8" name="Google Shape;2398;p19"/>
          <p:cNvSpPr txBox="1">
            <a:spLocks noGrp="1"/>
          </p:cNvSpPr>
          <p:nvPr>
            <p:ph type="title" idx="6" hasCustomPrompt="1"/>
          </p:nvPr>
        </p:nvSpPr>
        <p:spPr>
          <a:xfrm>
            <a:off x="3414008" y="1540773"/>
            <a:ext cx="2316000" cy="439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solidFill>
                  <a:schemeClr val="lt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399" name="Google Shape;2399;p19"/>
          <p:cNvSpPr txBox="1">
            <a:spLocks noGrp="1"/>
          </p:cNvSpPr>
          <p:nvPr>
            <p:ph type="subTitle" idx="7"/>
          </p:nvPr>
        </p:nvSpPr>
        <p:spPr>
          <a:xfrm>
            <a:off x="6103866" y="2343367"/>
            <a:ext cx="23160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400" name="Google Shape;2400;p19"/>
          <p:cNvSpPr txBox="1">
            <a:spLocks noGrp="1"/>
          </p:cNvSpPr>
          <p:nvPr>
            <p:ph type="title" idx="8"/>
          </p:nvPr>
        </p:nvSpPr>
        <p:spPr>
          <a:xfrm>
            <a:off x="6103872" y="2116520"/>
            <a:ext cx="23160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1" name="Google Shape;2401;p19"/>
          <p:cNvSpPr txBox="1">
            <a:spLocks noGrp="1"/>
          </p:cNvSpPr>
          <p:nvPr>
            <p:ph type="title" idx="9" hasCustomPrompt="1"/>
          </p:nvPr>
        </p:nvSpPr>
        <p:spPr>
          <a:xfrm>
            <a:off x="6103879" y="1540773"/>
            <a:ext cx="2316000" cy="439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solidFill>
                  <a:schemeClr val="accent3"/>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402" name="Google Shape;2402;p19"/>
          <p:cNvSpPr txBox="1">
            <a:spLocks noGrp="1"/>
          </p:cNvSpPr>
          <p:nvPr>
            <p:ph type="subTitle" idx="13"/>
          </p:nvPr>
        </p:nvSpPr>
        <p:spPr>
          <a:xfrm>
            <a:off x="724125" y="3904708"/>
            <a:ext cx="23160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403" name="Google Shape;2403;p19"/>
          <p:cNvSpPr txBox="1">
            <a:spLocks noGrp="1"/>
          </p:cNvSpPr>
          <p:nvPr>
            <p:ph type="title" idx="14"/>
          </p:nvPr>
        </p:nvSpPr>
        <p:spPr>
          <a:xfrm>
            <a:off x="724125" y="3677861"/>
            <a:ext cx="23160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4" name="Google Shape;2404;p19"/>
          <p:cNvSpPr txBox="1">
            <a:spLocks noGrp="1"/>
          </p:cNvSpPr>
          <p:nvPr>
            <p:ph type="title" idx="15" hasCustomPrompt="1"/>
          </p:nvPr>
        </p:nvSpPr>
        <p:spPr>
          <a:xfrm>
            <a:off x="724137" y="3102114"/>
            <a:ext cx="2316000" cy="439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solidFill>
                  <a:schemeClr val="accent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405" name="Google Shape;2405;p19"/>
          <p:cNvSpPr txBox="1">
            <a:spLocks noGrp="1"/>
          </p:cNvSpPr>
          <p:nvPr>
            <p:ph type="subTitle" idx="16"/>
          </p:nvPr>
        </p:nvSpPr>
        <p:spPr>
          <a:xfrm>
            <a:off x="3413996" y="3904708"/>
            <a:ext cx="23160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406" name="Google Shape;2406;p19"/>
          <p:cNvSpPr txBox="1">
            <a:spLocks noGrp="1"/>
          </p:cNvSpPr>
          <p:nvPr>
            <p:ph type="title" idx="17"/>
          </p:nvPr>
        </p:nvSpPr>
        <p:spPr>
          <a:xfrm>
            <a:off x="3413999" y="3677861"/>
            <a:ext cx="23160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7" name="Google Shape;2407;p19"/>
          <p:cNvSpPr txBox="1">
            <a:spLocks noGrp="1"/>
          </p:cNvSpPr>
          <p:nvPr>
            <p:ph type="title" idx="18" hasCustomPrompt="1"/>
          </p:nvPr>
        </p:nvSpPr>
        <p:spPr>
          <a:xfrm>
            <a:off x="3414008" y="3102114"/>
            <a:ext cx="2316000" cy="439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solidFill>
                  <a:schemeClr val="accent4"/>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408" name="Google Shape;2408;p19"/>
          <p:cNvSpPr txBox="1">
            <a:spLocks noGrp="1"/>
          </p:cNvSpPr>
          <p:nvPr>
            <p:ph type="subTitle" idx="19"/>
          </p:nvPr>
        </p:nvSpPr>
        <p:spPr>
          <a:xfrm>
            <a:off x="6103866" y="3904708"/>
            <a:ext cx="23160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409" name="Google Shape;2409;p19"/>
          <p:cNvSpPr txBox="1">
            <a:spLocks noGrp="1"/>
          </p:cNvSpPr>
          <p:nvPr>
            <p:ph type="title" idx="20"/>
          </p:nvPr>
        </p:nvSpPr>
        <p:spPr>
          <a:xfrm>
            <a:off x="6103872" y="3677861"/>
            <a:ext cx="23160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10" name="Google Shape;2410;p19"/>
          <p:cNvSpPr txBox="1">
            <a:spLocks noGrp="1"/>
          </p:cNvSpPr>
          <p:nvPr>
            <p:ph type="title" idx="21" hasCustomPrompt="1"/>
          </p:nvPr>
        </p:nvSpPr>
        <p:spPr>
          <a:xfrm>
            <a:off x="6103879" y="3102114"/>
            <a:ext cx="2316000" cy="439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solidFill>
                  <a:schemeClr val="accent5"/>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2411" name="Google Shape;2411;p19"/>
          <p:cNvGrpSpPr/>
          <p:nvPr/>
        </p:nvGrpSpPr>
        <p:grpSpPr>
          <a:xfrm rot="9401011">
            <a:off x="123746" y="91426"/>
            <a:ext cx="973981" cy="753848"/>
            <a:chOff x="1642400" y="1129775"/>
            <a:chExt cx="193200" cy="144025"/>
          </a:xfrm>
        </p:grpSpPr>
        <p:sp>
          <p:nvSpPr>
            <p:cNvPr id="2412" name="Google Shape;2412;p19"/>
            <p:cNvSpPr/>
            <p:nvPr/>
          </p:nvSpPr>
          <p:spPr>
            <a:xfrm>
              <a:off x="1689450" y="1135650"/>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19"/>
            <p:cNvSpPr/>
            <p:nvPr/>
          </p:nvSpPr>
          <p:spPr>
            <a:xfrm>
              <a:off x="1731425" y="1143750"/>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19"/>
            <p:cNvSpPr/>
            <p:nvPr/>
          </p:nvSpPr>
          <p:spPr>
            <a:xfrm>
              <a:off x="1718300" y="1173100"/>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19"/>
            <p:cNvSpPr/>
            <p:nvPr/>
          </p:nvSpPr>
          <p:spPr>
            <a:xfrm>
              <a:off x="1748375" y="1173375"/>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19"/>
            <p:cNvSpPr/>
            <p:nvPr/>
          </p:nvSpPr>
          <p:spPr>
            <a:xfrm>
              <a:off x="1752675" y="1133525"/>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9"/>
            <p:cNvSpPr/>
            <p:nvPr/>
          </p:nvSpPr>
          <p:spPr>
            <a:xfrm>
              <a:off x="1803575" y="1176475"/>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9"/>
            <p:cNvSpPr/>
            <p:nvPr/>
          </p:nvSpPr>
          <p:spPr>
            <a:xfrm>
              <a:off x="1766825" y="1211750"/>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9"/>
            <p:cNvSpPr/>
            <p:nvPr/>
          </p:nvSpPr>
          <p:spPr>
            <a:xfrm>
              <a:off x="1814875" y="1206525"/>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9"/>
            <p:cNvSpPr/>
            <p:nvPr/>
          </p:nvSpPr>
          <p:spPr>
            <a:xfrm>
              <a:off x="1690475" y="1203275"/>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19"/>
            <p:cNvSpPr/>
            <p:nvPr/>
          </p:nvSpPr>
          <p:spPr>
            <a:xfrm>
              <a:off x="1654175" y="1163225"/>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9"/>
            <p:cNvSpPr/>
            <p:nvPr/>
          </p:nvSpPr>
          <p:spPr>
            <a:xfrm>
              <a:off x="1729050" y="1214125"/>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9"/>
            <p:cNvSpPr/>
            <p:nvPr/>
          </p:nvSpPr>
          <p:spPr>
            <a:xfrm>
              <a:off x="1787975" y="1242100"/>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19"/>
            <p:cNvSpPr/>
            <p:nvPr/>
          </p:nvSpPr>
          <p:spPr>
            <a:xfrm>
              <a:off x="1749850" y="1257250"/>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19"/>
            <p:cNvSpPr/>
            <p:nvPr/>
          </p:nvSpPr>
          <p:spPr>
            <a:xfrm>
              <a:off x="1642875" y="1129775"/>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19"/>
            <p:cNvSpPr/>
            <p:nvPr/>
          </p:nvSpPr>
          <p:spPr>
            <a:xfrm>
              <a:off x="1685725" y="1238125"/>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19"/>
            <p:cNvSpPr/>
            <p:nvPr/>
          </p:nvSpPr>
          <p:spPr>
            <a:xfrm>
              <a:off x="1642400" y="1189625"/>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8" name="Google Shape;2428;p19"/>
          <p:cNvGrpSpPr/>
          <p:nvPr/>
        </p:nvGrpSpPr>
        <p:grpSpPr>
          <a:xfrm rot="1024943">
            <a:off x="7935185" y="51235"/>
            <a:ext cx="1167069" cy="834182"/>
            <a:chOff x="3287500" y="1126625"/>
            <a:chExt cx="222800" cy="159250"/>
          </a:xfrm>
        </p:grpSpPr>
        <p:sp>
          <p:nvSpPr>
            <p:cNvPr id="2429" name="Google Shape;2429;p19"/>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19"/>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19"/>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9"/>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19"/>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19"/>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19"/>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19"/>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19"/>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19"/>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19"/>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19"/>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19"/>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19"/>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19"/>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19"/>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19"/>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19"/>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19"/>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19"/>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19"/>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0" name="Google Shape;2450;p19"/>
          <p:cNvGrpSpPr/>
          <p:nvPr/>
        </p:nvGrpSpPr>
        <p:grpSpPr>
          <a:xfrm>
            <a:off x="8185518" y="4127845"/>
            <a:ext cx="882445" cy="951313"/>
            <a:chOff x="301225" y="1363100"/>
            <a:chExt cx="229600" cy="247525"/>
          </a:xfrm>
        </p:grpSpPr>
        <p:sp>
          <p:nvSpPr>
            <p:cNvPr id="2451" name="Google Shape;2451;p19"/>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9"/>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9"/>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9"/>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9"/>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9"/>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9"/>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9"/>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9"/>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9"/>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1" name="Google Shape;2461;p19"/>
          <p:cNvSpPr/>
          <p:nvPr/>
        </p:nvSpPr>
        <p:spPr>
          <a:xfrm>
            <a:off x="-448425" y="4042624"/>
            <a:ext cx="1006830" cy="1191316"/>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3">
  <p:cSld name="CUSTOM_5">
    <p:spTree>
      <p:nvGrpSpPr>
        <p:cNvPr id="1" name="Shape 2462"/>
        <p:cNvGrpSpPr/>
        <p:nvPr/>
      </p:nvGrpSpPr>
      <p:grpSpPr>
        <a:xfrm>
          <a:off x="0" y="0"/>
          <a:ext cx="0" cy="0"/>
          <a:chOff x="0" y="0"/>
          <a:chExt cx="0" cy="0"/>
        </a:xfrm>
      </p:grpSpPr>
      <p:sp>
        <p:nvSpPr>
          <p:cNvPr id="2463" name="Google Shape;2463;p20"/>
          <p:cNvSpPr/>
          <p:nvPr/>
        </p:nvSpPr>
        <p:spPr>
          <a:xfrm rot="9899926">
            <a:off x="-1604872" y="-338503"/>
            <a:ext cx="3819562" cy="1572302"/>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0"/>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465" name="Google Shape;2465;p20"/>
          <p:cNvGrpSpPr/>
          <p:nvPr/>
        </p:nvGrpSpPr>
        <p:grpSpPr>
          <a:xfrm>
            <a:off x="8070946" y="-380874"/>
            <a:ext cx="1606980" cy="2271789"/>
            <a:chOff x="581498" y="-176424"/>
            <a:chExt cx="494516" cy="699098"/>
          </a:xfrm>
        </p:grpSpPr>
        <p:sp>
          <p:nvSpPr>
            <p:cNvPr id="2466" name="Google Shape;2466;p20"/>
            <p:cNvSpPr/>
            <p:nvPr/>
          </p:nvSpPr>
          <p:spPr>
            <a:xfrm rot="10800000" flipH="1">
              <a:off x="581498" y="-176424"/>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0"/>
            <p:cNvSpPr/>
            <p:nvPr/>
          </p:nvSpPr>
          <p:spPr>
            <a:xfrm rot="10800000" flipH="1">
              <a:off x="614525" y="340224"/>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0"/>
            <p:cNvSpPr/>
            <p:nvPr/>
          </p:nvSpPr>
          <p:spPr>
            <a:xfrm rot="10800000" flipH="1">
              <a:off x="664125" y="257449"/>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0"/>
            <p:cNvSpPr/>
            <p:nvPr/>
          </p:nvSpPr>
          <p:spPr>
            <a:xfrm rot="10800000" flipH="1">
              <a:off x="729600" y="196024"/>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0"/>
            <p:cNvSpPr/>
            <p:nvPr/>
          </p:nvSpPr>
          <p:spPr>
            <a:xfrm rot="10800000" flipH="1">
              <a:off x="808625" y="312449"/>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0"/>
            <p:cNvSpPr/>
            <p:nvPr/>
          </p:nvSpPr>
          <p:spPr>
            <a:xfrm rot="10800000" flipH="1">
              <a:off x="728400" y="338449"/>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0"/>
            <p:cNvSpPr/>
            <p:nvPr/>
          </p:nvSpPr>
          <p:spPr>
            <a:xfrm rot="10800000" flipH="1">
              <a:off x="855950" y="215424"/>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0"/>
            <p:cNvSpPr/>
            <p:nvPr/>
          </p:nvSpPr>
          <p:spPr>
            <a:xfrm rot="10800000" flipH="1">
              <a:off x="678100" y="431399"/>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0"/>
            <p:cNvSpPr/>
            <p:nvPr/>
          </p:nvSpPr>
          <p:spPr>
            <a:xfrm rot="10800000" flipH="1">
              <a:off x="732125" y="468124"/>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0"/>
            <p:cNvSpPr/>
            <p:nvPr/>
          </p:nvSpPr>
          <p:spPr>
            <a:xfrm rot="10800000" flipH="1">
              <a:off x="799275" y="247149"/>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0"/>
            <p:cNvSpPr/>
            <p:nvPr/>
          </p:nvSpPr>
          <p:spPr>
            <a:xfrm rot="10800000" flipH="1">
              <a:off x="829725" y="429774"/>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7" name="Google Shape;2477;p20"/>
          <p:cNvGrpSpPr/>
          <p:nvPr/>
        </p:nvGrpSpPr>
        <p:grpSpPr>
          <a:xfrm>
            <a:off x="-158051" y="-380887"/>
            <a:ext cx="1499664" cy="1946517"/>
            <a:chOff x="6458086" y="2333245"/>
            <a:chExt cx="290250" cy="376750"/>
          </a:xfrm>
        </p:grpSpPr>
        <p:sp>
          <p:nvSpPr>
            <p:cNvPr id="2478" name="Google Shape;2478;p20"/>
            <p:cNvSpPr/>
            <p:nvPr/>
          </p:nvSpPr>
          <p:spPr>
            <a:xfrm rot="10800000" flipH="1">
              <a:off x="6462936" y="2346820"/>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0"/>
            <p:cNvSpPr/>
            <p:nvPr/>
          </p:nvSpPr>
          <p:spPr>
            <a:xfrm rot="10800000" flipH="1">
              <a:off x="6458086" y="233324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0"/>
            <p:cNvSpPr/>
            <p:nvPr/>
          </p:nvSpPr>
          <p:spPr>
            <a:xfrm rot="10800000" flipH="1">
              <a:off x="6587861" y="2552645"/>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0"/>
            <p:cNvSpPr/>
            <p:nvPr/>
          </p:nvSpPr>
          <p:spPr>
            <a:xfrm rot="10800000" flipH="1">
              <a:off x="6510111" y="2454270"/>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0"/>
            <p:cNvSpPr/>
            <p:nvPr/>
          </p:nvSpPr>
          <p:spPr>
            <a:xfrm rot="10800000" flipH="1">
              <a:off x="6582936" y="263412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0"/>
            <p:cNvSpPr/>
            <p:nvPr/>
          </p:nvSpPr>
          <p:spPr>
            <a:xfrm rot="10800000" flipH="1">
              <a:off x="6592786" y="264279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0"/>
            <p:cNvSpPr/>
            <p:nvPr/>
          </p:nvSpPr>
          <p:spPr>
            <a:xfrm rot="10800000" flipH="1">
              <a:off x="6594711" y="263039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0"/>
            <p:cNvSpPr/>
            <p:nvPr/>
          </p:nvSpPr>
          <p:spPr>
            <a:xfrm rot="10800000" flipH="1">
              <a:off x="6669336" y="257697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0"/>
            <p:cNvSpPr/>
            <p:nvPr/>
          </p:nvSpPr>
          <p:spPr>
            <a:xfrm rot="10800000" flipH="1">
              <a:off x="6678611" y="2588770"/>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0"/>
            <p:cNvSpPr/>
            <p:nvPr/>
          </p:nvSpPr>
          <p:spPr>
            <a:xfrm rot="10800000" flipH="1">
              <a:off x="6683086" y="257502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0"/>
            <p:cNvSpPr/>
            <p:nvPr/>
          </p:nvSpPr>
          <p:spPr>
            <a:xfrm rot="10800000" flipH="1">
              <a:off x="6539961" y="2524745"/>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0"/>
            <p:cNvSpPr/>
            <p:nvPr/>
          </p:nvSpPr>
          <p:spPr>
            <a:xfrm rot="10800000" flipH="1">
              <a:off x="6547411" y="253592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0"/>
            <p:cNvSpPr/>
            <p:nvPr/>
          </p:nvSpPr>
          <p:spPr>
            <a:xfrm rot="10800000" flipH="1">
              <a:off x="6599061" y="250099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0"/>
            <p:cNvSpPr/>
            <p:nvPr/>
          </p:nvSpPr>
          <p:spPr>
            <a:xfrm rot="10800000" flipH="1">
              <a:off x="6603986" y="248862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0"/>
            <p:cNvSpPr/>
            <p:nvPr/>
          </p:nvSpPr>
          <p:spPr>
            <a:xfrm rot="10800000" flipH="1">
              <a:off x="6612786" y="249922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0"/>
            <p:cNvSpPr/>
            <p:nvPr/>
          </p:nvSpPr>
          <p:spPr>
            <a:xfrm rot="10800000" flipH="1">
              <a:off x="6487111" y="2474895"/>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0"/>
            <p:cNvSpPr/>
            <p:nvPr/>
          </p:nvSpPr>
          <p:spPr>
            <a:xfrm rot="10800000" flipH="1">
              <a:off x="6489661" y="246309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0"/>
            <p:cNvSpPr/>
            <p:nvPr/>
          </p:nvSpPr>
          <p:spPr>
            <a:xfrm rot="10800000" flipH="1">
              <a:off x="6696661" y="269382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0"/>
            <p:cNvSpPr/>
            <p:nvPr/>
          </p:nvSpPr>
          <p:spPr>
            <a:xfrm rot="10800000" flipH="1">
              <a:off x="6705461" y="268577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7" name="Google Shape;2497;p20"/>
          <p:cNvGrpSpPr/>
          <p:nvPr/>
        </p:nvGrpSpPr>
        <p:grpSpPr>
          <a:xfrm>
            <a:off x="8106339" y="-482820"/>
            <a:ext cx="1210840" cy="1568321"/>
            <a:chOff x="5879975" y="2355513"/>
            <a:chExt cx="234350" cy="303550"/>
          </a:xfrm>
        </p:grpSpPr>
        <p:sp>
          <p:nvSpPr>
            <p:cNvPr id="2498" name="Google Shape;2498;p20"/>
            <p:cNvSpPr/>
            <p:nvPr/>
          </p:nvSpPr>
          <p:spPr>
            <a:xfrm rot="10800000" flipH="1">
              <a:off x="5879975" y="2360538"/>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0"/>
            <p:cNvSpPr/>
            <p:nvPr/>
          </p:nvSpPr>
          <p:spPr>
            <a:xfrm rot="10800000" flipH="1">
              <a:off x="5909075" y="2355513"/>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0"/>
            <p:cNvSpPr/>
            <p:nvPr/>
          </p:nvSpPr>
          <p:spPr>
            <a:xfrm rot="10800000" flipH="1">
              <a:off x="5914450" y="2552738"/>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0"/>
            <p:cNvSpPr/>
            <p:nvPr/>
          </p:nvSpPr>
          <p:spPr>
            <a:xfrm rot="10800000" flipH="1">
              <a:off x="5942675" y="2502763"/>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0"/>
            <p:cNvSpPr/>
            <p:nvPr/>
          </p:nvSpPr>
          <p:spPr>
            <a:xfrm rot="10800000" flipH="1">
              <a:off x="5999550" y="2459188"/>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0"/>
            <p:cNvSpPr/>
            <p:nvPr/>
          </p:nvSpPr>
          <p:spPr>
            <a:xfrm rot="10800000" flipH="1">
              <a:off x="5999375" y="2555763"/>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0"/>
            <p:cNvSpPr/>
            <p:nvPr/>
          </p:nvSpPr>
          <p:spPr>
            <a:xfrm rot="10800000" flipH="1">
              <a:off x="6003700" y="2574413"/>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0"/>
            <p:cNvSpPr/>
            <p:nvPr/>
          </p:nvSpPr>
          <p:spPr>
            <a:xfrm rot="10800000" flipH="1">
              <a:off x="5907300" y="2586213"/>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0"/>
            <p:cNvSpPr/>
            <p:nvPr/>
          </p:nvSpPr>
          <p:spPr>
            <a:xfrm rot="10800000" flipH="1">
              <a:off x="5942675" y="2540238"/>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0"/>
            <p:cNvSpPr/>
            <p:nvPr/>
          </p:nvSpPr>
          <p:spPr>
            <a:xfrm rot="10800000" flipH="1">
              <a:off x="5957000" y="2534563"/>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0"/>
            <p:cNvSpPr/>
            <p:nvPr/>
          </p:nvSpPr>
          <p:spPr>
            <a:xfrm rot="10800000" flipH="1">
              <a:off x="6069525" y="2461888"/>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0"/>
            <p:cNvSpPr/>
            <p:nvPr/>
          </p:nvSpPr>
          <p:spPr>
            <a:xfrm rot="10800000" flipH="1">
              <a:off x="6040425" y="2445013"/>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0" name="Google Shape;2510;p20"/>
          <p:cNvGrpSpPr/>
          <p:nvPr/>
        </p:nvGrpSpPr>
        <p:grpSpPr>
          <a:xfrm>
            <a:off x="1166641" y="69918"/>
            <a:ext cx="1259736" cy="847039"/>
            <a:chOff x="1229612" y="-123520"/>
            <a:chExt cx="1417663" cy="953229"/>
          </a:xfrm>
        </p:grpSpPr>
        <p:sp>
          <p:nvSpPr>
            <p:cNvPr id="2511" name="Google Shape;2511;p20"/>
            <p:cNvSpPr/>
            <p:nvPr/>
          </p:nvSpPr>
          <p:spPr>
            <a:xfrm rot="10800000" flipH="1">
              <a:off x="1537196" y="527353"/>
              <a:ext cx="260528" cy="70520"/>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0"/>
            <p:cNvSpPr/>
            <p:nvPr/>
          </p:nvSpPr>
          <p:spPr>
            <a:xfrm rot="10800000" flipH="1">
              <a:off x="1819657" y="584483"/>
              <a:ext cx="215513" cy="67077"/>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0"/>
            <p:cNvSpPr/>
            <p:nvPr/>
          </p:nvSpPr>
          <p:spPr>
            <a:xfrm rot="10800000" flipH="1">
              <a:off x="1806650" y="372031"/>
              <a:ext cx="196640" cy="63379"/>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0"/>
            <p:cNvSpPr/>
            <p:nvPr/>
          </p:nvSpPr>
          <p:spPr>
            <a:xfrm rot="10800000" flipH="1">
              <a:off x="1997040" y="448162"/>
              <a:ext cx="196512" cy="63379"/>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0"/>
            <p:cNvSpPr/>
            <p:nvPr/>
          </p:nvSpPr>
          <p:spPr>
            <a:xfrm rot="10800000" flipH="1">
              <a:off x="1923970" y="685481"/>
              <a:ext cx="244461" cy="84037"/>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0"/>
            <p:cNvSpPr/>
            <p:nvPr/>
          </p:nvSpPr>
          <p:spPr>
            <a:xfrm rot="10800000" flipH="1">
              <a:off x="2349511" y="545589"/>
              <a:ext cx="177511" cy="81104"/>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0"/>
            <p:cNvSpPr/>
            <p:nvPr/>
          </p:nvSpPr>
          <p:spPr>
            <a:xfrm rot="10800000" flipH="1">
              <a:off x="2206431" y="252288"/>
              <a:ext cx="165269" cy="63379"/>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0"/>
            <p:cNvSpPr/>
            <p:nvPr/>
          </p:nvSpPr>
          <p:spPr>
            <a:xfrm rot="10800000" flipH="1">
              <a:off x="2491826" y="396388"/>
              <a:ext cx="155450" cy="71668"/>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0"/>
            <p:cNvSpPr/>
            <p:nvPr/>
          </p:nvSpPr>
          <p:spPr>
            <a:xfrm rot="10800000" flipH="1">
              <a:off x="1708458" y="105637"/>
              <a:ext cx="187458" cy="70903"/>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0"/>
            <p:cNvSpPr/>
            <p:nvPr/>
          </p:nvSpPr>
          <p:spPr>
            <a:xfrm rot="10800000" flipH="1">
              <a:off x="1381874" y="263892"/>
              <a:ext cx="202633" cy="73198"/>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0"/>
            <p:cNvSpPr/>
            <p:nvPr/>
          </p:nvSpPr>
          <p:spPr>
            <a:xfrm rot="10800000" flipH="1">
              <a:off x="1974979" y="117752"/>
              <a:ext cx="199573" cy="86970"/>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0"/>
            <p:cNvSpPr/>
            <p:nvPr/>
          </p:nvSpPr>
          <p:spPr>
            <a:xfrm rot="10800000" flipH="1">
              <a:off x="2412634" y="108570"/>
              <a:ext cx="161571" cy="69500"/>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0"/>
            <p:cNvSpPr/>
            <p:nvPr/>
          </p:nvSpPr>
          <p:spPr>
            <a:xfrm rot="10800000" flipH="1">
              <a:off x="1493073" y="742483"/>
              <a:ext cx="212452" cy="87225"/>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0"/>
            <p:cNvSpPr/>
            <p:nvPr/>
          </p:nvSpPr>
          <p:spPr>
            <a:xfrm rot="10800000" flipH="1">
              <a:off x="2212425" y="-88324"/>
              <a:ext cx="156215" cy="77406"/>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0"/>
            <p:cNvSpPr/>
            <p:nvPr/>
          </p:nvSpPr>
          <p:spPr>
            <a:xfrm rot="10800000" flipH="1">
              <a:off x="1229612" y="437960"/>
              <a:ext cx="202633" cy="81104"/>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0"/>
            <p:cNvSpPr/>
            <p:nvPr/>
          </p:nvSpPr>
          <p:spPr>
            <a:xfrm rot="10800000" flipH="1">
              <a:off x="1765588" y="-123520"/>
              <a:ext cx="177511" cy="71668"/>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0"/>
            <p:cNvSpPr/>
            <p:nvPr/>
          </p:nvSpPr>
          <p:spPr>
            <a:xfrm rot="10800000" flipH="1">
              <a:off x="1378813" y="73246"/>
              <a:ext cx="199573" cy="70520"/>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8" name="Google Shape;2528;p20"/>
          <p:cNvSpPr/>
          <p:nvPr/>
        </p:nvSpPr>
        <p:spPr>
          <a:xfrm>
            <a:off x="-493793" y="4438263"/>
            <a:ext cx="1650951" cy="884019"/>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0"/>
          <p:cNvSpPr/>
          <p:nvPr/>
        </p:nvSpPr>
        <p:spPr>
          <a:xfrm rot="1416211">
            <a:off x="8056292" y="4139952"/>
            <a:ext cx="1762872" cy="1624434"/>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89"/>
        <p:cNvGrpSpPr/>
        <p:nvPr/>
      </p:nvGrpSpPr>
      <p:grpSpPr>
        <a:xfrm>
          <a:off x="0" y="0"/>
          <a:ext cx="0" cy="0"/>
          <a:chOff x="0" y="0"/>
          <a:chExt cx="0" cy="0"/>
        </a:xfrm>
      </p:grpSpPr>
      <p:sp>
        <p:nvSpPr>
          <p:cNvPr id="390" name="Google Shape;390;p3"/>
          <p:cNvSpPr txBox="1">
            <a:spLocks noGrp="1"/>
          </p:cNvSpPr>
          <p:nvPr>
            <p:ph type="title"/>
          </p:nvPr>
        </p:nvSpPr>
        <p:spPr>
          <a:xfrm>
            <a:off x="4489850" y="1441125"/>
            <a:ext cx="3680100" cy="1903200"/>
          </a:xfrm>
          <a:prstGeom prst="rect">
            <a:avLst/>
          </a:prstGeom>
        </p:spPr>
        <p:txBody>
          <a:bodyPr spcFirstLastPara="1" wrap="square" lIns="91425" tIns="91425" rIns="91425" bIns="91425" anchor="ctr" anchorCtr="0">
            <a:noAutofit/>
          </a:bodyPr>
          <a:lstStyle>
            <a:lvl1pPr marR="47625" lvl="0" algn="r">
              <a:spcBef>
                <a:spcPts val="0"/>
              </a:spcBef>
              <a:spcAft>
                <a:spcPts val="0"/>
              </a:spcAft>
              <a:buSzPts val="4800"/>
              <a:buNone/>
              <a:defRPr sz="44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grpSp>
        <p:nvGrpSpPr>
          <p:cNvPr id="391" name="Google Shape;391;p3"/>
          <p:cNvGrpSpPr/>
          <p:nvPr/>
        </p:nvGrpSpPr>
        <p:grpSpPr>
          <a:xfrm>
            <a:off x="296537" y="125187"/>
            <a:ext cx="1551786" cy="1043330"/>
            <a:chOff x="423128" y="-50505"/>
            <a:chExt cx="1593210" cy="1071181"/>
          </a:xfrm>
        </p:grpSpPr>
        <p:sp>
          <p:nvSpPr>
            <p:cNvPr id="392" name="Google Shape;392;p3"/>
            <p:cNvSpPr/>
            <p:nvPr/>
          </p:nvSpPr>
          <p:spPr>
            <a:xfrm>
              <a:off x="768812" y="210058"/>
              <a:ext cx="292735" cy="79228"/>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1086130" y="149739"/>
              <a:ext cx="242433" cy="7544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
            <p:cNvSpPr/>
            <p:nvPr/>
          </p:nvSpPr>
          <p:spPr>
            <a:xfrm>
              <a:off x="1071569" y="392527"/>
              <a:ext cx="221064" cy="71286"/>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
            <p:cNvSpPr/>
            <p:nvPr/>
          </p:nvSpPr>
          <p:spPr>
            <a:xfrm>
              <a:off x="1285447" y="307060"/>
              <a:ext cx="221064" cy="71286"/>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
            <p:cNvSpPr/>
            <p:nvPr/>
          </p:nvSpPr>
          <p:spPr>
            <a:xfrm>
              <a:off x="1203375" y="17189"/>
              <a:ext cx="274770" cy="94544"/>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1681622" y="177535"/>
              <a:ext cx="199506" cy="91329"/>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1520693" y="527158"/>
              <a:ext cx="185890" cy="7109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
            <p:cNvSpPr/>
            <p:nvPr/>
          </p:nvSpPr>
          <p:spPr>
            <a:xfrm>
              <a:off x="1841604" y="355844"/>
              <a:ext cx="174733" cy="8055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
            <p:cNvSpPr/>
            <p:nvPr/>
          </p:nvSpPr>
          <p:spPr>
            <a:xfrm>
              <a:off x="961321" y="683344"/>
              <a:ext cx="210663" cy="79795"/>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
            <p:cNvSpPr/>
            <p:nvPr/>
          </p:nvSpPr>
          <p:spPr>
            <a:xfrm>
              <a:off x="594268" y="502954"/>
              <a:ext cx="227682" cy="82253"/>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
            <p:cNvSpPr/>
            <p:nvPr/>
          </p:nvSpPr>
          <p:spPr>
            <a:xfrm>
              <a:off x="1260674" y="651766"/>
              <a:ext cx="224279" cy="97758"/>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
            <p:cNvSpPr/>
            <p:nvPr/>
          </p:nvSpPr>
          <p:spPr>
            <a:xfrm>
              <a:off x="1752536" y="681831"/>
              <a:ext cx="181541" cy="77904"/>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
            <p:cNvSpPr/>
            <p:nvPr/>
          </p:nvSpPr>
          <p:spPr>
            <a:xfrm>
              <a:off x="719266" y="-50505"/>
              <a:ext cx="238840" cy="9813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
            <p:cNvSpPr/>
            <p:nvPr/>
          </p:nvSpPr>
          <p:spPr>
            <a:xfrm>
              <a:off x="1527690" y="893987"/>
              <a:ext cx="175489" cy="87169"/>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
            <p:cNvSpPr/>
            <p:nvPr/>
          </p:nvSpPr>
          <p:spPr>
            <a:xfrm>
              <a:off x="423128" y="298551"/>
              <a:ext cx="227872" cy="9114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
            <p:cNvSpPr/>
            <p:nvPr/>
          </p:nvSpPr>
          <p:spPr>
            <a:xfrm>
              <a:off x="1025427" y="940125"/>
              <a:ext cx="199506" cy="8055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
            <p:cNvSpPr/>
            <p:nvPr/>
          </p:nvSpPr>
          <p:spPr>
            <a:xfrm>
              <a:off x="590864" y="720216"/>
              <a:ext cx="224279" cy="79228"/>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 name="Google Shape;409;p3"/>
          <p:cNvGrpSpPr/>
          <p:nvPr/>
        </p:nvGrpSpPr>
        <p:grpSpPr>
          <a:xfrm>
            <a:off x="7452833" y="109838"/>
            <a:ext cx="1525066" cy="1089987"/>
            <a:chOff x="3287500" y="1126625"/>
            <a:chExt cx="222800" cy="159250"/>
          </a:xfrm>
        </p:grpSpPr>
        <p:sp>
          <p:nvSpPr>
            <p:cNvPr id="410" name="Google Shape;410;p3"/>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1" name="Google Shape;431;p3"/>
          <p:cNvSpPr/>
          <p:nvPr/>
        </p:nvSpPr>
        <p:spPr>
          <a:xfrm rot="1800004">
            <a:off x="-1178625" y="4149010"/>
            <a:ext cx="2539604" cy="1045366"/>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4">
  <p:cSld name="CUSTOM_5_1">
    <p:spTree>
      <p:nvGrpSpPr>
        <p:cNvPr id="1" name="Shape 2530"/>
        <p:cNvGrpSpPr/>
        <p:nvPr/>
      </p:nvGrpSpPr>
      <p:grpSpPr>
        <a:xfrm>
          <a:off x="0" y="0"/>
          <a:ext cx="0" cy="0"/>
          <a:chOff x="0" y="0"/>
          <a:chExt cx="0" cy="0"/>
        </a:xfrm>
      </p:grpSpPr>
      <p:sp>
        <p:nvSpPr>
          <p:cNvPr id="2531" name="Google Shape;2531;p21"/>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532" name="Google Shape;2532;p21"/>
          <p:cNvSpPr/>
          <p:nvPr/>
        </p:nvSpPr>
        <p:spPr>
          <a:xfrm rot="10800000">
            <a:off x="8895368" y="4774235"/>
            <a:ext cx="71631" cy="5401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1"/>
          <p:cNvSpPr/>
          <p:nvPr/>
        </p:nvSpPr>
        <p:spPr>
          <a:xfrm rot="10800000">
            <a:off x="8816961" y="4655415"/>
            <a:ext cx="78785" cy="63059"/>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1"/>
          <p:cNvSpPr/>
          <p:nvPr/>
        </p:nvSpPr>
        <p:spPr>
          <a:xfrm rot="10800000">
            <a:off x="8714060" y="4567200"/>
            <a:ext cx="87691" cy="7528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1"/>
          <p:cNvSpPr/>
          <p:nvPr/>
        </p:nvSpPr>
        <p:spPr>
          <a:xfrm rot="10800000">
            <a:off x="8590836" y="4734391"/>
            <a:ext cx="97403" cy="7187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1"/>
          <p:cNvSpPr/>
          <p:nvPr/>
        </p:nvSpPr>
        <p:spPr>
          <a:xfrm rot="10800000">
            <a:off x="8713207" y="4771723"/>
            <a:ext cx="90297" cy="8058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1"/>
          <p:cNvSpPr/>
          <p:nvPr/>
        </p:nvSpPr>
        <p:spPr>
          <a:xfrm rot="10800000">
            <a:off x="8531900" y="4595057"/>
            <a:ext cx="88402" cy="83906"/>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1"/>
          <p:cNvSpPr/>
          <p:nvPr/>
        </p:nvSpPr>
        <p:spPr>
          <a:xfrm rot="10800000">
            <a:off x="8823166" y="4905183"/>
            <a:ext cx="52539" cy="44772"/>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1"/>
          <p:cNvSpPr/>
          <p:nvPr/>
        </p:nvSpPr>
        <p:spPr>
          <a:xfrm rot="10800000">
            <a:off x="8690941" y="4957911"/>
            <a:ext cx="107162" cy="7836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1"/>
          <p:cNvSpPr/>
          <p:nvPr/>
        </p:nvSpPr>
        <p:spPr>
          <a:xfrm rot="10800000">
            <a:off x="8662419" y="4640587"/>
            <a:ext cx="39274" cy="32217"/>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1"/>
          <p:cNvSpPr/>
          <p:nvPr/>
        </p:nvSpPr>
        <p:spPr>
          <a:xfrm rot="10800000">
            <a:off x="8596188" y="4902861"/>
            <a:ext cx="61777" cy="42261"/>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1"/>
          <p:cNvSpPr/>
          <p:nvPr/>
        </p:nvSpPr>
        <p:spPr>
          <a:xfrm rot="3182689">
            <a:off x="356132" y="283205"/>
            <a:ext cx="157564" cy="42648"/>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1"/>
          <p:cNvSpPr/>
          <p:nvPr/>
        </p:nvSpPr>
        <p:spPr>
          <a:xfrm rot="3182689">
            <a:off x="490967" y="389763"/>
            <a:ext cx="130489" cy="40612"/>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1"/>
          <p:cNvSpPr/>
          <p:nvPr/>
        </p:nvSpPr>
        <p:spPr>
          <a:xfrm rot="3182689">
            <a:off x="385002" y="457918"/>
            <a:ext cx="118987" cy="38373"/>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1"/>
          <p:cNvSpPr/>
          <p:nvPr/>
        </p:nvSpPr>
        <p:spPr>
          <a:xfrm rot="3182689">
            <a:off x="490973" y="522256"/>
            <a:ext cx="118987" cy="38373"/>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1"/>
          <p:cNvSpPr/>
          <p:nvPr/>
        </p:nvSpPr>
        <p:spPr>
          <a:xfrm rot="3182689">
            <a:off x="578346" y="402205"/>
            <a:ext cx="147894" cy="50893"/>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1"/>
          <p:cNvSpPr/>
          <p:nvPr/>
        </p:nvSpPr>
        <p:spPr>
          <a:xfrm rot="3182689">
            <a:off x="672886" y="643963"/>
            <a:ext cx="107384" cy="49162"/>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1"/>
          <p:cNvSpPr/>
          <p:nvPr/>
        </p:nvSpPr>
        <p:spPr>
          <a:xfrm rot="3182689">
            <a:off x="476228" y="687124"/>
            <a:ext cx="100055" cy="38271"/>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1"/>
          <p:cNvSpPr/>
          <p:nvPr/>
        </p:nvSpPr>
        <p:spPr>
          <a:xfrm rot="3182689">
            <a:off x="652925" y="766307"/>
            <a:ext cx="94050" cy="4336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1"/>
          <p:cNvSpPr/>
          <p:nvPr/>
        </p:nvSpPr>
        <p:spPr>
          <a:xfrm rot="3182689">
            <a:off x="223513" y="501455"/>
            <a:ext cx="113389" cy="42954"/>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1"/>
          <p:cNvSpPr/>
          <p:nvPr/>
        </p:nvSpPr>
        <p:spPr>
          <a:xfrm rot="3182689">
            <a:off x="179989" y="288595"/>
            <a:ext cx="122550" cy="44277"/>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1"/>
          <p:cNvSpPr/>
          <p:nvPr/>
        </p:nvSpPr>
        <p:spPr>
          <a:xfrm rot="3182689">
            <a:off x="328635" y="620998"/>
            <a:ext cx="120718" cy="52623"/>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1"/>
          <p:cNvSpPr/>
          <p:nvPr/>
        </p:nvSpPr>
        <p:spPr>
          <a:xfrm rot="3182689">
            <a:off x="483712" y="835234"/>
            <a:ext cx="97714" cy="4193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1"/>
          <p:cNvSpPr/>
          <p:nvPr/>
        </p:nvSpPr>
        <p:spPr>
          <a:xfrm rot="3182689">
            <a:off x="453905" y="163955"/>
            <a:ext cx="128555" cy="52827"/>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1"/>
          <p:cNvSpPr/>
          <p:nvPr/>
        </p:nvSpPr>
        <p:spPr>
          <a:xfrm rot="3182689">
            <a:off x="318350" y="804878"/>
            <a:ext cx="94457" cy="46923"/>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1"/>
          <p:cNvSpPr/>
          <p:nvPr/>
        </p:nvSpPr>
        <p:spPr>
          <a:xfrm rot="3182689">
            <a:off x="210610" y="147923"/>
            <a:ext cx="122652" cy="49061"/>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1"/>
          <p:cNvSpPr/>
          <p:nvPr/>
        </p:nvSpPr>
        <p:spPr>
          <a:xfrm rot="3182689">
            <a:off x="134831" y="609643"/>
            <a:ext cx="107384" cy="4336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1"/>
          <p:cNvSpPr/>
          <p:nvPr/>
        </p:nvSpPr>
        <p:spPr>
          <a:xfrm rot="3182689">
            <a:off x="86443" y="357030"/>
            <a:ext cx="120718" cy="42648"/>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9" name="Google Shape;2559;p21"/>
          <p:cNvGrpSpPr/>
          <p:nvPr/>
        </p:nvGrpSpPr>
        <p:grpSpPr>
          <a:xfrm>
            <a:off x="8127197" y="108689"/>
            <a:ext cx="924350" cy="660700"/>
            <a:chOff x="8127197" y="108689"/>
            <a:chExt cx="924350" cy="660700"/>
          </a:xfrm>
        </p:grpSpPr>
        <p:sp>
          <p:nvSpPr>
            <p:cNvPr id="2560" name="Google Shape;2560;p21"/>
            <p:cNvSpPr/>
            <p:nvPr/>
          </p:nvSpPr>
          <p:spPr>
            <a:xfrm rot="10800000">
              <a:off x="8777934" y="339052"/>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1"/>
            <p:cNvSpPr/>
            <p:nvPr/>
          </p:nvSpPr>
          <p:spPr>
            <a:xfrm rot="10800000">
              <a:off x="8707508" y="503242"/>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1"/>
            <p:cNvSpPr/>
            <p:nvPr/>
          </p:nvSpPr>
          <p:spPr>
            <a:xfrm rot="10800000">
              <a:off x="8496439" y="442773"/>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1"/>
            <p:cNvSpPr/>
            <p:nvPr/>
          </p:nvSpPr>
          <p:spPr>
            <a:xfrm rot="10800000">
              <a:off x="8467293" y="636523"/>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1"/>
            <p:cNvSpPr/>
            <p:nvPr/>
          </p:nvSpPr>
          <p:spPr>
            <a:xfrm rot="10800000">
              <a:off x="8633452" y="27775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1"/>
            <p:cNvSpPr/>
            <p:nvPr/>
          </p:nvSpPr>
          <p:spPr>
            <a:xfrm rot="10800000">
              <a:off x="8586467" y="494944"/>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1"/>
            <p:cNvSpPr/>
            <p:nvPr/>
          </p:nvSpPr>
          <p:spPr>
            <a:xfrm rot="10800000">
              <a:off x="8844522" y="564748"/>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1"/>
            <p:cNvSpPr/>
            <p:nvPr/>
          </p:nvSpPr>
          <p:spPr>
            <a:xfrm rot="10800000">
              <a:off x="9020534" y="407508"/>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1"/>
            <p:cNvSpPr/>
            <p:nvPr/>
          </p:nvSpPr>
          <p:spPr>
            <a:xfrm rot="10800000">
              <a:off x="8748892" y="643991"/>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1"/>
            <p:cNvSpPr/>
            <p:nvPr/>
          </p:nvSpPr>
          <p:spPr>
            <a:xfrm rot="10800000">
              <a:off x="8363678" y="43769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1"/>
            <p:cNvSpPr/>
            <p:nvPr/>
          </p:nvSpPr>
          <p:spPr>
            <a:xfrm rot="10800000">
              <a:off x="8377265" y="209402"/>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1"/>
            <p:cNvSpPr/>
            <p:nvPr/>
          </p:nvSpPr>
          <p:spPr>
            <a:xfrm rot="10800000">
              <a:off x="8244504" y="479801"/>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1"/>
            <p:cNvSpPr/>
            <p:nvPr/>
          </p:nvSpPr>
          <p:spPr>
            <a:xfrm rot="10800000">
              <a:off x="8206957" y="31976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1"/>
            <p:cNvSpPr/>
            <p:nvPr/>
          </p:nvSpPr>
          <p:spPr>
            <a:xfrm rot="10800000">
              <a:off x="8769948" y="135864"/>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1"/>
            <p:cNvSpPr/>
            <p:nvPr/>
          </p:nvSpPr>
          <p:spPr>
            <a:xfrm rot="10800000">
              <a:off x="8568628" y="108689"/>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1"/>
            <p:cNvSpPr/>
            <p:nvPr/>
          </p:nvSpPr>
          <p:spPr>
            <a:xfrm rot="10800000">
              <a:off x="8234650" y="155571"/>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1"/>
            <p:cNvSpPr/>
            <p:nvPr/>
          </p:nvSpPr>
          <p:spPr>
            <a:xfrm rot="10800000">
              <a:off x="8955813" y="239584"/>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1"/>
            <p:cNvSpPr/>
            <p:nvPr/>
          </p:nvSpPr>
          <p:spPr>
            <a:xfrm rot="10800000">
              <a:off x="8625466" y="71867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1"/>
            <p:cNvSpPr/>
            <p:nvPr/>
          </p:nvSpPr>
          <p:spPr>
            <a:xfrm rot="10800000">
              <a:off x="8269811" y="59150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1"/>
            <p:cNvSpPr/>
            <p:nvPr/>
          </p:nvSpPr>
          <p:spPr>
            <a:xfrm rot="10800000">
              <a:off x="8127197" y="419228"/>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1"/>
            <p:cNvSpPr/>
            <p:nvPr/>
          </p:nvSpPr>
          <p:spPr>
            <a:xfrm rot="10800000">
              <a:off x="8668613" y="382200"/>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1" name="Google Shape;2581;p21"/>
          <p:cNvGrpSpPr/>
          <p:nvPr/>
        </p:nvGrpSpPr>
        <p:grpSpPr>
          <a:xfrm>
            <a:off x="108203" y="4255182"/>
            <a:ext cx="819952" cy="803011"/>
            <a:chOff x="108203" y="1706482"/>
            <a:chExt cx="819952" cy="803011"/>
          </a:xfrm>
        </p:grpSpPr>
        <p:sp>
          <p:nvSpPr>
            <p:cNvPr id="2582" name="Google Shape;2582;p21"/>
            <p:cNvSpPr/>
            <p:nvPr/>
          </p:nvSpPr>
          <p:spPr>
            <a:xfrm rot="2700000">
              <a:off x="310775" y="1917343"/>
              <a:ext cx="64824" cy="64824"/>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1"/>
            <p:cNvSpPr/>
            <p:nvPr/>
          </p:nvSpPr>
          <p:spPr>
            <a:xfrm rot="2700000">
              <a:off x="480578" y="1860646"/>
              <a:ext cx="56941" cy="56838"/>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1"/>
            <p:cNvSpPr/>
            <p:nvPr/>
          </p:nvSpPr>
          <p:spPr>
            <a:xfrm rot="2700000">
              <a:off x="590400" y="2059633"/>
              <a:ext cx="50718" cy="5123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1"/>
            <p:cNvSpPr/>
            <p:nvPr/>
          </p:nvSpPr>
          <p:spPr>
            <a:xfrm rot="2700000">
              <a:off x="752665" y="1955540"/>
              <a:ext cx="40969" cy="40865"/>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1"/>
            <p:cNvSpPr/>
            <p:nvPr/>
          </p:nvSpPr>
          <p:spPr>
            <a:xfrm rot="2700000">
              <a:off x="387507" y="2105744"/>
              <a:ext cx="29145" cy="29352"/>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1"/>
            <p:cNvSpPr/>
            <p:nvPr/>
          </p:nvSpPr>
          <p:spPr>
            <a:xfrm rot="2700000">
              <a:off x="569512" y="1972928"/>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1"/>
            <p:cNvSpPr/>
            <p:nvPr/>
          </p:nvSpPr>
          <p:spPr>
            <a:xfrm rot="2700000">
              <a:off x="435685" y="1738312"/>
              <a:ext cx="40969" cy="42317"/>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1"/>
            <p:cNvSpPr/>
            <p:nvPr/>
          </p:nvSpPr>
          <p:spPr>
            <a:xfrm rot="2700000">
              <a:off x="204065" y="1739360"/>
              <a:ext cx="31012" cy="29663"/>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1"/>
            <p:cNvSpPr/>
            <p:nvPr/>
          </p:nvSpPr>
          <p:spPr>
            <a:xfrm rot="2700000">
              <a:off x="546480" y="1720095"/>
              <a:ext cx="66172" cy="66795"/>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1"/>
            <p:cNvSpPr/>
            <p:nvPr/>
          </p:nvSpPr>
          <p:spPr>
            <a:xfrm rot="2700000">
              <a:off x="683959" y="2172981"/>
              <a:ext cx="40865" cy="3671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1"/>
            <p:cNvSpPr/>
            <p:nvPr/>
          </p:nvSpPr>
          <p:spPr>
            <a:xfrm rot="2700000">
              <a:off x="493587" y="2276336"/>
              <a:ext cx="80278" cy="77167"/>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1"/>
            <p:cNvSpPr/>
            <p:nvPr/>
          </p:nvSpPr>
          <p:spPr>
            <a:xfrm rot="2700000">
              <a:off x="803775" y="2227063"/>
              <a:ext cx="35264"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1"/>
            <p:cNvSpPr/>
            <p:nvPr/>
          </p:nvSpPr>
          <p:spPr>
            <a:xfrm rot="2700000">
              <a:off x="697791" y="2351185"/>
              <a:ext cx="61090" cy="47088"/>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1"/>
            <p:cNvSpPr/>
            <p:nvPr/>
          </p:nvSpPr>
          <p:spPr>
            <a:xfrm rot="2700000">
              <a:off x="178696" y="2085104"/>
              <a:ext cx="51237" cy="48851"/>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1"/>
            <p:cNvSpPr/>
            <p:nvPr/>
          </p:nvSpPr>
          <p:spPr>
            <a:xfrm rot="2700000">
              <a:off x="310667" y="2268172"/>
              <a:ext cx="33501"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1"/>
            <p:cNvSpPr/>
            <p:nvPr/>
          </p:nvSpPr>
          <p:spPr>
            <a:xfrm rot="2700000">
              <a:off x="552747" y="2401195"/>
              <a:ext cx="89716" cy="89716"/>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1"/>
            <p:cNvSpPr/>
            <p:nvPr/>
          </p:nvSpPr>
          <p:spPr>
            <a:xfrm rot="2700000">
              <a:off x="119587" y="1873792"/>
              <a:ext cx="54971" cy="54971"/>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1"/>
            <p:cNvSpPr/>
            <p:nvPr/>
          </p:nvSpPr>
          <p:spPr>
            <a:xfrm rot="2700000">
              <a:off x="694069" y="1773751"/>
              <a:ext cx="50718" cy="50718"/>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1"/>
            <p:cNvSpPr/>
            <p:nvPr/>
          </p:nvSpPr>
          <p:spPr>
            <a:xfrm rot="2700000">
              <a:off x="849599" y="2096680"/>
              <a:ext cx="64409" cy="66691"/>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1"/>
            <p:cNvSpPr/>
            <p:nvPr/>
          </p:nvSpPr>
          <p:spPr>
            <a:xfrm rot="2700000">
              <a:off x="841068" y="2359660"/>
              <a:ext cx="35264" cy="3153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1"/>
            <p:cNvSpPr/>
            <p:nvPr/>
          </p:nvSpPr>
          <p:spPr>
            <a:xfrm rot="2700000">
              <a:off x="432433" y="1997563"/>
              <a:ext cx="37131" cy="3713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1">
  <p:cSld name="CUSTOM_6_1_1">
    <p:spTree>
      <p:nvGrpSpPr>
        <p:cNvPr id="1" name="Shape 2603"/>
        <p:cNvGrpSpPr/>
        <p:nvPr/>
      </p:nvGrpSpPr>
      <p:grpSpPr>
        <a:xfrm>
          <a:off x="0" y="0"/>
          <a:ext cx="0" cy="0"/>
          <a:chOff x="0" y="0"/>
          <a:chExt cx="0" cy="0"/>
        </a:xfrm>
      </p:grpSpPr>
      <p:sp>
        <p:nvSpPr>
          <p:cNvPr id="2604" name="Google Shape;2604;p22"/>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605" name="Google Shape;2605;p22"/>
          <p:cNvSpPr txBox="1">
            <a:spLocks noGrp="1"/>
          </p:cNvSpPr>
          <p:nvPr>
            <p:ph type="subTitle" idx="1"/>
          </p:nvPr>
        </p:nvSpPr>
        <p:spPr>
          <a:xfrm>
            <a:off x="1758200" y="2832900"/>
            <a:ext cx="2316000" cy="1214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606" name="Google Shape;2606;p22"/>
          <p:cNvSpPr txBox="1">
            <a:spLocks noGrp="1"/>
          </p:cNvSpPr>
          <p:nvPr>
            <p:ph type="title" idx="2"/>
          </p:nvPr>
        </p:nvSpPr>
        <p:spPr>
          <a:xfrm>
            <a:off x="1758200" y="2606045"/>
            <a:ext cx="23160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07" name="Google Shape;2607;p22"/>
          <p:cNvSpPr txBox="1">
            <a:spLocks noGrp="1"/>
          </p:cNvSpPr>
          <p:nvPr>
            <p:ph type="title" idx="3" hasCustomPrompt="1"/>
          </p:nvPr>
        </p:nvSpPr>
        <p:spPr>
          <a:xfrm>
            <a:off x="1758212" y="2074048"/>
            <a:ext cx="2316000" cy="439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solidFill>
                  <a:schemeClr val="accent5"/>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608" name="Google Shape;2608;p22"/>
          <p:cNvSpPr txBox="1">
            <a:spLocks noGrp="1"/>
          </p:cNvSpPr>
          <p:nvPr>
            <p:ph type="subTitle" idx="4"/>
          </p:nvPr>
        </p:nvSpPr>
        <p:spPr>
          <a:xfrm>
            <a:off x="5069425" y="2832900"/>
            <a:ext cx="2316000" cy="1214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609" name="Google Shape;2609;p22"/>
          <p:cNvSpPr txBox="1">
            <a:spLocks noGrp="1"/>
          </p:cNvSpPr>
          <p:nvPr>
            <p:ph type="title" idx="5"/>
          </p:nvPr>
        </p:nvSpPr>
        <p:spPr>
          <a:xfrm>
            <a:off x="5069422" y="2606045"/>
            <a:ext cx="23160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10" name="Google Shape;2610;p22"/>
          <p:cNvSpPr txBox="1">
            <a:spLocks noGrp="1"/>
          </p:cNvSpPr>
          <p:nvPr>
            <p:ph type="title" idx="6" hasCustomPrompt="1"/>
          </p:nvPr>
        </p:nvSpPr>
        <p:spPr>
          <a:xfrm>
            <a:off x="5069429" y="2074048"/>
            <a:ext cx="2316000" cy="439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solidFill>
                  <a:schemeClr val="accent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2611" name="Google Shape;2611;p22"/>
          <p:cNvGrpSpPr/>
          <p:nvPr/>
        </p:nvGrpSpPr>
        <p:grpSpPr>
          <a:xfrm>
            <a:off x="-462800" y="3147505"/>
            <a:ext cx="1606980" cy="2271789"/>
            <a:chOff x="-2044593" y="909364"/>
            <a:chExt cx="494516" cy="699098"/>
          </a:xfrm>
        </p:grpSpPr>
        <p:sp>
          <p:nvSpPr>
            <p:cNvPr id="2612" name="Google Shape;2612;p22"/>
            <p:cNvSpPr/>
            <p:nvPr/>
          </p:nvSpPr>
          <p:spPr>
            <a:xfrm flipH="1">
              <a:off x="-2044593" y="1152817"/>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2"/>
            <p:cNvSpPr/>
            <p:nvPr/>
          </p:nvSpPr>
          <p:spPr>
            <a:xfrm flipH="1">
              <a:off x="-1632979" y="1054239"/>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2"/>
            <p:cNvSpPr/>
            <p:nvPr/>
          </p:nvSpPr>
          <p:spPr>
            <a:xfrm flipH="1">
              <a:off x="-1687604" y="1130664"/>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2"/>
            <p:cNvSpPr/>
            <p:nvPr/>
          </p:nvSpPr>
          <p:spPr>
            <a:xfrm flipH="1">
              <a:off x="-1759229" y="1183614"/>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2"/>
            <p:cNvSpPr/>
            <p:nvPr/>
          </p:nvSpPr>
          <p:spPr>
            <a:xfrm flipH="1">
              <a:off x="-1845054" y="1069539"/>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2"/>
            <p:cNvSpPr/>
            <p:nvPr/>
          </p:nvSpPr>
          <p:spPr>
            <a:xfrm flipH="1">
              <a:off x="-1759829" y="1037464"/>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2"/>
            <p:cNvSpPr/>
            <p:nvPr/>
          </p:nvSpPr>
          <p:spPr>
            <a:xfrm flipH="1">
              <a:off x="-1886104" y="1158164"/>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2"/>
            <p:cNvSpPr/>
            <p:nvPr/>
          </p:nvSpPr>
          <p:spPr>
            <a:xfrm flipH="1">
              <a:off x="-1683279" y="969489"/>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2"/>
            <p:cNvSpPr/>
            <p:nvPr/>
          </p:nvSpPr>
          <p:spPr>
            <a:xfrm flipH="1">
              <a:off x="-1775354" y="909364"/>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2"/>
            <p:cNvSpPr/>
            <p:nvPr/>
          </p:nvSpPr>
          <p:spPr>
            <a:xfrm flipH="1">
              <a:off x="-1795204" y="1162489"/>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2"/>
            <p:cNvSpPr/>
            <p:nvPr/>
          </p:nvSpPr>
          <p:spPr>
            <a:xfrm flipH="1">
              <a:off x="-1841329" y="972839"/>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3" name="Google Shape;2623;p22"/>
          <p:cNvGrpSpPr/>
          <p:nvPr/>
        </p:nvGrpSpPr>
        <p:grpSpPr>
          <a:xfrm>
            <a:off x="-102051" y="4099744"/>
            <a:ext cx="1210840" cy="1568321"/>
            <a:chOff x="4291295" y="3242473"/>
            <a:chExt cx="234350" cy="303550"/>
          </a:xfrm>
        </p:grpSpPr>
        <p:sp>
          <p:nvSpPr>
            <p:cNvPr id="2624" name="Google Shape;2624;p22"/>
            <p:cNvSpPr/>
            <p:nvPr/>
          </p:nvSpPr>
          <p:spPr>
            <a:xfrm flipH="1">
              <a:off x="4291295" y="3242473"/>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2"/>
            <p:cNvSpPr/>
            <p:nvPr/>
          </p:nvSpPr>
          <p:spPr>
            <a:xfrm flipH="1">
              <a:off x="4292245" y="3280273"/>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2"/>
            <p:cNvSpPr/>
            <p:nvPr/>
          </p:nvSpPr>
          <p:spPr>
            <a:xfrm flipH="1">
              <a:off x="4427995" y="3297573"/>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2"/>
            <p:cNvSpPr/>
            <p:nvPr/>
          </p:nvSpPr>
          <p:spPr>
            <a:xfrm flipH="1">
              <a:off x="4378320" y="3341573"/>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2"/>
            <p:cNvSpPr/>
            <p:nvPr/>
          </p:nvSpPr>
          <p:spPr>
            <a:xfrm flipH="1">
              <a:off x="4343770" y="3390273"/>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2"/>
            <p:cNvSpPr/>
            <p:nvPr/>
          </p:nvSpPr>
          <p:spPr>
            <a:xfrm flipH="1">
              <a:off x="4397570" y="3338898"/>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2"/>
            <p:cNvSpPr/>
            <p:nvPr/>
          </p:nvSpPr>
          <p:spPr>
            <a:xfrm flipH="1">
              <a:off x="4393820" y="3320823"/>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2"/>
            <p:cNvSpPr/>
            <p:nvPr/>
          </p:nvSpPr>
          <p:spPr>
            <a:xfrm flipH="1">
              <a:off x="4490245" y="3308448"/>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2"/>
            <p:cNvSpPr/>
            <p:nvPr/>
          </p:nvSpPr>
          <p:spPr>
            <a:xfrm flipH="1">
              <a:off x="4454120" y="3354998"/>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2"/>
            <p:cNvSpPr/>
            <p:nvPr/>
          </p:nvSpPr>
          <p:spPr>
            <a:xfrm flipH="1">
              <a:off x="4439795" y="3360073"/>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2"/>
            <p:cNvSpPr/>
            <p:nvPr/>
          </p:nvSpPr>
          <p:spPr>
            <a:xfrm flipH="1">
              <a:off x="4327270" y="3432773"/>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2"/>
            <p:cNvSpPr/>
            <p:nvPr/>
          </p:nvSpPr>
          <p:spPr>
            <a:xfrm flipH="1">
              <a:off x="4356520" y="3450223"/>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6" name="Google Shape;2636;p22"/>
          <p:cNvGrpSpPr/>
          <p:nvPr/>
        </p:nvGrpSpPr>
        <p:grpSpPr>
          <a:xfrm>
            <a:off x="7864278" y="4137775"/>
            <a:ext cx="1813649" cy="1203647"/>
            <a:chOff x="7864278" y="4137775"/>
            <a:chExt cx="1813649" cy="1203647"/>
          </a:xfrm>
        </p:grpSpPr>
        <p:sp>
          <p:nvSpPr>
            <p:cNvPr id="2637" name="Google Shape;2637;p22"/>
            <p:cNvSpPr/>
            <p:nvPr/>
          </p:nvSpPr>
          <p:spPr>
            <a:xfrm flipH="1">
              <a:off x="8167653" y="4137775"/>
              <a:ext cx="1510274" cy="120364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2"/>
            <p:cNvSpPr/>
            <p:nvPr/>
          </p:nvSpPr>
          <p:spPr>
            <a:xfrm flipH="1">
              <a:off x="8453161" y="4826725"/>
              <a:ext cx="180547" cy="48869"/>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2"/>
            <p:cNvSpPr/>
            <p:nvPr/>
          </p:nvSpPr>
          <p:spPr>
            <a:xfrm flipH="1">
              <a:off x="8288474" y="4789519"/>
              <a:ext cx="149523" cy="4653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2"/>
            <p:cNvSpPr/>
            <p:nvPr/>
          </p:nvSpPr>
          <p:spPr>
            <a:xfrm flipH="1">
              <a:off x="8310634" y="4939275"/>
              <a:ext cx="136343" cy="43970"/>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2"/>
            <p:cNvSpPr/>
            <p:nvPr/>
          </p:nvSpPr>
          <p:spPr>
            <a:xfrm flipH="1">
              <a:off x="8178722" y="4886557"/>
              <a:ext cx="136343" cy="43970"/>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2"/>
            <p:cNvSpPr/>
            <p:nvPr/>
          </p:nvSpPr>
          <p:spPr>
            <a:xfrm flipH="1">
              <a:off x="8196217" y="4707759"/>
              <a:ext cx="169467" cy="5831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2"/>
            <p:cNvSpPr/>
            <p:nvPr/>
          </p:nvSpPr>
          <p:spPr>
            <a:xfrm flipH="1">
              <a:off x="7947671" y="4806664"/>
              <a:ext cx="123047" cy="5633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2"/>
            <p:cNvSpPr/>
            <p:nvPr/>
          </p:nvSpPr>
          <p:spPr>
            <a:xfrm flipH="1">
              <a:off x="8055323" y="5022318"/>
              <a:ext cx="114650" cy="43854"/>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2"/>
            <p:cNvSpPr/>
            <p:nvPr/>
          </p:nvSpPr>
          <p:spPr>
            <a:xfrm flipH="1">
              <a:off x="7864278" y="4916649"/>
              <a:ext cx="107768" cy="49685"/>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2"/>
            <p:cNvSpPr/>
            <p:nvPr/>
          </p:nvSpPr>
          <p:spPr>
            <a:xfrm flipH="1">
              <a:off x="8385046" y="5118656"/>
              <a:ext cx="129929" cy="49219"/>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2"/>
            <p:cNvSpPr/>
            <p:nvPr/>
          </p:nvSpPr>
          <p:spPr>
            <a:xfrm flipH="1">
              <a:off x="8600935" y="5007389"/>
              <a:ext cx="140426" cy="5073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2"/>
            <p:cNvSpPr/>
            <p:nvPr/>
          </p:nvSpPr>
          <p:spPr>
            <a:xfrm flipH="1">
              <a:off x="8192018" y="5099179"/>
              <a:ext cx="138326" cy="6029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2"/>
            <p:cNvSpPr/>
            <p:nvPr/>
          </p:nvSpPr>
          <p:spPr>
            <a:xfrm flipH="1">
              <a:off x="7915013" y="5117723"/>
              <a:ext cx="111967" cy="48053"/>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2"/>
            <p:cNvSpPr/>
            <p:nvPr/>
          </p:nvSpPr>
          <p:spPr>
            <a:xfrm flipH="1">
              <a:off x="8516959" y="4666005"/>
              <a:ext cx="147307" cy="60532"/>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2"/>
            <p:cNvSpPr/>
            <p:nvPr/>
          </p:nvSpPr>
          <p:spPr>
            <a:xfrm flipH="1">
              <a:off x="8057423" y="5248585"/>
              <a:ext cx="108235" cy="5376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2"/>
            <p:cNvSpPr/>
            <p:nvPr/>
          </p:nvSpPr>
          <p:spPr>
            <a:xfrm flipH="1">
              <a:off x="8706371" y="4881309"/>
              <a:ext cx="140542" cy="56217"/>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2"/>
            <p:cNvSpPr/>
            <p:nvPr/>
          </p:nvSpPr>
          <p:spPr>
            <a:xfrm flipH="1">
              <a:off x="8352389" y="5277044"/>
              <a:ext cx="123047" cy="49685"/>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2"/>
            <p:cNvSpPr/>
            <p:nvPr/>
          </p:nvSpPr>
          <p:spPr>
            <a:xfrm flipH="1">
              <a:off x="8605134" y="5141400"/>
              <a:ext cx="138326" cy="48869"/>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5" name="Google Shape;2655;p22"/>
          <p:cNvGrpSpPr/>
          <p:nvPr/>
        </p:nvGrpSpPr>
        <p:grpSpPr>
          <a:xfrm>
            <a:off x="8067739" y="3527340"/>
            <a:ext cx="1499664" cy="1946517"/>
            <a:chOff x="8050134" y="3089685"/>
            <a:chExt cx="290250" cy="376750"/>
          </a:xfrm>
        </p:grpSpPr>
        <p:sp>
          <p:nvSpPr>
            <p:cNvPr id="2656" name="Google Shape;2656;p22"/>
            <p:cNvSpPr/>
            <p:nvPr/>
          </p:nvSpPr>
          <p:spPr>
            <a:xfrm flipH="1">
              <a:off x="8050134" y="3089685"/>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2"/>
            <p:cNvSpPr/>
            <p:nvPr/>
          </p:nvSpPr>
          <p:spPr>
            <a:xfrm flipH="1">
              <a:off x="8102209" y="311438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2"/>
            <p:cNvSpPr/>
            <p:nvPr/>
          </p:nvSpPr>
          <p:spPr>
            <a:xfrm flipH="1">
              <a:off x="8135359" y="3183310"/>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2"/>
            <p:cNvSpPr/>
            <p:nvPr/>
          </p:nvSpPr>
          <p:spPr>
            <a:xfrm flipH="1">
              <a:off x="8200759" y="3231635"/>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2"/>
            <p:cNvSpPr/>
            <p:nvPr/>
          </p:nvSpPr>
          <p:spPr>
            <a:xfrm flipH="1">
              <a:off x="8207459" y="31592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2"/>
            <p:cNvSpPr/>
            <p:nvPr/>
          </p:nvSpPr>
          <p:spPr>
            <a:xfrm flipH="1">
              <a:off x="8197459" y="3150610"/>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2"/>
            <p:cNvSpPr/>
            <p:nvPr/>
          </p:nvSpPr>
          <p:spPr>
            <a:xfrm flipH="1">
              <a:off x="8195059" y="316298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2"/>
            <p:cNvSpPr/>
            <p:nvPr/>
          </p:nvSpPr>
          <p:spPr>
            <a:xfrm flipH="1">
              <a:off x="8120434" y="321596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2"/>
            <p:cNvSpPr/>
            <p:nvPr/>
          </p:nvSpPr>
          <p:spPr>
            <a:xfrm flipH="1">
              <a:off x="8111634" y="3204785"/>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2"/>
            <p:cNvSpPr/>
            <p:nvPr/>
          </p:nvSpPr>
          <p:spPr>
            <a:xfrm flipH="1">
              <a:off x="8107309" y="32183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2"/>
            <p:cNvSpPr/>
            <p:nvPr/>
          </p:nvSpPr>
          <p:spPr>
            <a:xfrm flipH="1">
              <a:off x="8249684" y="3268810"/>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2"/>
            <p:cNvSpPr/>
            <p:nvPr/>
          </p:nvSpPr>
          <p:spPr>
            <a:xfrm flipH="1">
              <a:off x="8242984" y="325761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2"/>
            <p:cNvSpPr/>
            <p:nvPr/>
          </p:nvSpPr>
          <p:spPr>
            <a:xfrm flipH="1">
              <a:off x="8190734" y="329238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2"/>
            <p:cNvSpPr/>
            <p:nvPr/>
          </p:nvSpPr>
          <p:spPr>
            <a:xfrm flipH="1">
              <a:off x="8185659" y="330476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2"/>
            <p:cNvSpPr/>
            <p:nvPr/>
          </p:nvSpPr>
          <p:spPr>
            <a:xfrm flipH="1">
              <a:off x="8177609" y="3294335"/>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2"/>
            <p:cNvSpPr/>
            <p:nvPr/>
          </p:nvSpPr>
          <p:spPr>
            <a:xfrm flipH="1">
              <a:off x="8303259" y="331851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2"/>
            <p:cNvSpPr/>
            <p:nvPr/>
          </p:nvSpPr>
          <p:spPr>
            <a:xfrm flipH="1">
              <a:off x="8300134" y="333028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2"/>
            <p:cNvSpPr/>
            <p:nvPr/>
          </p:nvSpPr>
          <p:spPr>
            <a:xfrm flipH="1">
              <a:off x="8093734" y="309956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2"/>
            <p:cNvSpPr/>
            <p:nvPr/>
          </p:nvSpPr>
          <p:spPr>
            <a:xfrm flipH="1">
              <a:off x="8084909" y="310701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5" name="Google Shape;2675;p22"/>
          <p:cNvGrpSpPr/>
          <p:nvPr/>
        </p:nvGrpSpPr>
        <p:grpSpPr>
          <a:xfrm>
            <a:off x="-102039" y="-203622"/>
            <a:ext cx="1872975" cy="1829015"/>
            <a:chOff x="3081970" y="3217891"/>
            <a:chExt cx="525187" cy="512861"/>
          </a:xfrm>
        </p:grpSpPr>
        <p:sp>
          <p:nvSpPr>
            <p:cNvPr id="2676" name="Google Shape;2676;p22"/>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2"/>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2"/>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2"/>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2"/>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2"/>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2"/>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2"/>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2"/>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2"/>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2"/>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2"/>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2"/>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2"/>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2"/>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2"/>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2"/>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2"/>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2"/>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2"/>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2"/>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2"/>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2"/>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2"/>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2"/>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2"/>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2"/>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2"/>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2"/>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2"/>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6" name="Google Shape;2706;p22"/>
          <p:cNvGrpSpPr/>
          <p:nvPr/>
        </p:nvGrpSpPr>
        <p:grpSpPr>
          <a:xfrm>
            <a:off x="7350636" y="-203622"/>
            <a:ext cx="1872975" cy="1829015"/>
            <a:chOff x="3814193" y="3217891"/>
            <a:chExt cx="525187" cy="512861"/>
          </a:xfrm>
        </p:grpSpPr>
        <p:sp>
          <p:nvSpPr>
            <p:cNvPr id="2707" name="Google Shape;2707;p22"/>
            <p:cNvSpPr/>
            <p:nvPr/>
          </p:nvSpPr>
          <p:spPr>
            <a:xfrm flipH="1">
              <a:off x="383758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2"/>
            <p:cNvSpPr/>
            <p:nvPr/>
          </p:nvSpPr>
          <p:spPr>
            <a:xfrm flipH="1">
              <a:off x="385523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2"/>
            <p:cNvSpPr/>
            <p:nvPr/>
          </p:nvSpPr>
          <p:spPr>
            <a:xfrm flipH="1">
              <a:off x="382403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2"/>
            <p:cNvSpPr/>
            <p:nvPr/>
          </p:nvSpPr>
          <p:spPr>
            <a:xfrm flipH="1">
              <a:off x="3845321"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2"/>
            <p:cNvSpPr/>
            <p:nvPr/>
          </p:nvSpPr>
          <p:spPr>
            <a:xfrm flipH="1">
              <a:off x="381419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2"/>
            <p:cNvSpPr/>
            <p:nvPr/>
          </p:nvSpPr>
          <p:spPr>
            <a:xfrm flipH="1">
              <a:off x="382464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2"/>
            <p:cNvSpPr/>
            <p:nvPr/>
          </p:nvSpPr>
          <p:spPr>
            <a:xfrm flipH="1">
              <a:off x="388491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2"/>
            <p:cNvSpPr/>
            <p:nvPr/>
          </p:nvSpPr>
          <p:spPr>
            <a:xfrm flipH="1">
              <a:off x="413592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2"/>
            <p:cNvSpPr/>
            <p:nvPr/>
          </p:nvSpPr>
          <p:spPr>
            <a:xfrm flipH="1">
              <a:off x="416861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2"/>
            <p:cNvSpPr/>
            <p:nvPr/>
          </p:nvSpPr>
          <p:spPr>
            <a:xfrm flipH="1">
              <a:off x="415391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2"/>
            <p:cNvSpPr/>
            <p:nvPr/>
          </p:nvSpPr>
          <p:spPr>
            <a:xfrm flipH="1">
              <a:off x="416456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2"/>
            <p:cNvSpPr/>
            <p:nvPr/>
          </p:nvSpPr>
          <p:spPr>
            <a:xfrm flipH="1">
              <a:off x="419848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2"/>
            <p:cNvSpPr/>
            <p:nvPr/>
          </p:nvSpPr>
          <p:spPr>
            <a:xfrm flipH="1">
              <a:off x="393870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2"/>
            <p:cNvSpPr/>
            <p:nvPr/>
          </p:nvSpPr>
          <p:spPr>
            <a:xfrm flipH="1">
              <a:off x="401523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2"/>
            <p:cNvSpPr/>
            <p:nvPr/>
          </p:nvSpPr>
          <p:spPr>
            <a:xfrm flipH="1">
              <a:off x="398583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2"/>
            <p:cNvSpPr/>
            <p:nvPr/>
          </p:nvSpPr>
          <p:spPr>
            <a:xfrm flipH="1">
              <a:off x="402737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2"/>
            <p:cNvSpPr/>
            <p:nvPr/>
          </p:nvSpPr>
          <p:spPr>
            <a:xfrm flipH="1">
              <a:off x="412768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2"/>
            <p:cNvSpPr/>
            <p:nvPr/>
          </p:nvSpPr>
          <p:spPr>
            <a:xfrm flipH="1">
              <a:off x="406022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2"/>
            <p:cNvSpPr/>
            <p:nvPr/>
          </p:nvSpPr>
          <p:spPr>
            <a:xfrm flipH="1">
              <a:off x="407466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2"/>
            <p:cNvSpPr/>
            <p:nvPr/>
          </p:nvSpPr>
          <p:spPr>
            <a:xfrm flipH="1">
              <a:off x="408312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2"/>
            <p:cNvSpPr/>
            <p:nvPr/>
          </p:nvSpPr>
          <p:spPr>
            <a:xfrm flipH="1">
              <a:off x="421161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2"/>
            <p:cNvSpPr/>
            <p:nvPr/>
          </p:nvSpPr>
          <p:spPr>
            <a:xfrm flipH="1">
              <a:off x="421586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2"/>
            <p:cNvSpPr/>
            <p:nvPr/>
          </p:nvSpPr>
          <p:spPr>
            <a:xfrm flipH="1">
              <a:off x="423252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2"/>
            <p:cNvSpPr/>
            <p:nvPr/>
          </p:nvSpPr>
          <p:spPr>
            <a:xfrm flipH="1">
              <a:off x="412669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2"/>
            <p:cNvSpPr/>
            <p:nvPr/>
          </p:nvSpPr>
          <p:spPr>
            <a:xfrm flipH="1">
              <a:off x="413691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2"/>
            <p:cNvSpPr/>
            <p:nvPr/>
          </p:nvSpPr>
          <p:spPr>
            <a:xfrm flipH="1">
              <a:off x="406221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2"/>
            <p:cNvSpPr/>
            <p:nvPr/>
          </p:nvSpPr>
          <p:spPr>
            <a:xfrm flipH="1">
              <a:off x="398752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2"/>
            <p:cNvSpPr/>
            <p:nvPr/>
          </p:nvSpPr>
          <p:spPr>
            <a:xfrm flipH="1">
              <a:off x="418894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2"/>
            <p:cNvSpPr/>
            <p:nvPr/>
          </p:nvSpPr>
          <p:spPr>
            <a:xfrm flipH="1">
              <a:off x="414537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2"/>
            <p:cNvSpPr/>
            <p:nvPr/>
          </p:nvSpPr>
          <p:spPr>
            <a:xfrm flipH="1">
              <a:off x="424274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2">
  <p:cSld name="CUSTOM_6_1_1_1">
    <p:spTree>
      <p:nvGrpSpPr>
        <p:cNvPr id="1" name="Shape 2737"/>
        <p:cNvGrpSpPr/>
        <p:nvPr/>
      </p:nvGrpSpPr>
      <p:grpSpPr>
        <a:xfrm>
          <a:off x="0" y="0"/>
          <a:ext cx="0" cy="0"/>
          <a:chOff x="0" y="0"/>
          <a:chExt cx="0" cy="0"/>
        </a:xfrm>
      </p:grpSpPr>
      <p:sp>
        <p:nvSpPr>
          <p:cNvPr id="2738" name="Google Shape;2738;p23"/>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739" name="Google Shape;2739;p23"/>
          <p:cNvSpPr txBox="1">
            <a:spLocks noGrp="1"/>
          </p:cNvSpPr>
          <p:nvPr>
            <p:ph type="subTitle" idx="1"/>
          </p:nvPr>
        </p:nvSpPr>
        <p:spPr>
          <a:xfrm>
            <a:off x="2335125" y="3677850"/>
            <a:ext cx="1920900" cy="799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740" name="Google Shape;2740;p23"/>
          <p:cNvSpPr txBox="1">
            <a:spLocks noGrp="1"/>
          </p:cNvSpPr>
          <p:nvPr>
            <p:ph type="title" idx="2"/>
          </p:nvPr>
        </p:nvSpPr>
        <p:spPr>
          <a:xfrm>
            <a:off x="2471625" y="3451000"/>
            <a:ext cx="16479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41" name="Google Shape;2741;p23"/>
          <p:cNvSpPr txBox="1">
            <a:spLocks noGrp="1"/>
          </p:cNvSpPr>
          <p:nvPr>
            <p:ph type="subTitle" idx="3"/>
          </p:nvPr>
        </p:nvSpPr>
        <p:spPr>
          <a:xfrm>
            <a:off x="4734876" y="3677850"/>
            <a:ext cx="1920900" cy="799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742" name="Google Shape;2742;p23"/>
          <p:cNvSpPr txBox="1">
            <a:spLocks noGrp="1"/>
          </p:cNvSpPr>
          <p:nvPr>
            <p:ph type="title" idx="4"/>
          </p:nvPr>
        </p:nvSpPr>
        <p:spPr>
          <a:xfrm>
            <a:off x="4871376" y="3451000"/>
            <a:ext cx="16479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43" name="Google Shape;2743;p23"/>
          <p:cNvSpPr/>
          <p:nvPr/>
        </p:nvSpPr>
        <p:spPr>
          <a:xfrm rot="9234458">
            <a:off x="-367420" y="-314294"/>
            <a:ext cx="2065233" cy="1105851"/>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4" name="Google Shape;2744;p23"/>
          <p:cNvGrpSpPr/>
          <p:nvPr/>
        </p:nvGrpSpPr>
        <p:grpSpPr>
          <a:xfrm rot="10800000" flipH="1">
            <a:off x="-9" y="-336968"/>
            <a:ext cx="1136990" cy="1476006"/>
            <a:chOff x="4468500" y="3085500"/>
            <a:chExt cx="219925" cy="285500"/>
          </a:xfrm>
        </p:grpSpPr>
        <p:sp>
          <p:nvSpPr>
            <p:cNvPr id="2745" name="Google Shape;2745;p23"/>
            <p:cNvSpPr/>
            <p:nvPr/>
          </p:nvSpPr>
          <p:spPr>
            <a:xfrm>
              <a:off x="4472150" y="3085500"/>
              <a:ext cx="216275" cy="275225"/>
            </a:xfrm>
            <a:custGeom>
              <a:avLst/>
              <a:gdLst/>
              <a:ahLst/>
              <a:cxnLst/>
              <a:rect l="l" t="t" r="r" b="b"/>
              <a:pathLst>
                <a:path w="8651" h="11009" extrusionOk="0">
                  <a:moveTo>
                    <a:pt x="7215" y="1"/>
                  </a:moveTo>
                  <a:cubicBezTo>
                    <a:pt x="6289" y="1"/>
                    <a:pt x="5185" y="1873"/>
                    <a:pt x="4751" y="2508"/>
                  </a:cubicBezTo>
                  <a:cubicBezTo>
                    <a:pt x="4512" y="1584"/>
                    <a:pt x="4262" y="1231"/>
                    <a:pt x="4019" y="1231"/>
                  </a:cubicBezTo>
                  <a:cubicBezTo>
                    <a:pt x="3413" y="1231"/>
                    <a:pt x="2849" y="3425"/>
                    <a:pt x="2620" y="4449"/>
                  </a:cubicBezTo>
                  <a:cubicBezTo>
                    <a:pt x="2353" y="4127"/>
                    <a:pt x="2127" y="2621"/>
                    <a:pt x="1675" y="2621"/>
                  </a:cubicBezTo>
                  <a:cubicBezTo>
                    <a:pt x="1150" y="2621"/>
                    <a:pt x="829" y="3657"/>
                    <a:pt x="697" y="3978"/>
                  </a:cubicBezTo>
                  <a:cubicBezTo>
                    <a:pt x="453" y="4937"/>
                    <a:pt x="376" y="6032"/>
                    <a:pt x="317" y="7014"/>
                  </a:cubicBezTo>
                  <a:cubicBezTo>
                    <a:pt x="186" y="8294"/>
                    <a:pt x="245" y="9728"/>
                    <a:pt x="1" y="11008"/>
                  </a:cubicBezTo>
                  <a:lnTo>
                    <a:pt x="186" y="11008"/>
                  </a:lnTo>
                  <a:cubicBezTo>
                    <a:pt x="1245" y="9859"/>
                    <a:pt x="2715" y="8615"/>
                    <a:pt x="3864" y="7787"/>
                  </a:cubicBezTo>
                  <a:cubicBezTo>
                    <a:pt x="4258" y="7520"/>
                    <a:pt x="5882" y="6692"/>
                    <a:pt x="5882" y="6240"/>
                  </a:cubicBezTo>
                  <a:cubicBezTo>
                    <a:pt x="5915" y="5692"/>
                    <a:pt x="5477" y="5600"/>
                    <a:pt x="5027" y="5600"/>
                  </a:cubicBezTo>
                  <a:cubicBezTo>
                    <a:pt x="4802" y="5600"/>
                    <a:pt x="4573" y="5623"/>
                    <a:pt x="4399" y="5623"/>
                  </a:cubicBezTo>
                  <a:cubicBezTo>
                    <a:pt x="4346" y="5623"/>
                    <a:pt x="4299" y="5621"/>
                    <a:pt x="4258" y="5616"/>
                  </a:cubicBezTo>
                  <a:cubicBezTo>
                    <a:pt x="5276" y="5163"/>
                    <a:pt x="6067" y="4937"/>
                    <a:pt x="6900" y="4485"/>
                  </a:cubicBezTo>
                  <a:cubicBezTo>
                    <a:pt x="7424" y="4222"/>
                    <a:pt x="8257" y="3770"/>
                    <a:pt x="7483" y="3205"/>
                  </a:cubicBezTo>
                  <a:cubicBezTo>
                    <a:pt x="7352" y="3128"/>
                    <a:pt x="7189" y="3101"/>
                    <a:pt x="7012" y="3101"/>
                  </a:cubicBezTo>
                  <a:cubicBezTo>
                    <a:pt x="6580" y="3101"/>
                    <a:pt x="6067" y="3263"/>
                    <a:pt x="5746" y="3263"/>
                  </a:cubicBezTo>
                  <a:cubicBezTo>
                    <a:pt x="5936" y="2544"/>
                    <a:pt x="8650" y="735"/>
                    <a:pt x="7556" y="97"/>
                  </a:cubicBezTo>
                  <a:cubicBezTo>
                    <a:pt x="7446" y="31"/>
                    <a:pt x="7332" y="1"/>
                    <a:pt x="7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3"/>
            <p:cNvSpPr/>
            <p:nvPr/>
          </p:nvSpPr>
          <p:spPr>
            <a:xfrm>
              <a:off x="4468500" y="3104225"/>
              <a:ext cx="180475" cy="266775"/>
            </a:xfrm>
            <a:custGeom>
              <a:avLst/>
              <a:gdLst/>
              <a:ahLst/>
              <a:cxnLst/>
              <a:rect l="l" t="t" r="r" b="b"/>
              <a:pathLst>
                <a:path w="7219" h="10671" extrusionOk="0">
                  <a:moveTo>
                    <a:pt x="7109" y="1"/>
                  </a:moveTo>
                  <a:cubicBezTo>
                    <a:pt x="7093" y="1"/>
                    <a:pt x="7076" y="8"/>
                    <a:pt x="7064" y="26"/>
                  </a:cubicBezTo>
                  <a:cubicBezTo>
                    <a:pt x="5707" y="1700"/>
                    <a:pt x="4331" y="3378"/>
                    <a:pt x="3010" y="5093"/>
                  </a:cubicBezTo>
                  <a:cubicBezTo>
                    <a:pt x="2368" y="5925"/>
                    <a:pt x="1784" y="6789"/>
                    <a:pt x="1332" y="7735"/>
                  </a:cubicBezTo>
                  <a:cubicBezTo>
                    <a:pt x="898" y="8658"/>
                    <a:pt x="260" y="9580"/>
                    <a:pt x="11" y="10562"/>
                  </a:cubicBezTo>
                  <a:cubicBezTo>
                    <a:pt x="0" y="10631"/>
                    <a:pt x="52" y="10671"/>
                    <a:pt x="103" y="10671"/>
                  </a:cubicBezTo>
                  <a:cubicBezTo>
                    <a:pt x="136" y="10671"/>
                    <a:pt x="169" y="10654"/>
                    <a:pt x="183" y="10616"/>
                  </a:cubicBezTo>
                  <a:cubicBezTo>
                    <a:pt x="409" y="9639"/>
                    <a:pt x="1052" y="8712"/>
                    <a:pt x="1463" y="7830"/>
                  </a:cubicBezTo>
                  <a:cubicBezTo>
                    <a:pt x="1879" y="6943"/>
                    <a:pt x="2427" y="6133"/>
                    <a:pt x="3028" y="5360"/>
                  </a:cubicBezTo>
                  <a:cubicBezTo>
                    <a:pt x="4368" y="3586"/>
                    <a:pt x="5779" y="1872"/>
                    <a:pt x="7177" y="139"/>
                  </a:cubicBezTo>
                  <a:cubicBezTo>
                    <a:pt x="7218" y="81"/>
                    <a:pt x="7162" y="1"/>
                    <a:pt x="71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3"/>
            <p:cNvSpPr/>
            <p:nvPr/>
          </p:nvSpPr>
          <p:spPr>
            <a:xfrm>
              <a:off x="4566825" y="3156475"/>
              <a:ext cx="57025" cy="48275"/>
            </a:xfrm>
            <a:custGeom>
              <a:avLst/>
              <a:gdLst/>
              <a:ahLst/>
              <a:cxnLst/>
              <a:rect l="l" t="t" r="r" b="b"/>
              <a:pathLst>
                <a:path w="2281" h="1931" extrusionOk="0">
                  <a:moveTo>
                    <a:pt x="104" y="0"/>
                  </a:moveTo>
                  <a:cubicBezTo>
                    <a:pt x="61" y="0"/>
                    <a:pt x="18" y="29"/>
                    <a:pt x="18" y="85"/>
                  </a:cubicBezTo>
                  <a:cubicBezTo>
                    <a:pt x="0" y="669"/>
                    <a:pt x="18" y="1252"/>
                    <a:pt x="18" y="1836"/>
                  </a:cubicBezTo>
                  <a:cubicBezTo>
                    <a:pt x="18" y="1872"/>
                    <a:pt x="59" y="1931"/>
                    <a:pt x="95" y="1931"/>
                  </a:cubicBezTo>
                  <a:cubicBezTo>
                    <a:pt x="792" y="1836"/>
                    <a:pt x="1489" y="1741"/>
                    <a:pt x="2167" y="1646"/>
                  </a:cubicBezTo>
                  <a:cubicBezTo>
                    <a:pt x="2280" y="1628"/>
                    <a:pt x="2226" y="1478"/>
                    <a:pt x="2131" y="1478"/>
                  </a:cubicBezTo>
                  <a:cubicBezTo>
                    <a:pt x="1507" y="1573"/>
                    <a:pt x="887" y="1668"/>
                    <a:pt x="263" y="1741"/>
                  </a:cubicBezTo>
                  <a:cubicBezTo>
                    <a:pt x="261" y="1741"/>
                    <a:pt x="259" y="1741"/>
                    <a:pt x="258" y="1741"/>
                  </a:cubicBezTo>
                  <a:cubicBezTo>
                    <a:pt x="132" y="1741"/>
                    <a:pt x="172" y="1061"/>
                    <a:pt x="172" y="967"/>
                  </a:cubicBezTo>
                  <a:cubicBezTo>
                    <a:pt x="172" y="669"/>
                    <a:pt x="172" y="366"/>
                    <a:pt x="190" y="85"/>
                  </a:cubicBezTo>
                  <a:cubicBezTo>
                    <a:pt x="190" y="29"/>
                    <a:pt x="147" y="0"/>
                    <a:pt x="1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3"/>
            <p:cNvSpPr/>
            <p:nvPr/>
          </p:nvSpPr>
          <p:spPr>
            <a:xfrm>
              <a:off x="4505816" y="3194499"/>
              <a:ext cx="66375" cy="86225"/>
            </a:xfrm>
            <a:custGeom>
              <a:avLst/>
              <a:gdLst/>
              <a:ahLst/>
              <a:cxnLst/>
              <a:rect l="l" t="t" r="r" b="b"/>
              <a:pathLst>
                <a:path w="2655" h="3449" extrusionOk="0">
                  <a:moveTo>
                    <a:pt x="116" y="1"/>
                  </a:moveTo>
                  <a:cubicBezTo>
                    <a:pt x="78" y="1"/>
                    <a:pt x="41" y="23"/>
                    <a:pt x="41" y="69"/>
                  </a:cubicBezTo>
                  <a:cubicBezTo>
                    <a:pt x="0" y="1182"/>
                    <a:pt x="208" y="2276"/>
                    <a:pt x="227" y="3371"/>
                  </a:cubicBezTo>
                  <a:cubicBezTo>
                    <a:pt x="227" y="3416"/>
                    <a:pt x="266" y="3448"/>
                    <a:pt x="301" y="3448"/>
                  </a:cubicBezTo>
                  <a:cubicBezTo>
                    <a:pt x="308" y="3448"/>
                    <a:pt x="315" y="3447"/>
                    <a:pt x="322" y="3443"/>
                  </a:cubicBezTo>
                  <a:cubicBezTo>
                    <a:pt x="1077" y="3235"/>
                    <a:pt x="1828" y="3122"/>
                    <a:pt x="2565" y="2896"/>
                  </a:cubicBezTo>
                  <a:cubicBezTo>
                    <a:pt x="2655" y="2862"/>
                    <a:pt x="2624" y="2727"/>
                    <a:pt x="2544" y="2727"/>
                  </a:cubicBezTo>
                  <a:cubicBezTo>
                    <a:pt x="2539" y="2727"/>
                    <a:pt x="2534" y="2728"/>
                    <a:pt x="2529" y="2729"/>
                  </a:cubicBezTo>
                  <a:cubicBezTo>
                    <a:pt x="2149" y="2842"/>
                    <a:pt x="1792" y="2937"/>
                    <a:pt x="1416" y="3032"/>
                  </a:cubicBezTo>
                  <a:cubicBezTo>
                    <a:pt x="1187" y="3073"/>
                    <a:pt x="884" y="3210"/>
                    <a:pt x="665" y="3210"/>
                  </a:cubicBezTo>
                  <a:cubicBezTo>
                    <a:pt x="504" y="3210"/>
                    <a:pt x="388" y="3136"/>
                    <a:pt x="380" y="2896"/>
                  </a:cubicBezTo>
                  <a:cubicBezTo>
                    <a:pt x="340" y="1955"/>
                    <a:pt x="172" y="1032"/>
                    <a:pt x="190" y="69"/>
                  </a:cubicBezTo>
                  <a:cubicBezTo>
                    <a:pt x="190" y="23"/>
                    <a:pt x="153" y="1"/>
                    <a:pt x="1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3"/>
            <p:cNvSpPr/>
            <p:nvPr/>
          </p:nvSpPr>
          <p:spPr>
            <a:xfrm>
              <a:off x="4563075" y="3138225"/>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3"/>
            <p:cNvSpPr/>
            <p:nvPr/>
          </p:nvSpPr>
          <p:spPr>
            <a:xfrm>
              <a:off x="4570550" y="3131675"/>
              <a:ext cx="6250" cy="4775"/>
            </a:xfrm>
            <a:custGeom>
              <a:avLst/>
              <a:gdLst/>
              <a:ahLst/>
              <a:cxnLst/>
              <a:rect l="l" t="t" r="r" b="b"/>
              <a:pathLst>
                <a:path w="250" h="191" extrusionOk="0">
                  <a:moveTo>
                    <a:pt x="136" y="0"/>
                  </a:moveTo>
                  <a:cubicBezTo>
                    <a:pt x="1" y="0"/>
                    <a:pt x="1" y="190"/>
                    <a:pt x="136" y="190"/>
                  </a:cubicBezTo>
                  <a:cubicBezTo>
                    <a:pt x="249" y="190"/>
                    <a:pt x="249" y="0"/>
                    <a:pt x="1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3"/>
            <p:cNvSpPr/>
            <p:nvPr/>
          </p:nvSpPr>
          <p:spPr>
            <a:xfrm>
              <a:off x="4572025" y="3141050"/>
              <a:ext cx="6575" cy="4775"/>
            </a:xfrm>
            <a:custGeom>
              <a:avLst/>
              <a:gdLst/>
              <a:ahLst/>
              <a:cxnLst/>
              <a:rect l="l" t="t" r="r" b="b"/>
              <a:pathLst>
                <a:path w="263" h="191" extrusionOk="0">
                  <a:moveTo>
                    <a:pt x="132" y="1"/>
                  </a:moveTo>
                  <a:cubicBezTo>
                    <a:pt x="0" y="1"/>
                    <a:pt x="0"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3"/>
            <p:cNvSpPr/>
            <p:nvPr/>
          </p:nvSpPr>
          <p:spPr>
            <a:xfrm>
              <a:off x="4628575" y="3181200"/>
              <a:ext cx="6575" cy="5125"/>
            </a:xfrm>
            <a:custGeom>
              <a:avLst/>
              <a:gdLst/>
              <a:ahLst/>
              <a:cxnLst/>
              <a:rect l="l" t="t" r="r" b="b"/>
              <a:pathLst>
                <a:path w="263" h="205" extrusionOk="0">
                  <a:moveTo>
                    <a:pt x="131" y="1"/>
                  </a:moveTo>
                  <a:cubicBezTo>
                    <a:pt x="0" y="1"/>
                    <a:pt x="0" y="204"/>
                    <a:pt x="131" y="204"/>
                  </a:cubicBezTo>
                  <a:cubicBezTo>
                    <a:pt x="263" y="204"/>
                    <a:pt x="263" y="1"/>
                    <a:pt x="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3"/>
            <p:cNvSpPr/>
            <p:nvPr/>
          </p:nvSpPr>
          <p:spPr>
            <a:xfrm>
              <a:off x="4635575" y="3172725"/>
              <a:ext cx="6250" cy="4650"/>
            </a:xfrm>
            <a:custGeom>
              <a:avLst/>
              <a:gdLst/>
              <a:ahLst/>
              <a:cxnLst/>
              <a:rect l="l" t="t" r="r" b="b"/>
              <a:pathLst>
                <a:path w="250" h="186" extrusionOk="0">
                  <a:moveTo>
                    <a:pt x="136" y="1"/>
                  </a:moveTo>
                  <a:cubicBezTo>
                    <a:pt x="1" y="1"/>
                    <a:pt x="1" y="186"/>
                    <a:pt x="136" y="186"/>
                  </a:cubicBezTo>
                  <a:cubicBezTo>
                    <a:pt x="250" y="186"/>
                    <a:pt x="250" y="1"/>
                    <a:pt x="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3"/>
            <p:cNvSpPr/>
            <p:nvPr/>
          </p:nvSpPr>
          <p:spPr>
            <a:xfrm>
              <a:off x="4638975" y="3183025"/>
              <a:ext cx="6125" cy="4775"/>
            </a:xfrm>
            <a:custGeom>
              <a:avLst/>
              <a:gdLst/>
              <a:ahLst/>
              <a:cxnLst/>
              <a:rect l="l" t="t" r="r" b="b"/>
              <a:pathLst>
                <a:path w="245" h="191" extrusionOk="0">
                  <a:moveTo>
                    <a:pt x="132" y="0"/>
                  </a:moveTo>
                  <a:cubicBezTo>
                    <a:pt x="0" y="0"/>
                    <a:pt x="0" y="190"/>
                    <a:pt x="132" y="190"/>
                  </a:cubicBezTo>
                  <a:cubicBezTo>
                    <a:pt x="245" y="190"/>
                    <a:pt x="245" y="0"/>
                    <a:pt x="1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3"/>
            <p:cNvSpPr/>
            <p:nvPr/>
          </p:nvSpPr>
          <p:spPr>
            <a:xfrm>
              <a:off x="4530525" y="3221250"/>
              <a:ext cx="6675" cy="4650"/>
            </a:xfrm>
            <a:custGeom>
              <a:avLst/>
              <a:gdLst/>
              <a:ahLst/>
              <a:cxnLst/>
              <a:rect l="l" t="t" r="r" b="b"/>
              <a:pathLst>
                <a:path w="267" h="186" extrusionOk="0">
                  <a:moveTo>
                    <a:pt x="131" y="0"/>
                  </a:moveTo>
                  <a:cubicBezTo>
                    <a:pt x="0" y="0"/>
                    <a:pt x="0" y="186"/>
                    <a:pt x="131" y="186"/>
                  </a:cubicBezTo>
                  <a:cubicBezTo>
                    <a:pt x="267" y="186"/>
                    <a:pt x="267" y="0"/>
                    <a:pt x="1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3"/>
            <p:cNvSpPr/>
            <p:nvPr/>
          </p:nvSpPr>
          <p:spPr>
            <a:xfrm>
              <a:off x="4536175" y="3212750"/>
              <a:ext cx="6125" cy="4675"/>
            </a:xfrm>
            <a:custGeom>
              <a:avLst/>
              <a:gdLst/>
              <a:ahLst/>
              <a:cxnLst/>
              <a:rect l="l" t="t" r="r" b="b"/>
              <a:pathLst>
                <a:path w="245" h="187" extrusionOk="0">
                  <a:moveTo>
                    <a:pt x="131" y="1"/>
                  </a:moveTo>
                  <a:cubicBezTo>
                    <a:pt x="0" y="1"/>
                    <a:pt x="0" y="186"/>
                    <a:pt x="131" y="186"/>
                  </a:cubicBezTo>
                  <a:cubicBezTo>
                    <a:pt x="245" y="186"/>
                    <a:pt x="245" y="1"/>
                    <a:pt x="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3"/>
            <p:cNvSpPr/>
            <p:nvPr/>
          </p:nvSpPr>
          <p:spPr>
            <a:xfrm>
              <a:off x="4575300" y="3239100"/>
              <a:ext cx="6575" cy="4775"/>
            </a:xfrm>
            <a:custGeom>
              <a:avLst/>
              <a:gdLst/>
              <a:ahLst/>
              <a:cxnLst/>
              <a:rect l="l" t="t" r="r" b="b"/>
              <a:pathLst>
                <a:path w="263" h="191" extrusionOk="0">
                  <a:moveTo>
                    <a:pt x="132" y="1"/>
                  </a:moveTo>
                  <a:cubicBezTo>
                    <a:pt x="1" y="1"/>
                    <a:pt x="1"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3"/>
            <p:cNvSpPr/>
            <p:nvPr/>
          </p:nvSpPr>
          <p:spPr>
            <a:xfrm>
              <a:off x="4579025" y="3248500"/>
              <a:ext cx="6700" cy="4775"/>
            </a:xfrm>
            <a:custGeom>
              <a:avLst/>
              <a:gdLst/>
              <a:ahLst/>
              <a:cxnLst/>
              <a:rect l="l" t="t" r="r" b="b"/>
              <a:pathLst>
                <a:path w="268" h="191" extrusionOk="0">
                  <a:moveTo>
                    <a:pt x="137" y="0"/>
                  </a:moveTo>
                  <a:cubicBezTo>
                    <a:pt x="1" y="0"/>
                    <a:pt x="1" y="190"/>
                    <a:pt x="137" y="190"/>
                  </a:cubicBezTo>
                  <a:cubicBezTo>
                    <a:pt x="268" y="190"/>
                    <a:pt x="268" y="0"/>
                    <a:pt x="1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3"/>
            <p:cNvSpPr/>
            <p:nvPr/>
          </p:nvSpPr>
          <p:spPr>
            <a:xfrm>
              <a:off x="4585700" y="3240575"/>
              <a:ext cx="6125" cy="4675"/>
            </a:xfrm>
            <a:custGeom>
              <a:avLst/>
              <a:gdLst/>
              <a:ahLst/>
              <a:cxnLst/>
              <a:rect l="l" t="t" r="r" b="b"/>
              <a:pathLst>
                <a:path w="245" h="187" extrusionOk="0">
                  <a:moveTo>
                    <a:pt x="132" y="1"/>
                  </a:moveTo>
                  <a:cubicBezTo>
                    <a:pt x="1" y="1"/>
                    <a:pt x="1" y="186"/>
                    <a:pt x="132" y="186"/>
                  </a:cubicBezTo>
                  <a:cubicBezTo>
                    <a:pt x="245" y="186"/>
                    <a:pt x="245" y="1"/>
                    <a:pt x="1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3"/>
            <p:cNvSpPr/>
            <p:nvPr/>
          </p:nvSpPr>
          <p:spPr>
            <a:xfrm>
              <a:off x="4490475" y="3258900"/>
              <a:ext cx="6125" cy="4775"/>
            </a:xfrm>
            <a:custGeom>
              <a:avLst/>
              <a:gdLst/>
              <a:ahLst/>
              <a:cxnLst/>
              <a:rect l="l" t="t" r="r" b="b"/>
              <a:pathLst>
                <a:path w="245" h="191" extrusionOk="0">
                  <a:moveTo>
                    <a:pt x="114" y="1"/>
                  </a:moveTo>
                  <a:cubicBezTo>
                    <a:pt x="1" y="1"/>
                    <a:pt x="1" y="191"/>
                    <a:pt x="114" y="191"/>
                  </a:cubicBezTo>
                  <a:cubicBezTo>
                    <a:pt x="245" y="191"/>
                    <a:pt x="245" y="1"/>
                    <a:pt x="1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3"/>
            <p:cNvSpPr/>
            <p:nvPr/>
          </p:nvSpPr>
          <p:spPr>
            <a:xfrm>
              <a:off x="4492400" y="3267850"/>
              <a:ext cx="6575" cy="4775"/>
            </a:xfrm>
            <a:custGeom>
              <a:avLst/>
              <a:gdLst/>
              <a:ahLst/>
              <a:cxnLst/>
              <a:rect l="l" t="t" r="r" b="b"/>
              <a:pathLst>
                <a:path w="263" h="191" extrusionOk="0">
                  <a:moveTo>
                    <a:pt x="132" y="0"/>
                  </a:moveTo>
                  <a:cubicBezTo>
                    <a:pt x="1" y="0"/>
                    <a:pt x="1" y="190"/>
                    <a:pt x="132" y="190"/>
                  </a:cubicBezTo>
                  <a:cubicBezTo>
                    <a:pt x="263" y="190"/>
                    <a:pt x="263" y="0"/>
                    <a:pt x="1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2" name="Google Shape;2762;p23"/>
          <p:cNvGrpSpPr/>
          <p:nvPr/>
        </p:nvGrpSpPr>
        <p:grpSpPr>
          <a:xfrm rot="10800000" flipH="1">
            <a:off x="7217662" y="-1755381"/>
            <a:ext cx="3196958" cy="3284371"/>
            <a:chOff x="7217662" y="3775244"/>
            <a:chExt cx="3196958" cy="3284371"/>
          </a:xfrm>
        </p:grpSpPr>
        <p:sp>
          <p:nvSpPr>
            <p:cNvPr id="2763" name="Google Shape;2763;p23"/>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64" name="Google Shape;2764;p23"/>
            <p:cNvGrpSpPr/>
            <p:nvPr/>
          </p:nvGrpSpPr>
          <p:grpSpPr>
            <a:xfrm rot="10800000" flipH="1">
              <a:off x="7967975" y="3899233"/>
              <a:ext cx="1404941" cy="1004250"/>
              <a:chOff x="8090250" y="1355275"/>
              <a:chExt cx="1404941" cy="1004250"/>
            </a:xfrm>
          </p:grpSpPr>
          <p:sp>
            <p:nvSpPr>
              <p:cNvPr id="2765" name="Google Shape;2765;p23"/>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3"/>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3"/>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3"/>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3"/>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3"/>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3"/>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3"/>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3"/>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3"/>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3"/>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3"/>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3"/>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3"/>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23"/>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3"/>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3"/>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3"/>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3"/>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3"/>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3"/>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86" name="Google Shape;2786;p23"/>
          <p:cNvGrpSpPr/>
          <p:nvPr/>
        </p:nvGrpSpPr>
        <p:grpSpPr>
          <a:xfrm rot="10800000" flipH="1">
            <a:off x="8056638" y="-240025"/>
            <a:ext cx="1365815" cy="1769007"/>
            <a:chOff x="4291200" y="3137775"/>
            <a:chExt cx="177600" cy="230025"/>
          </a:xfrm>
        </p:grpSpPr>
        <p:sp>
          <p:nvSpPr>
            <p:cNvPr id="2787" name="Google Shape;2787;p23"/>
            <p:cNvSpPr/>
            <p:nvPr/>
          </p:nvSpPr>
          <p:spPr>
            <a:xfrm>
              <a:off x="4291200" y="3137775"/>
              <a:ext cx="177600" cy="226225"/>
            </a:xfrm>
            <a:custGeom>
              <a:avLst/>
              <a:gdLst/>
              <a:ahLst/>
              <a:cxnLst/>
              <a:rect l="l" t="t" r="r" b="b"/>
              <a:pathLst>
                <a:path w="7104" h="9049" extrusionOk="0">
                  <a:moveTo>
                    <a:pt x="1" y="1"/>
                  </a:moveTo>
                  <a:cubicBezTo>
                    <a:pt x="227" y="946"/>
                    <a:pt x="602" y="1941"/>
                    <a:pt x="906" y="2887"/>
                  </a:cubicBezTo>
                  <a:cubicBezTo>
                    <a:pt x="1448" y="4714"/>
                    <a:pt x="2996" y="5393"/>
                    <a:pt x="4353" y="6524"/>
                  </a:cubicBezTo>
                  <a:cubicBezTo>
                    <a:pt x="4977" y="7013"/>
                    <a:pt x="5560" y="7465"/>
                    <a:pt x="6126" y="8012"/>
                  </a:cubicBezTo>
                  <a:cubicBezTo>
                    <a:pt x="6430" y="8300"/>
                    <a:pt x="6658" y="8694"/>
                    <a:pt x="6986" y="8936"/>
                  </a:cubicBezTo>
                  <a:lnTo>
                    <a:pt x="6986" y="8936"/>
                  </a:lnTo>
                  <a:cubicBezTo>
                    <a:pt x="6915" y="8812"/>
                    <a:pt x="6823" y="8618"/>
                    <a:pt x="6786" y="8501"/>
                  </a:cubicBezTo>
                  <a:cubicBezTo>
                    <a:pt x="6257" y="7013"/>
                    <a:pt x="6198" y="5470"/>
                    <a:pt x="5560" y="3977"/>
                  </a:cubicBezTo>
                  <a:cubicBezTo>
                    <a:pt x="4525" y="1566"/>
                    <a:pt x="2127" y="1037"/>
                    <a:pt x="1" y="1"/>
                  </a:cubicBezTo>
                  <a:close/>
                  <a:moveTo>
                    <a:pt x="6986" y="8936"/>
                  </a:moveTo>
                  <a:cubicBezTo>
                    <a:pt x="7020" y="8994"/>
                    <a:pt x="7050" y="9037"/>
                    <a:pt x="7067" y="9048"/>
                  </a:cubicBezTo>
                  <a:lnTo>
                    <a:pt x="7103" y="9012"/>
                  </a:lnTo>
                  <a:cubicBezTo>
                    <a:pt x="7063" y="8989"/>
                    <a:pt x="7024" y="8963"/>
                    <a:pt x="6986" y="893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3"/>
            <p:cNvSpPr/>
            <p:nvPr/>
          </p:nvSpPr>
          <p:spPr>
            <a:xfrm>
              <a:off x="4313250" y="3166425"/>
              <a:ext cx="154825" cy="201375"/>
            </a:xfrm>
            <a:custGeom>
              <a:avLst/>
              <a:gdLst/>
              <a:ahLst/>
              <a:cxnLst/>
              <a:rect l="l" t="t" r="r" b="b"/>
              <a:pathLst>
                <a:path w="6193" h="8055" extrusionOk="0">
                  <a:moveTo>
                    <a:pt x="115" y="1"/>
                  </a:moveTo>
                  <a:cubicBezTo>
                    <a:pt x="53" y="1"/>
                    <a:pt x="1" y="81"/>
                    <a:pt x="60" y="139"/>
                  </a:cubicBezTo>
                  <a:cubicBezTo>
                    <a:pt x="1154" y="1343"/>
                    <a:pt x="2358" y="2456"/>
                    <a:pt x="3471" y="3663"/>
                  </a:cubicBezTo>
                  <a:cubicBezTo>
                    <a:pt x="4583" y="4889"/>
                    <a:pt x="5280" y="6545"/>
                    <a:pt x="6018" y="8015"/>
                  </a:cubicBezTo>
                  <a:cubicBezTo>
                    <a:pt x="6033" y="8043"/>
                    <a:pt x="6056" y="8055"/>
                    <a:pt x="6079" y="8055"/>
                  </a:cubicBezTo>
                  <a:cubicBezTo>
                    <a:pt x="6134" y="8055"/>
                    <a:pt x="6192" y="7988"/>
                    <a:pt x="6167" y="7920"/>
                  </a:cubicBezTo>
                  <a:cubicBezTo>
                    <a:pt x="5452" y="6509"/>
                    <a:pt x="4751" y="4944"/>
                    <a:pt x="3733" y="3718"/>
                  </a:cubicBezTo>
                  <a:cubicBezTo>
                    <a:pt x="2625" y="2401"/>
                    <a:pt x="1322" y="1288"/>
                    <a:pt x="173" y="26"/>
                  </a:cubicBezTo>
                  <a:cubicBezTo>
                    <a:pt x="155" y="8"/>
                    <a:pt x="135"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3"/>
            <p:cNvSpPr/>
            <p:nvPr/>
          </p:nvSpPr>
          <p:spPr>
            <a:xfrm>
              <a:off x="4317325" y="3179550"/>
              <a:ext cx="47875" cy="38800"/>
            </a:xfrm>
            <a:custGeom>
              <a:avLst/>
              <a:gdLst/>
              <a:ahLst/>
              <a:cxnLst/>
              <a:rect l="l" t="t" r="r" b="b"/>
              <a:pathLst>
                <a:path w="1915" h="1552" extrusionOk="0">
                  <a:moveTo>
                    <a:pt x="1828" y="0"/>
                  </a:moveTo>
                  <a:cubicBezTo>
                    <a:pt x="1785" y="0"/>
                    <a:pt x="1742" y="28"/>
                    <a:pt x="1742" y="85"/>
                  </a:cubicBezTo>
                  <a:lnTo>
                    <a:pt x="1742" y="1345"/>
                  </a:lnTo>
                  <a:lnTo>
                    <a:pt x="1742" y="1345"/>
                  </a:lnTo>
                  <a:cubicBezTo>
                    <a:pt x="1230" y="1095"/>
                    <a:pt x="701" y="923"/>
                    <a:pt x="141" y="818"/>
                  </a:cubicBezTo>
                  <a:cubicBezTo>
                    <a:pt x="130" y="814"/>
                    <a:pt x="120" y="813"/>
                    <a:pt x="110" y="813"/>
                  </a:cubicBezTo>
                  <a:cubicBezTo>
                    <a:pt x="22" y="813"/>
                    <a:pt x="1" y="951"/>
                    <a:pt x="87" y="972"/>
                  </a:cubicBezTo>
                  <a:cubicBezTo>
                    <a:pt x="688" y="1103"/>
                    <a:pt x="1236" y="1270"/>
                    <a:pt x="1783" y="1537"/>
                  </a:cubicBezTo>
                  <a:cubicBezTo>
                    <a:pt x="1798" y="1547"/>
                    <a:pt x="1815" y="1552"/>
                    <a:pt x="1831" y="1552"/>
                  </a:cubicBezTo>
                  <a:cubicBezTo>
                    <a:pt x="1874" y="1552"/>
                    <a:pt x="1914" y="1521"/>
                    <a:pt x="1914" y="1478"/>
                  </a:cubicBezTo>
                  <a:lnTo>
                    <a:pt x="1914" y="85"/>
                  </a:lnTo>
                  <a:cubicBezTo>
                    <a:pt x="1914" y="28"/>
                    <a:pt x="1871" y="0"/>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3"/>
            <p:cNvSpPr/>
            <p:nvPr/>
          </p:nvSpPr>
          <p:spPr>
            <a:xfrm>
              <a:off x="4338700" y="3212875"/>
              <a:ext cx="64150" cy="43350"/>
            </a:xfrm>
            <a:custGeom>
              <a:avLst/>
              <a:gdLst/>
              <a:ahLst/>
              <a:cxnLst/>
              <a:rect l="l" t="t" r="r" b="b"/>
              <a:pathLst>
                <a:path w="2566" h="1734" extrusionOk="0">
                  <a:moveTo>
                    <a:pt x="2491" y="0"/>
                  </a:moveTo>
                  <a:cubicBezTo>
                    <a:pt x="2454" y="0"/>
                    <a:pt x="2416" y="23"/>
                    <a:pt x="2416" y="68"/>
                  </a:cubicBezTo>
                  <a:cubicBezTo>
                    <a:pt x="2400" y="552"/>
                    <a:pt x="2334" y="1035"/>
                    <a:pt x="2309" y="1515"/>
                  </a:cubicBezTo>
                  <a:lnTo>
                    <a:pt x="2309" y="1515"/>
                  </a:lnTo>
                  <a:cubicBezTo>
                    <a:pt x="1625" y="1178"/>
                    <a:pt x="859" y="1009"/>
                    <a:pt x="96" y="937"/>
                  </a:cubicBezTo>
                  <a:cubicBezTo>
                    <a:pt x="91" y="936"/>
                    <a:pt x="86" y="936"/>
                    <a:pt x="82" y="936"/>
                  </a:cubicBezTo>
                  <a:cubicBezTo>
                    <a:pt x="1" y="936"/>
                    <a:pt x="6" y="1086"/>
                    <a:pt x="96" y="1086"/>
                  </a:cubicBezTo>
                  <a:cubicBezTo>
                    <a:pt x="869" y="1163"/>
                    <a:pt x="1661" y="1353"/>
                    <a:pt x="2358" y="1729"/>
                  </a:cubicBezTo>
                  <a:cubicBezTo>
                    <a:pt x="2365" y="1732"/>
                    <a:pt x="2373" y="1733"/>
                    <a:pt x="2381" y="1733"/>
                  </a:cubicBezTo>
                  <a:cubicBezTo>
                    <a:pt x="2422" y="1733"/>
                    <a:pt x="2471" y="1700"/>
                    <a:pt x="2471" y="1652"/>
                  </a:cubicBezTo>
                  <a:cubicBezTo>
                    <a:pt x="2489" y="1127"/>
                    <a:pt x="2566" y="598"/>
                    <a:pt x="2566" y="68"/>
                  </a:cubicBezTo>
                  <a:cubicBezTo>
                    <a:pt x="2566" y="23"/>
                    <a:pt x="2528" y="0"/>
                    <a:pt x="2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3"/>
            <p:cNvSpPr/>
            <p:nvPr/>
          </p:nvSpPr>
          <p:spPr>
            <a:xfrm>
              <a:off x="4381800" y="3249775"/>
              <a:ext cx="47225" cy="39475"/>
            </a:xfrm>
            <a:custGeom>
              <a:avLst/>
              <a:gdLst/>
              <a:ahLst/>
              <a:cxnLst/>
              <a:rect l="l" t="t" r="r" b="b"/>
              <a:pathLst>
                <a:path w="1889" h="1579" extrusionOk="0">
                  <a:moveTo>
                    <a:pt x="1791" y="1"/>
                  </a:moveTo>
                  <a:cubicBezTo>
                    <a:pt x="1762" y="1"/>
                    <a:pt x="1735" y="19"/>
                    <a:pt x="1728" y="63"/>
                  </a:cubicBezTo>
                  <a:cubicBezTo>
                    <a:pt x="1640" y="504"/>
                    <a:pt x="1650" y="957"/>
                    <a:pt x="1651" y="1396"/>
                  </a:cubicBezTo>
                  <a:lnTo>
                    <a:pt x="1651" y="1396"/>
                  </a:lnTo>
                  <a:cubicBezTo>
                    <a:pt x="1138" y="1267"/>
                    <a:pt x="644" y="1093"/>
                    <a:pt x="145" y="931"/>
                  </a:cubicBezTo>
                  <a:cubicBezTo>
                    <a:pt x="139" y="930"/>
                    <a:pt x="132" y="930"/>
                    <a:pt x="127" y="930"/>
                  </a:cubicBezTo>
                  <a:cubicBezTo>
                    <a:pt x="28" y="930"/>
                    <a:pt x="1" y="1065"/>
                    <a:pt x="86" y="1103"/>
                  </a:cubicBezTo>
                  <a:cubicBezTo>
                    <a:pt x="634" y="1252"/>
                    <a:pt x="1163" y="1442"/>
                    <a:pt x="1710" y="1573"/>
                  </a:cubicBezTo>
                  <a:cubicBezTo>
                    <a:pt x="1720" y="1577"/>
                    <a:pt x="1730" y="1578"/>
                    <a:pt x="1739" y="1578"/>
                  </a:cubicBezTo>
                  <a:cubicBezTo>
                    <a:pt x="1783" y="1578"/>
                    <a:pt x="1823" y="1545"/>
                    <a:pt x="1823" y="1497"/>
                  </a:cubicBezTo>
                  <a:cubicBezTo>
                    <a:pt x="1805" y="1026"/>
                    <a:pt x="1783" y="574"/>
                    <a:pt x="1878" y="103"/>
                  </a:cubicBezTo>
                  <a:cubicBezTo>
                    <a:pt x="1889" y="45"/>
                    <a:pt x="1837" y="1"/>
                    <a:pt x="17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3"/>
            <p:cNvSpPr/>
            <p:nvPr/>
          </p:nvSpPr>
          <p:spPr>
            <a:xfrm>
              <a:off x="4381675" y="32108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3"/>
            <p:cNvSpPr/>
            <p:nvPr/>
          </p:nvSpPr>
          <p:spPr>
            <a:xfrm>
              <a:off x="4384950" y="3197150"/>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3"/>
            <p:cNvSpPr/>
            <p:nvPr/>
          </p:nvSpPr>
          <p:spPr>
            <a:xfrm>
              <a:off x="4311900" y="3187775"/>
              <a:ext cx="6125" cy="5225"/>
            </a:xfrm>
            <a:custGeom>
              <a:avLst/>
              <a:gdLst/>
              <a:ahLst/>
              <a:cxnLst/>
              <a:rect l="l" t="t" r="r" b="b"/>
              <a:pathLst>
                <a:path w="245"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3"/>
            <p:cNvSpPr/>
            <p:nvPr/>
          </p:nvSpPr>
          <p:spPr>
            <a:xfrm>
              <a:off x="4338700" y="3223050"/>
              <a:ext cx="6700" cy="4775"/>
            </a:xfrm>
            <a:custGeom>
              <a:avLst/>
              <a:gdLst/>
              <a:ahLst/>
              <a:cxnLst/>
              <a:rect l="l" t="t" r="r" b="b"/>
              <a:pathLst>
                <a:path w="268" h="191" extrusionOk="0">
                  <a:moveTo>
                    <a:pt x="136" y="1"/>
                  </a:moveTo>
                  <a:cubicBezTo>
                    <a:pt x="1" y="1"/>
                    <a:pt x="1" y="191"/>
                    <a:pt x="136" y="191"/>
                  </a:cubicBezTo>
                  <a:cubicBezTo>
                    <a:pt x="268" y="191"/>
                    <a:pt x="268" y="1"/>
                    <a:pt x="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3"/>
            <p:cNvSpPr/>
            <p:nvPr/>
          </p:nvSpPr>
          <p:spPr>
            <a:xfrm>
              <a:off x="4349575" y="3226900"/>
              <a:ext cx="6675" cy="5225"/>
            </a:xfrm>
            <a:custGeom>
              <a:avLst/>
              <a:gdLst/>
              <a:ahLst/>
              <a:cxnLst/>
              <a:rect l="l" t="t" r="r" b="b"/>
              <a:pathLst>
                <a:path w="267" h="209" extrusionOk="0">
                  <a:moveTo>
                    <a:pt x="131" y="0"/>
                  </a:moveTo>
                  <a:cubicBezTo>
                    <a:pt x="0" y="0"/>
                    <a:pt x="0" y="209"/>
                    <a:pt x="131" y="209"/>
                  </a:cubicBezTo>
                  <a:cubicBezTo>
                    <a:pt x="267" y="209"/>
                    <a:pt x="267" y="0"/>
                    <a:pt x="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3"/>
            <p:cNvSpPr/>
            <p:nvPr/>
          </p:nvSpPr>
          <p:spPr>
            <a:xfrm>
              <a:off x="4434825" y="3281975"/>
              <a:ext cx="6700" cy="5225"/>
            </a:xfrm>
            <a:custGeom>
              <a:avLst/>
              <a:gdLst/>
              <a:ahLst/>
              <a:cxnLst/>
              <a:rect l="l" t="t" r="r" b="b"/>
              <a:pathLst>
                <a:path w="268" h="209" extrusionOk="0">
                  <a:moveTo>
                    <a:pt x="137" y="0"/>
                  </a:moveTo>
                  <a:cubicBezTo>
                    <a:pt x="1" y="0"/>
                    <a:pt x="1" y="209"/>
                    <a:pt x="137" y="209"/>
                  </a:cubicBezTo>
                  <a:cubicBezTo>
                    <a:pt x="268" y="209"/>
                    <a:pt x="268" y="0"/>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3"/>
            <p:cNvSpPr/>
            <p:nvPr/>
          </p:nvSpPr>
          <p:spPr>
            <a:xfrm>
              <a:off x="4412775" y="3295200"/>
              <a:ext cx="6600" cy="477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99" name="Google Shape;2799;p23"/>
          <p:cNvSpPr/>
          <p:nvPr/>
        </p:nvSpPr>
        <p:spPr>
          <a:xfrm rot="-4452864">
            <a:off x="7890656" y="4190515"/>
            <a:ext cx="2683326" cy="213853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3"/>
          <p:cNvSpPr/>
          <p:nvPr/>
        </p:nvSpPr>
        <p:spPr>
          <a:xfrm rot="-4452864">
            <a:off x="-1829069" y="4433515"/>
            <a:ext cx="2683326" cy="213853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CUSTOM_8_1">
    <p:spTree>
      <p:nvGrpSpPr>
        <p:cNvPr id="1" name="Shape 2879"/>
        <p:cNvGrpSpPr/>
        <p:nvPr/>
      </p:nvGrpSpPr>
      <p:grpSpPr>
        <a:xfrm>
          <a:off x="0" y="0"/>
          <a:ext cx="0" cy="0"/>
          <a:chOff x="0" y="0"/>
          <a:chExt cx="0" cy="0"/>
        </a:xfrm>
      </p:grpSpPr>
      <p:sp>
        <p:nvSpPr>
          <p:cNvPr id="2880" name="Google Shape;2880;p25"/>
          <p:cNvSpPr txBox="1">
            <a:spLocks noGrp="1"/>
          </p:cNvSpPr>
          <p:nvPr>
            <p:ph type="subTitle" idx="1"/>
          </p:nvPr>
        </p:nvSpPr>
        <p:spPr>
          <a:xfrm>
            <a:off x="980975" y="3796167"/>
            <a:ext cx="1716900" cy="698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881" name="Google Shape;2881;p25"/>
          <p:cNvSpPr txBox="1">
            <a:spLocks noGrp="1"/>
          </p:cNvSpPr>
          <p:nvPr>
            <p:ph type="title"/>
          </p:nvPr>
        </p:nvSpPr>
        <p:spPr>
          <a:xfrm>
            <a:off x="980975" y="3569324"/>
            <a:ext cx="1716900" cy="243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800"/>
              <a:buNone/>
              <a:defRPr sz="1800">
                <a:solidFill>
                  <a:schemeClr val="lt2"/>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2" name="Google Shape;2882;p25"/>
          <p:cNvSpPr txBox="1">
            <a:spLocks noGrp="1"/>
          </p:cNvSpPr>
          <p:nvPr>
            <p:ph type="title" idx="2" hasCustomPrompt="1"/>
          </p:nvPr>
        </p:nvSpPr>
        <p:spPr>
          <a:xfrm>
            <a:off x="980984" y="3129813"/>
            <a:ext cx="1716900" cy="439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4800"/>
              <a:buNone/>
              <a:defRPr sz="3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883" name="Google Shape;2883;p25"/>
          <p:cNvSpPr txBox="1">
            <a:spLocks noGrp="1"/>
          </p:cNvSpPr>
          <p:nvPr>
            <p:ph type="subTitle" idx="3"/>
          </p:nvPr>
        </p:nvSpPr>
        <p:spPr>
          <a:xfrm>
            <a:off x="980975" y="2132567"/>
            <a:ext cx="1716900" cy="698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884" name="Google Shape;2884;p25"/>
          <p:cNvSpPr txBox="1">
            <a:spLocks noGrp="1"/>
          </p:cNvSpPr>
          <p:nvPr>
            <p:ph type="title" idx="4"/>
          </p:nvPr>
        </p:nvSpPr>
        <p:spPr>
          <a:xfrm>
            <a:off x="980977" y="1905724"/>
            <a:ext cx="1716900" cy="243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800"/>
              <a:buNone/>
              <a:defRPr sz="1800">
                <a:solidFill>
                  <a:schemeClr val="accent4"/>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5" name="Google Shape;2885;p25"/>
          <p:cNvSpPr txBox="1">
            <a:spLocks noGrp="1"/>
          </p:cNvSpPr>
          <p:nvPr>
            <p:ph type="title" idx="5" hasCustomPrompt="1"/>
          </p:nvPr>
        </p:nvSpPr>
        <p:spPr>
          <a:xfrm>
            <a:off x="980984" y="1466213"/>
            <a:ext cx="1716900" cy="439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4800"/>
              <a:buNone/>
              <a:defRPr sz="3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886" name="Google Shape;2886;p25"/>
          <p:cNvSpPr txBox="1">
            <a:spLocks noGrp="1"/>
          </p:cNvSpPr>
          <p:nvPr>
            <p:ph type="subTitle" idx="6"/>
          </p:nvPr>
        </p:nvSpPr>
        <p:spPr>
          <a:xfrm>
            <a:off x="6450375" y="2132567"/>
            <a:ext cx="1716900" cy="698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887" name="Google Shape;2887;p25"/>
          <p:cNvSpPr txBox="1">
            <a:spLocks noGrp="1"/>
          </p:cNvSpPr>
          <p:nvPr>
            <p:ph type="title" idx="7"/>
          </p:nvPr>
        </p:nvSpPr>
        <p:spPr>
          <a:xfrm>
            <a:off x="6450380" y="1905724"/>
            <a:ext cx="1716900" cy="243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None/>
              <a:defRPr sz="1800">
                <a:solidFill>
                  <a:schemeClr val="accent5"/>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8" name="Google Shape;2888;p25"/>
          <p:cNvSpPr txBox="1">
            <a:spLocks noGrp="1"/>
          </p:cNvSpPr>
          <p:nvPr>
            <p:ph type="title" idx="8" hasCustomPrompt="1"/>
          </p:nvPr>
        </p:nvSpPr>
        <p:spPr>
          <a:xfrm>
            <a:off x="6450385" y="1466213"/>
            <a:ext cx="1716900" cy="439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3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889" name="Google Shape;2889;p25"/>
          <p:cNvSpPr txBox="1">
            <a:spLocks noGrp="1"/>
          </p:cNvSpPr>
          <p:nvPr>
            <p:ph type="subTitle" idx="9"/>
          </p:nvPr>
        </p:nvSpPr>
        <p:spPr>
          <a:xfrm>
            <a:off x="6450359" y="3796167"/>
            <a:ext cx="1716900" cy="698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solidFill>
                  <a:srgbClr val="424242"/>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890" name="Google Shape;2890;p25"/>
          <p:cNvSpPr txBox="1">
            <a:spLocks noGrp="1"/>
          </p:cNvSpPr>
          <p:nvPr>
            <p:ph type="title" idx="13"/>
          </p:nvPr>
        </p:nvSpPr>
        <p:spPr>
          <a:xfrm>
            <a:off x="6450364" y="3569324"/>
            <a:ext cx="1716900" cy="243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None/>
              <a:defRPr sz="1800">
                <a:solidFill>
                  <a:schemeClr val="accent2"/>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91" name="Google Shape;2891;p25"/>
          <p:cNvSpPr txBox="1">
            <a:spLocks noGrp="1"/>
          </p:cNvSpPr>
          <p:nvPr>
            <p:ph type="title" idx="14" hasCustomPrompt="1"/>
          </p:nvPr>
        </p:nvSpPr>
        <p:spPr>
          <a:xfrm>
            <a:off x="6450369" y="3129813"/>
            <a:ext cx="1716900" cy="439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3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892" name="Google Shape;2892;p25"/>
          <p:cNvSpPr txBox="1">
            <a:spLocks noGrp="1"/>
          </p:cNvSpPr>
          <p:nvPr>
            <p:ph type="title" idx="15"/>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893" name="Google Shape;2893;p25"/>
          <p:cNvSpPr/>
          <p:nvPr/>
        </p:nvSpPr>
        <p:spPr>
          <a:xfrm>
            <a:off x="699345" y="28716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5"/>
          <p:cNvSpPr/>
          <p:nvPr/>
        </p:nvSpPr>
        <p:spPr>
          <a:xfrm>
            <a:off x="688821" y="40743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5"/>
          <p:cNvSpPr/>
          <p:nvPr/>
        </p:nvSpPr>
        <p:spPr>
          <a:xfrm>
            <a:off x="373351" y="43265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5"/>
          <p:cNvSpPr/>
          <p:nvPr/>
        </p:nvSpPr>
        <p:spPr>
          <a:xfrm>
            <a:off x="421400" y="42403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5"/>
          <p:cNvSpPr/>
          <p:nvPr/>
        </p:nvSpPr>
        <p:spPr>
          <a:xfrm>
            <a:off x="481756" y="43265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5"/>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5"/>
          <p:cNvSpPr/>
          <p:nvPr/>
        </p:nvSpPr>
        <p:spPr>
          <a:xfrm>
            <a:off x="481757" y="1521554"/>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5"/>
          <p:cNvSpPr/>
          <p:nvPr/>
        </p:nvSpPr>
        <p:spPr>
          <a:xfrm>
            <a:off x="558499" y="40350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5"/>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25"/>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25"/>
          <p:cNvSpPr/>
          <p:nvPr/>
        </p:nvSpPr>
        <p:spPr>
          <a:xfrm flipH="1">
            <a:off x="8796567" y="2775155"/>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5"/>
          <p:cNvSpPr/>
          <p:nvPr/>
        </p:nvSpPr>
        <p:spPr>
          <a:xfrm flipH="1">
            <a:off x="8601209" y="319307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5"/>
          <p:cNvSpPr/>
          <p:nvPr/>
        </p:nvSpPr>
        <p:spPr>
          <a:xfrm flipH="1">
            <a:off x="8750941" y="4707808"/>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5"/>
          <p:cNvSpPr/>
          <p:nvPr/>
        </p:nvSpPr>
        <p:spPr>
          <a:xfrm flipH="1">
            <a:off x="8702892" y="4621657"/>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5"/>
          <p:cNvSpPr/>
          <p:nvPr/>
        </p:nvSpPr>
        <p:spPr>
          <a:xfrm flipH="1">
            <a:off x="8642536" y="4707808"/>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5"/>
          <p:cNvSpPr/>
          <p:nvPr/>
        </p:nvSpPr>
        <p:spPr>
          <a:xfrm flipH="1">
            <a:off x="8618795" y="243740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5"/>
          <p:cNvSpPr/>
          <p:nvPr/>
        </p:nvSpPr>
        <p:spPr>
          <a:xfrm flipH="1">
            <a:off x="8782126" y="368541"/>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5"/>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5"/>
          <p:cNvSpPr/>
          <p:nvPr/>
        </p:nvSpPr>
        <p:spPr>
          <a:xfrm flipH="1">
            <a:off x="8814163" y="3923010"/>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5"/>
          <p:cNvSpPr/>
          <p:nvPr/>
        </p:nvSpPr>
        <p:spPr>
          <a:xfrm flipH="1">
            <a:off x="8801182" y="4110653"/>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5"/>
          <p:cNvSpPr/>
          <p:nvPr/>
        </p:nvSpPr>
        <p:spPr>
          <a:xfrm>
            <a:off x="740660" y="4620130"/>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5"/>
          <p:cNvSpPr/>
          <p:nvPr/>
        </p:nvSpPr>
        <p:spPr>
          <a:xfrm>
            <a:off x="690783" y="397965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5"/>
          <p:cNvSpPr/>
          <p:nvPr/>
        </p:nvSpPr>
        <p:spPr>
          <a:xfrm>
            <a:off x="523058" y="3193078"/>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5"/>
          <p:cNvSpPr/>
          <p:nvPr/>
        </p:nvSpPr>
        <p:spPr>
          <a:xfrm flipH="1">
            <a:off x="8903521" y="4415142"/>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5"/>
          <p:cNvSpPr/>
          <p:nvPr/>
        </p:nvSpPr>
        <p:spPr>
          <a:xfrm flipH="1">
            <a:off x="8607426" y="43437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5"/>
          <p:cNvSpPr/>
          <p:nvPr/>
        </p:nvSpPr>
        <p:spPr>
          <a:xfrm flipH="1">
            <a:off x="8730136" y="35571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5"/>
          <p:cNvSpPr/>
          <p:nvPr/>
        </p:nvSpPr>
        <p:spPr>
          <a:xfrm>
            <a:off x="7681096" y="209405"/>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5"/>
          <p:cNvSpPr/>
          <p:nvPr/>
        </p:nvSpPr>
        <p:spPr>
          <a:xfrm>
            <a:off x="1330101" y="504758"/>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5"/>
          <p:cNvSpPr/>
          <p:nvPr/>
        </p:nvSpPr>
        <p:spPr>
          <a:xfrm>
            <a:off x="1378150" y="418607"/>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5"/>
          <p:cNvSpPr/>
          <p:nvPr/>
        </p:nvSpPr>
        <p:spPr>
          <a:xfrm>
            <a:off x="2251381" y="333308"/>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5"/>
          <p:cNvSpPr/>
          <p:nvPr/>
        </p:nvSpPr>
        <p:spPr>
          <a:xfrm>
            <a:off x="6791033" y="476165"/>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5">
  <p:cSld name="CUSTOM_8">
    <p:spTree>
      <p:nvGrpSpPr>
        <p:cNvPr id="1" name="Shape 2924"/>
        <p:cNvGrpSpPr/>
        <p:nvPr/>
      </p:nvGrpSpPr>
      <p:grpSpPr>
        <a:xfrm>
          <a:off x="0" y="0"/>
          <a:ext cx="0" cy="0"/>
          <a:chOff x="0" y="0"/>
          <a:chExt cx="0" cy="0"/>
        </a:xfrm>
      </p:grpSpPr>
      <p:sp>
        <p:nvSpPr>
          <p:cNvPr id="2925" name="Google Shape;2925;p26"/>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926" name="Google Shape;2926;p26"/>
          <p:cNvGrpSpPr/>
          <p:nvPr/>
        </p:nvGrpSpPr>
        <p:grpSpPr>
          <a:xfrm>
            <a:off x="8299398" y="200567"/>
            <a:ext cx="629701" cy="678865"/>
            <a:chOff x="8299398" y="200567"/>
            <a:chExt cx="629701" cy="678865"/>
          </a:xfrm>
        </p:grpSpPr>
        <p:sp>
          <p:nvSpPr>
            <p:cNvPr id="2927" name="Google Shape;2927;p26"/>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6"/>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6"/>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6"/>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6"/>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6"/>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6"/>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6"/>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6"/>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6"/>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7" name="Google Shape;2937;p26"/>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6"/>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6"/>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6"/>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6"/>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6"/>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6"/>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6"/>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6"/>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6"/>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6"/>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6"/>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6"/>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6"/>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6"/>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6"/>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6"/>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6"/>
          <p:cNvSpPr/>
          <p:nvPr/>
        </p:nvSpPr>
        <p:spPr>
          <a:xfrm flipH="1">
            <a:off x="8769684" y="4789011"/>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6"/>
          <p:cNvSpPr/>
          <p:nvPr/>
        </p:nvSpPr>
        <p:spPr>
          <a:xfrm flipH="1">
            <a:off x="8699258" y="4632808"/>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26"/>
          <p:cNvSpPr/>
          <p:nvPr/>
        </p:nvSpPr>
        <p:spPr>
          <a:xfrm flipH="1">
            <a:off x="8488189" y="4698878"/>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6"/>
          <p:cNvSpPr/>
          <p:nvPr/>
        </p:nvSpPr>
        <p:spPr>
          <a:xfrm flipH="1">
            <a:off x="8459043" y="4515500"/>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6"/>
          <p:cNvSpPr/>
          <p:nvPr/>
        </p:nvSpPr>
        <p:spPr>
          <a:xfrm flipH="1">
            <a:off x="8625202" y="488578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6"/>
          <p:cNvSpPr/>
          <p:nvPr/>
        </p:nvSpPr>
        <p:spPr>
          <a:xfrm flipH="1">
            <a:off x="8578217" y="4658116"/>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6"/>
          <p:cNvSpPr/>
          <p:nvPr/>
        </p:nvSpPr>
        <p:spPr>
          <a:xfrm flipH="1">
            <a:off x="8836272" y="4585823"/>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6"/>
          <p:cNvSpPr/>
          <p:nvPr/>
        </p:nvSpPr>
        <p:spPr>
          <a:xfrm flipH="1">
            <a:off x="9012284" y="4755717"/>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6"/>
          <p:cNvSpPr/>
          <p:nvPr/>
        </p:nvSpPr>
        <p:spPr>
          <a:xfrm flipH="1">
            <a:off x="8740642" y="4482102"/>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6"/>
          <p:cNvSpPr/>
          <p:nvPr/>
        </p:nvSpPr>
        <p:spPr>
          <a:xfrm flipH="1">
            <a:off x="8355428" y="471848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6"/>
          <p:cNvSpPr/>
          <p:nvPr/>
        </p:nvSpPr>
        <p:spPr>
          <a:xfrm flipH="1">
            <a:off x="8369015" y="4906319"/>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6"/>
          <p:cNvSpPr/>
          <p:nvPr/>
        </p:nvSpPr>
        <p:spPr>
          <a:xfrm flipH="1">
            <a:off x="8236254" y="4673570"/>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6"/>
          <p:cNvSpPr/>
          <p:nvPr/>
        </p:nvSpPr>
        <p:spPr>
          <a:xfrm flipH="1">
            <a:off x="8198707" y="482604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6"/>
          <p:cNvSpPr/>
          <p:nvPr/>
        </p:nvSpPr>
        <p:spPr>
          <a:xfrm flipH="1">
            <a:off x="8761698" y="5008173"/>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6"/>
          <p:cNvSpPr/>
          <p:nvPr/>
        </p:nvSpPr>
        <p:spPr>
          <a:xfrm flipH="1">
            <a:off x="8560378" y="5053188"/>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6"/>
          <p:cNvSpPr/>
          <p:nvPr/>
        </p:nvSpPr>
        <p:spPr>
          <a:xfrm flipH="1">
            <a:off x="8226400" y="4947600"/>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6"/>
          <p:cNvSpPr/>
          <p:nvPr/>
        </p:nvSpPr>
        <p:spPr>
          <a:xfrm flipH="1">
            <a:off x="8947563" y="4898333"/>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6"/>
          <p:cNvSpPr/>
          <p:nvPr/>
        </p:nvSpPr>
        <p:spPr>
          <a:xfrm flipH="1">
            <a:off x="8617216" y="442350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6"/>
          <p:cNvSpPr/>
          <p:nvPr/>
        </p:nvSpPr>
        <p:spPr>
          <a:xfrm flipH="1">
            <a:off x="8261561" y="453468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6"/>
          <p:cNvSpPr/>
          <p:nvPr/>
        </p:nvSpPr>
        <p:spPr>
          <a:xfrm flipH="1">
            <a:off x="8118947" y="4742130"/>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6"/>
          <p:cNvSpPr/>
          <p:nvPr/>
        </p:nvSpPr>
        <p:spPr>
          <a:xfrm flipH="1">
            <a:off x="8660363" y="4773557"/>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6"/>
          <p:cNvSpPr/>
          <p:nvPr/>
        </p:nvSpPr>
        <p:spPr>
          <a:xfrm rot="938682">
            <a:off x="588515" y="2014105"/>
            <a:ext cx="2683352" cy="213855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6"/>
          <p:cNvSpPr/>
          <p:nvPr/>
        </p:nvSpPr>
        <p:spPr>
          <a:xfrm rot="887491" flipH="1">
            <a:off x="3676249" y="2501948"/>
            <a:ext cx="2683352" cy="2138559"/>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6"/>
          <p:cNvSpPr/>
          <p:nvPr/>
        </p:nvSpPr>
        <p:spPr>
          <a:xfrm rot="4457575" flipH="1">
            <a:off x="6021948" y="1361614"/>
            <a:ext cx="2683365" cy="2138569"/>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6"/>
          <p:cNvSpPr/>
          <p:nvPr/>
        </p:nvSpPr>
        <p:spPr>
          <a:xfrm rot="8999984">
            <a:off x="-1118260" y="-190209"/>
            <a:ext cx="3132992" cy="1289619"/>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6">
  <p:cSld name="CUSTOM_8_2">
    <p:spTree>
      <p:nvGrpSpPr>
        <p:cNvPr id="1" name="Shape 2979"/>
        <p:cNvGrpSpPr/>
        <p:nvPr/>
      </p:nvGrpSpPr>
      <p:grpSpPr>
        <a:xfrm>
          <a:off x="0" y="0"/>
          <a:ext cx="0" cy="0"/>
          <a:chOff x="0" y="0"/>
          <a:chExt cx="0" cy="0"/>
        </a:xfrm>
      </p:grpSpPr>
      <p:sp>
        <p:nvSpPr>
          <p:cNvPr id="2980" name="Google Shape;2980;p27"/>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981" name="Google Shape;2981;p27"/>
          <p:cNvGrpSpPr/>
          <p:nvPr/>
        </p:nvGrpSpPr>
        <p:grpSpPr>
          <a:xfrm>
            <a:off x="102636" y="4415329"/>
            <a:ext cx="629701" cy="678865"/>
            <a:chOff x="8299398" y="200567"/>
            <a:chExt cx="629701" cy="678865"/>
          </a:xfrm>
        </p:grpSpPr>
        <p:sp>
          <p:nvSpPr>
            <p:cNvPr id="2982" name="Google Shape;2982;p27"/>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7"/>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7"/>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7"/>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7"/>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7"/>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7"/>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7"/>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7"/>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7"/>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2" name="Google Shape;2992;p27"/>
          <p:cNvGrpSpPr/>
          <p:nvPr/>
        </p:nvGrpSpPr>
        <p:grpSpPr>
          <a:xfrm rot="5400000">
            <a:off x="8345338" y="73110"/>
            <a:ext cx="818894" cy="778408"/>
            <a:chOff x="127263" y="4272023"/>
            <a:chExt cx="818894" cy="778408"/>
          </a:xfrm>
        </p:grpSpPr>
        <p:sp>
          <p:nvSpPr>
            <p:cNvPr id="2993" name="Google Shape;2993;p27"/>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7"/>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7"/>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7"/>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7"/>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7"/>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7"/>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7"/>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7"/>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7"/>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7"/>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7"/>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7"/>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7"/>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27"/>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7"/>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7"/>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0" name="Google Shape;3010;p27"/>
          <p:cNvSpPr/>
          <p:nvPr/>
        </p:nvSpPr>
        <p:spPr>
          <a:xfrm flipH="1">
            <a:off x="778009" y="493436"/>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7"/>
          <p:cNvSpPr/>
          <p:nvPr/>
        </p:nvSpPr>
        <p:spPr>
          <a:xfrm flipH="1">
            <a:off x="707583" y="337233"/>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7"/>
          <p:cNvSpPr/>
          <p:nvPr/>
        </p:nvSpPr>
        <p:spPr>
          <a:xfrm flipH="1">
            <a:off x="496514" y="403303"/>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7"/>
          <p:cNvSpPr/>
          <p:nvPr/>
        </p:nvSpPr>
        <p:spPr>
          <a:xfrm flipH="1">
            <a:off x="467368" y="219925"/>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7"/>
          <p:cNvSpPr/>
          <p:nvPr/>
        </p:nvSpPr>
        <p:spPr>
          <a:xfrm flipH="1">
            <a:off x="633527" y="590208"/>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7"/>
          <p:cNvSpPr/>
          <p:nvPr/>
        </p:nvSpPr>
        <p:spPr>
          <a:xfrm flipH="1">
            <a:off x="586542" y="362541"/>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7"/>
          <p:cNvSpPr/>
          <p:nvPr/>
        </p:nvSpPr>
        <p:spPr>
          <a:xfrm flipH="1">
            <a:off x="844597" y="290248"/>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7"/>
          <p:cNvSpPr/>
          <p:nvPr/>
        </p:nvSpPr>
        <p:spPr>
          <a:xfrm flipH="1">
            <a:off x="1020609" y="460142"/>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7"/>
          <p:cNvSpPr/>
          <p:nvPr/>
        </p:nvSpPr>
        <p:spPr>
          <a:xfrm flipH="1">
            <a:off x="748967" y="186527"/>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7"/>
          <p:cNvSpPr/>
          <p:nvPr/>
        </p:nvSpPr>
        <p:spPr>
          <a:xfrm flipH="1">
            <a:off x="363752" y="422906"/>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7"/>
          <p:cNvSpPr/>
          <p:nvPr/>
        </p:nvSpPr>
        <p:spPr>
          <a:xfrm flipH="1">
            <a:off x="377340" y="610744"/>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7"/>
          <p:cNvSpPr/>
          <p:nvPr/>
        </p:nvSpPr>
        <p:spPr>
          <a:xfrm flipH="1">
            <a:off x="244579" y="377995"/>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7"/>
          <p:cNvSpPr/>
          <p:nvPr/>
        </p:nvSpPr>
        <p:spPr>
          <a:xfrm flipH="1">
            <a:off x="207032" y="530465"/>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7"/>
          <p:cNvSpPr/>
          <p:nvPr/>
        </p:nvSpPr>
        <p:spPr>
          <a:xfrm flipH="1">
            <a:off x="770023" y="712598"/>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7"/>
          <p:cNvSpPr/>
          <p:nvPr/>
        </p:nvSpPr>
        <p:spPr>
          <a:xfrm flipH="1">
            <a:off x="568703" y="757613"/>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27"/>
          <p:cNvSpPr/>
          <p:nvPr/>
        </p:nvSpPr>
        <p:spPr>
          <a:xfrm flipH="1">
            <a:off x="234725" y="652025"/>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27"/>
          <p:cNvSpPr/>
          <p:nvPr/>
        </p:nvSpPr>
        <p:spPr>
          <a:xfrm flipH="1">
            <a:off x="955888" y="602758"/>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7"/>
          <p:cNvSpPr/>
          <p:nvPr/>
        </p:nvSpPr>
        <p:spPr>
          <a:xfrm flipH="1">
            <a:off x="625541" y="127925"/>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7"/>
          <p:cNvSpPr/>
          <p:nvPr/>
        </p:nvSpPr>
        <p:spPr>
          <a:xfrm flipH="1">
            <a:off x="269886" y="239113"/>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7"/>
          <p:cNvSpPr/>
          <p:nvPr/>
        </p:nvSpPr>
        <p:spPr>
          <a:xfrm flipH="1">
            <a:off x="127272" y="446555"/>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7"/>
          <p:cNvSpPr/>
          <p:nvPr/>
        </p:nvSpPr>
        <p:spPr>
          <a:xfrm flipH="1">
            <a:off x="668688" y="477982"/>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7"/>
          <p:cNvSpPr/>
          <p:nvPr/>
        </p:nvSpPr>
        <p:spPr>
          <a:xfrm rot="138851">
            <a:off x="3676329" y="2052561"/>
            <a:ext cx="2683344" cy="2138552"/>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7"/>
          <p:cNvSpPr/>
          <p:nvPr/>
        </p:nvSpPr>
        <p:spPr>
          <a:xfrm rot="-5400000" flipH="1">
            <a:off x="6060549" y="1832299"/>
            <a:ext cx="2683357" cy="2138562"/>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7"/>
          <p:cNvSpPr/>
          <p:nvPr/>
        </p:nvSpPr>
        <p:spPr>
          <a:xfrm rot="10578088" flipH="1">
            <a:off x="523796" y="2052551"/>
            <a:ext cx="2683377" cy="213857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7"/>
          <p:cNvSpPr/>
          <p:nvPr/>
        </p:nvSpPr>
        <p:spPr>
          <a:xfrm rot="-2700000">
            <a:off x="7240440" y="3951677"/>
            <a:ext cx="3132965" cy="1289609"/>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7">
  <p:cSld name="CUSTOM_8_3">
    <p:spTree>
      <p:nvGrpSpPr>
        <p:cNvPr id="1" name="Shape 3035"/>
        <p:cNvGrpSpPr/>
        <p:nvPr/>
      </p:nvGrpSpPr>
      <p:grpSpPr>
        <a:xfrm>
          <a:off x="0" y="0"/>
          <a:ext cx="0" cy="0"/>
          <a:chOff x="0" y="0"/>
          <a:chExt cx="0" cy="0"/>
        </a:xfrm>
      </p:grpSpPr>
      <p:sp>
        <p:nvSpPr>
          <p:cNvPr id="3036" name="Google Shape;3036;p28"/>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3037" name="Google Shape;3037;p28"/>
          <p:cNvGrpSpPr/>
          <p:nvPr/>
        </p:nvGrpSpPr>
        <p:grpSpPr>
          <a:xfrm flipH="1">
            <a:off x="226544" y="200567"/>
            <a:ext cx="629701" cy="678865"/>
            <a:chOff x="8299398" y="200567"/>
            <a:chExt cx="629701" cy="678865"/>
          </a:xfrm>
        </p:grpSpPr>
        <p:sp>
          <p:nvSpPr>
            <p:cNvPr id="3038" name="Google Shape;3038;p28"/>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28"/>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28"/>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28"/>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28"/>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28"/>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28"/>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28"/>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28"/>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28"/>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8" name="Google Shape;3048;p28"/>
          <p:cNvGrpSpPr/>
          <p:nvPr/>
        </p:nvGrpSpPr>
        <p:grpSpPr>
          <a:xfrm flipH="1">
            <a:off x="8237065" y="4272023"/>
            <a:ext cx="818894" cy="778408"/>
            <a:chOff x="127263" y="4272023"/>
            <a:chExt cx="818894" cy="778408"/>
          </a:xfrm>
        </p:grpSpPr>
        <p:sp>
          <p:nvSpPr>
            <p:cNvPr id="3049" name="Google Shape;3049;p28"/>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28"/>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28"/>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28"/>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28"/>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28"/>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28"/>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28"/>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28"/>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28"/>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28"/>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28"/>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28"/>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28"/>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28"/>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28"/>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28"/>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6" name="Google Shape;3066;p28"/>
          <p:cNvSpPr/>
          <p:nvPr/>
        </p:nvSpPr>
        <p:spPr>
          <a:xfrm>
            <a:off x="321134" y="4789011"/>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28"/>
          <p:cNvSpPr/>
          <p:nvPr/>
        </p:nvSpPr>
        <p:spPr>
          <a:xfrm>
            <a:off x="399443" y="4632808"/>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28"/>
          <p:cNvSpPr/>
          <p:nvPr/>
        </p:nvSpPr>
        <p:spPr>
          <a:xfrm>
            <a:off x="616736" y="4698878"/>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28"/>
          <p:cNvSpPr/>
          <p:nvPr/>
        </p:nvSpPr>
        <p:spPr>
          <a:xfrm>
            <a:off x="655630" y="4515500"/>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28"/>
          <p:cNvSpPr/>
          <p:nvPr/>
        </p:nvSpPr>
        <p:spPr>
          <a:xfrm>
            <a:off x="501295" y="488578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28"/>
          <p:cNvSpPr/>
          <p:nvPr/>
        </p:nvSpPr>
        <p:spPr>
          <a:xfrm>
            <a:off x="538323" y="4658116"/>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28"/>
          <p:cNvSpPr/>
          <p:nvPr/>
        </p:nvSpPr>
        <p:spPr>
          <a:xfrm>
            <a:off x="278402" y="4585823"/>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28"/>
          <p:cNvSpPr/>
          <p:nvPr/>
        </p:nvSpPr>
        <p:spPr>
          <a:xfrm>
            <a:off x="112347" y="4755717"/>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28"/>
          <p:cNvSpPr/>
          <p:nvPr/>
        </p:nvSpPr>
        <p:spPr>
          <a:xfrm>
            <a:off x="348828" y="4482102"/>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28"/>
          <p:cNvSpPr/>
          <p:nvPr/>
        </p:nvSpPr>
        <p:spPr>
          <a:xfrm>
            <a:off x="759350" y="471848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28"/>
          <p:cNvSpPr/>
          <p:nvPr/>
        </p:nvSpPr>
        <p:spPr>
          <a:xfrm>
            <a:off x="706349" y="4906319"/>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28"/>
          <p:cNvSpPr/>
          <p:nvPr/>
        </p:nvSpPr>
        <p:spPr>
          <a:xfrm>
            <a:off x="884125" y="4673570"/>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28"/>
          <p:cNvSpPr/>
          <p:nvPr/>
        </p:nvSpPr>
        <p:spPr>
          <a:xfrm>
            <a:off x="895845" y="482604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28"/>
          <p:cNvSpPr/>
          <p:nvPr/>
        </p:nvSpPr>
        <p:spPr>
          <a:xfrm>
            <a:off x="342708" y="5008173"/>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28"/>
          <p:cNvSpPr/>
          <p:nvPr/>
        </p:nvSpPr>
        <p:spPr>
          <a:xfrm>
            <a:off x="561764" y="5053188"/>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28"/>
          <p:cNvSpPr/>
          <p:nvPr/>
        </p:nvSpPr>
        <p:spPr>
          <a:xfrm>
            <a:off x="839525" y="4947600"/>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28"/>
          <p:cNvSpPr/>
          <p:nvPr/>
        </p:nvSpPr>
        <p:spPr>
          <a:xfrm>
            <a:off x="153108" y="4898333"/>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28"/>
          <p:cNvSpPr/>
          <p:nvPr/>
        </p:nvSpPr>
        <p:spPr>
          <a:xfrm>
            <a:off x="487708" y="442350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28"/>
          <p:cNvSpPr/>
          <p:nvPr/>
        </p:nvSpPr>
        <p:spPr>
          <a:xfrm>
            <a:off x="829672" y="453468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28"/>
          <p:cNvSpPr/>
          <p:nvPr/>
        </p:nvSpPr>
        <p:spPr>
          <a:xfrm>
            <a:off x="1001432" y="4742130"/>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28"/>
          <p:cNvSpPr/>
          <p:nvPr/>
        </p:nvSpPr>
        <p:spPr>
          <a:xfrm>
            <a:off x="458148" y="4773557"/>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28"/>
          <p:cNvSpPr/>
          <p:nvPr/>
        </p:nvSpPr>
        <p:spPr>
          <a:xfrm rot="-35">
            <a:off x="112338" y="1854926"/>
            <a:ext cx="3159556" cy="2518054"/>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28"/>
          <p:cNvSpPr/>
          <p:nvPr/>
        </p:nvSpPr>
        <p:spPr>
          <a:xfrm rot="-4313996" flipH="1">
            <a:off x="3574165" y="2209022"/>
            <a:ext cx="2683349" cy="213855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28"/>
          <p:cNvSpPr/>
          <p:nvPr/>
        </p:nvSpPr>
        <p:spPr>
          <a:xfrm rot="-427696" flipH="1">
            <a:off x="6250264" y="1954493"/>
            <a:ext cx="2683378" cy="2138579"/>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28"/>
          <p:cNvSpPr/>
          <p:nvPr/>
        </p:nvSpPr>
        <p:spPr>
          <a:xfrm rot="-8999984" flipH="1">
            <a:off x="7168490" y="-190209"/>
            <a:ext cx="3132992" cy="1289619"/>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Four columns  2">
  <p:cSld name="CUSTOM_8_1_1">
    <p:spTree>
      <p:nvGrpSpPr>
        <p:cNvPr id="1" name="Shape 3091"/>
        <p:cNvGrpSpPr/>
        <p:nvPr/>
      </p:nvGrpSpPr>
      <p:grpSpPr>
        <a:xfrm>
          <a:off x="0" y="0"/>
          <a:ext cx="0" cy="0"/>
          <a:chOff x="0" y="0"/>
          <a:chExt cx="0" cy="0"/>
        </a:xfrm>
      </p:grpSpPr>
      <p:sp>
        <p:nvSpPr>
          <p:cNvPr id="3092" name="Google Shape;3092;p29"/>
          <p:cNvSpPr/>
          <p:nvPr/>
        </p:nvSpPr>
        <p:spPr>
          <a:xfrm rot="4608433">
            <a:off x="8024787" y="3988703"/>
            <a:ext cx="2683379" cy="213858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29"/>
          <p:cNvSpPr/>
          <p:nvPr/>
        </p:nvSpPr>
        <p:spPr>
          <a:xfrm rot="5737514">
            <a:off x="-1347276" y="-976501"/>
            <a:ext cx="2683362" cy="213856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29"/>
          <p:cNvSpPr txBox="1">
            <a:spLocks noGrp="1"/>
          </p:cNvSpPr>
          <p:nvPr>
            <p:ph type="subTitle" idx="1"/>
          </p:nvPr>
        </p:nvSpPr>
        <p:spPr>
          <a:xfrm>
            <a:off x="950725" y="3069529"/>
            <a:ext cx="17169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095" name="Google Shape;3095;p29"/>
          <p:cNvSpPr txBox="1">
            <a:spLocks noGrp="1"/>
          </p:cNvSpPr>
          <p:nvPr>
            <p:ph type="title"/>
          </p:nvPr>
        </p:nvSpPr>
        <p:spPr>
          <a:xfrm>
            <a:off x="950725" y="2842686"/>
            <a:ext cx="17169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6" name="Google Shape;3096;p29"/>
          <p:cNvSpPr txBox="1">
            <a:spLocks noGrp="1"/>
          </p:cNvSpPr>
          <p:nvPr>
            <p:ph type="subTitle" idx="2"/>
          </p:nvPr>
        </p:nvSpPr>
        <p:spPr>
          <a:xfrm>
            <a:off x="2792600" y="3069529"/>
            <a:ext cx="17169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097" name="Google Shape;3097;p29"/>
          <p:cNvSpPr txBox="1">
            <a:spLocks noGrp="1"/>
          </p:cNvSpPr>
          <p:nvPr>
            <p:ph type="title" idx="3"/>
          </p:nvPr>
        </p:nvSpPr>
        <p:spPr>
          <a:xfrm>
            <a:off x="2792602" y="2842686"/>
            <a:ext cx="17169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8" name="Google Shape;3098;p29"/>
          <p:cNvSpPr txBox="1">
            <a:spLocks noGrp="1"/>
          </p:cNvSpPr>
          <p:nvPr>
            <p:ph type="subTitle" idx="4"/>
          </p:nvPr>
        </p:nvSpPr>
        <p:spPr>
          <a:xfrm>
            <a:off x="4634475" y="3069529"/>
            <a:ext cx="17169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099" name="Google Shape;3099;p29"/>
          <p:cNvSpPr txBox="1">
            <a:spLocks noGrp="1"/>
          </p:cNvSpPr>
          <p:nvPr>
            <p:ph type="title" idx="5"/>
          </p:nvPr>
        </p:nvSpPr>
        <p:spPr>
          <a:xfrm>
            <a:off x="4634480" y="2842686"/>
            <a:ext cx="17169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100" name="Google Shape;3100;p29"/>
          <p:cNvSpPr txBox="1">
            <a:spLocks noGrp="1"/>
          </p:cNvSpPr>
          <p:nvPr>
            <p:ph type="subTitle" idx="6"/>
          </p:nvPr>
        </p:nvSpPr>
        <p:spPr>
          <a:xfrm>
            <a:off x="6476359" y="3069529"/>
            <a:ext cx="17169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101" name="Google Shape;3101;p29"/>
          <p:cNvSpPr txBox="1">
            <a:spLocks noGrp="1"/>
          </p:cNvSpPr>
          <p:nvPr>
            <p:ph type="title" idx="7"/>
          </p:nvPr>
        </p:nvSpPr>
        <p:spPr>
          <a:xfrm>
            <a:off x="6476364" y="2842686"/>
            <a:ext cx="17169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102" name="Google Shape;3102;p29"/>
          <p:cNvSpPr txBox="1">
            <a:spLocks noGrp="1"/>
          </p:cNvSpPr>
          <p:nvPr>
            <p:ph type="title" idx="8"/>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3103" name="Google Shape;3103;p29"/>
          <p:cNvSpPr/>
          <p:nvPr/>
        </p:nvSpPr>
        <p:spPr>
          <a:xfrm rot="10800000" flipH="1">
            <a:off x="7328899" y="-72829"/>
            <a:ext cx="1531958" cy="529570"/>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9"/>
          <p:cNvSpPr/>
          <p:nvPr/>
        </p:nvSpPr>
        <p:spPr>
          <a:xfrm rot="10800000" flipH="1">
            <a:off x="7494778" y="-73266"/>
            <a:ext cx="1361048" cy="455542"/>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9"/>
          <p:cNvSpPr/>
          <p:nvPr/>
        </p:nvSpPr>
        <p:spPr>
          <a:xfrm rot="10800000" flipH="1">
            <a:off x="8389128" y="-17060"/>
            <a:ext cx="191139" cy="219679"/>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9"/>
          <p:cNvSpPr/>
          <p:nvPr/>
        </p:nvSpPr>
        <p:spPr>
          <a:xfrm rot="10800000" flipH="1">
            <a:off x="8063492" y="76650"/>
            <a:ext cx="244610" cy="208526"/>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9"/>
          <p:cNvSpPr/>
          <p:nvPr/>
        </p:nvSpPr>
        <p:spPr>
          <a:xfrm rot="10800000" flipH="1">
            <a:off x="7867542" y="167408"/>
            <a:ext cx="151665" cy="169379"/>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9"/>
          <p:cNvSpPr/>
          <p:nvPr/>
        </p:nvSpPr>
        <p:spPr>
          <a:xfrm rot="10800000" flipH="1">
            <a:off x="7671920" y="245919"/>
            <a:ext cx="95460" cy="119079"/>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9"/>
          <p:cNvSpPr/>
          <p:nvPr/>
        </p:nvSpPr>
        <p:spPr>
          <a:xfrm rot="10800000" flipH="1">
            <a:off x="8074536" y="249091"/>
            <a:ext cx="37944" cy="29524"/>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9"/>
          <p:cNvSpPr/>
          <p:nvPr/>
        </p:nvSpPr>
        <p:spPr>
          <a:xfrm rot="10800000" flipH="1">
            <a:off x="8036593" y="290424"/>
            <a:ext cx="38053" cy="28868"/>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9"/>
          <p:cNvSpPr/>
          <p:nvPr/>
        </p:nvSpPr>
        <p:spPr>
          <a:xfrm rot="10800000" flipH="1">
            <a:off x="7799528" y="208414"/>
            <a:ext cx="38053" cy="29524"/>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9"/>
          <p:cNvSpPr/>
          <p:nvPr/>
        </p:nvSpPr>
        <p:spPr>
          <a:xfrm rot="10800000" flipH="1">
            <a:off x="7758851" y="185233"/>
            <a:ext cx="38053" cy="28868"/>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9"/>
          <p:cNvSpPr/>
          <p:nvPr/>
        </p:nvSpPr>
        <p:spPr>
          <a:xfrm rot="10800000" flipH="1">
            <a:off x="7431357" y="380963"/>
            <a:ext cx="37944" cy="29524"/>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9"/>
          <p:cNvSpPr/>
          <p:nvPr/>
        </p:nvSpPr>
        <p:spPr>
          <a:xfrm rot="10800000" flipH="1">
            <a:off x="8290497" y="406867"/>
            <a:ext cx="941373" cy="1391556"/>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9"/>
          <p:cNvSpPr/>
          <p:nvPr/>
        </p:nvSpPr>
        <p:spPr>
          <a:xfrm rot="10800000" flipH="1">
            <a:off x="8412528" y="451373"/>
            <a:ext cx="788942" cy="1198121"/>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9"/>
          <p:cNvSpPr/>
          <p:nvPr/>
        </p:nvSpPr>
        <p:spPr>
          <a:xfrm rot="10800000" flipH="1">
            <a:off x="8870364" y="646564"/>
            <a:ext cx="263309" cy="228208"/>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9"/>
          <p:cNvSpPr/>
          <p:nvPr/>
        </p:nvSpPr>
        <p:spPr>
          <a:xfrm rot="10800000" flipH="1">
            <a:off x="8694971" y="886580"/>
            <a:ext cx="296988" cy="277633"/>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9"/>
          <p:cNvSpPr/>
          <p:nvPr/>
        </p:nvSpPr>
        <p:spPr>
          <a:xfrm rot="10800000" flipH="1">
            <a:off x="8551617" y="1112818"/>
            <a:ext cx="282554" cy="232363"/>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9"/>
          <p:cNvSpPr/>
          <p:nvPr/>
        </p:nvSpPr>
        <p:spPr>
          <a:xfrm rot="10800000" flipH="1">
            <a:off x="8405748" y="1352616"/>
            <a:ext cx="290974" cy="194529"/>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9"/>
          <p:cNvSpPr/>
          <p:nvPr/>
        </p:nvSpPr>
        <p:spPr>
          <a:xfrm rot="10800000" flipH="1">
            <a:off x="8773045" y="1415382"/>
            <a:ext cx="37944" cy="29524"/>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9"/>
          <p:cNvSpPr/>
          <p:nvPr/>
        </p:nvSpPr>
        <p:spPr>
          <a:xfrm rot="10800000" flipH="1">
            <a:off x="8731603" y="1458902"/>
            <a:ext cx="38053" cy="29524"/>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9"/>
          <p:cNvSpPr/>
          <p:nvPr/>
        </p:nvSpPr>
        <p:spPr>
          <a:xfrm rot="10800000" flipH="1">
            <a:off x="8720449" y="1397887"/>
            <a:ext cx="37944" cy="29524"/>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9"/>
          <p:cNvSpPr/>
          <p:nvPr/>
        </p:nvSpPr>
        <p:spPr>
          <a:xfrm rot="10800000" flipH="1">
            <a:off x="8538824" y="1234413"/>
            <a:ext cx="37944" cy="28868"/>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9"/>
          <p:cNvSpPr/>
          <p:nvPr/>
        </p:nvSpPr>
        <p:spPr>
          <a:xfrm rot="10800000" flipH="1">
            <a:off x="8498147" y="1289852"/>
            <a:ext cx="37944" cy="28868"/>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9"/>
          <p:cNvSpPr/>
          <p:nvPr/>
        </p:nvSpPr>
        <p:spPr>
          <a:xfrm rot="10800000" flipH="1">
            <a:off x="8477808" y="1228181"/>
            <a:ext cx="37944" cy="29524"/>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9"/>
          <p:cNvSpPr/>
          <p:nvPr/>
        </p:nvSpPr>
        <p:spPr>
          <a:xfrm rot="10800000" flipH="1">
            <a:off x="8860742" y="798886"/>
            <a:ext cx="37944" cy="28868"/>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9"/>
          <p:cNvSpPr/>
          <p:nvPr/>
        </p:nvSpPr>
        <p:spPr>
          <a:xfrm rot="10800000" flipH="1">
            <a:off x="8798960" y="816491"/>
            <a:ext cx="38053" cy="28868"/>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9"/>
          <p:cNvSpPr/>
          <p:nvPr/>
        </p:nvSpPr>
        <p:spPr>
          <a:xfrm rot="10800000" flipH="1">
            <a:off x="9061940" y="994616"/>
            <a:ext cx="38053" cy="29524"/>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9"/>
          <p:cNvSpPr/>
          <p:nvPr/>
        </p:nvSpPr>
        <p:spPr>
          <a:xfrm rot="10800000" flipH="1">
            <a:off x="9050021" y="1061864"/>
            <a:ext cx="38709" cy="28868"/>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9"/>
          <p:cNvSpPr/>
          <p:nvPr/>
        </p:nvSpPr>
        <p:spPr>
          <a:xfrm rot="10800000" flipH="1">
            <a:off x="8355011" y="1573169"/>
            <a:ext cx="37944" cy="29633"/>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9"/>
          <p:cNvSpPr/>
          <p:nvPr/>
        </p:nvSpPr>
        <p:spPr>
          <a:xfrm rot="10800000" flipH="1">
            <a:off x="8033094" y="-66601"/>
            <a:ext cx="1227535" cy="1098833"/>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9"/>
          <p:cNvSpPr/>
          <p:nvPr/>
        </p:nvSpPr>
        <p:spPr>
          <a:xfrm rot="10800000" flipH="1">
            <a:off x="8313569" y="-91860"/>
            <a:ext cx="926829" cy="1041535"/>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9"/>
          <p:cNvSpPr/>
          <p:nvPr/>
        </p:nvSpPr>
        <p:spPr>
          <a:xfrm rot="10800000" flipH="1">
            <a:off x="8348669" y="443506"/>
            <a:ext cx="418145" cy="391792"/>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9"/>
          <p:cNvSpPr/>
          <p:nvPr/>
        </p:nvSpPr>
        <p:spPr>
          <a:xfrm rot="10800000" flipH="1">
            <a:off x="8641173" y="94800"/>
            <a:ext cx="441217" cy="401743"/>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9"/>
          <p:cNvSpPr/>
          <p:nvPr/>
        </p:nvSpPr>
        <p:spPr>
          <a:xfrm rot="10800000" flipH="1">
            <a:off x="8813722" y="579427"/>
            <a:ext cx="55549" cy="44286"/>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9"/>
          <p:cNvSpPr/>
          <p:nvPr/>
        </p:nvSpPr>
        <p:spPr>
          <a:xfrm rot="10800000" flipH="1">
            <a:off x="8813722" y="690961"/>
            <a:ext cx="55549" cy="43520"/>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9"/>
          <p:cNvSpPr/>
          <p:nvPr/>
        </p:nvSpPr>
        <p:spPr>
          <a:xfrm rot="10800000" flipH="1">
            <a:off x="8615257" y="673356"/>
            <a:ext cx="55439" cy="43630"/>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9"/>
          <p:cNvSpPr/>
          <p:nvPr/>
        </p:nvSpPr>
        <p:spPr>
          <a:xfrm rot="10800000" flipH="1">
            <a:off x="8322754" y="550669"/>
            <a:ext cx="55549" cy="43520"/>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9"/>
          <p:cNvSpPr/>
          <p:nvPr/>
        </p:nvSpPr>
        <p:spPr>
          <a:xfrm rot="10800000" flipH="1">
            <a:off x="8235058" y="515569"/>
            <a:ext cx="55549" cy="43630"/>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9"/>
          <p:cNvSpPr/>
          <p:nvPr/>
        </p:nvSpPr>
        <p:spPr>
          <a:xfrm rot="10800000" flipH="1">
            <a:off x="8708530" y="240671"/>
            <a:ext cx="55439" cy="43520"/>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9"/>
          <p:cNvSpPr/>
          <p:nvPr/>
        </p:nvSpPr>
        <p:spPr>
          <a:xfrm rot="10800000" flipH="1">
            <a:off x="8468623" y="123561"/>
            <a:ext cx="55549" cy="44286"/>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9"/>
          <p:cNvSpPr/>
          <p:nvPr/>
        </p:nvSpPr>
        <p:spPr>
          <a:xfrm rot="10800000" flipH="1">
            <a:off x="9053520" y="632023"/>
            <a:ext cx="55549" cy="44286"/>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9"/>
          <p:cNvSpPr/>
          <p:nvPr/>
        </p:nvSpPr>
        <p:spPr>
          <a:xfrm rot="10800000" flipH="1">
            <a:off x="9123721" y="211148"/>
            <a:ext cx="55549" cy="44286"/>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9"/>
          <p:cNvSpPr/>
          <p:nvPr/>
        </p:nvSpPr>
        <p:spPr>
          <a:xfrm rot="10800000" flipH="1">
            <a:off x="7779190" y="696537"/>
            <a:ext cx="52705" cy="40787"/>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9"/>
          <p:cNvSpPr/>
          <p:nvPr/>
        </p:nvSpPr>
        <p:spPr>
          <a:xfrm rot="10800000" flipH="1">
            <a:off x="7817133" y="757553"/>
            <a:ext cx="49862" cy="38709"/>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9"/>
          <p:cNvSpPr/>
          <p:nvPr/>
        </p:nvSpPr>
        <p:spPr>
          <a:xfrm rot="10800000" flipH="1">
            <a:off x="7843705" y="690961"/>
            <a:ext cx="52705" cy="37944"/>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7" name="Google Shape;3147;p29"/>
          <p:cNvGrpSpPr/>
          <p:nvPr/>
        </p:nvGrpSpPr>
        <p:grpSpPr>
          <a:xfrm rot="-5400000">
            <a:off x="-757148" y="3670835"/>
            <a:ext cx="1987074" cy="1907310"/>
            <a:chOff x="-2937590" y="1758936"/>
            <a:chExt cx="1987074" cy="1907310"/>
          </a:xfrm>
        </p:grpSpPr>
        <p:sp>
          <p:nvSpPr>
            <p:cNvPr id="3148" name="Google Shape;3148;p29"/>
            <p:cNvSpPr/>
            <p:nvPr/>
          </p:nvSpPr>
          <p:spPr>
            <a:xfrm rot="6645170">
              <a:off x="-2793702" y="2497282"/>
              <a:ext cx="1027206" cy="1016996"/>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9"/>
            <p:cNvSpPr/>
            <p:nvPr/>
          </p:nvSpPr>
          <p:spPr>
            <a:xfrm rot="6645170">
              <a:off x="-2699492" y="2467664"/>
              <a:ext cx="800221" cy="905145"/>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9"/>
            <p:cNvSpPr/>
            <p:nvPr/>
          </p:nvSpPr>
          <p:spPr>
            <a:xfrm rot="6645170">
              <a:off x="-2449380" y="2957218"/>
              <a:ext cx="444663" cy="341928"/>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9"/>
            <p:cNvSpPr/>
            <p:nvPr/>
          </p:nvSpPr>
          <p:spPr>
            <a:xfrm rot="6645170">
              <a:off x="-2590051" y="2659304"/>
              <a:ext cx="473101" cy="390184"/>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2" name="Google Shape;3152;p29"/>
            <p:cNvGrpSpPr/>
            <p:nvPr/>
          </p:nvGrpSpPr>
          <p:grpSpPr>
            <a:xfrm rot="899960">
              <a:off x="-2769364" y="1947252"/>
              <a:ext cx="1652814" cy="1500647"/>
              <a:chOff x="-1801961" y="4971683"/>
              <a:chExt cx="1652864" cy="1500692"/>
            </a:xfrm>
          </p:grpSpPr>
          <p:sp>
            <p:nvSpPr>
              <p:cNvPr id="3153" name="Google Shape;3153;p29"/>
              <p:cNvSpPr/>
              <p:nvPr/>
            </p:nvSpPr>
            <p:spPr>
              <a:xfrm rot="7371739">
                <a:off x="-1417787" y="5023844"/>
                <a:ext cx="884515" cy="1396369"/>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9"/>
              <p:cNvSpPr/>
              <p:nvPr/>
            </p:nvSpPr>
            <p:spPr>
              <a:xfrm rot="7371739">
                <a:off x="-1365568" y="5073038"/>
                <a:ext cx="634776" cy="12100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9"/>
              <p:cNvSpPr/>
              <p:nvPr/>
            </p:nvSpPr>
            <p:spPr>
              <a:xfrm rot="7371739">
                <a:off x="-759953" y="5568067"/>
                <a:ext cx="225955" cy="23853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9"/>
              <p:cNvSpPr/>
              <p:nvPr/>
            </p:nvSpPr>
            <p:spPr>
              <a:xfrm rot="7371739">
                <a:off x="-1057961" y="5504749"/>
                <a:ext cx="318508" cy="270760"/>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9"/>
              <p:cNvSpPr/>
              <p:nvPr/>
            </p:nvSpPr>
            <p:spPr>
              <a:xfrm rot="7371739">
                <a:off x="-1391855" y="5480577"/>
                <a:ext cx="345740" cy="245080"/>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58" name="Google Shape;3158;p29"/>
          <p:cNvGrpSpPr/>
          <p:nvPr/>
        </p:nvGrpSpPr>
        <p:grpSpPr>
          <a:xfrm>
            <a:off x="142975" y="118750"/>
            <a:ext cx="878525" cy="627975"/>
            <a:chOff x="142975" y="118750"/>
            <a:chExt cx="878525" cy="627975"/>
          </a:xfrm>
        </p:grpSpPr>
        <p:sp>
          <p:nvSpPr>
            <p:cNvPr id="3159" name="Google Shape;3159;p29"/>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9"/>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9"/>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9"/>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9"/>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9"/>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9"/>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9"/>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9"/>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29"/>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29"/>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29"/>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29"/>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29"/>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29"/>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29"/>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29"/>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29"/>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29"/>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29"/>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29"/>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0" name="Google Shape;3180;p29"/>
          <p:cNvGrpSpPr/>
          <p:nvPr/>
        </p:nvGrpSpPr>
        <p:grpSpPr>
          <a:xfrm>
            <a:off x="8436625" y="4164237"/>
            <a:ext cx="627975" cy="878525"/>
            <a:chOff x="8436625" y="2649875"/>
            <a:chExt cx="627975" cy="878525"/>
          </a:xfrm>
        </p:grpSpPr>
        <p:sp>
          <p:nvSpPr>
            <p:cNvPr id="3181" name="Google Shape;3181;p29"/>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29"/>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29"/>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29"/>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29"/>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29"/>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29"/>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29"/>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29"/>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29"/>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29"/>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29"/>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29"/>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29"/>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29"/>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29"/>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29"/>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29"/>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29"/>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29"/>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29"/>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2">
  <p:cSld name="CUSTOM_7">
    <p:spTree>
      <p:nvGrpSpPr>
        <p:cNvPr id="1" name="Shape 3202"/>
        <p:cNvGrpSpPr/>
        <p:nvPr/>
      </p:nvGrpSpPr>
      <p:grpSpPr>
        <a:xfrm>
          <a:off x="0" y="0"/>
          <a:ext cx="0" cy="0"/>
          <a:chOff x="0" y="0"/>
          <a:chExt cx="0" cy="0"/>
        </a:xfrm>
      </p:grpSpPr>
      <p:sp>
        <p:nvSpPr>
          <p:cNvPr id="3203" name="Google Shape;3203;p30"/>
          <p:cNvSpPr/>
          <p:nvPr/>
        </p:nvSpPr>
        <p:spPr>
          <a:xfrm rot="-4601699">
            <a:off x="7728114" y="4019714"/>
            <a:ext cx="2086239" cy="1662675"/>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0"/>
          <p:cNvSpPr txBox="1">
            <a:spLocks noGrp="1"/>
          </p:cNvSpPr>
          <p:nvPr>
            <p:ph type="subTitle" idx="1"/>
          </p:nvPr>
        </p:nvSpPr>
        <p:spPr>
          <a:xfrm>
            <a:off x="2036400" y="1918775"/>
            <a:ext cx="5071200" cy="226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2100"/>
              <a:buChar char="○"/>
              <a:defRPr sz="2100"/>
            </a:lvl2pPr>
            <a:lvl3pPr lvl="2" algn="ctr" rtl="0">
              <a:lnSpc>
                <a:spcPct val="100000"/>
              </a:lnSpc>
              <a:spcBef>
                <a:spcPts val="0"/>
              </a:spcBef>
              <a:spcAft>
                <a:spcPts val="0"/>
              </a:spcAft>
              <a:buSzPts val="2100"/>
              <a:buChar char="■"/>
              <a:defRPr sz="2100"/>
            </a:lvl3pPr>
            <a:lvl4pPr lvl="3" algn="ctr" rtl="0">
              <a:lnSpc>
                <a:spcPct val="100000"/>
              </a:lnSpc>
              <a:spcBef>
                <a:spcPts val="0"/>
              </a:spcBef>
              <a:spcAft>
                <a:spcPts val="0"/>
              </a:spcAft>
              <a:buSzPts val="2100"/>
              <a:buChar char="●"/>
              <a:defRPr sz="2100"/>
            </a:lvl4pPr>
            <a:lvl5pPr lvl="4" algn="ctr" rtl="0">
              <a:lnSpc>
                <a:spcPct val="100000"/>
              </a:lnSpc>
              <a:spcBef>
                <a:spcPts val="0"/>
              </a:spcBef>
              <a:spcAft>
                <a:spcPts val="0"/>
              </a:spcAft>
              <a:buSzPts val="2100"/>
              <a:buChar char="○"/>
              <a:defRPr sz="2100"/>
            </a:lvl5pPr>
            <a:lvl6pPr lvl="5" algn="ctr" rtl="0">
              <a:lnSpc>
                <a:spcPct val="100000"/>
              </a:lnSpc>
              <a:spcBef>
                <a:spcPts val="0"/>
              </a:spcBef>
              <a:spcAft>
                <a:spcPts val="0"/>
              </a:spcAft>
              <a:buSzPts val="2100"/>
              <a:buChar char="■"/>
              <a:defRPr sz="2100"/>
            </a:lvl6pPr>
            <a:lvl7pPr lvl="6" algn="ctr" rtl="0">
              <a:lnSpc>
                <a:spcPct val="100000"/>
              </a:lnSpc>
              <a:spcBef>
                <a:spcPts val="0"/>
              </a:spcBef>
              <a:spcAft>
                <a:spcPts val="0"/>
              </a:spcAft>
              <a:buSzPts val="2100"/>
              <a:buChar char="●"/>
              <a:defRPr sz="2100"/>
            </a:lvl7pPr>
            <a:lvl8pPr lvl="7" algn="ctr" rtl="0">
              <a:lnSpc>
                <a:spcPct val="100000"/>
              </a:lnSpc>
              <a:spcBef>
                <a:spcPts val="0"/>
              </a:spcBef>
              <a:spcAft>
                <a:spcPts val="0"/>
              </a:spcAft>
              <a:buSzPts val="2100"/>
              <a:buChar char="○"/>
              <a:defRPr sz="2100"/>
            </a:lvl8pPr>
            <a:lvl9pPr lvl="8" algn="ctr" rtl="0">
              <a:lnSpc>
                <a:spcPct val="100000"/>
              </a:lnSpc>
              <a:spcBef>
                <a:spcPts val="0"/>
              </a:spcBef>
              <a:spcAft>
                <a:spcPts val="0"/>
              </a:spcAft>
              <a:buSzPts val="2100"/>
              <a:buChar char="■"/>
              <a:defRPr sz="2100"/>
            </a:lvl9pPr>
          </a:lstStyle>
          <a:p>
            <a:endParaRPr/>
          </a:p>
        </p:txBody>
      </p:sp>
      <p:sp>
        <p:nvSpPr>
          <p:cNvPr id="3205" name="Google Shape;3205;p30"/>
          <p:cNvSpPr/>
          <p:nvPr/>
        </p:nvSpPr>
        <p:spPr>
          <a:xfrm rot="-4601699">
            <a:off x="-472461" y="3854264"/>
            <a:ext cx="2086239" cy="1662675"/>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0"/>
          <p:cNvSpPr/>
          <p:nvPr/>
        </p:nvSpPr>
        <p:spPr>
          <a:xfrm rot="7085658">
            <a:off x="-471587" y="3091408"/>
            <a:ext cx="1831433" cy="1687611"/>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0"/>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208" name="Google Shape;3208;p30"/>
          <p:cNvGrpSpPr/>
          <p:nvPr/>
        </p:nvGrpSpPr>
        <p:grpSpPr>
          <a:xfrm>
            <a:off x="7630734" y="2537432"/>
            <a:ext cx="711165" cy="935424"/>
            <a:chOff x="1957922" y="2087857"/>
            <a:chExt cx="146481" cy="192680"/>
          </a:xfrm>
        </p:grpSpPr>
        <p:sp>
          <p:nvSpPr>
            <p:cNvPr id="3209" name="Google Shape;3209;p30"/>
            <p:cNvSpPr/>
            <p:nvPr/>
          </p:nvSpPr>
          <p:spPr>
            <a:xfrm rot="2234057" flipH="1">
              <a:off x="1986552" y="2103963"/>
              <a:ext cx="92229" cy="115773"/>
            </a:xfrm>
            <a:custGeom>
              <a:avLst/>
              <a:gdLst/>
              <a:ahLst/>
              <a:cxnLst/>
              <a:rect l="l" t="t" r="r" b="b"/>
              <a:pathLst>
                <a:path w="3689" h="4631" extrusionOk="0">
                  <a:moveTo>
                    <a:pt x="1438" y="1"/>
                  </a:moveTo>
                  <a:cubicBezTo>
                    <a:pt x="682" y="1"/>
                    <a:pt x="71" y="457"/>
                    <a:pt x="26" y="1315"/>
                  </a:cubicBezTo>
                  <a:cubicBezTo>
                    <a:pt x="1" y="2335"/>
                    <a:pt x="963" y="3297"/>
                    <a:pt x="751" y="4259"/>
                  </a:cubicBezTo>
                  <a:lnTo>
                    <a:pt x="1842" y="4631"/>
                  </a:lnTo>
                  <a:cubicBezTo>
                    <a:pt x="1951" y="4387"/>
                    <a:pt x="2085" y="4201"/>
                    <a:pt x="2271" y="4015"/>
                  </a:cubicBezTo>
                  <a:cubicBezTo>
                    <a:pt x="2804" y="3483"/>
                    <a:pt x="3477" y="3053"/>
                    <a:pt x="3554" y="2226"/>
                  </a:cubicBezTo>
                  <a:cubicBezTo>
                    <a:pt x="3689" y="1052"/>
                    <a:pt x="2836" y="250"/>
                    <a:pt x="1790" y="32"/>
                  </a:cubicBezTo>
                  <a:cubicBezTo>
                    <a:pt x="1671" y="11"/>
                    <a:pt x="1553" y="1"/>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30"/>
            <p:cNvSpPr/>
            <p:nvPr/>
          </p:nvSpPr>
          <p:spPr>
            <a:xfrm rot="2234057" flipH="1">
              <a:off x="1968700" y="2206161"/>
              <a:ext cx="70028" cy="59224"/>
            </a:xfrm>
            <a:custGeom>
              <a:avLst/>
              <a:gdLst/>
              <a:ahLst/>
              <a:cxnLst/>
              <a:rect l="l" t="t" r="r" b="b"/>
              <a:pathLst>
                <a:path w="2801" h="2369" extrusionOk="0">
                  <a:moveTo>
                    <a:pt x="821" y="124"/>
                  </a:moveTo>
                  <a:cubicBezTo>
                    <a:pt x="956" y="124"/>
                    <a:pt x="1116" y="176"/>
                    <a:pt x="1251" y="233"/>
                  </a:cubicBezTo>
                  <a:cubicBezTo>
                    <a:pt x="1546" y="336"/>
                    <a:pt x="1841" y="445"/>
                    <a:pt x="2162" y="522"/>
                  </a:cubicBezTo>
                  <a:cubicBezTo>
                    <a:pt x="2297" y="580"/>
                    <a:pt x="2399" y="631"/>
                    <a:pt x="2508" y="740"/>
                  </a:cubicBezTo>
                  <a:cubicBezTo>
                    <a:pt x="2687" y="884"/>
                    <a:pt x="2491" y="912"/>
                    <a:pt x="2303" y="912"/>
                  </a:cubicBezTo>
                  <a:cubicBezTo>
                    <a:pt x="2214" y="912"/>
                    <a:pt x="2126" y="906"/>
                    <a:pt x="2082" y="902"/>
                  </a:cubicBezTo>
                  <a:lnTo>
                    <a:pt x="2082" y="902"/>
                  </a:lnTo>
                  <a:cubicBezTo>
                    <a:pt x="2081" y="902"/>
                    <a:pt x="2080" y="901"/>
                    <a:pt x="2078" y="900"/>
                  </a:cubicBezTo>
                  <a:lnTo>
                    <a:pt x="2078" y="900"/>
                  </a:lnTo>
                  <a:cubicBezTo>
                    <a:pt x="2078" y="901"/>
                    <a:pt x="2078" y="902"/>
                    <a:pt x="2078" y="902"/>
                  </a:cubicBezTo>
                  <a:lnTo>
                    <a:pt x="2078" y="902"/>
                  </a:lnTo>
                  <a:cubicBezTo>
                    <a:pt x="2064" y="901"/>
                    <a:pt x="2055" y="900"/>
                    <a:pt x="2053" y="900"/>
                  </a:cubicBezTo>
                  <a:cubicBezTo>
                    <a:pt x="2044" y="898"/>
                    <a:pt x="2036" y="896"/>
                    <a:pt x="2028" y="896"/>
                  </a:cubicBezTo>
                  <a:cubicBezTo>
                    <a:pt x="1965" y="896"/>
                    <a:pt x="1927" y="980"/>
                    <a:pt x="2002" y="1003"/>
                  </a:cubicBezTo>
                  <a:cubicBezTo>
                    <a:pt x="2010" y="1009"/>
                    <a:pt x="2019" y="1016"/>
                    <a:pt x="2028" y="1022"/>
                  </a:cubicBezTo>
                  <a:lnTo>
                    <a:pt x="2028" y="1022"/>
                  </a:lnTo>
                  <a:cubicBezTo>
                    <a:pt x="2027" y="1026"/>
                    <a:pt x="2027" y="1031"/>
                    <a:pt x="2027" y="1035"/>
                  </a:cubicBezTo>
                  <a:cubicBezTo>
                    <a:pt x="2034" y="1036"/>
                    <a:pt x="2042" y="1037"/>
                    <a:pt x="2050" y="1038"/>
                  </a:cubicBezTo>
                  <a:lnTo>
                    <a:pt x="2050" y="1038"/>
                  </a:lnTo>
                  <a:cubicBezTo>
                    <a:pt x="2113" y="1083"/>
                    <a:pt x="2178" y="1129"/>
                    <a:pt x="2239" y="1195"/>
                  </a:cubicBezTo>
                  <a:cubicBezTo>
                    <a:pt x="2483" y="1433"/>
                    <a:pt x="2162" y="1593"/>
                    <a:pt x="1944" y="1619"/>
                  </a:cubicBezTo>
                  <a:cubicBezTo>
                    <a:pt x="1867" y="1619"/>
                    <a:pt x="1841" y="1702"/>
                    <a:pt x="1892" y="1728"/>
                  </a:cubicBezTo>
                  <a:cubicBezTo>
                    <a:pt x="2053" y="1837"/>
                    <a:pt x="2425" y="2209"/>
                    <a:pt x="1976" y="2234"/>
                  </a:cubicBezTo>
                  <a:cubicBezTo>
                    <a:pt x="1952" y="2237"/>
                    <a:pt x="1929" y="2239"/>
                    <a:pt x="1905" y="2239"/>
                  </a:cubicBezTo>
                  <a:cubicBezTo>
                    <a:pt x="1707" y="2239"/>
                    <a:pt x="1500" y="2151"/>
                    <a:pt x="1334" y="2100"/>
                  </a:cubicBezTo>
                  <a:cubicBezTo>
                    <a:pt x="1142" y="2048"/>
                    <a:pt x="956" y="1997"/>
                    <a:pt x="796" y="1939"/>
                  </a:cubicBezTo>
                  <a:cubicBezTo>
                    <a:pt x="635" y="1888"/>
                    <a:pt x="533" y="1805"/>
                    <a:pt x="398" y="1753"/>
                  </a:cubicBezTo>
                  <a:cubicBezTo>
                    <a:pt x="77" y="1567"/>
                    <a:pt x="424" y="1356"/>
                    <a:pt x="610" y="1298"/>
                  </a:cubicBezTo>
                  <a:cubicBezTo>
                    <a:pt x="661" y="1272"/>
                    <a:pt x="693" y="1195"/>
                    <a:pt x="610" y="1163"/>
                  </a:cubicBezTo>
                  <a:cubicBezTo>
                    <a:pt x="533" y="1138"/>
                    <a:pt x="180" y="1003"/>
                    <a:pt x="315" y="843"/>
                  </a:cubicBezTo>
                  <a:cubicBezTo>
                    <a:pt x="424" y="714"/>
                    <a:pt x="635" y="682"/>
                    <a:pt x="770" y="631"/>
                  </a:cubicBezTo>
                  <a:cubicBezTo>
                    <a:pt x="821" y="631"/>
                    <a:pt x="821" y="554"/>
                    <a:pt x="796" y="522"/>
                  </a:cubicBezTo>
                  <a:cubicBezTo>
                    <a:pt x="558" y="394"/>
                    <a:pt x="475" y="150"/>
                    <a:pt x="821" y="124"/>
                  </a:cubicBezTo>
                  <a:close/>
                  <a:moveTo>
                    <a:pt x="826" y="0"/>
                  </a:moveTo>
                  <a:cubicBezTo>
                    <a:pt x="726" y="0"/>
                    <a:pt x="628" y="12"/>
                    <a:pt x="533" y="41"/>
                  </a:cubicBezTo>
                  <a:cubicBezTo>
                    <a:pt x="203" y="151"/>
                    <a:pt x="428" y="402"/>
                    <a:pt x="610" y="549"/>
                  </a:cubicBezTo>
                  <a:lnTo>
                    <a:pt x="610" y="549"/>
                  </a:lnTo>
                  <a:cubicBezTo>
                    <a:pt x="432" y="592"/>
                    <a:pt x="220" y="671"/>
                    <a:pt x="154" y="817"/>
                  </a:cubicBezTo>
                  <a:cubicBezTo>
                    <a:pt x="95" y="1004"/>
                    <a:pt x="255" y="1126"/>
                    <a:pt x="416" y="1220"/>
                  </a:cubicBezTo>
                  <a:lnTo>
                    <a:pt x="416" y="1220"/>
                  </a:lnTo>
                  <a:cubicBezTo>
                    <a:pt x="214" y="1306"/>
                    <a:pt x="0" y="1440"/>
                    <a:pt x="129" y="1676"/>
                  </a:cubicBezTo>
                  <a:cubicBezTo>
                    <a:pt x="289" y="2048"/>
                    <a:pt x="1065" y="2183"/>
                    <a:pt x="1411" y="2260"/>
                  </a:cubicBezTo>
                  <a:cubicBezTo>
                    <a:pt x="1561" y="2306"/>
                    <a:pt x="1758" y="2369"/>
                    <a:pt x="1937" y="2369"/>
                  </a:cubicBezTo>
                  <a:cubicBezTo>
                    <a:pt x="2080" y="2369"/>
                    <a:pt x="2211" y="2329"/>
                    <a:pt x="2297" y="2209"/>
                  </a:cubicBezTo>
                  <a:cubicBezTo>
                    <a:pt x="2416" y="2051"/>
                    <a:pt x="2249" y="1860"/>
                    <a:pt x="2104" y="1728"/>
                  </a:cubicBezTo>
                  <a:lnTo>
                    <a:pt x="2104" y="1728"/>
                  </a:lnTo>
                  <a:cubicBezTo>
                    <a:pt x="2489" y="1634"/>
                    <a:pt x="2536" y="1327"/>
                    <a:pt x="2297" y="1071"/>
                  </a:cubicBezTo>
                  <a:lnTo>
                    <a:pt x="2297" y="1071"/>
                  </a:lnTo>
                  <a:cubicBezTo>
                    <a:pt x="2322" y="1073"/>
                    <a:pt x="2347" y="1074"/>
                    <a:pt x="2372" y="1074"/>
                  </a:cubicBezTo>
                  <a:cubicBezTo>
                    <a:pt x="2529" y="1074"/>
                    <a:pt x="2678" y="1033"/>
                    <a:pt x="2720" y="875"/>
                  </a:cubicBezTo>
                  <a:cubicBezTo>
                    <a:pt x="2801" y="638"/>
                    <a:pt x="2374" y="480"/>
                    <a:pt x="2202" y="401"/>
                  </a:cubicBezTo>
                  <a:lnTo>
                    <a:pt x="2202" y="401"/>
                  </a:lnTo>
                  <a:cubicBezTo>
                    <a:pt x="2198" y="398"/>
                    <a:pt x="2193" y="395"/>
                    <a:pt x="2188" y="394"/>
                  </a:cubicBezTo>
                  <a:lnTo>
                    <a:pt x="2188" y="394"/>
                  </a:lnTo>
                  <a:cubicBezTo>
                    <a:pt x="2188" y="394"/>
                    <a:pt x="2188" y="394"/>
                    <a:pt x="2188" y="394"/>
                  </a:cubicBezTo>
                  <a:cubicBezTo>
                    <a:pt x="2185" y="393"/>
                    <a:pt x="2183" y="392"/>
                    <a:pt x="2180" y="391"/>
                  </a:cubicBezTo>
                  <a:lnTo>
                    <a:pt x="2180" y="391"/>
                  </a:lnTo>
                  <a:cubicBezTo>
                    <a:pt x="1786" y="259"/>
                    <a:pt x="1286" y="0"/>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30"/>
            <p:cNvSpPr/>
            <p:nvPr/>
          </p:nvSpPr>
          <p:spPr>
            <a:xfrm rot="2234057" flipH="1">
              <a:off x="1999834" y="2224435"/>
              <a:ext cx="30951" cy="12200"/>
            </a:xfrm>
            <a:custGeom>
              <a:avLst/>
              <a:gdLst/>
              <a:ahLst/>
              <a:cxnLst/>
              <a:rect l="l" t="t" r="r" b="b"/>
              <a:pathLst>
                <a:path w="1238" h="488" extrusionOk="0">
                  <a:moveTo>
                    <a:pt x="78" y="0"/>
                  </a:moveTo>
                  <a:cubicBezTo>
                    <a:pt x="16" y="0"/>
                    <a:pt x="0" y="115"/>
                    <a:pt x="71" y="138"/>
                  </a:cubicBezTo>
                  <a:cubicBezTo>
                    <a:pt x="417" y="247"/>
                    <a:pt x="795" y="382"/>
                    <a:pt x="1142" y="484"/>
                  </a:cubicBezTo>
                  <a:cubicBezTo>
                    <a:pt x="1149" y="487"/>
                    <a:pt x="1155" y="488"/>
                    <a:pt x="1161" y="488"/>
                  </a:cubicBezTo>
                  <a:cubicBezTo>
                    <a:pt x="1223" y="488"/>
                    <a:pt x="1238" y="379"/>
                    <a:pt x="1167" y="350"/>
                  </a:cubicBezTo>
                  <a:cubicBezTo>
                    <a:pt x="821" y="247"/>
                    <a:pt x="475" y="112"/>
                    <a:pt x="96" y="3"/>
                  </a:cubicBezTo>
                  <a:cubicBezTo>
                    <a:pt x="90" y="1"/>
                    <a:pt x="83" y="0"/>
                    <a:pt x="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30"/>
            <p:cNvSpPr/>
            <p:nvPr/>
          </p:nvSpPr>
          <p:spPr>
            <a:xfrm rot="2234057" flipH="1">
              <a:off x="1983345" y="2235951"/>
              <a:ext cx="26401" cy="10950"/>
            </a:xfrm>
            <a:custGeom>
              <a:avLst/>
              <a:gdLst/>
              <a:ahLst/>
              <a:cxnLst/>
              <a:rect l="l" t="t" r="r" b="b"/>
              <a:pathLst>
                <a:path w="1056" h="438" extrusionOk="0">
                  <a:moveTo>
                    <a:pt x="103" y="1"/>
                  </a:moveTo>
                  <a:cubicBezTo>
                    <a:pt x="39" y="1"/>
                    <a:pt x="1" y="91"/>
                    <a:pt x="75" y="114"/>
                  </a:cubicBezTo>
                  <a:cubicBezTo>
                    <a:pt x="370" y="223"/>
                    <a:pt x="659" y="325"/>
                    <a:pt x="954" y="434"/>
                  </a:cubicBezTo>
                  <a:cubicBezTo>
                    <a:pt x="961" y="437"/>
                    <a:pt x="968" y="438"/>
                    <a:pt x="974" y="438"/>
                  </a:cubicBezTo>
                  <a:cubicBezTo>
                    <a:pt x="1041" y="438"/>
                    <a:pt x="1056" y="323"/>
                    <a:pt x="980" y="300"/>
                  </a:cubicBezTo>
                  <a:cubicBezTo>
                    <a:pt x="691" y="197"/>
                    <a:pt x="422" y="88"/>
                    <a:pt x="127" y="5"/>
                  </a:cubicBezTo>
                  <a:cubicBezTo>
                    <a:pt x="119" y="2"/>
                    <a:pt x="111" y="1"/>
                    <a:pt x="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30"/>
            <p:cNvSpPr/>
            <p:nvPr/>
          </p:nvSpPr>
          <p:spPr>
            <a:xfrm rot="2234057" flipH="1">
              <a:off x="1991392" y="2144204"/>
              <a:ext cx="60777" cy="71874"/>
            </a:xfrm>
            <a:custGeom>
              <a:avLst/>
              <a:gdLst/>
              <a:ahLst/>
              <a:cxnLst/>
              <a:rect l="l" t="t" r="r" b="b"/>
              <a:pathLst>
                <a:path w="2431" h="2875" extrusionOk="0">
                  <a:moveTo>
                    <a:pt x="456" y="204"/>
                  </a:moveTo>
                  <a:cubicBezTo>
                    <a:pt x="514" y="204"/>
                    <a:pt x="585" y="214"/>
                    <a:pt x="667" y="232"/>
                  </a:cubicBezTo>
                  <a:cubicBezTo>
                    <a:pt x="776" y="367"/>
                    <a:pt x="750" y="553"/>
                    <a:pt x="750" y="713"/>
                  </a:cubicBezTo>
                  <a:cubicBezTo>
                    <a:pt x="753" y="774"/>
                    <a:pt x="755" y="836"/>
                    <a:pt x="757" y="898"/>
                  </a:cubicBezTo>
                  <a:lnTo>
                    <a:pt x="757" y="898"/>
                  </a:lnTo>
                  <a:cubicBezTo>
                    <a:pt x="750" y="899"/>
                    <a:pt x="743" y="899"/>
                    <a:pt x="736" y="899"/>
                  </a:cubicBezTo>
                  <a:cubicBezTo>
                    <a:pt x="635" y="899"/>
                    <a:pt x="524" y="852"/>
                    <a:pt x="404" y="739"/>
                  </a:cubicBezTo>
                  <a:cubicBezTo>
                    <a:pt x="378" y="688"/>
                    <a:pt x="321" y="611"/>
                    <a:pt x="269" y="527"/>
                  </a:cubicBezTo>
                  <a:cubicBezTo>
                    <a:pt x="206" y="303"/>
                    <a:pt x="269" y="204"/>
                    <a:pt x="456" y="204"/>
                  </a:cubicBezTo>
                  <a:close/>
                  <a:moveTo>
                    <a:pt x="2126" y="641"/>
                  </a:moveTo>
                  <a:cubicBezTo>
                    <a:pt x="2181" y="641"/>
                    <a:pt x="2215" y="683"/>
                    <a:pt x="2194" y="797"/>
                  </a:cubicBezTo>
                  <a:cubicBezTo>
                    <a:pt x="2178" y="954"/>
                    <a:pt x="2009" y="1144"/>
                    <a:pt x="1835" y="1144"/>
                  </a:cubicBezTo>
                  <a:cubicBezTo>
                    <a:pt x="1781" y="1144"/>
                    <a:pt x="1726" y="1125"/>
                    <a:pt x="1675" y="1081"/>
                  </a:cubicBezTo>
                  <a:lnTo>
                    <a:pt x="1675" y="1081"/>
                  </a:lnTo>
                  <a:cubicBezTo>
                    <a:pt x="1741" y="977"/>
                    <a:pt x="1812" y="872"/>
                    <a:pt x="1873" y="797"/>
                  </a:cubicBezTo>
                  <a:cubicBezTo>
                    <a:pt x="1936" y="719"/>
                    <a:pt x="2050" y="641"/>
                    <a:pt x="2126" y="641"/>
                  </a:cubicBezTo>
                  <a:close/>
                  <a:moveTo>
                    <a:pt x="537" y="0"/>
                  </a:moveTo>
                  <a:cubicBezTo>
                    <a:pt x="504" y="0"/>
                    <a:pt x="469" y="7"/>
                    <a:pt x="430" y="21"/>
                  </a:cubicBezTo>
                  <a:cubicBezTo>
                    <a:pt x="0" y="130"/>
                    <a:pt x="83" y="553"/>
                    <a:pt x="321" y="848"/>
                  </a:cubicBezTo>
                  <a:cubicBezTo>
                    <a:pt x="436" y="1000"/>
                    <a:pt x="559" y="1060"/>
                    <a:pt x="681" y="1060"/>
                  </a:cubicBezTo>
                  <a:cubicBezTo>
                    <a:pt x="707" y="1060"/>
                    <a:pt x="734" y="1057"/>
                    <a:pt x="760" y="1052"/>
                  </a:cubicBezTo>
                  <a:lnTo>
                    <a:pt x="760" y="1052"/>
                  </a:lnTo>
                  <a:cubicBezTo>
                    <a:pt x="763" y="1574"/>
                    <a:pt x="705" y="2119"/>
                    <a:pt x="378" y="2561"/>
                  </a:cubicBezTo>
                  <a:cubicBezTo>
                    <a:pt x="338" y="2596"/>
                    <a:pt x="391" y="2647"/>
                    <a:pt x="444" y="2647"/>
                  </a:cubicBezTo>
                  <a:cubicBezTo>
                    <a:pt x="468" y="2647"/>
                    <a:pt x="491" y="2637"/>
                    <a:pt x="507" y="2612"/>
                  </a:cubicBezTo>
                  <a:cubicBezTo>
                    <a:pt x="874" y="2136"/>
                    <a:pt x="890" y="1575"/>
                    <a:pt x="887" y="1007"/>
                  </a:cubicBezTo>
                  <a:lnTo>
                    <a:pt x="887" y="1007"/>
                  </a:lnTo>
                  <a:cubicBezTo>
                    <a:pt x="1072" y="914"/>
                    <a:pt x="1241" y="715"/>
                    <a:pt x="1360" y="530"/>
                  </a:cubicBezTo>
                  <a:lnTo>
                    <a:pt x="1360" y="530"/>
                  </a:lnTo>
                  <a:cubicBezTo>
                    <a:pt x="1364" y="740"/>
                    <a:pt x="1398" y="958"/>
                    <a:pt x="1508" y="1099"/>
                  </a:cubicBezTo>
                  <a:lnTo>
                    <a:pt x="1508" y="1099"/>
                  </a:lnTo>
                  <a:cubicBezTo>
                    <a:pt x="1219" y="1606"/>
                    <a:pt x="1073" y="2248"/>
                    <a:pt x="962" y="2798"/>
                  </a:cubicBezTo>
                  <a:cubicBezTo>
                    <a:pt x="947" y="2846"/>
                    <a:pt x="986" y="2875"/>
                    <a:pt x="1021" y="2875"/>
                  </a:cubicBezTo>
                  <a:cubicBezTo>
                    <a:pt x="1047" y="2875"/>
                    <a:pt x="1071" y="2859"/>
                    <a:pt x="1071" y="2824"/>
                  </a:cubicBezTo>
                  <a:cubicBezTo>
                    <a:pt x="1206" y="2266"/>
                    <a:pt x="1366" y="1733"/>
                    <a:pt x="1604" y="1194"/>
                  </a:cubicBezTo>
                  <a:cubicBezTo>
                    <a:pt x="1604" y="1193"/>
                    <a:pt x="1605" y="1191"/>
                    <a:pt x="1606" y="1190"/>
                  </a:cubicBezTo>
                  <a:lnTo>
                    <a:pt x="1606" y="1190"/>
                  </a:lnTo>
                  <a:cubicBezTo>
                    <a:pt x="1669" y="1230"/>
                    <a:pt x="1746" y="1253"/>
                    <a:pt x="1841" y="1253"/>
                  </a:cubicBezTo>
                  <a:cubicBezTo>
                    <a:pt x="1852" y="1253"/>
                    <a:pt x="1862" y="1253"/>
                    <a:pt x="1873" y="1252"/>
                  </a:cubicBezTo>
                  <a:cubicBezTo>
                    <a:pt x="2142" y="1252"/>
                    <a:pt x="2431" y="848"/>
                    <a:pt x="2354" y="579"/>
                  </a:cubicBezTo>
                  <a:cubicBezTo>
                    <a:pt x="2308" y="480"/>
                    <a:pt x="2248" y="442"/>
                    <a:pt x="2181" y="442"/>
                  </a:cubicBezTo>
                  <a:cubicBezTo>
                    <a:pt x="2014" y="442"/>
                    <a:pt x="1809" y="682"/>
                    <a:pt x="1713" y="797"/>
                  </a:cubicBezTo>
                  <a:cubicBezTo>
                    <a:pt x="1668" y="851"/>
                    <a:pt x="1627" y="909"/>
                    <a:pt x="1588" y="969"/>
                  </a:cubicBezTo>
                  <a:lnTo>
                    <a:pt x="1588" y="969"/>
                  </a:lnTo>
                  <a:cubicBezTo>
                    <a:pt x="1565" y="928"/>
                    <a:pt x="1545" y="880"/>
                    <a:pt x="1527" y="822"/>
                  </a:cubicBezTo>
                  <a:cubicBezTo>
                    <a:pt x="1469" y="662"/>
                    <a:pt x="1469" y="476"/>
                    <a:pt x="1501" y="290"/>
                  </a:cubicBezTo>
                  <a:cubicBezTo>
                    <a:pt x="1501" y="254"/>
                    <a:pt x="1458" y="230"/>
                    <a:pt x="1420" y="230"/>
                  </a:cubicBezTo>
                  <a:cubicBezTo>
                    <a:pt x="1397" y="230"/>
                    <a:pt x="1376" y="239"/>
                    <a:pt x="1366" y="258"/>
                  </a:cubicBezTo>
                  <a:cubicBezTo>
                    <a:pt x="1255" y="485"/>
                    <a:pt x="1094" y="768"/>
                    <a:pt x="886" y="864"/>
                  </a:cubicBezTo>
                  <a:lnTo>
                    <a:pt x="886" y="864"/>
                  </a:lnTo>
                  <a:cubicBezTo>
                    <a:pt x="885" y="814"/>
                    <a:pt x="885" y="764"/>
                    <a:pt x="885" y="713"/>
                  </a:cubicBezTo>
                  <a:cubicBezTo>
                    <a:pt x="885" y="478"/>
                    <a:pt x="818" y="0"/>
                    <a:pt x="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4" name="Google Shape;3214;p30"/>
          <p:cNvGrpSpPr/>
          <p:nvPr/>
        </p:nvGrpSpPr>
        <p:grpSpPr>
          <a:xfrm>
            <a:off x="722255" y="3014158"/>
            <a:ext cx="791028" cy="736423"/>
            <a:chOff x="575472" y="2921771"/>
            <a:chExt cx="616594" cy="574030"/>
          </a:xfrm>
        </p:grpSpPr>
        <p:grpSp>
          <p:nvGrpSpPr>
            <p:cNvPr id="3215" name="Google Shape;3215;p30"/>
            <p:cNvGrpSpPr/>
            <p:nvPr/>
          </p:nvGrpSpPr>
          <p:grpSpPr>
            <a:xfrm>
              <a:off x="575472" y="2921771"/>
              <a:ext cx="616594" cy="574030"/>
              <a:chOff x="513877" y="2079617"/>
              <a:chExt cx="185425" cy="172625"/>
            </a:xfrm>
          </p:grpSpPr>
          <p:sp>
            <p:nvSpPr>
              <p:cNvPr id="3216" name="Google Shape;3216;p30"/>
              <p:cNvSpPr/>
              <p:nvPr/>
            </p:nvSpPr>
            <p:spPr>
              <a:xfrm>
                <a:off x="611452" y="2084117"/>
                <a:ext cx="85125" cy="53250"/>
              </a:xfrm>
              <a:custGeom>
                <a:avLst/>
                <a:gdLst/>
                <a:ahLst/>
                <a:cxnLst/>
                <a:rect l="l" t="t" r="r" b="b"/>
                <a:pathLst>
                  <a:path w="3405" h="2130" extrusionOk="0">
                    <a:moveTo>
                      <a:pt x="3003" y="210"/>
                    </a:moveTo>
                    <a:cubicBezTo>
                      <a:pt x="2571" y="476"/>
                      <a:pt x="2062" y="673"/>
                      <a:pt x="1604" y="865"/>
                    </a:cubicBezTo>
                    <a:cubicBezTo>
                      <a:pt x="1335" y="1025"/>
                      <a:pt x="1046" y="1160"/>
                      <a:pt x="777" y="1321"/>
                    </a:cubicBezTo>
                    <a:cubicBezTo>
                      <a:pt x="668" y="1372"/>
                      <a:pt x="616" y="1455"/>
                      <a:pt x="533" y="1532"/>
                    </a:cubicBezTo>
                    <a:cubicBezTo>
                      <a:pt x="456" y="1641"/>
                      <a:pt x="405" y="1725"/>
                      <a:pt x="321" y="1802"/>
                    </a:cubicBezTo>
                    <a:cubicBezTo>
                      <a:pt x="217" y="1921"/>
                      <a:pt x="187" y="1991"/>
                      <a:pt x="181" y="1991"/>
                    </a:cubicBezTo>
                    <a:cubicBezTo>
                      <a:pt x="177" y="1991"/>
                      <a:pt x="187" y="1948"/>
                      <a:pt x="187" y="1853"/>
                    </a:cubicBezTo>
                    <a:cubicBezTo>
                      <a:pt x="187" y="1667"/>
                      <a:pt x="110" y="923"/>
                      <a:pt x="321" y="839"/>
                    </a:cubicBezTo>
                    <a:cubicBezTo>
                      <a:pt x="565" y="730"/>
                      <a:pt x="854" y="679"/>
                      <a:pt x="1123" y="628"/>
                    </a:cubicBezTo>
                    <a:cubicBezTo>
                      <a:pt x="1760" y="470"/>
                      <a:pt x="2373" y="331"/>
                      <a:pt x="3003" y="210"/>
                    </a:cubicBezTo>
                    <a:close/>
                    <a:moveTo>
                      <a:pt x="3328" y="0"/>
                    </a:moveTo>
                    <a:cubicBezTo>
                      <a:pt x="3316" y="0"/>
                      <a:pt x="3303" y="4"/>
                      <a:pt x="3291" y="12"/>
                    </a:cubicBezTo>
                    <a:cubicBezTo>
                      <a:pt x="3288" y="14"/>
                      <a:pt x="3285" y="17"/>
                      <a:pt x="3282" y="19"/>
                    </a:cubicBezTo>
                    <a:lnTo>
                      <a:pt x="3282" y="19"/>
                    </a:lnTo>
                    <a:cubicBezTo>
                      <a:pt x="2357" y="203"/>
                      <a:pt x="1432" y="387"/>
                      <a:pt x="507" y="628"/>
                    </a:cubicBezTo>
                    <a:cubicBezTo>
                      <a:pt x="321" y="679"/>
                      <a:pt x="187" y="705"/>
                      <a:pt x="110" y="891"/>
                    </a:cubicBezTo>
                    <a:cubicBezTo>
                      <a:pt x="1" y="1244"/>
                      <a:pt x="52" y="1693"/>
                      <a:pt x="52" y="2071"/>
                    </a:cubicBezTo>
                    <a:cubicBezTo>
                      <a:pt x="52" y="2092"/>
                      <a:pt x="90" y="2129"/>
                      <a:pt x="118" y="2129"/>
                    </a:cubicBezTo>
                    <a:cubicBezTo>
                      <a:pt x="124" y="2129"/>
                      <a:pt x="130" y="2127"/>
                      <a:pt x="135" y="2122"/>
                    </a:cubicBezTo>
                    <a:cubicBezTo>
                      <a:pt x="430" y="1911"/>
                      <a:pt x="591" y="1590"/>
                      <a:pt x="886" y="1404"/>
                    </a:cubicBezTo>
                    <a:cubicBezTo>
                      <a:pt x="1149" y="1244"/>
                      <a:pt x="1418" y="1135"/>
                      <a:pt x="1687" y="1000"/>
                    </a:cubicBezTo>
                    <a:cubicBezTo>
                      <a:pt x="2220" y="730"/>
                      <a:pt x="2887" y="519"/>
                      <a:pt x="3368" y="147"/>
                    </a:cubicBezTo>
                    <a:cubicBezTo>
                      <a:pt x="3383" y="136"/>
                      <a:pt x="3393" y="123"/>
                      <a:pt x="3398" y="110"/>
                    </a:cubicBezTo>
                    <a:lnTo>
                      <a:pt x="3398" y="110"/>
                    </a:lnTo>
                    <a:cubicBezTo>
                      <a:pt x="3401" y="103"/>
                      <a:pt x="3403" y="95"/>
                      <a:pt x="3402" y="88"/>
                    </a:cubicBezTo>
                    <a:lnTo>
                      <a:pt x="3402" y="88"/>
                    </a:lnTo>
                    <a:cubicBezTo>
                      <a:pt x="3405" y="44"/>
                      <a:pt x="3370" y="0"/>
                      <a:pt x="33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0"/>
              <p:cNvSpPr/>
              <p:nvPr/>
            </p:nvSpPr>
            <p:spPr>
              <a:xfrm>
                <a:off x="627777" y="2082542"/>
                <a:ext cx="71525" cy="63500"/>
              </a:xfrm>
              <a:custGeom>
                <a:avLst/>
                <a:gdLst/>
                <a:ahLst/>
                <a:cxnLst/>
                <a:rect l="l" t="t" r="r" b="b"/>
                <a:pathLst>
                  <a:path w="2861" h="2540" extrusionOk="0">
                    <a:moveTo>
                      <a:pt x="2756" y="0"/>
                    </a:moveTo>
                    <a:cubicBezTo>
                      <a:pt x="2738" y="0"/>
                      <a:pt x="2722" y="7"/>
                      <a:pt x="2715" y="24"/>
                    </a:cubicBezTo>
                    <a:cubicBezTo>
                      <a:pt x="2317" y="633"/>
                      <a:pt x="1887" y="1223"/>
                      <a:pt x="1458" y="1813"/>
                    </a:cubicBezTo>
                    <a:cubicBezTo>
                      <a:pt x="1392" y="1950"/>
                      <a:pt x="1186" y="2359"/>
                      <a:pt x="995" y="2359"/>
                    </a:cubicBezTo>
                    <a:cubicBezTo>
                      <a:pt x="963" y="2359"/>
                      <a:pt x="931" y="2347"/>
                      <a:pt x="900" y="2320"/>
                    </a:cubicBezTo>
                    <a:cubicBezTo>
                      <a:pt x="630" y="2108"/>
                      <a:pt x="419" y="1788"/>
                      <a:pt x="149" y="1544"/>
                    </a:cubicBezTo>
                    <a:cubicBezTo>
                      <a:pt x="137" y="1532"/>
                      <a:pt x="123" y="1527"/>
                      <a:pt x="107" y="1527"/>
                    </a:cubicBezTo>
                    <a:cubicBezTo>
                      <a:pt x="56" y="1527"/>
                      <a:pt x="1" y="1583"/>
                      <a:pt x="40" y="1627"/>
                    </a:cubicBezTo>
                    <a:cubicBezTo>
                      <a:pt x="310" y="1890"/>
                      <a:pt x="579" y="2294"/>
                      <a:pt x="874" y="2480"/>
                    </a:cubicBezTo>
                    <a:cubicBezTo>
                      <a:pt x="935" y="2522"/>
                      <a:pt x="980" y="2539"/>
                      <a:pt x="1019" y="2539"/>
                    </a:cubicBezTo>
                    <a:cubicBezTo>
                      <a:pt x="1082" y="2539"/>
                      <a:pt x="1127" y="2493"/>
                      <a:pt x="1195" y="2429"/>
                    </a:cubicBezTo>
                    <a:cubicBezTo>
                      <a:pt x="1778" y="1679"/>
                      <a:pt x="2317" y="877"/>
                      <a:pt x="2824" y="101"/>
                    </a:cubicBezTo>
                    <a:cubicBezTo>
                      <a:pt x="2861" y="46"/>
                      <a:pt x="2802" y="0"/>
                      <a:pt x="2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30"/>
              <p:cNvSpPr/>
              <p:nvPr/>
            </p:nvSpPr>
            <p:spPr>
              <a:xfrm>
                <a:off x="596052" y="2079617"/>
                <a:ext cx="102975" cy="26550"/>
              </a:xfrm>
              <a:custGeom>
                <a:avLst/>
                <a:gdLst/>
                <a:ahLst/>
                <a:cxnLst/>
                <a:rect l="l" t="t" r="r" b="b"/>
                <a:pathLst>
                  <a:path w="4119" h="1062" extrusionOk="0">
                    <a:moveTo>
                      <a:pt x="1104" y="1"/>
                    </a:moveTo>
                    <a:cubicBezTo>
                      <a:pt x="950" y="1"/>
                      <a:pt x="796" y="3"/>
                      <a:pt x="642" y="6"/>
                    </a:cubicBezTo>
                    <a:cubicBezTo>
                      <a:pt x="613" y="6"/>
                      <a:pt x="573" y="5"/>
                      <a:pt x="527" y="5"/>
                    </a:cubicBezTo>
                    <a:cubicBezTo>
                      <a:pt x="362" y="5"/>
                      <a:pt x="124" y="21"/>
                      <a:pt x="84" y="166"/>
                    </a:cubicBezTo>
                    <a:cubicBezTo>
                      <a:pt x="1" y="404"/>
                      <a:pt x="642" y="885"/>
                      <a:pt x="777" y="1045"/>
                    </a:cubicBezTo>
                    <a:cubicBezTo>
                      <a:pt x="794" y="1057"/>
                      <a:pt x="810" y="1062"/>
                      <a:pt x="825" y="1062"/>
                    </a:cubicBezTo>
                    <a:cubicBezTo>
                      <a:pt x="886" y="1062"/>
                      <a:pt x="927" y="984"/>
                      <a:pt x="886" y="943"/>
                    </a:cubicBezTo>
                    <a:cubicBezTo>
                      <a:pt x="751" y="833"/>
                      <a:pt x="110" y="218"/>
                      <a:pt x="322" y="166"/>
                    </a:cubicBezTo>
                    <a:cubicBezTo>
                      <a:pt x="501" y="139"/>
                      <a:pt x="684" y="132"/>
                      <a:pt x="867" y="132"/>
                    </a:cubicBezTo>
                    <a:cubicBezTo>
                      <a:pt x="1071" y="132"/>
                      <a:pt x="1274" y="141"/>
                      <a:pt x="1470" y="141"/>
                    </a:cubicBezTo>
                    <a:cubicBezTo>
                      <a:pt x="2329" y="166"/>
                      <a:pt x="3182" y="218"/>
                      <a:pt x="4035" y="243"/>
                    </a:cubicBezTo>
                    <a:cubicBezTo>
                      <a:pt x="4119" y="243"/>
                      <a:pt x="4119" y="109"/>
                      <a:pt x="4035" y="109"/>
                    </a:cubicBezTo>
                    <a:cubicBezTo>
                      <a:pt x="3066" y="64"/>
                      <a:pt x="2078"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30"/>
              <p:cNvSpPr/>
              <p:nvPr/>
            </p:nvSpPr>
            <p:spPr>
              <a:xfrm>
                <a:off x="513877" y="2141167"/>
                <a:ext cx="96325" cy="111075"/>
              </a:xfrm>
              <a:custGeom>
                <a:avLst/>
                <a:gdLst/>
                <a:ahLst/>
                <a:cxnLst/>
                <a:rect l="l" t="t" r="r" b="b"/>
                <a:pathLst>
                  <a:path w="3853" h="4443" extrusionOk="0">
                    <a:moveTo>
                      <a:pt x="1143" y="1073"/>
                    </a:moveTo>
                    <a:cubicBezTo>
                      <a:pt x="1206" y="1073"/>
                      <a:pt x="1271" y="1081"/>
                      <a:pt x="1338" y="1097"/>
                    </a:cubicBezTo>
                    <a:cubicBezTo>
                      <a:pt x="1742" y="1206"/>
                      <a:pt x="2063" y="1655"/>
                      <a:pt x="2165" y="2034"/>
                    </a:cubicBezTo>
                    <a:cubicBezTo>
                      <a:pt x="2170" y="2048"/>
                      <a:pt x="2175" y="2062"/>
                      <a:pt x="2180" y="2077"/>
                    </a:cubicBezTo>
                    <a:lnTo>
                      <a:pt x="2180" y="2077"/>
                    </a:lnTo>
                    <a:cubicBezTo>
                      <a:pt x="1897" y="2248"/>
                      <a:pt x="1555" y="2329"/>
                      <a:pt x="1229" y="2329"/>
                    </a:cubicBezTo>
                    <a:cubicBezTo>
                      <a:pt x="806" y="2297"/>
                      <a:pt x="325" y="2059"/>
                      <a:pt x="562" y="1469"/>
                    </a:cubicBezTo>
                    <a:cubicBezTo>
                      <a:pt x="670" y="1211"/>
                      <a:pt x="883" y="1073"/>
                      <a:pt x="1143" y="1073"/>
                    </a:cubicBezTo>
                    <a:close/>
                    <a:moveTo>
                      <a:pt x="3769" y="1"/>
                    </a:moveTo>
                    <a:cubicBezTo>
                      <a:pt x="3397" y="26"/>
                      <a:pt x="3127" y="347"/>
                      <a:pt x="2993" y="693"/>
                    </a:cubicBezTo>
                    <a:cubicBezTo>
                      <a:pt x="2864" y="963"/>
                      <a:pt x="2807" y="1258"/>
                      <a:pt x="2672" y="1553"/>
                    </a:cubicBezTo>
                    <a:cubicBezTo>
                      <a:pt x="2584" y="1730"/>
                      <a:pt x="2457" y="1876"/>
                      <a:pt x="2306" y="1991"/>
                    </a:cubicBezTo>
                    <a:lnTo>
                      <a:pt x="2306" y="1991"/>
                    </a:lnTo>
                    <a:cubicBezTo>
                      <a:pt x="2183" y="1545"/>
                      <a:pt x="1624" y="907"/>
                      <a:pt x="1119" y="907"/>
                    </a:cubicBezTo>
                    <a:cubicBezTo>
                      <a:pt x="979" y="907"/>
                      <a:pt x="843" y="956"/>
                      <a:pt x="722" y="1072"/>
                    </a:cubicBezTo>
                    <a:cubicBezTo>
                      <a:pt x="0" y="1742"/>
                      <a:pt x="516" y="2459"/>
                      <a:pt x="1310" y="2459"/>
                    </a:cubicBezTo>
                    <a:cubicBezTo>
                      <a:pt x="1398" y="2459"/>
                      <a:pt x="1489" y="2450"/>
                      <a:pt x="1582" y="2432"/>
                    </a:cubicBezTo>
                    <a:cubicBezTo>
                      <a:pt x="1807" y="2397"/>
                      <a:pt x="2023" y="2325"/>
                      <a:pt x="2213" y="2212"/>
                    </a:cubicBezTo>
                    <a:lnTo>
                      <a:pt x="2213" y="2212"/>
                    </a:lnTo>
                    <a:cubicBezTo>
                      <a:pt x="2390" y="3141"/>
                      <a:pt x="1448" y="4051"/>
                      <a:pt x="671" y="4304"/>
                    </a:cubicBezTo>
                    <a:cubicBezTo>
                      <a:pt x="595" y="4328"/>
                      <a:pt x="615" y="4442"/>
                      <a:pt x="678" y="4442"/>
                    </a:cubicBezTo>
                    <a:cubicBezTo>
                      <a:pt x="684" y="4442"/>
                      <a:pt x="690" y="4441"/>
                      <a:pt x="697" y="4439"/>
                    </a:cubicBezTo>
                    <a:cubicBezTo>
                      <a:pt x="1644" y="4123"/>
                      <a:pt x="2460" y="3186"/>
                      <a:pt x="2332" y="2135"/>
                    </a:cubicBezTo>
                    <a:lnTo>
                      <a:pt x="2332" y="2135"/>
                    </a:lnTo>
                    <a:cubicBezTo>
                      <a:pt x="2517" y="2001"/>
                      <a:pt x="2672" y="1825"/>
                      <a:pt x="2781" y="1604"/>
                    </a:cubicBezTo>
                    <a:cubicBezTo>
                      <a:pt x="3050" y="1123"/>
                      <a:pt x="3076" y="187"/>
                      <a:pt x="3769" y="135"/>
                    </a:cubicBezTo>
                    <a:cubicBezTo>
                      <a:pt x="3852" y="135"/>
                      <a:pt x="3852" y="1"/>
                      <a:pt x="3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20" name="Google Shape;3220;p30"/>
            <p:cNvSpPr/>
            <p:nvPr/>
          </p:nvSpPr>
          <p:spPr>
            <a:xfrm>
              <a:off x="960183" y="3448450"/>
              <a:ext cx="40070" cy="31590"/>
            </a:xfrm>
            <a:custGeom>
              <a:avLst/>
              <a:gdLst/>
              <a:ahLst/>
              <a:cxnLst/>
              <a:rect l="l" t="t" r="r" b="b"/>
              <a:pathLst>
                <a:path w="482" h="380" extrusionOk="0">
                  <a:moveTo>
                    <a:pt x="238" y="1"/>
                  </a:moveTo>
                  <a:cubicBezTo>
                    <a:pt x="0" y="1"/>
                    <a:pt x="0" y="379"/>
                    <a:pt x="238" y="379"/>
                  </a:cubicBezTo>
                  <a:cubicBezTo>
                    <a:pt x="481" y="379"/>
                    <a:pt x="481"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0"/>
            <p:cNvSpPr/>
            <p:nvPr/>
          </p:nvSpPr>
          <p:spPr>
            <a:xfrm>
              <a:off x="986868" y="3404224"/>
              <a:ext cx="40070" cy="31008"/>
            </a:xfrm>
            <a:custGeom>
              <a:avLst/>
              <a:gdLst/>
              <a:ahLst/>
              <a:cxnLst/>
              <a:rect l="l" t="t" r="r" b="b"/>
              <a:pathLst>
                <a:path w="482" h="373" extrusionOk="0">
                  <a:moveTo>
                    <a:pt x="237" y="0"/>
                  </a:moveTo>
                  <a:cubicBezTo>
                    <a:pt x="0" y="0"/>
                    <a:pt x="0" y="372"/>
                    <a:pt x="237" y="372"/>
                  </a:cubicBezTo>
                  <a:cubicBezTo>
                    <a:pt x="481" y="372"/>
                    <a:pt x="481" y="0"/>
                    <a:pt x="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0"/>
            <p:cNvSpPr/>
            <p:nvPr/>
          </p:nvSpPr>
          <p:spPr>
            <a:xfrm>
              <a:off x="1008732" y="3455433"/>
              <a:ext cx="37908" cy="31008"/>
            </a:xfrm>
            <a:custGeom>
              <a:avLst/>
              <a:gdLst/>
              <a:ahLst/>
              <a:cxnLst/>
              <a:rect l="l" t="t" r="r" b="b"/>
              <a:pathLst>
                <a:path w="456" h="373" extrusionOk="0">
                  <a:moveTo>
                    <a:pt x="244" y="0"/>
                  </a:moveTo>
                  <a:cubicBezTo>
                    <a:pt x="0" y="0"/>
                    <a:pt x="0" y="372"/>
                    <a:pt x="244" y="372"/>
                  </a:cubicBezTo>
                  <a:cubicBezTo>
                    <a:pt x="455" y="372"/>
                    <a:pt x="455" y="0"/>
                    <a:pt x="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3" name="Google Shape;3223;p30"/>
          <p:cNvGrpSpPr/>
          <p:nvPr/>
        </p:nvGrpSpPr>
        <p:grpSpPr>
          <a:xfrm>
            <a:off x="1014268" y="4248636"/>
            <a:ext cx="605489" cy="557400"/>
            <a:chOff x="1014268" y="4248636"/>
            <a:chExt cx="605489" cy="557400"/>
          </a:xfrm>
        </p:grpSpPr>
        <p:sp>
          <p:nvSpPr>
            <p:cNvPr id="3224" name="Google Shape;3224;p30"/>
            <p:cNvSpPr/>
            <p:nvPr/>
          </p:nvSpPr>
          <p:spPr>
            <a:xfrm rot="-9900032">
              <a:off x="1303990" y="4663447"/>
              <a:ext cx="119140" cy="70982"/>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0"/>
            <p:cNvSpPr/>
            <p:nvPr/>
          </p:nvSpPr>
          <p:spPr>
            <a:xfrm rot="-9900032">
              <a:off x="1197792" y="4614740"/>
              <a:ext cx="99311" cy="61594"/>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0"/>
            <p:cNvSpPr/>
            <p:nvPr/>
          </p:nvSpPr>
          <p:spPr>
            <a:xfrm rot="-9900032">
              <a:off x="1271885" y="4542270"/>
              <a:ext cx="89760" cy="5439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0"/>
            <p:cNvSpPr/>
            <p:nvPr/>
          </p:nvSpPr>
          <p:spPr>
            <a:xfrm rot="-9900032">
              <a:off x="1177657" y="4516237"/>
              <a:ext cx="90165" cy="54309"/>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0"/>
            <p:cNvSpPr/>
            <p:nvPr/>
          </p:nvSpPr>
          <p:spPr>
            <a:xfrm rot="-9900032">
              <a:off x="1116935" y="4617296"/>
              <a:ext cx="106676" cy="72439"/>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0"/>
            <p:cNvSpPr/>
            <p:nvPr/>
          </p:nvSpPr>
          <p:spPr>
            <a:xfrm rot="-9900032">
              <a:off x="1022094" y="4456203"/>
              <a:ext cx="76243" cy="60299"/>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0"/>
            <p:cNvSpPr/>
            <p:nvPr/>
          </p:nvSpPr>
          <p:spPr>
            <a:xfrm rot="-9900032">
              <a:off x="1166611" y="4388101"/>
              <a:ext cx="74705" cy="4888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0"/>
            <p:cNvSpPr/>
            <p:nvPr/>
          </p:nvSpPr>
          <p:spPr>
            <a:xfrm rot="-9900032">
              <a:off x="1019796" y="4362538"/>
              <a:ext cx="67097" cy="51557"/>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0"/>
            <p:cNvSpPr/>
            <p:nvPr/>
          </p:nvSpPr>
          <p:spPr>
            <a:xfrm rot="-9900032">
              <a:off x="1391731" y="4469220"/>
              <a:ext cx="82476" cy="5738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0"/>
            <p:cNvSpPr/>
            <p:nvPr/>
          </p:nvSpPr>
          <p:spPr>
            <a:xfrm rot="-9900032">
              <a:off x="1465981" y="4620894"/>
              <a:ext cx="88708" cy="60622"/>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0"/>
            <p:cNvSpPr/>
            <p:nvPr/>
          </p:nvSpPr>
          <p:spPr>
            <a:xfrm rot="-9900032">
              <a:off x="1279625" y="4393747"/>
              <a:ext cx="84256" cy="66531"/>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0"/>
            <p:cNvSpPr/>
            <p:nvPr/>
          </p:nvSpPr>
          <p:spPr>
            <a:xfrm rot="-9900032">
              <a:off x="1130565" y="4273249"/>
              <a:ext cx="70335" cy="51719"/>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0"/>
            <p:cNvSpPr/>
            <p:nvPr/>
          </p:nvSpPr>
          <p:spPr>
            <a:xfrm rot="-9900032">
              <a:off x="1265907" y="4256406"/>
              <a:ext cx="67097" cy="53581"/>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0"/>
            <p:cNvSpPr/>
            <p:nvPr/>
          </p:nvSpPr>
          <p:spPr>
            <a:xfrm rot="-9900032">
              <a:off x="1473934" y="4730682"/>
              <a:ext cx="88627" cy="64993"/>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0"/>
            <p:cNvSpPr/>
            <p:nvPr/>
          </p:nvSpPr>
          <p:spPr>
            <a:xfrm rot="-9900032">
              <a:off x="1439916" y="4366055"/>
              <a:ext cx="78105" cy="5609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0"/>
            <p:cNvSpPr/>
            <p:nvPr/>
          </p:nvSpPr>
          <p:spPr>
            <a:xfrm rot="-9900032">
              <a:off x="1521956" y="4548620"/>
              <a:ext cx="91621" cy="59813"/>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0" name="Google Shape;3240;p30"/>
          <p:cNvGrpSpPr/>
          <p:nvPr/>
        </p:nvGrpSpPr>
        <p:grpSpPr>
          <a:xfrm>
            <a:off x="8076600" y="3688713"/>
            <a:ext cx="872375" cy="623575"/>
            <a:chOff x="8076600" y="3688713"/>
            <a:chExt cx="872375" cy="623575"/>
          </a:xfrm>
        </p:grpSpPr>
        <p:sp>
          <p:nvSpPr>
            <p:cNvPr id="3241" name="Google Shape;3241;p30"/>
            <p:cNvSpPr/>
            <p:nvPr/>
          </p:nvSpPr>
          <p:spPr>
            <a:xfrm>
              <a:off x="8271864" y="4033631"/>
              <a:ext cx="62935" cy="61271"/>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0"/>
            <p:cNvSpPr/>
            <p:nvPr/>
          </p:nvSpPr>
          <p:spPr>
            <a:xfrm>
              <a:off x="8347523" y="3886228"/>
              <a:ext cx="53735" cy="53637"/>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0"/>
            <p:cNvSpPr/>
            <p:nvPr/>
          </p:nvSpPr>
          <p:spPr>
            <a:xfrm>
              <a:off x="8552574" y="3948674"/>
              <a:ext cx="47960" cy="48351"/>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0"/>
            <p:cNvSpPr/>
            <p:nvPr/>
          </p:nvSpPr>
          <p:spPr>
            <a:xfrm>
              <a:off x="8589278" y="3775529"/>
              <a:ext cx="36900" cy="38662"/>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0"/>
            <p:cNvSpPr/>
            <p:nvPr/>
          </p:nvSpPr>
          <p:spPr>
            <a:xfrm>
              <a:off x="8443638" y="4124951"/>
              <a:ext cx="27601" cy="27797"/>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0"/>
            <p:cNvSpPr/>
            <p:nvPr/>
          </p:nvSpPr>
          <p:spPr>
            <a:xfrm>
              <a:off x="8478580" y="3910110"/>
              <a:ext cx="36900" cy="37683"/>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0"/>
            <p:cNvSpPr/>
            <p:nvPr/>
          </p:nvSpPr>
          <p:spPr>
            <a:xfrm>
              <a:off x="8231539" y="3841988"/>
              <a:ext cx="40423" cy="39934"/>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0"/>
            <p:cNvSpPr/>
            <p:nvPr/>
          </p:nvSpPr>
          <p:spPr>
            <a:xfrm>
              <a:off x="8076600" y="4002213"/>
              <a:ext cx="29265" cy="27993"/>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0"/>
            <p:cNvSpPr/>
            <p:nvPr/>
          </p:nvSpPr>
          <p:spPr>
            <a:xfrm>
              <a:off x="8299759" y="3744111"/>
              <a:ext cx="62544" cy="62935"/>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0"/>
            <p:cNvSpPr/>
            <p:nvPr/>
          </p:nvSpPr>
          <p:spPr>
            <a:xfrm>
              <a:off x="8687155" y="3967075"/>
              <a:ext cx="38662" cy="34649"/>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30"/>
            <p:cNvSpPr/>
            <p:nvPr/>
          </p:nvSpPr>
          <p:spPr>
            <a:xfrm>
              <a:off x="8637140" y="4144330"/>
              <a:ext cx="75855" cy="72919"/>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30"/>
            <p:cNvSpPr/>
            <p:nvPr/>
          </p:nvSpPr>
          <p:spPr>
            <a:xfrm>
              <a:off x="8804998" y="3924694"/>
              <a:ext cx="33278" cy="37291"/>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30"/>
            <p:cNvSpPr/>
            <p:nvPr/>
          </p:nvSpPr>
          <p:spPr>
            <a:xfrm>
              <a:off x="8816058" y="4068671"/>
              <a:ext cx="57650" cy="44339"/>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30"/>
            <p:cNvSpPr/>
            <p:nvPr/>
          </p:nvSpPr>
          <p:spPr>
            <a:xfrm>
              <a:off x="8293984" y="4239663"/>
              <a:ext cx="48351" cy="46883"/>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30"/>
            <p:cNvSpPr/>
            <p:nvPr/>
          </p:nvSpPr>
          <p:spPr>
            <a:xfrm>
              <a:off x="8500798" y="4282924"/>
              <a:ext cx="31517" cy="29363"/>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30"/>
            <p:cNvSpPr/>
            <p:nvPr/>
          </p:nvSpPr>
          <p:spPr>
            <a:xfrm>
              <a:off x="8762911" y="4183285"/>
              <a:ext cx="84664" cy="84664"/>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30"/>
            <p:cNvSpPr/>
            <p:nvPr/>
          </p:nvSpPr>
          <p:spPr>
            <a:xfrm>
              <a:off x="8115066" y="4136794"/>
              <a:ext cx="51973" cy="51973"/>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30"/>
            <p:cNvSpPr/>
            <p:nvPr/>
          </p:nvSpPr>
          <p:spPr>
            <a:xfrm>
              <a:off x="8428565" y="3688713"/>
              <a:ext cx="50113" cy="47960"/>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0"/>
            <p:cNvSpPr/>
            <p:nvPr/>
          </p:nvSpPr>
          <p:spPr>
            <a:xfrm>
              <a:off x="8751851" y="3793637"/>
              <a:ext cx="62544" cy="63033"/>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30"/>
            <p:cNvSpPr/>
            <p:nvPr/>
          </p:nvSpPr>
          <p:spPr>
            <a:xfrm>
              <a:off x="8913837" y="3989391"/>
              <a:ext cx="35138" cy="2975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30"/>
            <p:cNvSpPr/>
            <p:nvPr/>
          </p:nvSpPr>
          <p:spPr>
            <a:xfrm>
              <a:off x="8401159" y="4019048"/>
              <a:ext cx="36802" cy="35040"/>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p:cSld name="CUSTOM_4">
    <p:spTree>
      <p:nvGrpSpPr>
        <p:cNvPr id="1" name="Shape 3262"/>
        <p:cNvGrpSpPr/>
        <p:nvPr/>
      </p:nvGrpSpPr>
      <p:grpSpPr>
        <a:xfrm>
          <a:off x="0" y="0"/>
          <a:ext cx="0" cy="0"/>
          <a:chOff x="0" y="0"/>
          <a:chExt cx="0" cy="0"/>
        </a:xfrm>
      </p:grpSpPr>
      <p:sp>
        <p:nvSpPr>
          <p:cNvPr id="3263" name="Google Shape;3263;p31"/>
          <p:cNvSpPr/>
          <p:nvPr/>
        </p:nvSpPr>
        <p:spPr>
          <a:xfrm>
            <a:off x="1597888" y="1335300"/>
            <a:ext cx="6201084" cy="3750350"/>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31"/>
          <p:cNvSpPr txBox="1">
            <a:spLocks noGrp="1"/>
          </p:cNvSpPr>
          <p:nvPr>
            <p:ph type="subTitle" idx="1"/>
          </p:nvPr>
        </p:nvSpPr>
        <p:spPr>
          <a:xfrm>
            <a:off x="2967438" y="1658600"/>
            <a:ext cx="3196500" cy="94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265" name="Google Shape;3265;p31"/>
          <p:cNvSpPr txBox="1">
            <a:spLocks noGrp="1"/>
          </p:cNvSpPr>
          <p:nvPr>
            <p:ph type="ctrTitle"/>
          </p:nvPr>
        </p:nvSpPr>
        <p:spPr>
          <a:xfrm flipH="1">
            <a:off x="2543325" y="630550"/>
            <a:ext cx="4057500" cy="83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48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3266" name="Google Shape;3266;p31"/>
          <p:cNvSpPr/>
          <p:nvPr/>
        </p:nvSpPr>
        <p:spPr>
          <a:xfrm>
            <a:off x="503298" y="4735299"/>
            <a:ext cx="2478984" cy="1322777"/>
          </a:xfrm>
          <a:custGeom>
            <a:avLst/>
            <a:gdLst/>
            <a:ahLst/>
            <a:cxnLst/>
            <a:rect l="l" t="t" r="r" b="b"/>
            <a:pathLst>
              <a:path w="14704" h="7846" extrusionOk="0">
                <a:moveTo>
                  <a:pt x="5072" y="1"/>
                </a:moveTo>
                <a:cubicBezTo>
                  <a:pt x="4823" y="1"/>
                  <a:pt x="4543" y="60"/>
                  <a:pt x="4258" y="227"/>
                </a:cubicBezTo>
                <a:cubicBezTo>
                  <a:pt x="2941" y="906"/>
                  <a:pt x="3222" y="2869"/>
                  <a:pt x="3543" y="4072"/>
                </a:cubicBezTo>
                <a:cubicBezTo>
                  <a:pt x="3014" y="3679"/>
                  <a:pt x="2543" y="3507"/>
                  <a:pt x="2132" y="3507"/>
                </a:cubicBezTo>
                <a:cubicBezTo>
                  <a:pt x="453" y="3507"/>
                  <a:pt x="1" y="6334"/>
                  <a:pt x="2507" y="7185"/>
                </a:cubicBezTo>
                <a:cubicBezTo>
                  <a:pt x="3959" y="7768"/>
                  <a:pt x="5751" y="7786"/>
                  <a:pt x="7424" y="7786"/>
                </a:cubicBezTo>
                <a:lnTo>
                  <a:pt x="7764" y="7786"/>
                </a:lnTo>
                <a:cubicBezTo>
                  <a:pt x="8275" y="7786"/>
                  <a:pt x="8763" y="7786"/>
                  <a:pt x="9216" y="7804"/>
                </a:cubicBezTo>
                <a:cubicBezTo>
                  <a:pt x="11722" y="7732"/>
                  <a:pt x="14495" y="7845"/>
                  <a:pt x="14590" y="5357"/>
                </a:cubicBezTo>
                <a:cubicBezTo>
                  <a:pt x="14703" y="3923"/>
                  <a:pt x="13911" y="2774"/>
                  <a:pt x="12781" y="2774"/>
                </a:cubicBezTo>
                <a:cubicBezTo>
                  <a:pt x="12310" y="2774"/>
                  <a:pt x="11781" y="2982"/>
                  <a:pt x="11233" y="3452"/>
                </a:cubicBezTo>
                <a:cubicBezTo>
                  <a:pt x="11007" y="2245"/>
                  <a:pt x="11536" y="792"/>
                  <a:pt x="9989" y="268"/>
                </a:cubicBezTo>
                <a:cubicBezTo>
                  <a:pt x="9745" y="191"/>
                  <a:pt x="9537" y="155"/>
                  <a:pt x="9329" y="155"/>
                </a:cubicBezTo>
                <a:cubicBezTo>
                  <a:pt x="8275" y="155"/>
                  <a:pt x="7673" y="1191"/>
                  <a:pt x="7311" y="2190"/>
                </a:cubicBezTo>
                <a:cubicBezTo>
                  <a:pt x="6746" y="1340"/>
                  <a:pt x="6144" y="1"/>
                  <a:pt x="5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31"/>
          <p:cNvSpPr/>
          <p:nvPr/>
        </p:nvSpPr>
        <p:spPr>
          <a:xfrm>
            <a:off x="5466830" y="4716248"/>
            <a:ext cx="2478816" cy="1322608"/>
          </a:xfrm>
          <a:custGeom>
            <a:avLst/>
            <a:gdLst/>
            <a:ahLst/>
            <a:cxnLst/>
            <a:rect l="l" t="t" r="r" b="b"/>
            <a:pathLst>
              <a:path w="14703" h="7845" extrusionOk="0">
                <a:moveTo>
                  <a:pt x="5072" y="1"/>
                </a:moveTo>
                <a:cubicBezTo>
                  <a:pt x="4828" y="1"/>
                  <a:pt x="4561" y="60"/>
                  <a:pt x="4262" y="227"/>
                </a:cubicBezTo>
                <a:cubicBezTo>
                  <a:pt x="2941" y="905"/>
                  <a:pt x="3226" y="2869"/>
                  <a:pt x="3543" y="4072"/>
                </a:cubicBezTo>
                <a:cubicBezTo>
                  <a:pt x="3036" y="3679"/>
                  <a:pt x="2548" y="3507"/>
                  <a:pt x="2149" y="3507"/>
                </a:cubicBezTo>
                <a:cubicBezTo>
                  <a:pt x="471" y="3507"/>
                  <a:pt x="1" y="6334"/>
                  <a:pt x="2507" y="7184"/>
                </a:cubicBezTo>
                <a:cubicBezTo>
                  <a:pt x="3959" y="7768"/>
                  <a:pt x="5750" y="7786"/>
                  <a:pt x="7429" y="7786"/>
                </a:cubicBezTo>
                <a:lnTo>
                  <a:pt x="7768" y="7786"/>
                </a:lnTo>
                <a:cubicBezTo>
                  <a:pt x="8275" y="7786"/>
                  <a:pt x="8768" y="7786"/>
                  <a:pt x="9220" y="7804"/>
                </a:cubicBezTo>
                <a:cubicBezTo>
                  <a:pt x="11744" y="7732"/>
                  <a:pt x="14495" y="7845"/>
                  <a:pt x="14590" y="5357"/>
                </a:cubicBezTo>
                <a:cubicBezTo>
                  <a:pt x="14703" y="3923"/>
                  <a:pt x="13911" y="2774"/>
                  <a:pt x="12780" y="2774"/>
                </a:cubicBezTo>
                <a:cubicBezTo>
                  <a:pt x="12310" y="2774"/>
                  <a:pt x="11781" y="2982"/>
                  <a:pt x="11256" y="3452"/>
                </a:cubicBezTo>
                <a:cubicBezTo>
                  <a:pt x="11007" y="2244"/>
                  <a:pt x="11536" y="792"/>
                  <a:pt x="9989" y="268"/>
                </a:cubicBezTo>
                <a:cubicBezTo>
                  <a:pt x="9763" y="191"/>
                  <a:pt x="9537" y="155"/>
                  <a:pt x="9351" y="155"/>
                </a:cubicBezTo>
                <a:cubicBezTo>
                  <a:pt x="8293" y="155"/>
                  <a:pt x="7673" y="1190"/>
                  <a:pt x="7316" y="2190"/>
                </a:cubicBezTo>
                <a:cubicBezTo>
                  <a:pt x="6750" y="1340"/>
                  <a:pt x="6144" y="1"/>
                  <a:pt x="5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31"/>
          <p:cNvSpPr/>
          <p:nvPr/>
        </p:nvSpPr>
        <p:spPr>
          <a:xfrm>
            <a:off x="3623439" y="-914573"/>
            <a:ext cx="1827543" cy="975645"/>
          </a:xfrm>
          <a:custGeom>
            <a:avLst/>
            <a:gdLst/>
            <a:ahLst/>
            <a:cxnLst/>
            <a:rect l="l" t="t" r="r" b="b"/>
            <a:pathLst>
              <a:path w="10840" h="5787" extrusionOk="0">
                <a:moveTo>
                  <a:pt x="4054" y="19"/>
                </a:moveTo>
                <a:cubicBezTo>
                  <a:pt x="2208" y="78"/>
                  <a:pt x="173" y="1"/>
                  <a:pt x="96" y="1846"/>
                </a:cubicBezTo>
                <a:cubicBezTo>
                  <a:pt x="1" y="2882"/>
                  <a:pt x="607" y="3733"/>
                  <a:pt x="1417" y="3733"/>
                </a:cubicBezTo>
                <a:cubicBezTo>
                  <a:pt x="1774" y="3733"/>
                  <a:pt x="2172" y="3584"/>
                  <a:pt x="2566" y="3222"/>
                </a:cubicBezTo>
                <a:lnTo>
                  <a:pt x="2566" y="3222"/>
                </a:lnTo>
                <a:cubicBezTo>
                  <a:pt x="2738" y="4126"/>
                  <a:pt x="2339" y="5203"/>
                  <a:pt x="3489" y="5578"/>
                </a:cubicBezTo>
                <a:cubicBezTo>
                  <a:pt x="3660" y="5637"/>
                  <a:pt x="3810" y="5673"/>
                  <a:pt x="3959" y="5673"/>
                </a:cubicBezTo>
                <a:cubicBezTo>
                  <a:pt x="4733" y="5673"/>
                  <a:pt x="5185" y="4900"/>
                  <a:pt x="5452" y="4167"/>
                </a:cubicBezTo>
                <a:cubicBezTo>
                  <a:pt x="5863" y="4787"/>
                  <a:pt x="6316" y="5787"/>
                  <a:pt x="7108" y="5787"/>
                </a:cubicBezTo>
                <a:cubicBezTo>
                  <a:pt x="7298" y="5787"/>
                  <a:pt x="7488" y="5732"/>
                  <a:pt x="7714" y="5619"/>
                </a:cubicBezTo>
                <a:cubicBezTo>
                  <a:pt x="8673" y="5108"/>
                  <a:pt x="8465" y="3674"/>
                  <a:pt x="8220" y="2769"/>
                </a:cubicBezTo>
                <a:lnTo>
                  <a:pt x="8220" y="2769"/>
                </a:lnTo>
                <a:cubicBezTo>
                  <a:pt x="8618" y="3072"/>
                  <a:pt x="8976" y="3185"/>
                  <a:pt x="9274" y="3185"/>
                </a:cubicBezTo>
                <a:cubicBezTo>
                  <a:pt x="10500" y="3185"/>
                  <a:pt x="10840" y="1114"/>
                  <a:pt x="8994" y="489"/>
                </a:cubicBezTo>
                <a:cubicBezTo>
                  <a:pt x="7917" y="55"/>
                  <a:pt x="6619" y="37"/>
                  <a:pt x="5393" y="37"/>
                </a:cubicBezTo>
                <a:lnTo>
                  <a:pt x="5113" y="37"/>
                </a:lnTo>
                <a:cubicBezTo>
                  <a:pt x="4751" y="37"/>
                  <a:pt x="4393" y="37"/>
                  <a:pt x="4054"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31"/>
          <p:cNvSpPr/>
          <p:nvPr/>
        </p:nvSpPr>
        <p:spPr>
          <a:xfrm>
            <a:off x="8111035" y="-253353"/>
            <a:ext cx="2151746" cy="1147272"/>
          </a:xfrm>
          <a:custGeom>
            <a:avLst/>
            <a:gdLst/>
            <a:ahLst/>
            <a:cxnLst/>
            <a:rect l="l" t="t" r="r" b="b"/>
            <a:pathLst>
              <a:path w="12763" h="6805" extrusionOk="0">
                <a:moveTo>
                  <a:pt x="4393" y="1"/>
                </a:moveTo>
                <a:cubicBezTo>
                  <a:pt x="4185" y="1"/>
                  <a:pt x="3959" y="55"/>
                  <a:pt x="3692" y="186"/>
                </a:cubicBezTo>
                <a:cubicBezTo>
                  <a:pt x="2543" y="792"/>
                  <a:pt x="2810" y="2466"/>
                  <a:pt x="3090" y="3525"/>
                </a:cubicBezTo>
                <a:cubicBezTo>
                  <a:pt x="2620" y="3186"/>
                  <a:pt x="2204" y="3032"/>
                  <a:pt x="1864" y="3032"/>
                </a:cubicBezTo>
                <a:cubicBezTo>
                  <a:pt x="394" y="3032"/>
                  <a:pt x="1" y="5484"/>
                  <a:pt x="2168" y="6221"/>
                </a:cubicBezTo>
                <a:cubicBezTo>
                  <a:pt x="3448" y="6746"/>
                  <a:pt x="4977" y="6746"/>
                  <a:pt x="6447" y="6746"/>
                </a:cubicBezTo>
                <a:lnTo>
                  <a:pt x="6746" y="6746"/>
                </a:lnTo>
                <a:cubicBezTo>
                  <a:pt x="7180" y="6746"/>
                  <a:pt x="7596" y="6764"/>
                  <a:pt x="8012" y="6764"/>
                </a:cubicBezTo>
                <a:cubicBezTo>
                  <a:pt x="10179" y="6710"/>
                  <a:pt x="12572" y="6805"/>
                  <a:pt x="12667" y="4638"/>
                </a:cubicBezTo>
                <a:cubicBezTo>
                  <a:pt x="12762" y="3394"/>
                  <a:pt x="12061" y="2412"/>
                  <a:pt x="11102" y="2412"/>
                </a:cubicBezTo>
                <a:cubicBezTo>
                  <a:pt x="10686" y="2412"/>
                  <a:pt x="10233" y="2579"/>
                  <a:pt x="9763" y="2996"/>
                </a:cubicBezTo>
                <a:cubicBezTo>
                  <a:pt x="9555" y="1941"/>
                  <a:pt x="10007" y="679"/>
                  <a:pt x="8668" y="227"/>
                </a:cubicBezTo>
                <a:cubicBezTo>
                  <a:pt x="8465" y="150"/>
                  <a:pt x="8275" y="132"/>
                  <a:pt x="8103" y="132"/>
                </a:cubicBezTo>
                <a:cubicBezTo>
                  <a:pt x="7180" y="132"/>
                  <a:pt x="6655" y="1037"/>
                  <a:pt x="6352" y="1901"/>
                </a:cubicBezTo>
                <a:cubicBezTo>
                  <a:pt x="5864" y="1168"/>
                  <a:pt x="5334" y="1"/>
                  <a:pt x="4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1"/>
          <p:cNvSpPr/>
          <p:nvPr/>
        </p:nvSpPr>
        <p:spPr>
          <a:xfrm>
            <a:off x="-1130363" y="-367659"/>
            <a:ext cx="2151746" cy="1147103"/>
          </a:xfrm>
          <a:custGeom>
            <a:avLst/>
            <a:gdLst/>
            <a:ahLst/>
            <a:cxnLst/>
            <a:rect l="l" t="t" r="r" b="b"/>
            <a:pathLst>
              <a:path w="12763" h="6804" extrusionOk="0">
                <a:moveTo>
                  <a:pt x="4393" y="0"/>
                </a:moveTo>
                <a:cubicBezTo>
                  <a:pt x="4185" y="0"/>
                  <a:pt x="3941" y="55"/>
                  <a:pt x="3697" y="186"/>
                </a:cubicBezTo>
                <a:cubicBezTo>
                  <a:pt x="2548" y="792"/>
                  <a:pt x="2792" y="2488"/>
                  <a:pt x="3073" y="3524"/>
                </a:cubicBezTo>
                <a:cubicBezTo>
                  <a:pt x="2620" y="3185"/>
                  <a:pt x="2208" y="3031"/>
                  <a:pt x="1847" y="3031"/>
                </a:cubicBezTo>
                <a:cubicBezTo>
                  <a:pt x="399" y="3031"/>
                  <a:pt x="1" y="5483"/>
                  <a:pt x="2168" y="6220"/>
                </a:cubicBezTo>
                <a:cubicBezTo>
                  <a:pt x="3430" y="6745"/>
                  <a:pt x="4977" y="6763"/>
                  <a:pt x="6429" y="6763"/>
                </a:cubicBezTo>
                <a:lnTo>
                  <a:pt x="7994" y="6763"/>
                </a:lnTo>
                <a:cubicBezTo>
                  <a:pt x="10179" y="6709"/>
                  <a:pt x="12572" y="6804"/>
                  <a:pt x="12649" y="4637"/>
                </a:cubicBezTo>
                <a:cubicBezTo>
                  <a:pt x="12762" y="3393"/>
                  <a:pt x="12066" y="2411"/>
                  <a:pt x="11084" y="2411"/>
                </a:cubicBezTo>
                <a:cubicBezTo>
                  <a:pt x="10691" y="2411"/>
                  <a:pt x="10216" y="2579"/>
                  <a:pt x="9745" y="2995"/>
                </a:cubicBezTo>
                <a:cubicBezTo>
                  <a:pt x="9560" y="1941"/>
                  <a:pt x="10012" y="679"/>
                  <a:pt x="8655" y="226"/>
                </a:cubicBezTo>
                <a:cubicBezTo>
                  <a:pt x="8465" y="150"/>
                  <a:pt x="8275" y="131"/>
                  <a:pt x="8107" y="131"/>
                </a:cubicBezTo>
                <a:cubicBezTo>
                  <a:pt x="7185" y="131"/>
                  <a:pt x="6655" y="1036"/>
                  <a:pt x="6352" y="1900"/>
                </a:cubicBezTo>
                <a:cubicBezTo>
                  <a:pt x="5864" y="1167"/>
                  <a:pt x="5316" y="0"/>
                  <a:pt x="4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1"/>
          <p:cNvSpPr/>
          <p:nvPr/>
        </p:nvSpPr>
        <p:spPr>
          <a:xfrm>
            <a:off x="6163117" y="2901855"/>
            <a:ext cx="44508" cy="32201"/>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1"/>
          <p:cNvSpPr/>
          <p:nvPr/>
        </p:nvSpPr>
        <p:spPr>
          <a:xfrm>
            <a:off x="6197510" y="2806601"/>
            <a:ext cx="45183" cy="35236"/>
          </a:xfrm>
          <a:custGeom>
            <a:avLst/>
            <a:gdLst/>
            <a:ahLst/>
            <a:cxnLst/>
            <a:rect l="l" t="t" r="r" b="b"/>
            <a:pathLst>
              <a:path w="268" h="209" extrusionOk="0">
                <a:moveTo>
                  <a:pt x="136" y="0"/>
                </a:moveTo>
                <a:cubicBezTo>
                  <a:pt x="0" y="0"/>
                  <a:pt x="0" y="208"/>
                  <a:pt x="136" y="208"/>
                </a:cubicBezTo>
                <a:cubicBezTo>
                  <a:pt x="267" y="208"/>
                  <a:pt x="267" y="0"/>
                  <a:pt x="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31"/>
          <p:cNvSpPr/>
          <p:nvPr/>
        </p:nvSpPr>
        <p:spPr>
          <a:xfrm>
            <a:off x="6353795" y="3048362"/>
            <a:ext cx="41474" cy="35236"/>
          </a:xfrm>
          <a:custGeom>
            <a:avLst/>
            <a:gdLst/>
            <a:ahLst/>
            <a:cxnLst/>
            <a:rect l="l" t="t" r="r" b="b"/>
            <a:pathLst>
              <a:path w="246"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31"/>
          <p:cNvSpPr/>
          <p:nvPr/>
        </p:nvSpPr>
        <p:spPr>
          <a:xfrm>
            <a:off x="6420220" y="3041450"/>
            <a:ext cx="44340" cy="35236"/>
          </a:xfrm>
          <a:custGeom>
            <a:avLst/>
            <a:gdLst/>
            <a:ahLst/>
            <a:cxnLst/>
            <a:rect l="l" t="t" r="r" b="b"/>
            <a:pathLst>
              <a:path w="263" h="209" extrusionOk="0">
                <a:moveTo>
                  <a:pt x="132" y="0"/>
                </a:moveTo>
                <a:cubicBezTo>
                  <a:pt x="0" y="0"/>
                  <a:pt x="0" y="209"/>
                  <a:pt x="132" y="209"/>
                </a:cubicBezTo>
                <a:cubicBezTo>
                  <a:pt x="263" y="209"/>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1"/>
          <p:cNvSpPr/>
          <p:nvPr/>
        </p:nvSpPr>
        <p:spPr>
          <a:xfrm>
            <a:off x="968201" y="4024931"/>
            <a:ext cx="108574" cy="82610"/>
          </a:xfrm>
          <a:custGeom>
            <a:avLst/>
            <a:gdLst/>
            <a:ahLst/>
            <a:cxnLst/>
            <a:rect l="l" t="t" r="r" b="b"/>
            <a:pathLst>
              <a:path w="644" h="490" extrusionOk="0">
                <a:moveTo>
                  <a:pt x="322" y="0"/>
                </a:moveTo>
                <a:cubicBezTo>
                  <a:pt x="1" y="0"/>
                  <a:pt x="1" y="489"/>
                  <a:pt x="322" y="489"/>
                </a:cubicBezTo>
                <a:cubicBezTo>
                  <a:pt x="643" y="489"/>
                  <a:pt x="643" y="0"/>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31"/>
          <p:cNvSpPr/>
          <p:nvPr/>
        </p:nvSpPr>
        <p:spPr>
          <a:xfrm>
            <a:off x="1374214" y="4530289"/>
            <a:ext cx="105539" cy="82442"/>
          </a:xfrm>
          <a:custGeom>
            <a:avLst/>
            <a:gdLst/>
            <a:ahLst/>
            <a:cxnLst/>
            <a:rect l="l" t="t" r="r" b="b"/>
            <a:pathLst>
              <a:path w="626" h="489" extrusionOk="0">
                <a:moveTo>
                  <a:pt x="304" y="0"/>
                </a:moveTo>
                <a:cubicBezTo>
                  <a:pt x="1" y="0"/>
                  <a:pt x="1" y="489"/>
                  <a:pt x="304" y="489"/>
                </a:cubicBezTo>
                <a:cubicBezTo>
                  <a:pt x="625" y="489"/>
                  <a:pt x="625" y="0"/>
                  <a:pt x="3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31"/>
          <p:cNvSpPr/>
          <p:nvPr/>
        </p:nvSpPr>
        <p:spPr>
          <a:xfrm>
            <a:off x="7726644" y="1204972"/>
            <a:ext cx="110765" cy="86319"/>
          </a:xfrm>
          <a:custGeom>
            <a:avLst/>
            <a:gdLst/>
            <a:ahLst/>
            <a:cxnLst/>
            <a:rect l="l" t="t" r="r" b="b"/>
            <a:pathLst>
              <a:path w="657" h="512" extrusionOk="0">
                <a:moveTo>
                  <a:pt x="317" y="0"/>
                </a:moveTo>
                <a:cubicBezTo>
                  <a:pt x="1" y="0"/>
                  <a:pt x="1" y="511"/>
                  <a:pt x="317" y="511"/>
                </a:cubicBezTo>
                <a:cubicBezTo>
                  <a:pt x="657" y="511"/>
                  <a:pt x="657" y="0"/>
                  <a:pt x="3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31"/>
          <p:cNvSpPr/>
          <p:nvPr/>
        </p:nvSpPr>
        <p:spPr>
          <a:xfrm>
            <a:off x="4553135" y="216090"/>
            <a:ext cx="32201" cy="321506"/>
          </a:xfrm>
          <a:custGeom>
            <a:avLst/>
            <a:gdLst/>
            <a:ahLst/>
            <a:cxnLst/>
            <a:rect l="l" t="t" r="r" b="b"/>
            <a:pathLst>
              <a:path w="191" h="1907" extrusionOk="0">
                <a:moveTo>
                  <a:pt x="95" y="0"/>
                </a:moveTo>
                <a:cubicBezTo>
                  <a:pt x="48" y="0"/>
                  <a:pt x="0" y="28"/>
                  <a:pt x="0" y="85"/>
                </a:cubicBezTo>
                <a:lnTo>
                  <a:pt x="0" y="1822"/>
                </a:lnTo>
                <a:cubicBezTo>
                  <a:pt x="0" y="1879"/>
                  <a:pt x="48" y="1907"/>
                  <a:pt x="95" y="1907"/>
                </a:cubicBezTo>
                <a:cubicBezTo>
                  <a:pt x="143" y="1907"/>
                  <a:pt x="190" y="1879"/>
                  <a:pt x="190" y="1822"/>
                </a:cubicBezTo>
                <a:lnTo>
                  <a:pt x="190" y="85"/>
                </a:lnTo>
                <a:cubicBezTo>
                  <a:pt x="190" y="28"/>
                  <a:pt x="143" y="0"/>
                  <a:pt x="95" y="0"/>
                </a:cubicBezTo>
                <a:close/>
              </a:path>
            </a:pathLst>
          </a:custGeom>
          <a:solidFill>
            <a:srgbClr val="0060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31"/>
          <p:cNvSpPr/>
          <p:nvPr/>
        </p:nvSpPr>
        <p:spPr>
          <a:xfrm>
            <a:off x="4635576" y="431383"/>
            <a:ext cx="111440" cy="100481"/>
          </a:xfrm>
          <a:custGeom>
            <a:avLst/>
            <a:gdLst/>
            <a:ahLst/>
            <a:cxnLst/>
            <a:rect l="l" t="t" r="r" b="b"/>
            <a:pathLst>
              <a:path w="661" h="596" extrusionOk="0">
                <a:moveTo>
                  <a:pt x="525" y="1"/>
                </a:moveTo>
                <a:cubicBezTo>
                  <a:pt x="501" y="1"/>
                  <a:pt x="475" y="11"/>
                  <a:pt x="452" y="34"/>
                </a:cubicBezTo>
                <a:cubicBezTo>
                  <a:pt x="321" y="165"/>
                  <a:pt x="190" y="296"/>
                  <a:pt x="58" y="432"/>
                </a:cubicBezTo>
                <a:cubicBezTo>
                  <a:pt x="0" y="501"/>
                  <a:pt x="62" y="596"/>
                  <a:pt x="128" y="596"/>
                </a:cubicBezTo>
                <a:cubicBezTo>
                  <a:pt x="150" y="596"/>
                  <a:pt x="171" y="586"/>
                  <a:pt x="190" y="563"/>
                </a:cubicBezTo>
                <a:cubicBezTo>
                  <a:pt x="321" y="432"/>
                  <a:pt x="452" y="296"/>
                  <a:pt x="606" y="165"/>
                </a:cubicBezTo>
                <a:cubicBezTo>
                  <a:pt x="660" y="93"/>
                  <a:pt x="599" y="1"/>
                  <a:pt x="5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31"/>
          <p:cNvSpPr/>
          <p:nvPr/>
        </p:nvSpPr>
        <p:spPr>
          <a:xfrm>
            <a:off x="4385385" y="431383"/>
            <a:ext cx="104865" cy="92052"/>
          </a:xfrm>
          <a:custGeom>
            <a:avLst/>
            <a:gdLst/>
            <a:ahLst/>
            <a:cxnLst/>
            <a:rect l="l" t="t" r="r" b="b"/>
            <a:pathLst>
              <a:path w="622" h="546" extrusionOk="0">
                <a:moveTo>
                  <a:pt x="131" y="1"/>
                </a:moveTo>
                <a:cubicBezTo>
                  <a:pt x="58" y="1"/>
                  <a:pt x="0" y="93"/>
                  <a:pt x="72" y="165"/>
                </a:cubicBezTo>
                <a:cubicBezTo>
                  <a:pt x="185" y="278"/>
                  <a:pt x="298" y="409"/>
                  <a:pt x="430" y="522"/>
                </a:cubicBezTo>
                <a:cubicBezTo>
                  <a:pt x="446" y="539"/>
                  <a:pt x="465" y="546"/>
                  <a:pt x="484" y="546"/>
                </a:cubicBezTo>
                <a:cubicBezTo>
                  <a:pt x="553" y="546"/>
                  <a:pt x="621" y="452"/>
                  <a:pt x="561" y="391"/>
                </a:cubicBezTo>
                <a:cubicBezTo>
                  <a:pt x="448" y="260"/>
                  <a:pt x="317" y="147"/>
                  <a:pt x="203" y="34"/>
                </a:cubicBezTo>
                <a:cubicBezTo>
                  <a:pt x="180" y="11"/>
                  <a:pt x="155"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31"/>
          <p:cNvSpPr/>
          <p:nvPr/>
        </p:nvSpPr>
        <p:spPr>
          <a:xfrm>
            <a:off x="1507285" y="2273192"/>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31"/>
          <p:cNvSpPr/>
          <p:nvPr/>
        </p:nvSpPr>
        <p:spPr>
          <a:xfrm>
            <a:off x="1244508" y="26118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31"/>
          <p:cNvSpPr/>
          <p:nvPr/>
        </p:nvSpPr>
        <p:spPr>
          <a:xfrm>
            <a:off x="1462758" y="3136705"/>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1"/>
          <p:cNvSpPr/>
          <p:nvPr/>
        </p:nvSpPr>
        <p:spPr>
          <a:xfrm>
            <a:off x="1552112" y="3165703"/>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31"/>
          <p:cNvSpPr/>
          <p:nvPr/>
        </p:nvSpPr>
        <p:spPr>
          <a:xfrm>
            <a:off x="626876" y="3528008"/>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31"/>
          <p:cNvSpPr/>
          <p:nvPr/>
        </p:nvSpPr>
        <p:spPr>
          <a:xfrm>
            <a:off x="674925" y="3441857"/>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1"/>
          <p:cNvSpPr/>
          <p:nvPr/>
        </p:nvSpPr>
        <p:spPr>
          <a:xfrm>
            <a:off x="735281" y="3528008"/>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8" name="Google Shape;3288;p31"/>
          <p:cNvGrpSpPr/>
          <p:nvPr/>
        </p:nvGrpSpPr>
        <p:grpSpPr>
          <a:xfrm>
            <a:off x="668181" y="3689222"/>
            <a:ext cx="7635158" cy="1325310"/>
            <a:chOff x="5618150" y="3885575"/>
            <a:chExt cx="1216700" cy="262625"/>
          </a:xfrm>
        </p:grpSpPr>
        <p:sp>
          <p:nvSpPr>
            <p:cNvPr id="3289" name="Google Shape;3289;p31"/>
            <p:cNvSpPr/>
            <p:nvPr/>
          </p:nvSpPr>
          <p:spPr>
            <a:xfrm>
              <a:off x="5619500" y="3886575"/>
              <a:ext cx="1213550" cy="258250"/>
            </a:xfrm>
            <a:custGeom>
              <a:avLst/>
              <a:gdLst/>
              <a:ahLst/>
              <a:cxnLst/>
              <a:rect l="l" t="t" r="r" b="b"/>
              <a:pathLst>
                <a:path w="48542" h="10330" extrusionOk="0">
                  <a:moveTo>
                    <a:pt x="2358" y="1"/>
                  </a:moveTo>
                  <a:lnTo>
                    <a:pt x="2113" y="1095"/>
                  </a:lnTo>
                  <a:lnTo>
                    <a:pt x="1399" y="1037"/>
                  </a:lnTo>
                  <a:cubicBezTo>
                    <a:pt x="1233" y="996"/>
                    <a:pt x="1087" y="979"/>
                    <a:pt x="958" y="979"/>
                  </a:cubicBezTo>
                  <a:cubicBezTo>
                    <a:pt x="1" y="979"/>
                    <a:pt x="1" y="1959"/>
                    <a:pt x="1" y="1959"/>
                  </a:cubicBezTo>
                  <a:lnTo>
                    <a:pt x="6976" y="3995"/>
                  </a:lnTo>
                  <a:lnTo>
                    <a:pt x="21077" y="8858"/>
                  </a:lnTo>
                  <a:cubicBezTo>
                    <a:pt x="21887" y="10161"/>
                    <a:pt x="22339" y="10102"/>
                    <a:pt x="24375" y="10310"/>
                  </a:cubicBezTo>
                  <a:cubicBezTo>
                    <a:pt x="24503" y="10323"/>
                    <a:pt x="24627" y="10329"/>
                    <a:pt x="24748" y="10329"/>
                  </a:cubicBezTo>
                  <a:cubicBezTo>
                    <a:pt x="26568" y="10329"/>
                    <a:pt x="27578" y="8953"/>
                    <a:pt x="27578" y="8953"/>
                  </a:cubicBezTo>
                  <a:lnTo>
                    <a:pt x="30351" y="7917"/>
                  </a:lnTo>
                  <a:lnTo>
                    <a:pt x="37983" y="5352"/>
                  </a:lnTo>
                  <a:lnTo>
                    <a:pt x="48541" y="1959"/>
                  </a:lnTo>
                  <a:cubicBezTo>
                    <a:pt x="48479" y="1154"/>
                    <a:pt x="47958" y="972"/>
                    <a:pt x="47499" y="972"/>
                  </a:cubicBezTo>
                  <a:cubicBezTo>
                    <a:pt x="47121" y="972"/>
                    <a:pt x="46786" y="1095"/>
                    <a:pt x="46786" y="1095"/>
                  </a:cubicBezTo>
                  <a:lnTo>
                    <a:pt x="46523" y="1"/>
                  </a:lnTo>
                  <a:lnTo>
                    <a:pt x="42941" y="828"/>
                  </a:lnTo>
                  <a:cubicBezTo>
                    <a:pt x="42000" y="887"/>
                    <a:pt x="40982" y="1018"/>
                    <a:pt x="39964" y="1190"/>
                  </a:cubicBezTo>
                  <a:lnTo>
                    <a:pt x="39964" y="1055"/>
                  </a:lnTo>
                  <a:cubicBezTo>
                    <a:pt x="39907" y="1046"/>
                    <a:pt x="39851" y="1041"/>
                    <a:pt x="39797" y="1041"/>
                  </a:cubicBezTo>
                  <a:cubicBezTo>
                    <a:pt x="39742" y="1041"/>
                    <a:pt x="39690" y="1046"/>
                    <a:pt x="39643" y="1055"/>
                  </a:cubicBezTo>
                  <a:cubicBezTo>
                    <a:pt x="39493" y="1055"/>
                    <a:pt x="39340" y="1077"/>
                    <a:pt x="39190" y="1095"/>
                  </a:cubicBezTo>
                  <a:cubicBezTo>
                    <a:pt x="39041" y="1113"/>
                    <a:pt x="38905" y="1132"/>
                    <a:pt x="38774" y="1168"/>
                  </a:cubicBezTo>
                  <a:lnTo>
                    <a:pt x="38702" y="1168"/>
                  </a:lnTo>
                  <a:lnTo>
                    <a:pt x="38679" y="1394"/>
                  </a:lnTo>
                  <a:cubicBezTo>
                    <a:pt x="35345" y="2036"/>
                    <a:pt x="32368" y="2923"/>
                    <a:pt x="32368" y="2923"/>
                  </a:cubicBezTo>
                  <a:cubicBezTo>
                    <a:pt x="26732" y="5013"/>
                    <a:pt x="24655" y="8465"/>
                    <a:pt x="24655" y="8465"/>
                  </a:cubicBezTo>
                  <a:lnTo>
                    <a:pt x="24298" y="8406"/>
                  </a:lnTo>
                  <a:cubicBezTo>
                    <a:pt x="19756" y="2584"/>
                    <a:pt x="11559" y="1584"/>
                    <a:pt x="11559" y="1584"/>
                  </a:cubicBezTo>
                  <a:lnTo>
                    <a:pt x="11577" y="1566"/>
                  </a:lnTo>
                  <a:cubicBezTo>
                    <a:pt x="11466" y="1545"/>
                    <a:pt x="11362" y="1536"/>
                    <a:pt x="11261" y="1536"/>
                  </a:cubicBezTo>
                  <a:cubicBezTo>
                    <a:pt x="11189" y="1536"/>
                    <a:pt x="11119" y="1540"/>
                    <a:pt x="11048" y="1548"/>
                  </a:cubicBezTo>
                  <a:lnTo>
                    <a:pt x="10428" y="1548"/>
                  </a:lnTo>
                  <a:cubicBezTo>
                    <a:pt x="9994" y="1507"/>
                    <a:pt x="9559" y="1417"/>
                    <a:pt x="9125" y="1358"/>
                  </a:cubicBezTo>
                  <a:cubicBezTo>
                    <a:pt x="7917" y="1190"/>
                    <a:pt x="6750" y="828"/>
                    <a:pt x="5542" y="661"/>
                  </a:cubicBezTo>
                  <a:lnTo>
                    <a:pt x="235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1"/>
            <p:cNvSpPr/>
            <p:nvPr/>
          </p:nvSpPr>
          <p:spPr>
            <a:xfrm>
              <a:off x="5619500" y="3910675"/>
              <a:ext cx="1213550" cy="234600"/>
            </a:xfrm>
            <a:custGeom>
              <a:avLst/>
              <a:gdLst/>
              <a:ahLst/>
              <a:cxnLst/>
              <a:rect l="l" t="t" r="r" b="b"/>
              <a:pathLst>
                <a:path w="48542" h="9384" extrusionOk="0">
                  <a:moveTo>
                    <a:pt x="2131" y="0"/>
                  </a:moveTo>
                  <a:lnTo>
                    <a:pt x="2113" y="131"/>
                  </a:lnTo>
                  <a:lnTo>
                    <a:pt x="1399" y="73"/>
                  </a:lnTo>
                  <a:cubicBezTo>
                    <a:pt x="1233" y="32"/>
                    <a:pt x="1087" y="15"/>
                    <a:pt x="958" y="15"/>
                  </a:cubicBezTo>
                  <a:cubicBezTo>
                    <a:pt x="1" y="15"/>
                    <a:pt x="1" y="995"/>
                    <a:pt x="1" y="995"/>
                  </a:cubicBezTo>
                  <a:lnTo>
                    <a:pt x="6976" y="3031"/>
                  </a:lnTo>
                  <a:lnTo>
                    <a:pt x="21077" y="7894"/>
                  </a:lnTo>
                  <a:cubicBezTo>
                    <a:pt x="21887" y="9197"/>
                    <a:pt x="22054" y="9161"/>
                    <a:pt x="24090" y="9364"/>
                  </a:cubicBezTo>
                  <a:cubicBezTo>
                    <a:pt x="24217" y="9377"/>
                    <a:pt x="24341" y="9383"/>
                    <a:pt x="24463" y="9383"/>
                  </a:cubicBezTo>
                  <a:cubicBezTo>
                    <a:pt x="26319" y="9383"/>
                    <a:pt x="27578" y="7989"/>
                    <a:pt x="27578" y="7989"/>
                  </a:cubicBezTo>
                  <a:lnTo>
                    <a:pt x="30351" y="6953"/>
                  </a:lnTo>
                  <a:lnTo>
                    <a:pt x="37983" y="4388"/>
                  </a:lnTo>
                  <a:lnTo>
                    <a:pt x="48541" y="995"/>
                  </a:lnTo>
                  <a:cubicBezTo>
                    <a:pt x="48479" y="190"/>
                    <a:pt x="47958" y="8"/>
                    <a:pt x="47499" y="8"/>
                  </a:cubicBezTo>
                  <a:cubicBezTo>
                    <a:pt x="47121" y="8"/>
                    <a:pt x="46786" y="131"/>
                    <a:pt x="46786" y="131"/>
                  </a:cubicBezTo>
                  <a:lnTo>
                    <a:pt x="46768" y="73"/>
                  </a:lnTo>
                  <a:cubicBezTo>
                    <a:pt x="44899" y="751"/>
                    <a:pt x="42999" y="1317"/>
                    <a:pt x="41113" y="1923"/>
                  </a:cubicBezTo>
                  <a:cubicBezTo>
                    <a:pt x="38815" y="2674"/>
                    <a:pt x="36571" y="3506"/>
                    <a:pt x="34291" y="4275"/>
                  </a:cubicBezTo>
                  <a:cubicBezTo>
                    <a:pt x="33138" y="4655"/>
                    <a:pt x="32007" y="5031"/>
                    <a:pt x="30898" y="5447"/>
                  </a:cubicBezTo>
                  <a:cubicBezTo>
                    <a:pt x="30143" y="5727"/>
                    <a:pt x="29202" y="6030"/>
                    <a:pt x="28464" y="6333"/>
                  </a:cubicBezTo>
                  <a:cubicBezTo>
                    <a:pt x="26975" y="6930"/>
                    <a:pt x="26241" y="7371"/>
                    <a:pt x="24909" y="7371"/>
                  </a:cubicBezTo>
                  <a:cubicBezTo>
                    <a:pt x="24857" y="7371"/>
                    <a:pt x="24804" y="7371"/>
                    <a:pt x="24750" y="7369"/>
                  </a:cubicBezTo>
                  <a:cubicBezTo>
                    <a:pt x="24678" y="7442"/>
                    <a:pt x="24655" y="7501"/>
                    <a:pt x="24655" y="7501"/>
                  </a:cubicBezTo>
                  <a:lnTo>
                    <a:pt x="24298" y="7442"/>
                  </a:lnTo>
                  <a:cubicBezTo>
                    <a:pt x="24244" y="7387"/>
                    <a:pt x="24203" y="7329"/>
                    <a:pt x="24167" y="7274"/>
                  </a:cubicBezTo>
                  <a:cubicBezTo>
                    <a:pt x="23923" y="7339"/>
                    <a:pt x="23671" y="7377"/>
                    <a:pt x="23403" y="7377"/>
                  </a:cubicBezTo>
                  <a:cubicBezTo>
                    <a:pt x="23278" y="7377"/>
                    <a:pt x="23150" y="7369"/>
                    <a:pt x="23018" y="7351"/>
                  </a:cubicBezTo>
                  <a:cubicBezTo>
                    <a:pt x="21810" y="7197"/>
                    <a:pt x="20810" y="6501"/>
                    <a:pt x="19679" y="6067"/>
                  </a:cubicBezTo>
                  <a:cubicBezTo>
                    <a:pt x="18476" y="5596"/>
                    <a:pt x="17232" y="5162"/>
                    <a:pt x="15970" y="4822"/>
                  </a:cubicBezTo>
                  <a:cubicBezTo>
                    <a:pt x="14703" y="4465"/>
                    <a:pt x="13423" y="4185"/>
                    <a:pt x="12161" y="3768"/>
                  </a:cubicBezTo>
                  <a:cubicBezTo>
                    <a:pt x="10899" y="3352"/>
                    <a:pt x="9636" y="2900"/>
                    <a:pt x="8392" y="2429"/>
                  </a:cubicBezTo>
                  <a:cubicBezTo>
                    <a:pt x="7578" y="2108"/>
                    <a:pt x="6786" y="1787"/>
                    <a:pt x="5940" y="1583"/>
                  </a:cubicBezTo>
                  <a:cubicBezTo>
                    <a:pt x="5167" y="1375"/>
                    <a:pt x="4357" y="1203"/>
                    <a:pt x="3602" y="923"/>
                  </a:cubicBezTo>
                  <a:cubicBezTo>
                    <a:pt x="3095" y="751"/>
                    <a:pt x="2416" y="525"/>
                    <a:pt x="2150" y="36"/>
                  </a:cubicBezTo>
                  <a:cubicBezTo>
                    <a:pt x="2150" y="18"/>
                    <a:pt x="2150" y="18"/>
                    <a:pt x="2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31"/>
            <p:cNvSpPr/>
            <p:nvPr/>
          </p:nvSpPr>
          <p:spPr>
            <a:xfrm>
              <a:off x="6296075" y="3908550"/>
              <a:ext cx="538775" cy="203475"/>
            </a:xfrm>
            <a:custGeom>
              <a:avLst/>
              <a:gdLst/>
              <a:ahLst/>
              <a:cxnLst/>
              <a:rect l="l" t="t" r="r" b="b"/>
              <a:pathLst>
                <a:path w="21551" h="8139" extrusionOk="0">
                  <a:moveTo>
                    <a:pt x="20479" y="0"/>
                  </a:moveTo>
                  <a:cubicBezTo>
                    <a:pt x="20101" y="0"/>
                    <a:pt x="19670" y="123"/>
                    <a:pt x="19270" y="271"/>
                  </a:cubicBezTo>
                  <a:cubicBezTo>
                    <a:pt x="18515" y="556"/>
                    <a:pt x="17782" y="877"/>
                    <a:pt x="17009" y="1139"/>
                  </a:cubicBezTo>
                  <a:cubicBezTo>
                    <a:pt x="15801" y="1515"/>
                    <a:pt x="14597" y="1872"/>
                    <a:pt x="13389" y="2270"/>
                  </a:cubicBezTo>
                  <a:cubicBezTo>
                    <a:pt x="8943" y="3740"/>
                    <a:pt x="4360" y="5061"/>
                    <a:pt x="80" y="7002"/>
                  </a:cubicBezTo>
                  <a:cubicBezTo>
                    <a:pt x="1" y="7034"/>
                    <a:pt x="47" y="7139"/>
                    <a:pt x="125" y="7139"/>
                  </a:cubicBezTo>
                  <a:cubicBezTo>
                    <a:pt x="135" y="7139"/>
                    <a:pt x="146" y="7138"/>
                    <a:pt x="157" y="7133"/>
                  </a:cubicBezTo>
                  <a:cubicBezTo>
                    <a:pt x="3853" y="5455"/>
                    <a:pt x="7771" y="4360"/>
                    <a:pt x="11616" y="3062"/>
                  </a:cubicBezTo>
                  <a:cubicBezTo>
                    <a:pt x="13579" y="2383"/>
                    <a:pt x="15556" y="1759"/>
                    <a:pt x="17538" y="1139"/>
                  </a:cubicBezTo>
                  <a:cubicBezTo>
                    <a:pt x="18103" y="949"/>
                    <a:pt x="18628" y="705"/>
                    <a:pt x="19194" y="479"/>
                  </a:cubicBezTo>
                  <a:cubicBezTo>
                    <a:pt x="19567" y="332"/>
                    <a:pt x="20045" y="128"/>
                    <a:pt x="20485" y="128"/>
                  </a:cubicBezTo>
                  <a:cubicBezTo>
                    <a:pt x="20667" y="128"/>
                    <a:pt x="20844" y="164"/>
                    <a:pt x="21003" y="253"/>
                  </a:cubicBezTo>
                  <a:cubicBezTo>
                    <a:pt x="21211" y="348"/>
                    <a:pt x="21550" y="895"/>
                    <a:pt x="21252" y="967"/>
                  </a:cubicBezTo>
                  <a:cubicBezTo>
                    <a:pt x="21098" y="1026"/>
                    <a:pt x="20949" y="1062"/>
                    <a:pt x="20818" y="1103"/>
                  </a:cubicBezTo>
                  <a:cubicBezTo>
                    <a:pt x="20419" y="1234"/>
                    <a:pt x="20026" y="1347"/>
                    <a:pt x="19646" y="1460"/>
                  </a:cubicBezTo>
                  <a:cubicBezTo>
                    <a:pt x="18669" y="1782"/>
                    <a:pt x="17669" y="2080"/>
                    <a:pt x="16687" y="2401"/>
                  </a:cubicBezTo>
                  <a:cubicBezTo>
                    <a:pt x="14240" y="3193"/>
                    <a:pt x="11806" y="4003"/>
                    <a:pt x="9377" y="4812"/>
                  </a:cubicBezTo>
                  <a:cubicBezTo>
                    <a:pt x="6378" y="5812"/>
                    <a:pt x="3342" y="6776"/>
                    <a:pt x="420" y="7979"/>
                  </a:cubicBezTo>
                  <a:cubicBezTo>
                    <a:pt x="339" y="8016"/>
                    <a:pt x="359" y="8139"/>
                    <a:pt x="432" y="8139"/>
                  </a:cubicBezTo>
                  <a:cubicBezTo>
                    <a:pt x="441" y="8139"/>
                    <a:pt x="450" y="8137"/>
                    <a:pt x="460" y="8133"/>
                  </a:cubicBezTo>
                  <a:cubicBezTo>
                    <a:pt x="3871" y="6735"/>
                    <a:pt x="7432" y="5627"/>
                    <a:pt x="10920" y="4473"/>
                  </a:cubicBezTo>
                  <a:cubicBezTo>
                    <a:pt x="14425" y="3306"/>
                    <a:pt x="17931" y="2121"/>
                    <a:pt x="21478" y="1080"/>
                  </a:cubicBezTo>
                  <a:cubicBezTo>
                    <a:pt x="21514" y="1062"/>
                    <a:pt x="21532" y="1026"/>
                    <a:pt x="21532" y="1008"/>
                  </a:cubicBezTo>
                  <a:cubicBezTo>
                    <a:pt x="21445" y="245"/>
                    <a:pt x="21014" y="0"/>
                    <a:pt x="20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31"/>
            <p:cNvSpPr/>
            <p:nvPr/>
          </p:nvSpPr>
          <p:spPr>
            <a:xfrm>
              <a:off x="5618150" y="3908475"/>
              <a:ext cx="538875" cy="203550"/>
            </a:xfrm>
            <a:custGeom>
              <a:avLst/>
              <a:gdLst/>
              <a:ahLst/>
              <a:cxnLst/>
              <a:rect l="l" t="t" r="r" b="b"/>
              <a:pathLst>
                <a:path w="21555" h="8142" extrusionOk="0">
                  <a:moveTo>
                    <a:pt x="1084" y="1"/>
                  </a:moveTo>
                  <a:cubicBezTo>
                    <a:pt x="543" y="1"/>
                    <a:pt x="99" y="251"/>
                    <a:pt x="0" y="1011"/>
                  </a:cubicBezTo>
                  <a:cubicBezTo>
                    <a:pt x="0" y="1029"/>
                    <a:pt x="37" y="1065"/>
                    <a:pt x="55" y="1083"/>
                  </a:cubicBezTo>
                  <a:cubicBezTo>
                    <a:pt x="3619" y="2124"/>
                    <a:pt x="7125" y="3309"/>
                    <a:pt x="10631" y="4476"/>
                  </a:cubicBezTo>
                  <a:cubicBezTo>
                    <a:pt x="14119" y="5630"/>
                    <a:pt x="17661" y="6738"/>
                    <a:pt x="21072" y="8136"/>
                  </a:cubicBezTo>
                  <a:cubicBezTo>
                    <a:pt x="21082" y="8140"/>
                    <a:pt x="21092" y="8142"/>
                    <a:pt x="21101" y="8142"/>
                  </a:cubicBezTo>
                  <a:cubicBezTo>
                    <a:pt x="21178" y="8142"/>
                    <a:pt x="21216" y="8019"/>
                    <a:pt x="21131" y="7982"/>
                  </a:cubicBezTo>
                  <a:cubicBezTo>
                    <a:pt x="17078" y="6326"/>
                    <a:pt x="12857" y="5024"/>
                    <a:pt x="8709" y="3666"/>
                  </a:cubicBezTo>
                  <a:cubicBezTo>
                    <a:pt x="6501" y="2952"/>
                    <a:pt x="4316" y="2237"/>
                    <a:pt x="2113" y="1536"/>
                  </a:cubicBezTo>
                  <a:cubicBezTo>
                    <a:pt x="1733" y="1423"/>
                    <a:pt x="1358" y="1291"/>
                    <a:pt x="982" y="1178"/>
                  </a:cubicBezTo>
                  <a:cubicBezTo>
                    <a:pt x="810" y="1142"/>
                    <a:pt x="661" y="1083"/>
                    <a:pt x="507" y="1047"/>
                  </a:cubicBezTo>
                  <a:cubicBezTo>
                    <a:pt x="168" y="934"/>
                    <a:pt x="114" y="916"/>
                    <a:pt x="281" y="518"/>
                  </a:cubicBezTo>
                  <a:cubicBezTo>
                    <a:pt x="417" y="216"/>
                    <a:pt x="688" y="104"/>
                    <a:pt x="1020" y="104"/>
                  </a:cubicBezTo>
                  <a:cubicBezTo>
                    <a:pt x="1846" y="104"/>
                    <a:pt x="3053" y="796"/>
                    <a:pt x="3524" y="970"/>
                  </a:cubicBezTo>
                  <a:cubicBezTo>
                    <a:pt x="5013" y="1558"/>
                    <a:pt x="6596" y="1934"/>
                    <a:pt x="8107" y="2422"/>
                  </a:cubicBezTo>
                  <a:cubicBezTo>
                    <a:pt x="9537" y="2916"/>
                    <a:pt x="10971" y="3404"/>
                    <a:pt x="12423" y="3875"/>
                  </a:cubicBezTo>
                  <a:cubicBezTo>
                    <a:pt x="15436" y="4856"/>
                    <a:pt x="18489" y="5815"/>
                    <a:pt x="21393" y="7136"/>
                  </a:cubicBezTo>
                  <a:cubicBezTo>
                    <a:pt x="21405" y="7141"/>
                    <a:pt x="21416" y="7142"/>
                    <a:pt x="21426" y="7142"/>
                  </a:cubicBezTo>
                  <a:cubicBezTo>
                    <a:pt x="21504" y="7142"/>
                    <a:pt x="21554" y="7037"/>
                    <a:pt x="21470" y="7005"/>
                  </a:cubicBezTo>
                  <a:cubicBezTo>
                    <a:pt x="17191" y="5064"/>
                    <a:pt x="12608" y="3780"/>
                    <a:pt x="8143" y="2273"/>
                  </a:cubicBezTo>
                  <a:cubicBezTo>
                    <a:pt x="6184" y="1613"/>
                    <a:pt x="4203" y="1047"/>
                    <a:pt x="2262" y="274"/>
                  </a:cubicBezTo>
                  <a:cubicBezTo>
                    <a:pt x="1878" y="120"/>
                    <a:pt x="1458" y="1"/>
                    <a:pt x="10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1"/>
            <p:cNvSpPr/>
            <p:nvPr/>
          </p:nvSpPr>
          <p:spPr>
            <a:xfrm>
              <a:off x="6143050" y="4107950"/>
              <a:ext cx="166500" cy="40250"/>
            </a:xfrm>
            <a:custGeom>
              <a:avLst/>
              <a:gdLst/>
              <a:ahLst/>
              <a:cxnLst/>
              <a:rect l="l" t="t" r="r" b="b"/>
              <a:pathLst>
                <a:path w="6660" h="1610" extrusionOk="0">
                  <a:moveTo>
                    <a:pt x="102" y="0"/>
                  </a:moveTo>
                  <a:cubicBezTo>
                    <a:pt x="49" y="0"/>
                    <a:pt x="0" y="55"/>
                    <a:pt x="40" y="116"/>
                  </a:cubicBezTo>
                  <a:cubicBezTo>
                    <a:pt x="850" y="1383"/>
                    <a:pt x="2243" y="1609"/>
                    <a:pt x="3659" y="1609"/>
                  </a:cubicBezTo>
                  <a:cubicBezTo>
                    <a:pt x="3683" y="1610"/>
                    <a:pt x="3707" y="1610"/>
                    <a:pt x="3730" y="1610"/>
                  </a:cubicBezTo>
                  <a:cubicBezTo>
                    <a:pt x="4495" y="1610"/>
                    <a:pt x="5203" y="1329"/>
                    <a:pt x="5844" y="890"/>
                  </a:cubicBezTo>
                  <a:cubicBezTo>
                    <a:pt x="6129" y="704"/>
                    <a:pt x="6505" y="419"/>
                    <a:pt x="6636" y="98"/>
                  </a:cubicBezTo>
                  <a:cubicBezTo>
                    <a:pt x="6660" y="42"/>
                    <a:pt x="6616" y="6"/>
                    <a:pt x="6568" y="6"/>
                  </a:cubicBezTo>
                  <a:cubicBezTo>
                    <a:pt x="6536" y="6"/>
                    <a:pt x="6501" y="23"/>
                    <a:pt x="6486" y="62"/>
                  </a:cubicBezTo>
                  <a:cubicBezTo>
                    <a:pt x="6355" y="383"/>
                    <a:pt x="5903" y="664"/>
                    <a:pt x="5636" y="836"/>
                  </a:cubicBezTo>
                  <a:cubicBezTo>
                    <a:pt x="4980" y="1288"/>
                    <a:pt x="4225" y="1455"/>
                    <a:pt x="3433" y="1455"/>
                  </a:cubicBezTo>
                  <a:cubicBezTo>
                    <a:pt x="2171" y="1437"/>
                    <a:pt x="909" y="1157"/>
                    <a:pt x="171" y="44"/>
                  </a:cubicBezTo>
                  <a:cubicBezTo>
                    <a:pt x="154" y="13"/>
                    <a:pt x="127" y="0"/>
                    <a:pt x="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31"/>
            <p:cNvSpPr/>
            <p:nvPr/>
          </p:nvSpPr>
          <p:spPr>
            <a:xfrm>
              <a:off x="6151950" y="4082975"/>
              <a:ext cx="150075" cy="15300"/>
            </a:xfrm>
            <a:custGeom>
              <a:avLst/>
              <a:gdLst/>
              <a:ahLst/>
              <a:cxnLst/>
              <a:rect l="l" t="t" r="r" b="b"/>
              <a:pathLst>
                <a:path w="6003" h="612" extrusionOk="0">
                  <a:moveTo>
                    <a:pt x="105" y="0"/>
                  </a:moveTo>
                  <a:cubicBezTo>
                    <a:pt x="31" y="0"/>
                    <a:pt x="0" y="124"/>
                    <a:pt x="100" y="156"/>
                  </a:cubicBezTo>
                  <a:cubicBezTo>
                    <a:pt x="1013" y="529"/>
                    <a:pt x="2031" y="612"/>
                    <a:pt x="3017" y="612"/>
                  </a:cubicBezTo>
                  <a:cubicBezTo>
                    <a:pt x="3131" y="612"/>
                    <a:pt x="3245" y="610"/>
                    <a:pt x="3357" y="609"/>
                  </a:cubicBezTo>
                  <a:cubicBezTo>
                    <a:pt x="4190" y="572"/>
                    <a:pt x="5149" y="514"/>
                    <a:pt x="5922" y="156"/>
                  </a:cubicBezTo>
                  <a:cubicBezTo>
                    <a:pt x="6002" y="126"/>
                    <a:pt x="5960" y="12"/>
                    <a:pt x="5888" y="12"/>
                  </a:cubicBezTo>
                  <a:cubicBezTo>
                    <a:pt x="5875" y="12"/>
                    <a:pt x="5860" y="16"/>
                    <a:pt x="5845" y="25"/>
                  </a:cubicBezTo>
                  <a:cubicBezTo>
                    <a:pt x="5095" y="364"/>
                    <a:pt x="4172" y="400"/>
                    <a:pt x="3357" y="437"/>
                  </a:cubicBezTo>
                  <a:cubicBezTo>
                    <a:pt x="3168" y="447"/>
                    <a:pt x="2977" y="453"/>
                    <a:pt x="2785" y="453"/>
                  </a:cubicBezTo>
                  <a:cubicBezTo>
                    <a:pt x="1890" y="453"/>
                    <a:pt x="975" y="331"/>
                    <a:pt x="136" y="7"/>
                  </a:cubicBezTo>
                  <a:cubicBezTo>
                    <a:pt x="126" y="2"/>
                    <a:pt x="115"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31"/>
            <p:cNvSpPr/>
            <p:nvPr/>
          </p:nvSpPr>
          <p:spPr>
            <a:xfrm>
              <a:off x="6231249" y="3885575"/>
              <a:ext cx="560800" cy="210925"/>
            </a:xfrm>
            <a:custGeom>
              <a:avLst/>
              <a:gdLst/>
              <a:ahLst/>
              <a:cxnLst/>
              <a:rect l="l" t="t" r="r" b="b"/>
              <a:pathLst>
                <a:path w="22432" h="8437" extrusionOk="0">
                  <a:moveTo>
                    <a:pt x="22119" y="1"/>
                  </a:moveTo>
                  <a:cubicBezTo>
                    <a:pt x="22113" y="1"/>
                    <a:pt x="22106" y="2"/>
                    <a:pt x="22099" y="6"/>
                  </a:cubicBezTo>
                  <a:cubicBezTo>
                    <a:pt x="17969" y="947"/>
                    <a:pt x="13690" y="1173"/>
                    <a:pt x="9600" y="2326"/>
                  </a:cubicBezTo>
                  <a:cubicBezTo>
                    <a:pt x="5832" y="3398"/>
                    <a:pt x="2665" y="5380"/>
                    <a:pt x="46" y="8298"/>
                  </a:cubicBezTo>
                  <a:cubicBezTo>
                    <a:pt x="1" y="8356"/>
                    <a:pt x="56" y="8436"/>
                    <a:pt x="111" y="8436"/>
                  </a:cubicBezTo>
                  <a:cubicBezTo>
                    <a:pt x="128" y="8436"/>
                    <a:pt x="145" y="8429"/>
                    <a:pt x="159" y="8411"/>
                  </a:cubicBezTo>
                  <a:cubicBezTo>
                    <a:pt x="1439" y="6999"/>
                    <a:pt x="2814" y="5755"/>
                    <a:pt x="4416" y="4737"/>
                  </a:cubicBezTo>
                  <a:cubicBezTo>
                    <a:pt x="6225" y="3588"/>
                    <a:pt x="8261" y="2851"/>
                    <a:pt x="10319" y="2304"/>
                  </a:cubicBezTo>
                  <a:cubicBezTo>
                    <a:pt x="12373" y="1761"/>
                    <a:pt x="14463" y="1440"/>
                    <a:pt x="16558" y="1137"/>
                  </a:cubicBezTo>
                  <a:cubicBezTo>
                    <a:pt x="17612" y="987"/>
                    <a:pt x="18648" y="833"/>
                    <a:pt x="19684" y="648"/>
                  </a:cubicBezTo>
                  <a:cubicBezTo>
                    <a:pt x="20249" y="553"/>
                    <a:pt x="20837" y="440"/>
                    <a:pt x="21403" y="327"/>
                  </a:cubicBezTo>
                  <a:cubicBezTo>
                    <a:pt x="21465" y="314"/>
                    <a:pt x="21746" y="211"/>
                    <a:pt x="21933" y="211"/>
                  </a:cubicBezTo>
                  <a:cubicBezTo>
                    <a:pt x="22016" y="211"/>
                    <a:pt x="22081" y="232"/>
                    <a:pt x="22099" y="291"/>
                  </a:cubicBezTo>
                  <a:cubicBezTo>
                    <a:pt x="22194" y="535"/>
                    <a:pt x="22194" y="797"/>
                    <a:pt x="22249" y="1042"/>
                  </a:cubicBezTo>
                  <a:cubicBezTo>
                    <a:pt x="22264" y="1089"/>
                    <a:pt x="22300" y="1110"/>
                    <a:pt x="22336" y="1110"/>
                  </a:cubicBezTo>
                  <a:cubicBezTo>
                    <a:pt x="22384" y="1110"/>
                    <a:pt x="22431" y="1071"/>
                    <a:pt x="22421" y="1005"/>
                  </a:cubicBezTo>
                  <a:cubicBezTo>
                    <a:pt x="22326" y="684"/>
                    <a:pt x="22308" y="363"/>
                    <a:pt x="22194" y="64"/>
                  </a:cubicBezTo>
                  <a:cubicBezTo>
                    <a:pt x="22176" y="31"/>
                    <a:pt x="22148" y="1"/>
                    <a:pt x="22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1"/>
            <p:cNvSpPr/>
            <p:nvPr/>
          </p:nvSpPr>
          <p:spPr>
            <a:xfrm>
              <a:off x="6255675" y="3898675"/>
              <a:ext cx="533250" cy="196825"/>
            </a:xfrm>
            <a:custGeom>
              <a:avLst/>
              <a:gdLst/>
              <a:ahLst/>
              <a:cxnLst/>
              <a:rect l="l" t="t" r="r" b="b"/>
              <a:pathLst>
                <a:path w="21330" h="7873" extrusionOk="0">
                  <a:moveTo>
                    <a:pt x="21220" y="0"/>
                  </a:moveTo>
                  <a:cubicBezTo>
                    <a:pt x="21210" y="0"/>
                    <a:pt x="21200" y="2"/>
                    <a:pt x="21190" y="5"/>
                  </a:cubicBezTo>
                  <a:cubicBezTo>
                    <a:pt x="19964" y="272"/>
                    <a:pt x="18720" y="458"/>
                    <a:pt x="17475" y="666"/>
                  </a:cubicBezTo>
                  <a:cubicBezTo>
                    <a:pt x="15309" y="1064"/>
                    <a:pt x="13160" y="1457"/>
                    <a:pt x="10993" y="1892"/>
                  </a:cubicBezTo>
                  <a:cubicBezTo>
                    <a:pt x="8935" y="2326"/>
                    <a:pt x="6940" y="2796"/>
                    <a:pt x="5035" y="3760"/>
                  </a:cubicBezTo>
                  <a:cubicBezTo>
                    <a:pt x="3189" y="4701"/>
                    <a:pt x="1303" y="6058"/>
                    <a:pt x="41" y="7754"/>
                  </a:cubicBezTo>
                  <a:cubicBezTo>
                    <a:pt x="1" y="7819"/>
                    <a:pt x="59" y="7873"/>
                    <a:pt x="117" y="7873"/>
                  </a:cubicBezTo>
                  <a:cubicBezTo>
                    <a:pt x="145" y="7873"/>
                    <a:pt x="173" y="7860"/>
                    <a:pt x="190" y="7831"/>
                  </a:cubicBezTo>
                  <a:cubicBezTo>
                    <a:pt x="1511" y="6058"/>
                    <a:pt x="3529" y="4683"/>
                    <a:pt x="5487" y="3719"/>
                  </a:cubicBezTo>
                  <a:cubicBezTo>
                    <a:pt x="7333" y="2814"/>
                    <a:pt x="9333" y="2403"/>
                    <a:pt x="11332" y="2005"/>
                  </a:cubicBezTo>
                  <a:cubicBezTo>
                    <a:pt x="13386" y="1570"/>
                    <a:pt x="15458" y="1195"/>
                    <a:pt x="17530" y="819"/>
                  </a:cubicBezTo>
                  <a:cubicBezTo>
                    <a:pt x="18756" y="611"/>
                    <a:pt x="20018" y="439"/>
                    <a:pt x="21244" y="159"/>
                  </a:cubicBezTo>
                  <a:cubicBezTo>
                    <a:pt x="21330" y="143"/>
                    <a:pt x="21308" y="0"/>
                    <a:pt x="2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1"/>
            <p:cNvSpPr/>
            <p:nvPr/>
          </p:nvSpPr>
          <p:spPr>
            <a:xfrm>
              <a:off x="6275800" y="3910075"/>
              <a:ext cx="515600" cy="183575"/>
            </a:xfrm>
            <a:custGeom>
              <a:avLst/>
              <a:gdLst/>
              <a:ahLst/>
              <a:cxnLst/>
              <a:rect l="l" t="t" r="r" b="b"/>
              <a:pathLst>
                <a:path w="20624" h="7343" extrusionOk="0">
                  <a:moveTo>
                    <a:pt x="20498" y="0"/>
                  </a:moveTo>
                  <a:cubicBezTo>
                    <a:pt x="20492" y="0"/>
                    <a:pt x="20486" y="1"/>
                    <a:pt x="20480" y="2"/>
                  </a:cubicBezTo>
                  <a:cubicBezTo>
                    <a:pt x="16707" y="757"/>
                    <a:pt x="12902" y="1399"/>
                    <a:pt x="9147" y="2245"/>
                  </a:cubicBezTo>
                  <a:cubicBezTo>
                    <a:pt x="7338" y="2643"/>
                    <a:pt x="5664" y="3150"/>
                    <a:pt x="4058" y="4114"/>
                  </a:cubicBezTo>
                  <a:cubicBezTo>
                    <a:pt x="2629" y="4960"/>
                    <a:pt x="1231" y="6018"/>
                    <a:pt x="46" y="7203"/>
                  </a:cubicBezTo>
                  <a:cubicBezTo>
                    <a:pt x="1" y="7262"/>
                    <a:pt x="56" y="7342"/>
                    <a:pt x="111" y="7342"/>
                  </a:cubicBezTo>
                  <a:cubicBezTo>
                    <a:pt x="128" y="7342"/>
                    <a:pt x="145" y="7335"/>
                    <a:pt x="159" y="7316"/>
                  </a:cubicBezTo>
                  <a:cubicBezTo>
                    <a:pt x="1403" y="6091"/>
                    <a:pt x="2814" y="5036"/>
                    <a:pt x="4307" y="4150"/>
                  </a:cubicBezTo>
                  <a:cubicBezTo>
                    <a:pt x="5926" y="3191"/>
                    <a:pt x="7659" y="2738"/>
                    <a:pt x="9487" y="2322"/>
                  </a:cubicBezTo>
                  <a:cubicBezTo>
                    <a:pt x="13146" y="1512"/>
                    <a:pt x="16838" y="906"/>
                    <a:pt x="20534" y="155"/>
                  </a:cubicBezTo>
                  <a:cubicBezTo>
                    <a:pt x="20624" y="138"/>
                    <a:pt x="20596" y="0"/>
                    <a:pt x="20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31"/>
            <p:cNvSpPr/>
            <p:nvPr/>
          </p:nvSpPr>
          <p:spPr>
            <a:xfrm>
              <a:off x="6301350" y="3917075"/>
              <a:ext cx="471050" cy="167625"/>
            </a:xfrm>
            <a:custGeom>
              <a:avLst/>
              <a:gdLst/>
              <a:ahLst/>
              <a:cxnLst/>
              <a:rect l="l" t="t" r="r" b="b"/>
              <a:pathLst>
                <a:path w="18842" h="6705" extrusionOk="0">
                  <a:moveTo>
                    <a:pt x="18736" y="1"/>
                  </a:moveTo>
                  <a:cubicBezTo>
                    <a:pt x="18725" y="1"/>
                    <a:pt x="18714" y="3"/>
                    <a:pt x="18702" y="7"/>
                  </a:cubicBezTo>
                  <a:cubicBezTo>
                    <a:pt x="15273" y="1101"/>
                    <a:pt x="11690" y="1644"/>
                    <a:pt x="8202" y="2590"/>
                  </a:cubicBezTo>
                  <a:cubicBezTo>
                    <a:pt x="5298" y="3341"/>
                    <a:pt x="2303" y="4494"/>
                    <a:pt x="59" y="6566"/>
                  </a:cubicBezTo>
                  <a:cubicBezTo>
                    <a:pt x="1" y="6625"/>
                    <a:pt x="53" y="6705"/>
                    <a:pt x="123" y="6705"/>
                  </a:cubicBezTo>
                  <a:cubicBezTo>
                    <a:pt x="145" y="6705"/>
                    <a:pt x="168" y="6697"/>
                    <a:pt x="191" y="6679"/>
                  </a:cubicBezTo>
                  <a:cubicBezTo>
                    <a:pt x="2471" y="4566"/>
                    <a:pt x="5506" y="3454"/>
                    <a:pt x="8465" y="2685"/>
                  </a:cubicBezTo>
                  <a:cubicBezTo>
                    <a:pt x="11880" y="1780"/>
                    <a:pt x="15386" y="1232"/>
                    <a:pt x="18756" y="156"/>
                  </a:cubicBezTo>
                  <a:cubicBezTo>
                    <a:pt x="18841" y="123"/>
                    <a:pt x="18821" y="1"/>
                    <a:pt x="18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1"/>
            <p:cNvSpPr/>
            <p:nvPr/>
          </p:nvSpPr>
          <p:spPr>
            <a:xfrm>
              <a:off x="5670375" y="3886450"/>
              <a:ext cx="560875" cy="210925"/>
            </a:xfrm>
            <a:custGeom>
              <a:avLst/>
              <a:gdLst/>
              <a:ahLst/>
              <a:cxnLst/>
              <a:rect l="l" t="t" r="r" b="b"/>
              <a:pathLst>
                <a:path w="22435" h="8437" extrusionOk="0">
                  <a:moveTo>
                    <a:pt x="303" y="1"/>
                  </a:moveTo>
                  <a:cubicBezTo>
                    <a:pt x="274" y="1"/>
                    <a:pt x="246" y="31"/>
                    <a:pt x="228" y="64"/>
                  </a:cubicBezTo>
                  <a:cubicBezTo>
                    <a:pt x="137" y="363"/>
                    <a:pt x="96" y="684"/>
                    <a:pt x="24" y="1005"/>
                  </a:cubicBezTo>
                  <a:cubicBezTo>
                    <a:pt x="1" y="1071"/>
                    <a:pt x="48" y="1110"/>
                    <a:pt x="96" y="1110"/>
                  </a:cubicBezTo>
                  <a:cubicBezTo>
                    <a:pt x="131" y="1110"/>
                    <a:pt x="166" y="1089"/>
                    <a:pt x="173" y="1042"/>
                  </a:cubicBezTo>
                  <a:cubicBezTo>
                    <a:pt x="273" y="658"/>
                    <a:pt x="197" y="246"/>
                    <a:pt x="593" y="246"/>
                  </a:cubicBezTo>
                  <a:cubicBezTo>
                    <a:pt x="645" y="246"/>
                    <a:pt x="705" y="253"/>
                    <a:pt x="775" y="268"/>
                  </a:cubicBezTo>
                  <a:cubicBezTo>
                    <a:pt x="1340" y="404"/>
                    <a:pt x="1924" y="494"/>
                    <a:pt x="2490" y="607"/>
                  </a:cubicBezTo>
                  <a:cubicBezTo>
                    <a:pt x="3530" y="797"/>
                    <a:pt x="4584" y="947"/>
                    <a:pt x="5620" y="1100"/>
                  </a:cubicBezTo>
                  <a:cubicBezTo>
                    <a:pt x="7733" y="1422"/>
                    <a:pt x="9823" y="1720"/>
                    <a:pt x="11899" y="2249"/>
                  </a:cubicBezTo>
                  <a:cubicBezTo>
                    <a:pt x="13953" y="2756"/>
                    <a:pt x="15989" y="3512"/>
                    <a:pt x="17816" y="4624"/>
                  </a:cubicBezTo>
                  <a:cubicBezTo>
                    <a:pt x="19513" y="5624"/>
                    <a:pt x="20947" y="6941"/>
                    <a:pt x="22263" y="8411"/>
                  </a:cubicBezTo>
                  <a:cubicBezTo>
                    <a:pt x="22281" y="8429"/>
                    <a:pt x="22301" y="8436"/>
                    <a:pt x="22320" y="8436"/>
                  </a:cubicBezTo>
                  <a:cubicBezTo>
                    <a:pt x="22383" y="8436"/>
                    <a:pt x="22435" y="8356"/>
                    <a:pt x="22376" y="8298"/>
                  </a:cubicBezTo>
                  <a:cubicBezTo>
                    <a:pt x="21209" y="6981"/>
                    <a:pt x="19929" y="5810"/>
                    <a:pt x="18459" y="4832"/>
                  </a:cubicBezTo>
                  <a:cubicBezTo>
                    <a:pt x="16798" y="3738"/>
                    <a:pt x="14953" y="2964"/>
                    <a:pt x="13048" y="2399"/>
                  </a:cubicBezTo>
                  <a:cubicBezTo>
                    <a:pt x="8900" y="1137"/>
                    <a:pt x="4525" y="969"/>
                    <a:pt x="323" y="6"/>
                  </a:cubicBezTo>
                  <a:cubicBezTo>
                    <a:pt x="316" y="2"/>
                    <a:pt x="309"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1"/>
            <p:cNvSpPr/>
            <p:nvPr/>
          </p:nvSpPr>
          <p:spPr>
            <a:xfrm>
              <a:off x="5672125" y="3898675"/>
              <a:ext cx="533225" cy="196825"/>
            </a:xfrm>
            <a:custGeom>
              <a:avLst/>
              <a:gdLst/>
              <a:ahLst/>
              <a:cxnLst/>
              <a:rect l="l" t="t" r="r" b="b"/>
              <a:pathLst>
                <a:path w="21329" h="7873" extrusionOk="0">
                  <a:moveTo>
                    <a:pt x="110" y="0"/>
                  </a:moveTo>
                  <a:cubicBezTo>
                    <a:pt x="21" y="0"/>
                    <a:pt x="1" y="143"/>
                    <a:pt x="103" y="159"/>
                  </a:cubicBezTo>
                  <a:cubicBezTo>
                    <a:pt x="1270" y="421"/>
                    <a:pt x="2478" y="593"/>
                    <a:pt x="3686" y="797"/>
                  </a:cubicBezTo>
                  <a:cubicBezTo>
                    <a:pt x="5740" y="1177"/>
                    <a:pt x="7812" y="1552"/>
                    <a:pt x="9866" y="1968"/>
                  </a:cubicBezTo>
                  <a:cubicBezTo>
                    <a:pt x="11847" y="2362"/>
                    <a:pt x="13806" y="2778"/>
                    <a:pt x="15652" y="3624"/>
                  </a:cubicBezTo>
                  <a:cubicBezTo>
                    <a:pt x="17710" y="4570"/>
                    <a:pt x="19782" y="5999"/>
                    <a:pt x="21139" y="7831"/>
                  </a:cubicBezTo>
                  <a:cubicBezTo>
                    <a:pt x="21164" y="7860"/>
                    <a:pt x="21194" y="7873"/>
                    <a:pt x="21222" y="7873"/>
                  </a:cubicBezTo>
                  <a:cubicBezTo>
                    <a:pt x="21281" y="7873"/>
                    <a:pt x="21328" y="7819"/>
                    <a:pt x="21288" y="7754"/>
                  </a:cubicBezTo>
                  <a:cubicBezTo>
                    <a:pt x="20062" y="6112"/>
                    <a:pt x="18253" y="4832"/>
                    <a:pt x="16466" y="3850"/>
                  </a:cubicBezTo>
                  <a:cubicBezTo>
                    <a:pt x="14598" y="2833"/>
                    <a:pt x="12544" y="2362"/>
                    <a:pt x="10472" y="1928"/>
                  </a:cubicBezTo>
                  <a:cubicBezTo>
                    <a:pt x="8323" y="1475"/>
                    <a:pt x="6152" y="1082"/>
                    <a:pt x="3985" y="706"/>
                  </a:cubicBezTo>
                  <a:cubicBezTo>
                    <a:pt x="2705" y="458"/>
                    <a:pt x="1402" y="290"/>
                    <a:pt x="140" y="5"/>
                  </a:cubicBezTo>
                  <a:cubicBezTo>
                    <a:pt x="129" y="2"/>
                    <a:pt x="119"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31"/>
            <p:cNvSpPr/>
            <p:nvPr/>
          </p:nvSpPr>
          <p:spPr>
            <a:xfrm>
              <a:off x="5669650" y="3910075"/>
              <a:ext cx="515925" cy="183575"/>
            </a:xfrm>
            <a:custGeom>
              <a:avLst/>
              <a:gdLst/>
              <a:ahLst/>
              <a:cxnLst/>
              <a:rect l="l" t="t" r="r" b="b"/>
              <a:pathLst>
                <a:path w="20637" h="7343" extrusionOk="0">
                  <a:moveTo>
                    <a:pt x="129" y="0"/>
                  </a:moveTo>
                  <a:cubicBezTo>
                    <a:pt x="47" y="0"/>
                    <a:pt x="0" y="138"/>
                    <a:pt x="107" y="155"/>
                  </a:cubicBezTo>
                  <a:cubicBezTo>
                    <a:pt x="3785" y="906"/>
                    <a:pt x="7477" y="1512"/>
                    <a:pt x="11154" y="2322"/>
                  </a:cubicBezTo>
                  <a:cubicBezTo>
                    <a:pt x="12964" y="2738"/>
                    <a:pt x="14697" y="3209"/>
                    <a:pt x="16316" y="4150"/>
                  </a:cubicBezTo>
                  <a:cubicBezTo>
                    <a:pt x="17809" y="5018"/>
                    <a:pt x="19238" y="6091"/>
                    <a:pt x="20464" y="7316"/>
                  </a:cubicBezTo>
                  <a:cubicBezTo>
                    <a:pt x="20483" y="7335"/>
                    <a:pt x="20503" y="7342"/>
                    <a:pt x="20522" y="7342"/>
                  </a:cubicBezTo>
                  <a:cubicBezTo>
                    <a:pt x="20584" y="7342"/>
                    <a:pt x="20636" y="7262"/>
                    <a:pt x="20578" y="7203"/>
                  </a:cubicBezTo>
                  <a:cubicBezTo>
                    <a:pt x="19392" y="6018"/>
                    <a:pt x="17994" y="4978"/>
                    <a:pt x="16583" y="4114"/>
                  </a:cubicBezTo>
                  <a:cubicBezTo>
                    <a:pt x="14982" y="3132"/>
                    <a:pt x="13285" y="2662"/>
                    <a:pt x="11476" y="2245"/>
                  </a:cubicBezTo>
                  <a:cubicBezTo>
                    <a:pt x="7721" y="1381"/>
                    <a:pt x="3916" y="757"/>
                    <a:pt x="144" y="2"/>
                  </a:cubicBezTo>
                  <a:cubicBezTo>
                    <a:pt x="139" y="1"/>
                    <a:pt x="134" y="0"/>
                    <a:pt x="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31"/>
            <p:cNvSpPr/>
            <p:nvPr/>
          </p:nvSpPr>
          <p:spPr>
            <a:xfrm>
              <a:off x="5669750" y="3909975"/>
              <a:ext cx="488025" cy="177050"/>
            </a:xfrm>
            <a:custGeom>
              <a:avLst/>
              <a:gdLst/>
              <a:ahLst/>
              <a:cxnLst/>
              <a:rect l="l" t="t" r="r" b="b"/>
              <a:pathLst>
                <a:path w="19521" h="7082" extrusionOk="0">
                  <a:moveTo>
                    <a:pt x="115" y="1"/>
                  </a:moveTo>
                  <a:cubicBezTo>
                    <a:pt x="39" y="1"/>
                    <a:pt x="1" y="143"/>
                    <a:pt x="103" y="159"/>
                  </a:cubicBezTo>
                  <a:cubicBezTo>
                    <a:pt x="3496" y="1250"/>
                    <a:pt x="7020" y="1874"/>
                    <a:pt x="10490" y="2761"/>
                  </a:cubicBezTo>
                  <a:cubicBezTo>
                    <a:pt x="13734" y="3606"/>
                    <a:pt x="16859" y="4719"/>
                    <a:pt x="19348" y="7058"/>
                  </a:cubicBezTo>
                  <a:cubicBezTo>
                    <a:pt x="19365" y="7074"/>
                    <a:pt x="19384" y="7081"/>
                    <a:pt x="19403" y="7081"/>
                  </a:cubicBezTo>
                  <a:cubicBezTo>
                    <a:pt x="19466" y="7081"/>
                    <a:pt x="19520" y="7001"/>
                    <a:pt x="19461" y="6945"/>
                  </a:cubicBezTo>
                  <a:cubicBezTo>
                    <a:pt x="17104" y="4737"/>
                    <a:pt x="14222" y="3625"/>
                    <a:pt x="11150" y="2779"/>
                  </a:cubicBezTo>
                  <a:cubicBezTo>
                    <a:pt x="7513" y="1761"/>
                    <a:pt x="3759" y="1159"/>
                    <a:pt x="140" y="6"/>
                  </a:cubicBezTo>
                  <a:cubicBezTo>
                    <a:pt x="131" y="2"/>
                    <a:pt x="123"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1"/>
            <p:cNvSpPr/>
            <p:nvPr/>
          </p:nvSpPr>
          <p:spPr>
            <a:xfrm>
              <a:off x="6164550" y="4106575"/>
              <a:ext cx="127025" cy="28750"/>
            </a:xfrm>
            <a:custGeom>
              <a:avLst/>
              <a:gdLst/>
              <a:ahLst/>
              <a:cxnLst/>
              <a:rect l="l" t="t" r="r" b="b"/>
              <a:pathLst>
                <a:path w="5081" h="1150" extrusionOk="0">
                  <a:moveTo>
                    <a:pt x="114" y="0"/>
                  </a:moveTo>
                  <a:cubicBezTo>
                    <a:pt x="58" y="0"/>
                    <a:pt x="1" y="63"/>
                    <a:pt x="26" y="117"/>
                  </a:cubicBezTo>
                  <a:cubicBezTo>
                    <a:pt x="388" y="814"/>
                    <a:pt x="1383" y="1004"/>
                    <a:pt x="2062" y="1117"/>
                  </a:cubicBezTo>
                  <a:cubicBezTo>
                    <a:pt x="2219" y="1139"/>
                    <a:pt x="2377" y="1149"/>
                    <a:pt x="2534" y="1149"/>
                  </a:cubicBezTo>
                  <a:cubicBezTo>
                    <a:pt x="3447" y="1149"/>
                    <a:pt x="4330" y="789"/>
                    <a:pt x="5025" y="194"/>
                  </a:cubicBezTo>
                  <a:cubicBezTo>
                    <a:pt x="5080" y="135"/>
                    <a:pt x="5027" y="55"/>
                    <a:pt x="4967" y="55"/>
                  </a:cubicBezTo>
                  <a:cubicBezTo>
                    <a:pt x="4948" y="55"/>
                    <a:pt x="4929" y="63"/>
                    <a:pt x="4912" y="81"/>
                  </a:cubicBezTo>
                  <a:cubicBezTo>
                    <a:pt x="4256" y="648"/>
                    <a:pt x="3426" y="979"/>
                    <a:pt x="2548" y="979"/>
                  </a:cubicBezTo>
                  <a:cubicBezTo>
                    <a:pt x="2438" y="979"/>
                    <a:pt x="2327" y="973"/>
                    <a:pt x="2216" y="963"/>
                  </a:cubicBezTo>
                  <a:cubicBezTo>
                    <a:pt x="1537" y="909"/>
                    <a:pt x="501" y="701"/>
                    <a:pt x="180" y="40"/>
                  </a:cubicBezTo>
                  <a:cubicBezTo>
                    <a:pt x="162" y="12"/>
                    <a:pt x="138"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31"/>
            <p:cNvSpPr/>
            <p:nvPr/>
          </p:nvSpPr>
          <p:spPr>
            <a:xfrm>
              <a:off x="6210325" y="4095775"/>
              <a:ext cx="11575" cy="15725"/>
            </a:xfrm>
            <a:custGeom>
              <a:avLst/>
              <a:gdLst/>
              <a:ahLst/>
              <a:cxnLst/>
              <a:rect l="l" t="t" r="r" b="b"/>
              <a:pathLst>
                <a:path w="463" h="629" extrusionOk="0">
                  <a:moveTo>
                    <a:pt x="351" y="0"/>
                  </a:moveTo>
                  <a:cubicBezTo>
                    <a:pt x="328" y="0"/>
                    <a:pt x="305" y="11"/>
                    <a:pt x="290" y="38"/>
                  </a:cubicBezTo>
                  <a:cubicBezTo>
                    <a:pt x="213" y="192"/>
                    <a:pt x="158" y="359"/>
                    <a:pt x="45" y="472"/>
                  </a:cubicBezTo>
                  <a:cubicBezTo>
                    <a:pt x="0" y="545"/>
                    <a:pt x="56" y="629"/>
                    <a:pt x="112" y="629"/>
                  </a:cubicBezTo>
                  <a:cubicBezTo>
                    <a:pt x="128" y="629"/>
                    <a:pt x="145" y="621"/>
                    <a:pt x="158" y="603"/>
                  </a:cubicBezTo>
                  <a:cubicBezTo>
                    <a:pt x="271" y="454"/>
                    <a:pt x="344" y="287"/>
                    <a:pt x="421" y="133"/>
                  </a:cubicBezTo>
                  <a:cubicBezTo>
                    <a:pt x="462" y="65"/>
                    <a:pt x="406"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31"/>
            <p:cNvSpPr/>
            <p:nvPr/>
          </p:nvSpPr>
          <p:spPr>
            <a:xfrm>
              <a:off x="6221725" y="4096950"/>
              <a:ext cx="3875" cy="17050"/>
            </a:xfrm>
            <a:custGeom>
              <a:avLst/>
              <a:gdLst/>
              <a:ahLst/>
              <a:cxnLst/>
              <a:rect l="l" t="t" r="r" b="b"/>
              <a:pathLst>
                <a:path w="155" h="682" extrusionOk="0">
                  <a:moveTo>
                    <a:pt x="78" y="1"/>
                  </a:moveTo>
                  <a:cubicBezTo>
                    <a:pt x="39" y="1"/>
                    <a:pt x="1" y="29"/>
                    <a:pt x="1" y="86"/>
                  </a:cubicBezTo>
                  <a:lnTo>
                    <a:pt x="1" y="597"/>
                  </a:lnTo>
                  <a:cubicBezTo>
                    <a:pt x="1" y="653"/>
                    <a:pt x="39" y="682"/>
                    <a:pt x="78" y="682"/>
                  </a:cubicBezTo>
                  <a:cubicBezTo>
                    <a:pt x="116" y="682"/>
                    <a:pt x="155" y="653"/>
                    <a:pt x="155" y="597"/>
                  </a:cubicBezTo>
                  <a:lnTo>
                    <a:pt x="155" y="86"/>
                  </a:lnTo>
                  <a:cubicBezTo>
                    <a:pt x="155" y="29"/>
                    <a:pt x="116" y="1"/>
                    <a:pt x="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1"/>
            <p:cNvSpPr/>
            <p:nvPr/>
          </p:nvSpPr>
          <p:spPr>
            <a:xfrm>
              <a:off x="6228400" y="4096950"/>
              <a:ext cx="5225" cy="15700"/>
            </a:xfrm>
            <a:custGeom>
              <a:avLst/>
              <a:gdLst/>
              <a:ahLst/>
              <a:cxnLst/>
              <a:rect l="l" t="t" r="r" b="b"/>
              <a:pathLst>
                <a:path w="209" h="628" extrusionOk="0">
                  <a:moveTo>
                    <a:pt x="85" y="1"/>
                  </a:moveTo>
                  <a:cubicBezTo>
                    <a:pt x="43" y="1"/>
                    <a:pt x="1" y="29"/>
                    <a:pt x="1" y="86"/>
                  </a:cubicBezTo>
                  <a:cubicBezTo>
                    <a:pt x="19" y="240"/>
                    <a:pt x="55" y="389"/>
                    <a:pt x="55" y="556"/>
                  </a:cubicBezTo>
                  <a:cubicBezTo>
                    <a:pt x="55" y="604"/>
                    <a:pt x="94" y="627"/>
                    <a:pt x="132" y="627"/>
                  </a:cubicBezTo>
                  <a:cubicBezTo>
                    <a:pt x="170" y="627"/>
                    <a:pt x="209" y="604"/>
                    <a:pt x="209" y="556"/>
                  </a:cubicBezTo>
                  <a:cubicBezTo>
                    <a:pt x="209" y="389"/>
                    <a:pt x="168" y="240"/>
                    <a:pt x="168" y="86"/>
                  </a:cubicBezTo>
                  <a:cubicBezTo>
                    <a:pt x="168" y="29"/>
                    <a:pt x="126"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31"/>
            <p:cNvSpPr/>
            <p:nvPr/>
          </p:nvSpPr>
          <p:spPr>
            <a:xfrm>
              <a:off x="6232075" y="4095975"/>
              <a:ext cx="15600" cy="16650"/>
            </a:xfrm>
            <a:custGeom>
              <a:avLst/>
              <a:gdLst/>
              <a:ahLst/>
              <a:cxnLst/>
              <a:rect l="l" t="t" r="r" b="b"/>
              <a:pathLst>
                <a:path w="624" h="666" extrusionOk="0">
                  <a:moveTo>
                    <a:pt x="128" y="0"/>
                  </a:moveTo>
                  <a:cubicBezTo>
                    <a:pt x="66" y="0"/>
                    <a:pt x="0" y="57"/>
                    <a:pt x="39" y="125"/>
                  </a:cubicBezTo>
                  <a:cubicBezTo>
                    <a:pt x="152" y="315"/>
                    <a:pt x="306" y="464"/>
                    <a:pt x="437" y="636"/>
                  </a:cubicBezTo>
                  <a:cubicBezTo>
                    <a:pt x="453" y="657"/>
                    <a:pt x="477" y="666"/>
                    <a:pt x="502" y="666"/>
                  </a:cubicBezTo>
                  <a:cubicBezTo>
                    <a:pt x="562" y="666"/>
                    <a:pt x="623" y="614"/>
                    <a:pt x="569" y="559"/>
                  </a:cubicBezTo>
                  <a:cubicBezTo>
                    <a:pt x="437" y="392"/>
                    <a:pt x="288" y="220"/>
                    <a:pt x="193" y="30"/>
                  </a:cubicBezTo>
                  <a:cubicBezTo>
                    <a:pt x="176" y="9"/>
                    <a:pt x="152" y="0"/>
                    <a:pt x="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31"/>
            <p:cNvSpPr/>
            <p:nvPr/>
          </p:nvSpPr>
          <p:spPr>
            <a:xfrm>
              <a:off x="6106375" y="4082125"/>
              <a:ext cx="6125" cy="477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1"/>
            <p:cNvSpPr/>
            <p:nvPr/>
          </p:nvSpPr>
          <p:spPr>
            <a:xfrm>
              <a:off x="6119050" y="4085975"/>
              <a:ext cx="6575" cy="5100"/>
            </a:xfrm>
            <a:custGeom>
              <a:avLst/>
              <a:gdLst/>
              <a:ahLst/>
              <a:cxnLst/>
              <a:rect l="l" t="t" r="r" b="b"/>
              <a:pathLst>
                <a:path w="263" h="204" extrusionOk="0">
                  <a:moveTo>
                    <a:pt x="132" y="0"/>
                  </a:moveTo>
                  <a:cubicBezTo>
                    <a:pt x="0" y="0"/>
                    <a:pt x="0" y="204"/>
                    <a:pt x="132" y="204"/>
                  </a:cubicBezTo>
                  <a:cubicBezTo>
                    <a:pt x="263" y="204"/>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1"/>
            <p:cNvSpPr/>
            <p:nvPr/>
          </p:nvSpPr>
          <p:spPr>
            <a:xfrm>
              <a:off x="6308025" y="4092075"/>
              <a:ext cx="6575" cy="5225"/>
            </a:xfrm>
            <a:custGeom>
              <a:avLst/>
              <a:gdLst/>
              <a:ahLst/>
              <a:cxnLst/>
              <a:rect l="l" t="t" r="r" b="b"/>
              <a:pathLst>
                <a:path w="263"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1"/>
            <p:cNvSpPr/>
            <p:nvPr/>
          </p:nvSpPr>
          <p:spPr>
            <a:xfrm>
              <a:off x="6321250" y="40840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12" name="Google Shape;3312;p31"/>
          <p:cNvSpPr/>
          <p:nvPr/>
        </p:nvSpPr>
        <p:spPr>
          <a:xfrm>
            <a:off x="8368138" y="3432753"/>
            <a:ext cx="45183" cy="35236"/>
          </a:xfrm>
          <a:custGeom>
            <a:avLst/>
            <a:gdLst/>
            <a:ahLst/>
            <a:cxnLst/>
            <a:rect l="l" t="t" r="r" b="b"/>
            <a:pathLst>
              <a:path w="268" h="209" extrusionOk="0">
                <a:moveTo>
                  <a:pt x="131" y="0"/>
                </a:moveTo>
                <a:cubicBezTo>
                  <a:pt x="0" y="0"/>
                  <a:pt x="0" y="208"/>
                  <a:pt x="131" y="208"/>
                </a:cubicBezTo>
                <a:cubicBezTo>
                  <a:pt x="267" y="208"/>
                  <a:pt x="267" y="0"/>
                  <a:pt x="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1"/>
          <p:cNvSpPr/>
          <p:nvPr/>
        </p:nvSpPr>
        <p:spPr>
          <a:xfrm>
            <a:off x="8416187" y="3502888"/>
            <a:ext cx="44340" cy="31358"/>
          </a:xfrm>
          <a:custGeom>
            <a:avLst/>
            <a:gdLst/>
            <a:ahLst/>
            <a:cxnLst/>
            <a:rect l="l" t="t" r="r" b="b"/>
            <a:pathLst>
              <a:path w="263" h="186" extrusionOk="0">
                <a:moveTo>
                  <a:pt x="131" y="0"/>
                </a:moveTo>
                <a:cubicBezTo>
                  <a:pt x="0" y="0"/>
                  <a:pt x="0" y="186"/>
                  <a:pt x="131" y="186"/>
                </a:cubicBezTo>
                <a:cubicBezTo>
                  <a:pt x="263" y="186"/>
                  <a:pt x="263" y="0"/>
                  <a:pt x="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1"/>
          <p:cNvSpPr/>
          <p:nvPr/>
        </p:nvSpPr>
        <p:spPr>
          <a:xfrm>
            <a:off x="8301713" y="3515026"/>
            <a:ext cx="44340" cy="35236"/>
          </a:xfrm>
          <a:custGeom>
            <a:avLst/>
            <a:gdLst/>
            <a:ahLst/>
            <a:cxnLst/>
            <a:rect l="l" t="t" r="r" b="b"/>
            <a:pathLst>
              <a:path w="263"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31"/>
          <p:cNvSpPr/>
          <p:nvPr/>
        </p:nvSpPr>
        <p:spPr>
          <a:xfrm>
            <a:off x="1076783" y="1825228"/>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31"/>
          <p:cNvSpPr/>
          <p:nvPr/>
        </p:nvSpPr>
        <p:spPr>
          <a:xfrm>
            <a:off x="6526770" y="1268360"/>
            <a:ext cx="85645" cy="67268"/>
          </a:xfrm>
          <a:custGeom>
            <a:avLst/>
            <a:gdLst/>
            <a:ahLst/>
            <a:cxnLst/>
            <a:rect l="l" t="t" r="r" b="b"/>
            <a:pathLst>
              <a:path w="508" h="399" extrusionOk="0">
                <a:moveTo>
                  <a:pt x="263" y="0"/>
                </a:moveTo>
                <a:cubicBezTo>
                  <a:pt x="1" y="0"/>
                  <a:pt x="1" y="398"/>
                  <a:pt x="263" y="398"/>
                </a:cubicBezTo>
                <a:cubicBezTo>
                  <a:pt x="507" y="398"/>
                  <a:pt x="507" y="0"/>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31"/>
          <p:cNvSpPr/>
          <p:nvPr/>
        </p:nvSpPr>
        <p:spPr>
          <a:xfrm>
            <a:off x="1374232" y="920141"/>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1"/>
          <p:cNvSpPr/>
          <p:nvPr/>
        </p:nvSpPr>
        <p:spPr>
          <a:xfrm>
            <a:off x="7176863" y="1160631"/>
            <a:ext cx="174830" cy="174999"/>
          </a:xfrm>
          <a:custGeom>
            <a:avLst/>
            <a:gdLst/>
            <a:ahLst/>
            <a:cxnLst/>
            <a:rect l="l" t="t" r="r" b="b"/>
            <a:pathLst>
              <a:path w="1037" h="1038" extrusionOk="0">
                <a:moveTo>
                  <a:pt x="749" y="0"/>
                </a:moveTo>
                <a:cubicBezTo>
                  <a:pt x="737" y="0"/>
                  <a:pt x="726" y="2"/>
                  <a:pt x="716" y="6"/>
                </a:cubicBezTo>
                <a:cubicBezTo>
                  <a:pt x="621" y="61"/>
                  <a:pt x="526" y="120"/>
                  <a:pt x="431" y="174"/>
                </a:cubicBezTo>
                <a:cubicBezTo>
                  <a:pt x="394" y="156"/>
                  <a:pt x="340" y="138"/>
                  <a:pt x="299" y="120"/>
                </a:cubicBezTo>
                <a:cubicBezTo>
                  <a:pt x="285" y="108"/>
                  <a:pt x="271" y="103"/>
                  <a:pt x="258" y="103"/>
                </a:cubicBezTo>
                <a:cubicBezTo>
                  <a:pt x="201" y="103"/>
                  <a:pt x="154" y="189"/>
                  <a:pt x="168" y="251"/>
                </a:cubicBezTo>
                <a:cubicBezTo>
                  <a:pt x="186" y="287"/>
                  <a:pt x="204" y="323"/>
                  <a:pt x="227" y="364"/>
                </a:cubicBezTo>
                <a:cubicBezTo>
                  <a:pt x="150" y="418"/>
                  <a:pt x="91" y="477"/>
                  <a:pt x="37" y="549"/>
                </a:cubicBezTo>
                <a:cubicBezTo>
                  <a:pt x="1" y="590"/>
                  <a:pt x="19" y="662"/>
                  <a:pt x="55" y="685"/>
                </a:cubicBezTo>
                <a:cubicBezTo>
                  <a:pt x="68" y="711"/>
                  <a:pt x="94" y="728"/>
                  <a:pt x="121" y="728"/>
                </a:cubicBezTo>
                <a:cubicBezTo>
                  <a:pt x="130" y="728"/>
                  <a:pt x="140" y="726"/>
                  <a:pt x="150" y="721"/>
                </a:cubicBezTo>
                <a:cubicBezTo>
                  <a:pt x="227" y="721"/>
                  <a:pt x="299" y="703"/>
                  <a:pt x="358" y="703"/>
                </a:cubicBezTo>
                <a:cubicBezTo>
                  <a:pt x="413" y="816"/>
                  <a:pt x="471" y="911"/>
                  <a:pt x="544" y="1002"/>
                </a:cubicBezTo>
                <a:cubicBezTo>
                  <a:pt x="561" y="1027"/>
                  <a:pt x="591" y="1038"/>
                  <a:pt x="622" y="1038"/>
                </a:cubicBezTo>
                <a:cubicBezTo>
                  <a:pt x="663" y="1038"/>
                  <a:pt x="705" y="1017"/>
                  <a:pt x="716" y="984"/>
                </a:cubicBezTo>
                <a:cubicBezTo>
                  <a:pt x="734" y="870"/>
                  <a:pt x="770" y="739"/>
                  <a:pt x="811" y="626"/>
                </a:cubicBezTo>
                <a:cubicBezTo>
                  <a:pt x="847" y="626"/>
                  <a:pt x="883" y="608"/>
                  <a:pt x="924" y="608"/>
                </a:cubicBezTo>
                <a:cubicBezTo>
                  <a:pt x="1037" y="590"/>
                  <a:pt x="1037" y="459"/>
                  <a:pt x="942" y="418"/>
                </a:cubicBezTo>
                <a:cubicBezTo>
                  <a:pt x="924" y="400"/>
                  <a:pt x="883" y="382"/>
                  <a:pt x="865" y="382"/>
                </a:cubicBezTo>
                <a:cubicBezTo>
                  <a:pt x="865" y="269"/>
                  <a:pt x="865" y="174"/>
                  <a:pt x="847" y="79"/>
                </a:cubicBezTo>
                <a:cubicBezTo>
                  <a:pt x="847" y="35"/>
                  <a:pt x="797" y="0"/>
                  <a:pt x="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31"/>
          <p:cNvSpPr/>
          <p:nvPr/>
        </p:nvSpPr>
        <p:spPr>
          <a:xfrm>
            <a:off x="2676793" y="247872"/>
            <a:ext cx="870443" cy="471385"/>
          </a:xfrm>
          <a:custGeom>
            <a:avLst/>
            <a:gdLst/>
            <a:ahLst/>
            <a:cxnLst/>
            <a:rect l="l" t="t" r="r" b="b"/>
            <a:pathLst>
              <a:path w="5163" h="2796" extrusionOk="0">
                <a:moveTo>
                  <a:pt x="1776" y="0"/>
                </a:moveTo>
                <a:cubicBezTo>
                  <a:pt x="1690" y="0"/>
                  <a:pt x="1595" y="25"/>
                  <a:pt x="1490" y="81"/>
                </a:cubicBezTo>
                <a:cubicBezTo>
                  <a:pt x="1019" y="308"/>
                  <a:pt x="1133" y="1004"/>
                  <a:pt x="1246" y="1416"/>
                </a:cubicBezTo>
                <a:cubicBezTo>
                  <a:pt x="1063" y="1278"/>
                  <a:pt x="897" y="1221"/>
                  <a:pt x="756" y="1221"/>
                </a:cubicBezTo>
                <a:cubicBezTo>
                  <a:pt x="163" y="1221"/>
                  <a:pt x="0" y="2222"/>
                  <a:pt x="866" y="2511"/>
                </a:cubicBezTo>
                <a:cubicBezTo>
                  <a:pt x="1585" y="2796"/>
                  <a:pt x="2490" y="2701"/>
                  <a:pt x="3241" y="2737"/>
                </a:cubicBezTo>
                <a:cubicBezTo>
                  <a:pt x="4109" y="2701"/>
                  <a:pt x="5091" y="2737"/>
                  <a:pt x="5109" y="1868"/>
                </a:cubicBezTo>
                <a:cubicBezTo>
                  <a:pt x="5163" y="1368"/>
                  <a:pt x="4882" y="969"/>
                  <a:pt x="4490" y="969"/>
                </a:cubicBezTo>
                <a:cubicBezTo>
                  <a:pt x="4322" y="969"/>
                  <a:pt x="4133" y="1043"/>
                  <a:pt x="3942" y="1212"/>
                </a:cubicBezTo>
                <a:cubicBezTo>
                  <a:pt x="3865" y="778"/>
                  <a:pt x="4055" y="267"/>
                  <a:pt x="3508" y="81"/>
                </a:cubicBezTo>
                <a:cubicBezTo>
                  <a:pt x="3429" y="55"/>
                  <a:pt x="3356" y="43"/>
                  <a:pt x="3287" y="43"/>
                </a:cubicBezTo>
                <a:cubicBezTo>
                  <a:pt x="2913" y="43"/>
                  <a:pt x="2692" y="408"/>
                  <a:pt x="2562" y="760"/>
                </a:cubicBezTo>
                <a:cubicBezTo>
                  <a:pt x="2363" y="465"/>
                  <a:pt x="2153" y="0"/>
                  <a:pt x="17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1"/>
          <p:cNvSpPr/>
          <p:nvPr/>
        </p:nvSpPr>
        <p:spPr>
          <a:xfrm>
            <a:off x="5172805" y="460299"/>
            <a:ext cx="733040" cy="388606"/>
          </a:xfrm>
          <a:custGeom>
            <a:avLst/>
            <a:gdLst/>
            <a:ahLst/>
            <a:cxnLst/>
            <a:rect l="l" t="t" r="r" b="b"/>
            <a:pathLst>
              <a:path w="4348" h="2305" extrusionOk="0">
                <a:moveTo>
                  <a:pt x="1489" y="1"/>
                </a:moveTo>
                <a:cubicBezTo>
                  <a:pt x="1418" y="1"/>
                  <a:pt x="1341" y="20"/>
                  <a:pt x="1256" y="65"/>
                </a:cubicBezTo>
                <a:cubicBezTo>
                  <a:pt x="876" y="269"/>
                  <a:pt x="953" y="834"/>
                  <a:pt x="1048" y="1196"/>
                </a:cubicBezTo>
                <a:cubicBezTo>
                  <a:pt x="895" y="1079"/>
                  <a:pt x="755" y="1030"/>
                  <a:pt x="636" y="1030"/>
                </a:cubicBezTo>
                <a:cubicBezTo>
                  <a:pt x="139" y="1030"/>
                  <a:pt x="1" y="1875"/>
                  <a:pt x="745" y="2119"/>
                </a:cubicBezTo>
                <a:cubicBezTo>
                  <a:pt x="1141" y="2285"/>
                  <a:pt x="1625" y="2303"/>
                  <a:pt x="2090" y="2303"/>
                </a:cubicBezTo>
                <a:cubicBezTo>
                  <a:pt x="2217" y="2303"/>
                  <a:pt x="2343" y="2301"/>
                  <a:pt x="2465" y="2301"/>
                </a:cubicBezTo>
                <a:cubicBezTo>
                  <a:pt x="2555" y="2301"/>
                  <a:pt x="2642" y="2302"/>
                  <a:pt x="2726" y="2305"/>
                </a:cubicBezTo>
                <a:cubicBezTo>
                  <a:pt x="3459" y="2287"/>
                  <a:pt x="4269" y="2305"/>
                  <a:pt x="4310" y="1572"/>
                </a:cubicBezTo>
                <a:cubicBezTo>
                  <a:pt x="4348" y="1161"/>
                  <a:pt x="4109" y="825"/>
                  <a:pt x="3779" y="825"/>
                </a:cubicBezTo>
                <a:cubicBezTo>
                  <a:pt x="3640" y="825"/>
                  <a:pt x="3485" y="885"/>
                  <a:pt x="3328" y="1024"/>
                </a:cubicBezTo>
                <a:cubicBezTo>
                  <a:pt x="3251" y="667"/>
                  <a:pt x="3405" y="233"/>
                  <a:pt x="2953" y="83"/>
                </a:cubicBezTo>
                <a:cubicBezTo>
                  <a:pt x="2882" y="58"/>
                  <a:pt x="2817" y="47"/>
                  <a:pt x="2757" y="47"/>
                </a:cubicBezTo>
                <a:cubicBezTo>
                  <a:pt x="2447" y="47"/>
                  <a:pt x="2271" y="350"/>
                  <a:pt x="2161" y="649"/>
                </a:cubicBezTo>
                <a:cubicBezTo>
                  <a:pt x="1990" y="401"/>
                  <a:pt x="1808" y="1"/>
                  <a:pt x="14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31"/>
          <p:cNvSpPr/>
          <p:nvPr/>
        </p:nvSpPr>
        <p:spPr>
          <a:xfrm>
            <a:off x="-216592" y="1960941"/>
            <a:ext cx="1119791" cy="597829"/>
          </a:xfrm>
          <a:custGeom>
            <a:avLst/>
            <a:gdLst/>
            <a:ahLst/>
            <a:cxnLst/>
            <a:rect l="l" t="t" r="r" b="b"/>
            <a:pathLst>
              <a:path w="6642" h="3546" extrusionOk="0">
                <a:moveTo>
                  <a:pt x="2275" y="0"/>
                </a:moveTo>
                <a:cubicBezTo>
                  <a:pt x="2166" y="0"/>
                  <a:pt x="2046" y="30"/>
                  <a:pt x="1914" y="99"/>
                </a:cubicBezTo>
                <a:cubicBezTo>
                  <a:pt x="1312" y="415"/>
                  <a:pt x="1443" y="1302"/>
                  <a:pt x="1593" y="1850"/>
                </a:cubicBezTo>
                <a:cubicBezTo>
                  <a:pt x="1357" y="1669"/>
                  <a:pt x="1142" y="1595"/>
                  <a:pt x="960" y="1595"/>
                </a:cubicBezTo>
                <a:cubicBezTo>
                  <a:pt x="207" y="1595"/>
                  <a:pt x="1" y="2864"/>
                  <a:pt x="1122" y="3243"/>
                </a:cubicBezTo>
                <a:cubicBezTo>
                  <a:pt x="1725" y="3496"/>
                  <a:pt x="2445" y="3522"/>
                  <a:pt x="3144" y="3522"/>
                </a:cubicBezTo>
                <a:cubicBezTo>
                  <a:pt x="3325" y="3522"/>
                  <a:pt x="3505" y="3521"/>
                  <a:pt x="3681" y="3521"/>
                </a:cubicBezTo>
                <a:cubicBezTo>
                  <a:pt x="3844" y="3521"/>
                  <a:pt x="4004" y="3522"/>
                  <a:pt x="4158" y="3528"/>
                </a:cubicBezTo>
                <a:cubicBezTo>
                  <a:pt x="5289" y="3492"/>
                  <a:pt x="6533" y="3546"/>
                  <a:pt x="6587" y="2415"/>
                </a:cubicBezTo>
                <a:cubicBezTo>
                  <a:pt x="6641" y="1779"/>
                  <a:pt x="6275" y="1264"/>
                  <a:pt x="5771" y="1264"/>
                </a:cubicBezTo>
                <a:cubicBezTo>
                  <a:pt x="5558" y="1264"/>
                  <a:pt x="5321" y="1355"/>
                  <a:pt x="5081" y="1569"/>
                </a:cubicBezTo>
                <a:cubicBezTo>
                  <a:pt x="4967" y="1022"/>
                  <a:pt x="5212" y="361"/>
                  <a:pt x="4497" y="117"/>
                </a:cubicBezTo>
                <a:cubicBezTo>
                  <a:pt x="4395" y="82"/>
                  <a:pt x="4300" y="66"/>
                  <a:pt x="4212" y="66"/>
                </a:cubicBezTo>
                <a:cubicBezTo>
                  <a:pt x="3735" y="66"/>
                  <a:pt x="3468" y="541"/>
                  <a:pt x="3307" y="1004"/>
                </a:cubicBezTo>
                <a:cubicBezTo>
                  <a:pt x="3044" y="614"/>
                  <a:pt x="2769" y="0"/>
                  <a:pt x="2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1"/>
          <p:cNvSpPr/>
          <p:nvPr/>
        </p:nvSpPr>
        <p:spPr>
          <a:xfrm>
            <a:off x="4195474" y="249221"/>
            <a:ext cx="175505" cy="176348"/>
          </a:xfrm>
          <a:custGeom>
            <a:avLst/>
            <a:gdLst/>
            <a:ahLst/>
            <a:cxnLst/>
            <a:rect l="l" t="t" r="r" b="b"/>
            <a:pathLst>
              <a:path w="1041" h="1046" extrusionOk="0">
                <a:moveTo>
                  <a:pt x="766" y="0"/>
                </a:moveTo>
                <a:cubicBezTo>
                  <a:pt x="750" y="0"/>
                  <a:pt x="734" y="5"/>
                  <a:pt x="720" y="15"/>
                </a:cubicBezTo>
                <a:cubicBezTo>
                  <a:pt x="625" y="51"/>
                  <a:pt x="530" y="110"/>
                  <a:pt x="435" y="186"/>
                </a:cubicBezTo>
                <a:cubicBezTo>
                  <a:pt x="399" y="146"/>
                  <a:pt x="340" y="128"/>
                  <a:pt x="304" y="110"/>
                </a:cubicBezTo>
                <a:cubicBezTo>
                  <a:pt x="292" y="104"/>
                  <a:pt x="279" y="101"/>
                  <a:pt x="267" y="101"/>
                </a:cubicBezTo>
                <a:cubicBezTo>
                  <a:pt x="201" y="101"/>
                  <a:pt x="142" y="176"/>
                  <a:pt x="172" y="241"/>
                </a:cubicBezTo>
                <a:cubicBezTo>
                  <a:pt x="191" y="277"/>
                  <a:pt x="209" y="318"/>
                  <a:pt x="227" y="354"/>
                </a:cubicBezTo>
                <a:cubicBezTo>
                  <a:pt x="154" y="413"/>
                  <a:pt x="96" y="485"/>
                  <a:pt x="41" y="544"/>
                </a:cubicBezTo>
                <a:cubicBezTo>
                  <a:pt x="1" y="598"/>
                  <a:pt x="23" y="657"/>
                  <a:pt x="59" y="693"/>
                </a:cubicBezTo>
                <a:cubicBezTo>
                  <a:pt x="77" y="711"/>
                  <a:pt x="114" y="729"/>
                  <a:pt x="154" y="729"/>
                </a:cubicBezTo>
                <a:cubicBezTo>
                  <a:pt x="227" y="711"/>
                  <a:pt x="286" y="711"/>
                  <a:pt x="362" y="693"/>
                </a:cubicBezTo>
                <a:cubicBezTo>
                  <a:pt x="417" y="806"/>
                  <a:pt x="475" y="919"/>
                  <a:pt x="530" y="1014"/>
                </a:cubicBezTo>
                <a:cubicBezTo>
                  <a:pt x="553" y="1036"/>
                  <a:pt x="581" y="1046"/>
                  <a:pt x="608" y="1046"/>
                </a:cubicBezTo>
                <a:cubicBezTo>
                  <a:pt x="649" y="1046"/>
                  <a:pt x="688" y="1022"/>
                  <a:pt x="702" y="978"/>
                </a:cubicBezTo>
                <a:cubicBezTo>
                  <a:pt x="738" y="865"/>
                  <a:pt x="774" y="752"/>
                  <a:pt x="815" y="639"/>
                </a:cubicBezTo>
                <a:cubicBezTo>
                  <a:pt x="851" y="616"/>
                  <a:pt x="887" y="616"/>
                  <a:pt x="928" y="598"/>
                </a:cubicBezTo>
                <a:cubicBezTo>
                  <a:pt x="1041" y="580"/>
                  <a:pt x="1041" y="449"/>
                  <a:pt x="946" y="413"/>
                </a:cubicBezTo>
                <a:cubicBezTo>
                  <a:pt x="928" y="390"/>
                  <a:pt x="887" y="390"/>
                  <a:pt x="869" y="372"/>
                </a:cubicBezTo>
                <a:cubicBezTo>
                  <a:pt x="869" y="277"/>
                  <a:pt x="869" y="186"/>
                  <a:pt x="851" y="91"/>
                </a:cubicBezTo>
                <a:cubicBezTo>
                  <a:pt x="851" y="35"/>
                  <a:pt x="809" y="0"/>
                  <a:pt x="7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31"/>
          <p:cNvSpPr/>
          <p:nvPr/>
        </p:nvSpPr>
        <p:spPr>
          <a:xfrm>
            <a:off x="569724" y="1166027"/>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1"/>
          <p:cNvSpPr/>
          <p:nvPr/>
        </p:nvSpPr>
        <p:spPr>
          <a:xfrm>
            <a:off x="7748729" y="2986995"/>
            <a:ext cx="174830" cy="175168"/>
          </a:xfrm>
          <a:custGeom>
            <a:avLst/>
            <a:gdLst/>
            <a:ahLst/>
            <a:cxnLst/>
            <a:rect l="l" t="t" r="r" b="b"/>
            <a:pathLst>
              <a:path w="1037" h="1039" extrusionOk="0">
                <a:moveTo>
                  <a:pt x="751" y="0"/>
                </a:moveTo>
                <a:cubicBezTo>
                  <a:pt x="739" y="0"/>
                  <a:pt x="727" y="2"/>
                  <a:pt x="716" y="7"/>
                </a:cubicBezTo>
                <a:cubicBezTo>
                  <a:pt x="621" y="61"/>
                  <a:pt x="526" y="120"/>
                  <a:pt x="435" y="174"/>
                </a:cubicBezTo>
                <a:cubicBezTo>
                  <a:pt x="394" y="156"/>
                  <a:pt x="340" y="138"/>
                  <a:pt x="299" y="120"/>
                </a:cubicBezTo>
                <a:cubicBezTo>
                  <a:pt x="285" y="109"/>
                  <a:pt x="271" y="104"/>
                  <a:pt x="258" y="104"/>
                </a:cubicBezTo>
                <a:cubicBezTo>
                  <a:pt x="201" y="104"/>
                  <a:pt x="154" y="189"/>
                  <a:pt x="168" y="251"/>
                </a:cubicBezTo>
                <a:cubicBezTo>
                  <a:pt x="186" y="287"/>
                  <a:pt x="209" y="323"/>
                  <a:pt x="227" y="364"/>
                </a:cubicBezTo>
                <a:cubicBezTo>
                  <a:pt x="150" y="418"/>
                  <a:pt x="96" y="477"/>
                  <a:pt x="37" y="550"/>
                </a:cubicBezTo>
                <a:cubicBezTo>
                  <a:pt x="1" y="590"/>
                  <a:pt x="19" y="663"/>
                  <a:pt x="55" y="685"/>
                </a:cubicBezTo>
                <a:cubicBezTo>
                  <a:pt x="68" y="712"/>
                  <a:pt x="94" y="729"/>
                  <a:pt x="121" y="729"/>
                </a:cubicBezTo>
                <a:cubicBezTo>
                  <a:pt x="130" y="729"/>
                  <a:pt x="140" y="726"/>
                  <a:pt x="150" y="722"/>
                </a:cubicBezTo>
                <a:cubicBezTo>
                  <a:pt x="227" y="722"/>
                  <a:pt x="281" y="703"/>
                  <a:pt x="358" y="703"/>
                </a:cubicBezTo>
                <a:cubicBezTo>
                  <a:pt x="413" y="817"/>
                  <a:pt x="471" y="912"/>
                  <a:pt x="526" y="1002"/>
                </a:cubicBezTo>
                <a:cubicBezTo>
                  <a:pt x="551" y="1027"/>
                  <a:pt x="585" y="1038"/>
                  <a:pt x="619" y="1038"/>
                </a:cubicBezTo>
                <a:cubicBezTo>
                  <a:pt x="663" y="1038"/>
                  <a:pt x="705" y="1018"/>
                  <a:pt x="716" y="984"/>
                </a:cubicBezTo>
                <a:cubicBezTo>
                  <a:pt x="734" y="871"/>
                  <a:pt x="774" y="740"/>
                  <a:pt x="811" y="627"/>
                </a:cubicBezTo>
                <a:cubicBezTo>
                  <a:pt x="847" y="627"/>
                  <a:pt x="888" y="608"/>
                  <a:pt x="924" y="608"/>
                </a:cubicBezTo>
                <a:cubicBezTo>
                  <a:pt x="1037" y="590"/>
                  <a:pt x="1037" y="459"/>
                  <a:pt x="942" y="418"/>
                </a:cubicBezTo>
                <a:cubicBezTo>
                  <a:pt x="924" y="400"/>
                  <a:pt x="888" y="382"/>
                  <a:pt x="865" y="382"/>
                </a:cubicBezTo>
                <a:cubicBezTo>
                  <a:pt x="865" y="269"/>
                  <a:pt x="865" y="174"/>
                  <a:pt x="847" y="79"/>
                </a:cubicBezTo>
                <a:cubicBezTo>
                  <a:pt x="847" y="35"/>
                  <a:pt x="800" y="0"/>
                  <a:pt x="7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31"/>
          <p:cNvSpPr/>
          <p:nvPr/>
        </p:nvSpPr>
        <p:spPr>
          <a:xfrm>
            <a:off x="7977678" y="1744974"/>
            <a:ext cx="85476" cy="67268"/>
          </a:xfrm>
          <a:custGeom>
            <a:avLst/>
            <a:gdLst/>
            <a:ahLst/>
            <a:cxnLst/>
            <a:rect l="l" t="t" r="r" b="b"/>
            <a:pathLst>
              <a:path w="507" h="399" extrusionOk="0">
                <a:moveTo>
                  <a:pt x="262" y="0"/>
                </a:moveTo>
                <a:cubicBezTo>
                  <a:pt x="0" y="0"/>
                  <a:pt x="0" y="398"/>
                  <a:pt x="262" y="398"/>
                </a:cubicBezTo>
                <a:cubicBezTo>
                  <a:pt x="507" y="398"/>
                  <a:pt x="507" y="0"/>
                  <a:pt x="2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31"/>
          <p:cNvSpPr/>
          <p:nvPr/>
        </p:nvSpPr>
        <p:spPr>
          <a:xfrm>
            <a:off x="8002798" y="1866192"/>
            <a:ext cx="89354" cy="66425"/>
          </a:xfrm>
          <a:custGeom>
            <a:avLst/>
            <a:gdLst/>
            <a:ahLst/>
            <a:cxnLst/>
            <a:rect l="l" t="t" r="r" b="b"/>
            <a:pathLst>
              <a:path w="530" h="394" extrusionOk="0">
                <a:moveTo>
                  <a:pt x="263" y="0"/>
                </a:moveTo>
                <a:cubicBezTo>
                  <a:pt x="0" y="0"/>
                  <a:pt x="0" y="394"/>
                  <a:pt x="263" y="394"/>
                </a:cubicBezTo>
                <a:cubicBezTo>
                  <a:pt x="530" y="394"/>
                  <a:pt x="530" y="0"/>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1"/>
          <p:cNvSpPr/>
          <p:nvPr/>
        </p:nvSpPr>
        <p:spPr>
          <a:xfrm>
            <a:off x="8111035" y="1757787"/>
            <a:ext cx="88680" cy="67437"/>
          </a:xfrm>
          <a:custGeom>
            <a:avLst/>
            <a:gdLst/>
            <a:ahLst/>
            <a:cxnLst/>
            <a:rect l="l" t="t" r="r" b="b"/>
            <a:pathLst>
              <a:path w="526" h="400" extrusionOk="0">
                <a:moveTo>
                  <a:pt x="263" y="1"/>
                </a:moveTo>
                <a:cubicBezTo>
                  <a:pt x="1" y="1"/>
                  <a:pt x="1" y="399"/>
                  <a:pt x="263" y="399"/>
                </a:cubicBezTo>
                <a:cubicBezTo>
                  <a:pt x="525" y="399"/>
                  <a:pt x="525" y="1"/>
                  <a:pt x="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1"/>
          <p:cNvSpPr/>
          <p:nvPr/>
        </p:nvSpPr>
        <p:spPr>
          <a:xfrm>
            <a:off x="3741623" y="785514"/>
            <a:ext cx="85645" cy="70303"/>
          </a:xfrm>
          <a:custGeom>
            <a:avLst/>
            <a:gdLst/>
            <a:ahLst/>
            <a:cxnLst/>
            <a:rect l="l" t="t" r="r" b="b"/>
            <a:pathLst>
              <a:path w="508" h="417" extrusionOk="0">
                <a:moveTo>
                  <a:pt x="263" y="0"/>
                </a:moveTo>
                <a:cubicBezTo>
                  <a:pt x="1" y="0"/>
                  <a:pt x="1" y="416"/>
                  <a:pt x="263" y="416"/>
                </a:cubicBezTo>
                <a:cubicBezTo>
                  <a:pt x="508" y="416"/>
                  <a:pt x="508" y="0"/>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31"/>
          <p:cNvSpPr/>
          <p:nvPr/>
        </p:nvSpPr>
        <p:spPr>
          <a:xfrm>
            <a:off x="3821030" y="664970"/>
            <a:ext cx="88680" cy="66425"/>
          </a:xfrm>
          <a:custGeom>
            <a:avLst/>
            <a:gdLst/>
            <a:ahLst/>
            <a:cxnLst/>
            <a:rect l="l" t="t" r="r" b="b"/>
            <a:pathLst>
              <a:path w="526" h="394" extrusionOk="0">
                <a:moveTo>
                  <a:pt x="263" y="0"/>
                </a:moveTo>
                <a:cubicBezTo>
                  <a:pt x="0" y="0"/>
                  <a:pt x="0" y="394"/>
                  <a:pt x="263" y="394"/>
                </a:cubicBezTo>
                <a:cubicBezTo>
                  <a:pt x="525" y="394"/>
                  <a:pt x="525" y="0"/>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31"/>
          <p:cNvSpPr/>
          <p:nvPr/>
        </p:nvSpPr>
        <p:spPr>
          <a:xfrm>
            <a:off x="3890321" y="826650"/>
            <a:ext cx="86488" cy="67268"/>
          </a:xfrm>
          <a:custGeom>
            <a:avLst/>
            <a:gdLst/>
            <a:ahLst/>
            <a:cxnLst/>
            <a:rect l="l" t="t" r="r" b="b"/>
            <a:pathLst>
              <a:path w="513" h="399" extrusionOk="0">
                <a:moveTo>
                  <a:pt x="250" y="0"/>
                </a:moveTo>
                <a:cubicBezTo>
                  <a:pt x="1" y="0"/>
                  <a:pt x="1" y="399"/>
                  <a:pt x="250" y="399"/>
                </a:cubicBezTo>
                <a:cubicBezTo>
                  <a:pt x="512" y="399"/>
                  <a:pt x="512"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31"/>
          <p:cNvSpPr/>
          <p:nvPr/>
        </p:nvSpPr>
        <p:spPr>
          <a:xfrm>
            <a:off x="369941" y="2809635"/>
            <a:ext cx="85476" cy="67268"/>
          </a:xfrm>
          <a:custGeom>
            <a:avLst/>
            <a:gdLst/>
            <a:ahLst/>
            <a:cxnLst/>
            <a:rect l="l" t="t" r="r" b="b"/>
            <a:pathLst>
              <a:path w="507" h="399" extrusionOk="0">
                <a:moveTo>
                  <a:pt x="244" y="0"/>
                </a:moveTo>
                <a:cubicBezTo>
                  <a:pt x="0" y="0"/>
                  <a:pt x="0" y="398"/>
                  <a:pt x="244" y="398"/>
                </a:cubicBezTo>
                <a:cubicBezTo>
                  <a:pt x="507" y="398"/>
                  <a:pt x="507" y="0"/>
                  <a:pt x="2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31"/>
          <p:cNvSpPr/>
          <p:nvPr/>
        </p:nvSpPr>
        <p:spPr>
          <a:xfrm>
            <a:off x="515605" y="2743210"/>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31"/>
          <p:cNvSpPr/>
          <p:nvPr/>
        </p:nvSpPr>
        <p:spPr>
          <a:xfrm>
            <a:off x="531622" y="2930853"/>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1"/>
          <p:cNvSpPr/>
          <p:nvPr/>
        </p:nvSpPr>
        <p:spPr>
          <a:xfrm>
            <a:off x="2228505" y="477327"/>
            <a:ext cx="89354" cy="66594"/>
          </a:xfrm>
          <a:custGeom>
            <a:avLst/>
            <a:gdLst/>
            <a:ahLst/>
            <a:cxnLst/>
            <a:rect l="l" t="t" r="r" b="b"/>
            <a:pathLst>
              <a:path w="530" h="395" extrusionOk="0">
                <a:moveTo>
                  <a:pt x="268" y="1"/>
                </a:moveTo>
                <a:cubicBezTo>
                  <a:pt x="1" y="1"/>
                  <a:pt x="1" y="394"/>
                  <a:pt x="268" y="394"/>
                </a:cubicBezTo>
                <a:cubicBezTo>
                  <a:pt x="530" y="394"/>
                  <a:pt x="530" y="1"/>
                  <a:pt x="2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31"/>
          <p:cNvSpPr txBox="1"/>
          <p:nvPr/>
        </p:nvSpPr>
        <p:spPr>
          <a:xfrm>
            <a:off x="2454538" y="3296213"/>
            <a:ext cx="4235700" cy="728700"/>
          </a:xfrm>
          <a:prstGeom prst="rect">
            <a:avLst/>
          </a:prstGeom>
          <a:noFill/>
          <a:ln>
            <a:noFill/>
          </a:ln>
        </p:spPr>
        <p:txBody>
          <a:bodyPr spcFirstLastPara="1" wrap="square" lIns="91425" tIns="91425" rIns="91425" bIns="91425" anchor="t" anchorCtr="0">
            <a:noAutofit/>
          </a:bodyPr>
          <a:lstStyle/>
          <a:p>
            <a:pPr marL="0" lvl="0" indent="0" algn="ctr" rtl="0">
              <a:lnSpc>
                <a:spcPct val="114000"/>
              </a:lnSpc>
              <a:spcBef>
                <a:spcPts val="0"/>
              </a:spcBef>
              <a:spcAft>
                <a:spcPts val="0"/>
              </a:spcAft>
              <a:buNone/>
            </a:pPr>
            <a:r>
              <a:rPr lang="en" sz="1100">
                <a:solidFill>
                  <a:schemeClr val="dk2"/>
                </a:solidFill>
                <a:latin typeface="Open Sans"/>
                <a:ea typeface="Open Sans"/>
                <a:cs typeface="Open Sans"/>
                <a:sym typeface="Open Sans"/>
              </a:rPr>
              <a:t>CREDITS: This presentation template was created by </a:t>
            </a:r>
            <a:r>
              <a:rPr lang="en" sz="1100" b="1">
                <a:solidFill>
                  <a:schemeClr val="dk2"/>
                </a:solidFill>
                <a:uFill>
                  <a:noFill/>
                </a:u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lang="en" sz="1100" b="1">
                <a:solidFill>
                  <a:schemeClr val="dk2"/>
                </a:solidFill>
                <a:latin typeface="Open Sans"/>
                <a:ea typeface="Open Sans"/>
                <a:cs typeface="Open Sans"/>
                <a:sym typeface="Open Sans"/>
              </a:rPr>
              <a:t>,</a:t>
            </a:r>
            <a:r>
              <a:rPr lang="en" sz="1100">
                <a:solidFill>
                  <a:schemeClr val="dk2"/>
                </a:solidFill>
                <a:latin typeface="Open Sans"/>
                <a:ea typeface="Open Sans"/>
                <a:cs typeface="Open Sans"/>
                <a:sym typeface="Open Sans"/>
              </a:rPr>
              <a:t> including icons by </a:t>
            </a:r>
            <a:r>
              <a:rPr lang="en" sz="1100" b="1">
                <a:solidFill>
                  <a:schemeClr val="dk2"/>
                </a:solidFill>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lang="en" sz="1100">
                <a:solidFill>
                  <a:schemeClr val="dk2"/>
                </a:solidFill>
                <a:latin typeface="Open Sans"/>
                <a:ea typeface="Open Sans"/>
                <a:cs typeface="Open Sans"/>
                <a:sym typeface="Open Sans"/>
              </a:rPr>
              <a:t>, infographics &amp; images by </a:t>
            </a:r>
            <a:r>
              <a:rPr lang="en" sz="1100" b="1">
                <a:solidFill>
                  <a:schemeClr val="dk2"/>
                </a:solidFill>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r>
              <a:rPr lang="en" sz="1100">
                <a:solidFill>
                  <a:schemeClr val="dk2"/>
                </a:solidFill>
                <a:latin typeface="Open Sans"/>
                <a:ea typeface="Open Sans"/>
                <a:cs typeface="Open Sans"/>
                <a:sym typeface="Open Sans"/>
              </a:rPr>
              <a:t> </a:t>
            </a:r>
            <a:endParaRPr sz="1100">
              <a:solidFill>
                <a:schemeClr val="dk2"/>
              </a:solidFill>
              <a:latin typeface="Open Sans"/>
              <a:ea typeface="Open Sans"/>
              <a:cs typeface="Open Sans"/>
              <a:sym typeface="Open Sans"/>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32"/>
        <p:cNvGrpSpPr/>
        <p:nvPr/>
      </p:nvGrpSpPr>
      <p:grpSpPr>
        <a:xfrm>
          <a:off x="0" y="0"/>
          <a:ext cx="0" cy="0"/>
          <a:chOff x="0" y="0"/>
          <a:chExt cx="0" cy="0"/>
        </a:xfrm>
      </p:grpSpPr>
      <p:sp>
        <p:nvSpPr>
          <p:cNvPr id="433" name="Google Shape;433;p4"/>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34" name="Google Shape;434;p4"/>
          <p:cNvSpPr txBox="1">
            <a:spLocks noGrp="1"/>
          </p:cNvSpPr>
          <p:nvPr>
            <p:ph type="body" idx="1"/>
          </p:nvPr>
        </p:nvSpPr>
        <p:spPr>
          <a:xfrm>
            <a:off x="720000" y="1152475"/>
            <a:ext cx="7704000" cy="3450900"/>
          </a:xfrm>
          <a:prstGeom prst="rect">
            <a:avLst/>
          </a:prstGeom>
        </p:spPr>
        <p:txBody>
          <a:bodyPr spcFirstLastPara="1" wrap="square" lIns="91425" tIns="91425" rIns="91425" bIns="91425" anchor="t" anchorCtr="0">
            <a:noAutofit/>
          </a:bodyPr>
          <a:lstStyle>
            <a:lvl1pPr marL="457200" lvl="0" indent="-304800">
              <a:lnSpc>
                <a:spcPct val="100000"/>
              </a:lnSpc>
              <a:spcBef>
                <a:spcPts val="0"/>
              </a:spcBef>
              <a:spcAft>
                <a:spcPts val="0"/>
              </a:spcAft>
              <a:buClr>
                <a:schemeClr val="accent1"/>
              </a:buClr>
              <a:buSzPts val="1200"/>
              <a:buFont typeface="Livvic"/>
              <a:buChar char="●"/>
              <a:defRPr sz="1200">
                <a:solidFill>
                  <a:schemeClr val="accent1"/>
                </a:solidFill>
              </a:defRPr>
            </a:lvl1pPr>
            <a:lvl2pPr marL="914400" lvl="1" indent="-304800">
              <a:lnSpc>
                <a:spcPct val="100000"/>
              </a:lnSpc>
              <a:spcBef>
                <a:spcPts val="1600"/>
              </a:spcBef>
              <a:spcAft>
                <a:spcPts val="0"/>
              </a:spcAft>
              <a:buClr>
                <a:schemeClr val="accent1"/>
              </a:buClr>
              <a:buSzPts val="1200"/>
              <a:buFont typeface="Roboto Condensed Light"/>
              <a:buChar char="○"/>
              <a:defRPr>
                <a:solidFill>
                  <a:schemeClr val="accent1"/>
                </a:solidFill>
              </a:defRPr>
            </a:lvl2pPr>
            <a:lvl3pPr marL="1371600" lvl="2" indent="-304800">
              <a:lnSpc>
                <a:spcPct val="100000"/>
              </a:lnSpc>
              <a:spcBef>
                <a:spcPts val="1600"/>
              </a:spcBef>
              <a:spcAft>
                <a:spcPts val="0"/>
              </a:spcAft>
              <a:buClr>
                <a:schemeClr val="accent1"/>
              </a:buClr>
              <a:buSzPts val="1200"/>
              <a:buFont typeface="Roboto Condensed Light"/>
              <a:buChar char="■"/>
              <a:defRPr>
                <a:solidFill>
                  <a:schemeClr val="accent1"/>
                </a:solidFill>
              </a:defRPr>
            </a:lvl3pPr>
            <a:lvl4pPr marL="1828800" lvl="3" indent="-304800">
              <a:lnSpc>
                <a:spcPct val="100000"/>
              </a:lnSpc>
              <a:spcBef>
                <a:spcPts val="1600"/>
              </a:spcBef>
              <a:spcAft>
                <a:spcPts val="0"/>
              </a:spcAft>
              <a:buClr>
                <a:schemeClr val="accent1"/>
              </a:buClr>
              <a:buSzPts val="1200"/>
              <a:buFont typeface="Roboto Condensed Light"/>
              <a:buChar char="●"/>
              <a:defRPr>
                <a:solidFill>
                  <a:schemeClr val="accent1"/>
                </a:solidFill>
              </a:defRPr>
            </a:lvl4pPr>
            <a:lvl5pPr marL="2286000" lvl="4" indent="-304800">
              <a:lnSpc>
                <a:spcPct val="100000"/>
              </a:lnSpc>
              <a:spcBef>
                <a:spcPts val="1600"/>
              </a:spcBef>
              <a:spcAft>
                <a:spcPts val="0"/>
              </a:spcAft>
              <a:buClr>
                <a:schemeClr val="accent1"/>
              </a:buClr>
              <a:buSzPts val="1200"/>
              <a:buFont typeface="Roboto Condensed Light"/>
              <a:buChar char="○"/>
              <a:defRPr>
                <a:solidFill>
                  <a:schemeClr val="accent1"/>
                </a:solidFill>
              </a:defRPr>
            </a:lvl5pPr>
            <a:lvl6pPr marL="2743200" lvl="5" indent="-304800">
              <a:lnSpc>
                <a:spcPct val="100000"/>
              </a:lnSpc>
              <a:spcBef>
                <a:spcPts val="1600"/>
              </a:spcBef>
              <a:spcAft>
                <a:spcPts val="0"/>
              </a:spcAft>
              <a:buClr>
                <a:schemeClr val="accent1"/>
              </a:buClr>
              <a:buSzPts val="1200"/>
              <a:buFont typeface="Roboto Condensed Light"/>
              <a:buChar char="■"/>
              <a:defRPr>
                <a:solidFill>
                  <a:schemeClr val="accent1"/>
                </a:solidFill>
              </a:defRPr>
            </a:lvl6pPr>
            <a:lvl7pPr marL="3200400" lvl="6" indent="-304800">
              <a:lnSpc>
                <a:spcPct val="100000"/>
              </a:lnSpc>
              <a:spcBef>
                <a:spcPts val="1600"/>
              </a:spcBef>
              <a:spcAft>
                <a:spcPts val="0"/>
              </a:spcAft>
              <a:buClr>
                <a:schemeClr val="accent1"/>
              </a:buClr>
              <a:buSzPts val="1200"/>
              <a:buFont typeface="Roboto Condensed Light"/>
              <a:buChar char="●"/>
              <a:defRPr>
                <a:solidFill>
                  <a:schemeClr val="accent1"/>
                </a:solidFill>
              </a:defRPr>
            </a:lvl7pPr>
            <a:lvl8pPr marL="3657600" lvl="7" indent="-304800">
              <a:lnSpc>
                <a:spcPct val="100000"/>
              </a:lnSpc>
              <a:spcBef>
                <a:spcPts val="1600"/>
              </a:spcBef>
              <a:spcAft>
                <a:spcPts val="0"/>
              </a:spcAft>
              <a:buClr>
                <a:schemeClr val="accent1"/>
              </a:buClr>
              <a:buSzPts val="1200"/>
              <a:buFont typeface="Roboto Condensed Light"/>
              <a:buChar char="○"/>
              <a:defRPr>
                <a:solidFill>
                  <a:schemeClr val="accent1"/>
                </a:solidFill>
              </a:defRPr>
            </a:lvl8pPr>
            <a:lvl9pPr marL="4114800" lvl="8" indent="-304800">
              <a:lnSpc>
                <a:spcPct val="100000"/>
              </a:lnSpc>
              <a:spcBef>
                <a:spcPts val="1600"/>
              </a:spcBef>
              <a:spcAft>
                <a:spcPts val="1600"/>
              </a:spcAft>
              <a:buClr>
                <a:schemeClr val="accent1"/>
              </a:buClr>
              <a:buSzPts val="1200"/>
              <a:buFont typeface="Roboto Condensed Light"/>
              <a:buChar char="■"/>
              <a:defRPr>
                <a:solidFill>
                  <a:schemeClr val="accent1"/>
                </a:solidFill>
              </a:defRPr>
            </a:lvl9pPr>
          </a:lstStyle>
          <a:p>
            <a:endParaRPr/>
          </a:p>
        </p:txBody>
      </p:sp>
      <p:grpSp>
        <p:nvGrpSpPr>
          <p:cNvPr id="435" name="Google Shape;435;p4"/>
          <p:cNvGrpSpPr/>
          <p:nvPr/>
        </p:nvGrpSpPr>
        <p:grpSpPr>
          <a:xfrm rot="9401011">
            <a:off x="123746" y="91426"/>
            <a:ext cx="973981" cy="753848"/>
            <a:chOff x="1642400" y="1129775"/>
            <a:chExt cx="193200" cy="144025"/>
          </a:xfrm>
        </p:grpSpPr>
        <p:sp>
          <p:nvSpPr>
            <p:cNvPr id="436" name="Google Shape;436;p4"/>
            <p:cNvSpPr/>
            <p:nvPr/>
          </p:nvSpPr>
          <p:spPr>
            <a:xfrm>
              <a:off x="1689450" y="1135650"/>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
            <p:cNvSpPr/>
            <p:nvPr/>
          </p:nvSpPr>
          <p:spPr>
            <a:xfrm>
              <a:off x="1731425" y="1143750"/>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
            <p:cNvSpPr/>
            <p:nvPr/>
          </p:nvSpPr>
          <p:spPr>
            <a:xfrm>
              <a:off x="1718300" y="1173100"/>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
            <p:cNvSpPr/>
            <p:nvPr/>
          </p:nvSpPr>
          <p:spPr>
            <a:xfrm>
              <a:off x="1748375" y="1173375"/>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
            <p:cNvSpPr/>
            <p:nvPr/>
          </p:nvSpPr>
          <p:spPr>
            <a:xfrm>
              <a:off x="1752675" y="1133525"/>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
            <p:cNvSpPr/>
            <p:nvPr/>
          </p:nvSpPr>
          <p:spPr>
            <a:xfrm>
              <a:off x="1803575" y="1176475"/>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
            <p:cNvSpPr/>
            <p:nvPr/>
          </p:nvSpPr>
          <p:spPr>
            <a:xfrm>
              <a:off x="1766825" y="1211750"/>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
            <p:cNvSpPr/>
            <p:nvPr/>
          </p:nvSpPr>
          <p:spPr>
            <a:xfrm>
              <a:off x="1814875" y="1206525"/>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
            <p:cNvSpPr/>
            <p:nvPr/>
          </p:nvSpPr>
          <p:spPr>
            <a:xfrm>
              <a:off x="1690475" y="1203275"/>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
            <p:cNvSpPr/>
            <p:nvPr/>
          </p:nvSpPr>
          <p:spPr>
            <a:xfrm>
              <a:off x="1654175" y="1163225"/>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
            <p:cNvSpPr/>
            <p:nvPr/>
          </p:nvSpPr>
          <p:spPr>
            <a:xfrm>
              <a:off x="1729050" y="1214125"/>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
            <p:cNvSpPr/>
            <p:nvPr/>
          </p:nvSpPr>
          <p:spPr>
            <a:xfrm>
              <a:off x="1787975" y="1242100"/>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
            <p:cNvSpPr/>
            <p:nvPr/>
          </p:nvSpPr>
          <p:spPr>
            <a:xfrm>
              <a:off x="1749850" y="1257250"/>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
            <p:cNvSpPr/>
            <p:nvPr/>
          </p:nvSpPr>
          <p:spPr>
            <a:xfrm>
              <a:off x="1642875" y="1129775"/>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
            <p:cNvSpPr/>
            <p:nvPr/>
          </p:nvSpPr>
          <p:spPr>
            <a:xfrm>
              <a:off x="1685725" y="1238125"/>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
            <p:cNvSpPr/>
            <p:nvPr/>
          </p:nvSpPr>
          <p:spPr>
            <a:xfrm>
              <a:off x="1642400" y="1189625"/>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 name="Google Shape;452;p4"/>
          <p:cNvGrpSpPr/>
          <p:nvPr/>
        </p:nvGrpSpPr>
        <p:grpSpPr>
          <a:xfrm rot="1024943">
            <a:off x="7935185" y="51235"/>
            <a:ext cx="1167069" cy="834182"/>
            <a:chOff x="3287500" y="1126625"/>
            <a:chExt cx="222800" cy="159250"/>
          </a:xfrm>
        </p:grpSpPr>
        <p:sp>
          <p:nvSpPr>
            <p:cNvPr id="453" name="Google Shape;453;p4"/>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 name="Google Shape;474;p4"/>
          <p:cNvSpPr/>
          <p:nvPr/>
        </p:nvSpPr>
        <p:spPr>
          <a:xfrm>
            <a:off x="-448425" y="4042624"/>
            <a:ext cx="1006830" cy="1191316"/>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 name="Google Shape;475;p4"/>
          <p:cNvGrpSpPr/>
          <p:nvPr/>
        </p:nvGrpSpPr>
        <p:grpSpPr>
          <a:xfrm>
            <a:off x="8185518" y="4127845"/>
            <a:ext cx="882445" cy="951313"/>
            <a:chOff x="301225" y="1363100"/>
            <a:chExt cx="229600" cy="247525"/>
          </a:xfrm>
        </p:grpSpPr>
        <p:sp>
          <p:nvSpPr>
            <p:cNvPr id="476" name="Google Shape;476;p4"/>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p:cSld name="CUSTOM_2">
    <p:bg>
      <p:bgPr>
        <a:solidFill>
          <a:schemeClr val="lt2"/>
        </a:solidFill>
        <a:effectLst/>
      </p:bgPr>
    </p:bg>
    <p:spTree>
      <p:nvGrpSpPr>
        <p:cNvPr id="1" name="Shape 3336"/>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1">
  <p:cSld name="CUSTOM_2_1">
    <p:spTree>
      <p:nvGrpSpPr>
        <p:cNvPr id="1" name="Shape 3337"/>
        <p:cNvGrpSpPr/>
        <p:nvPr/>
      </p:nvGrpSpPr>
      <p:grpSpPr>
        <a:xfrm>
          <a:off x="0" y="0"/>
          <a:ext cx="0" cy="0"/>
          <a:chOff x="0" y="0"/>
          <a:chExt cx="0" cy="0"/>
        </a:xfrm>
      </p:grpSpPr>
      <p:grpSp>
        <p:nvGrpSpPr>
          <p:cNvPr id="3338" name="Google Shape;3338;p33"/>
          <p:cNvGrpSpPr/>
          <p:nvPr/>
        </p:nvGrpSpPr>
        <p:grpSpPr>
          <a:xfrm>
            <a:off x="-102039" y="-203622"/>
            <a:ext cx="1872975" cy="1829015"/>
            <a:chOff x="3081970" y="3217891"/>
            <a:chExt cx="525187" cy="512861"/>
          </a:xfrm>
        </p:grpSpPr>
        <p:sp>
          <p:nvSpPr>
            <p:cNvPr id="3339" name="Google Shape;3339;p33"/>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3"/>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3"/>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33"/>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33"/>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3"/>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3"/>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3"/>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3"/>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3"/>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3"/>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3"/>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33"/>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33"/>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3"/>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3"/>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3"/>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33"/>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3"/>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3"/>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33"/>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3"/>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33"/>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3"/>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33"/>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3"/>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33"/>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33"/>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33"/>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3"/>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9" name="Google Shape;3369;p33"/>
          <p:cNvGrpSpPr/>
          <p:nvPr/>
        </p:nvGrpSpPr>
        <p:grpSpPr>
          <a:xfrm rot="5400000">
            <a:off x="7300286" y="3364428"/>
            <a:ext cx="1872975" cy="1829015"/>
            <a:chOff x="3366383" y="3217891"/>
            <a:chExt cx="525187" cy="512861"/>
          </a:xfrm>
        </p:grpSpPr>
        <p:sp>
          <p:nvSpPr>
            <p:cNvPr id="3370" name="Google Shape;3370;p33"/>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3"/>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3"/>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33"/>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33"/>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3"/>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3"/>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3"/>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3"/>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33"/>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33"/>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3"/>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3"/>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3"/>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3"/>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3"/>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3"/>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3"/>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3"/>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33"/>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33"/>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33"/>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33"/>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33"/>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33"/>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33"/>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33"/>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33"/>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33"/>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33"/>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00" name="Google Shape;3400;p33"/>
          <p:cNvSpPr/>
          <p:nvPr/>
        </p:nvSpPr>
        <p:spPr>
          <a:xfrm rot="6191567" flipH="1">
            <a:off x="8024787" y="-976497"/>
            <a:ext cx="2683379" cy="213858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33"/>
          <p:cNvSpPr/>
          <p:nvPr/>
        </p:nvSpPr>
        <p:spPr>
          <a:xfrm rot="337514">
            <a:off x="-1217776" y="4152624"/>
            <a:ext cx="2683362" cy="213856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02" name="Google Shape;3402;p33"/>
          <p:cNvGrpSpPr/>
          <p:nvPr/>
        </p:nvGrpSpPr>
        <p:grpSpPr>
          <a:xfrm rot="-5400000">
            <a:off x="24597" y="4320087"/>
            <a:ext cx="878525" cy="627975"/>
            <a:chOff x="142975" y="118750"/>
            <a:chExt cx="878525" cy="627975"/>
          </a:xfrm>
        </p:grpSpPr>
        <p:sp>
          <p:nvSpPr>
            <p:cNvPr id="3403" name="Google Shape;3403;p33"/>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33"/>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33"/>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33"/>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33"/>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33"/>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33"/>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33"/>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33"/>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33"/>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33"/>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33"/>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33"/>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33"/>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33"/>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33"/>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33"/>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33"/>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33"/>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33"/>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33"/>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4" name="Google Shape;3424;p33"/>
          <p:cNvGrpSpPr/>
          <p:nvPr/>
        </p:nvGrpSpPr>
        <p:grpSpPr>
          <a:xfrm rot="10800000" flipH="1">
            <a:off x="8436625" y="108023"/>
            <a:ext cx="627975" cy="878525"/>
            <a:chOff x="8436625" y="2649875"/>
            <a:chExt cx="627975" cy="878525"/>
          </a:xfrm>
        </p:grpSpPr>
        <p:sp>
          <p:nvSpPr>
            <p:cNvPr id="3425" name="Google Shape;3425;p33"/>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33"/>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33"/>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33"/>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33"/>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33"/>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33"/>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33"/>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33"/>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33"/>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33"/>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33"/>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33"/>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33"/>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33"/>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33"/>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33"/>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3"/>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3"/>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33"/>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33"/>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3">
  <p:cSld name="CUSTOM_2_1_1">
    <p:spTree>
      <p:nvGrpSpPr>
        <p:cNvPr id="1" name="Shape 3446"/>
        <p:cNvGrpSpPr/>
        <p:nvPr/>
      </p:nvGrpSpPr>
      <p:grpSpPr>
        <a:xfrm>
          <a:off x="0" y="0"/>
          <a:ext cx="0" cy="0"/>
          <a:chOff x="0" y="0"/>
          <a:chExt cx="0" cy="0"/>
        </a:xfrm>
      </p:grpSpPr>
      <p:sp>
        <p:nvSpPr>
          <p:cNvPr id="3447" name="Google Shape;3447;p34"/>
          <p:cNvSpPr/>
          <p:nvPr/>
        </p:nvSpPr>
        <p:spPr>
          <a:xfrm rot="6300015">
            <a:off x="-1114867" y="-996670"/>
            <a:ext cx="2683373" cy="2138575"/>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34"/>
          <p:cNvSpPr/>
          <p:nvPr/>
        </p:nvSpPr>
        <p:spPr>
          <a:xfrm>
            <a:off x="-10742" y="-156700"/>
            <a:ext cx="1593639" cy="1275040"/>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34"/>
          <p:cNvSpPr/>
          <p:nvPr/>
        </p:nvSpPr>
        <p:spPr>
          <a:xfrm>
            <a:off x="-48511" y="-92595"/>
            <a:ext cx="1322701" cy="972371"/>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34"/>
          <p:cNvSpPr/>
          <p:nvPr/>
        </p:nvSpPr>
        <p:spPr>
          <a:xfrm>
            <a:off x="638533" y="384790"/>
            <a:ext cx="463125" cy="499482"/>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34"/>
          <p:cNvSpPr/>
          <p:nvPr/>
        </p:nvSpPr>
        <p:spPr>
          <a:xfrm>
            <a:off x="198532" y="34845"/>
            <a:ext cx="473917" cy="543032"/>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34"/>
          <p:cNvSpPr/>
          <p:nvPr/>
        </p:nvSpPr>
        <p:spPr>
          <a:xfrm>
            <a:off x="784215" y="275593"/>
            <a:ext cx="55241" cy="50359"/>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34"/>
          <p:cNvSpPr/>
          <p:nvPr/>
        </p:nvSpPr>
        <p:spPr>
          <a:xfrm>
            <a:off x="914481" y="265059"/>
            <a:ext cx="53699" cy="49075"/>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34"/>
          <p:cNvSpPr/>
          <p:nvPr/>
        </p:nvSpPr>
        <p:spPr>
          <a:xfrm>
            <a:off x="912940" y="498484"/>
            <a:ext cx="53699" cy="50745"/>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34"/>
          <p:cNvSpPr/>
          <p:nvPr/>
        </p:nvSpPr>
        <p:spPr>
          <a:xfrm>
            <a:off x="797833" y="853440"/>
            <a:ext cx="55113" cy="50488"/>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34"/>
          <p:cNvSpPr/>
          <p:nvPr/>
        </p:nvSpPr>
        <p:spPr>
          <a:xfrm>
            <a:off x="766872" y="959811"/>
            <a:ext cx="53828" cy="50488"/>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34"/>
          <p:cNvSpPr/>
          <p:nvPr/>
        </p:nvSpPr>
        <p:spPr>
          <a:xfrm>
            <a:off x="396115" y="432709"/>
            <a:ext cx="55626" cy="49460"/>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34"/>
          <p:cNvSpPr/>
          <p:nvPr/>
        </p:nvSpPr>
        <p:spPr>
          <a:xfrm>
            <a:off x="282806" y="725101"/>
            <a:ext cx="55113" cy="49460"/>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34"/>
          <p:cNvSpPr/>
          <p:nvPr/>
        </p:nvSpPr>
        <p:spPr>
          <a:xfrm>
            <a:off x="822113" y="-9476"/>
            <a:ext cx="53057" cy="49075"/>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34"/>
          <p:cNvSpPr/>
          <p:nvPr/>
        </p:nvSpPr>
        <p:spPr>
          <a:xfrm>
            <a:off x="320319" y="-50714"/>
            <a:ext cx="55626" cy="50488"/>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34"/>
          <p:cNvSpPr/>
          <p:nvPr/>
        </p:nvSpPr>
        <p:spPr>
          <a:xfrm>
            <a:off x="1627347" y="646222"/>
            <a:ext cx="85816" cy="65261"/>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34"/>
          <p:cNvSpPr/>
          <p:nvPr/>
        </p:nvSpPr>
        <p:spPr>
          <a:xfrm>
            <a:off x="1685800" y="543191"/>
            <a:ext cx="85816" cy="68473"/>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34"/>
          <p:cNvSpPr/>
          <p:nvPr/>
        </p:nvSpPr>
        <p:spPr>
          <a:xfrm>
            <a:off x="1733590" y="656885"/>
            <a:ext cx="85816" cy="68602"/>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64" name="Google Shape;3464;p34"/>
          <p:cNvGrpSpPr/>
          <p:nvPr/>
        </p:nvGrpSpPr>
        <p:grpSpPr>
          <a:xfrm>
            <a:off x="8070946" y="3069630"/>
            <a:ext cx="1606980" cy="2271789"/>
            <a:chOff x="581498" y="885400"/>
            <a:chExt cx="494516" cy="699098"/>
          </a:xfrm>
        </p:grpSpPr>
        <p:sp>
          <p:nvSpPr>
            <p:cNvPr id="3465" name="Google Shape;3465;p34"/>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34"/>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34"/>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34"/>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34"/>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34"/>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34"/>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34"/>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4"/>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4"/>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4"/>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6" name="Google Shape;3476;p34"/>
          <p:cNvGrpSpPr/>
          <p:nvPr/>
        </p:nvGrpSpPr>
        <p:grpSpPr>
          <a:xfrm>
            <a:off x="8106339" y="4021869"/>
            <a:ext cx="1210840" cy="1568321"/>
            <a:chOff x="5879975" y="3227400"/>
            <a:chExt cx="234350" cy="303550"/>
          </a:xfrm>
        </p:grpSpPr>
        <p:sp>
          <p:nvSpPr>
            <p:cNvPr id="3477" name="Google Shape;3477;p34"/>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4"/>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4"/>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4"/>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4"/>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4"/>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4"/>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4"/>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4"/>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4"/>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4"/>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34"/>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9" name="Google Shape;3489;p34"/>
          <p:cNvGrpSpPr/>
          <p:nvPr/>
        </p:nvGrpSpPr>
        <p:grpSpPr>
          <a:xfrm rot="10800000" flipH="1">
            <a:off x="7217662" y="-1755381"/>
            <a:ext cx="3196958" cy="3284371"/>
            <a:chOff x="7217662" y="3775244"/>
            <a:chExt cx="3196958" cy="3284371"/>
          </a:xfrm>
        </p:grpSpPr>
        <p:sp>
          <p:nvSpPr>
            <p:cNvPr id="3490" name="Google Shape;3490;p34"/>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91" name="Google Shape;3491;p34"/>
            <p:cNvGrpSpPr/>
            <p:nvPr/>
          </p:nvGrpSpPr>
          <p:grpSpPr>
            <a:xfrm rot="10800000" flipH="1">
              <a:off x="7967975" y="3899233"/>
              <a:ext cx="1404941" cy="1004250"/>
              <a:chOff x="8090250" y="1355275"/>
              <a:chExt cx="1404941" cy="1004250"/>
            </a:xfrm>
          </p:grpSpPr>
          <p:sp>
            <p:nvSpPr>
              <p:cNvPr id="3492" name="Google Shape;3492;p34"/>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4"/>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4"/>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4"/>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4"/>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4"/>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4"/>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4"/>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4"/>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4"/>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4"/>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4"/>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4"/>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4"/>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34"/>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34"/>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34"/>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34"/>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34"/>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34"/>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34"/>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513" name="Google Shape;3513;p34"/>
          <p:cNvSpPr/>
          <p:nvPr/>
        </p:nvSpPr>
        <p:spPr>
          <a:xfrm rot="-4452864">
            <a:off x="-1519744" y="4232090"/>
            <a:ext cx="2683326" cy="213853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517"/>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86"/>
        <p:cNvGrpSpPr/>
        <p:nvPr/>
      </p:nvGrpSpPr>
      <p:grpSpPr>
        <a:xfrm>
          <a:off x="0" y="0"/>
          <a:ext cx="0" cy="0"/>
          <a:chOff x="0" y="0"/>
          <a:chExt cx="0" cy="0"/>
        </a:xfrm>
      </p:grpSpPr>
      <p:sp>
        <p:nvSpPr>
          <p:cNvPr id="487" name="Google Shape;487;p5"/>
          <p:cNvSpPr/>
          <p:nvPr/>
        </p:nvSpPr>
        <p:spPr>
          <a:xfrm rot="9899998" flipH="1">
            <a:off x="7935995" y="-890833"/>
            <a:ext cx="2578301" cy="2375827"/>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5"/>
          <p:cNvSpPr/>
          <p:nvPr/>
        </p:nvSpPr>
        <p:spPr>
          <a:xfrm rot="-9899998">
            <a:off x="-1269230" y="-890833"/>
            <a:ext cx="2578301" cy="2375827"/>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5"/>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90" name="Google Shape;490;p5"/>
          <p:cNvSpPr txBox="1">
            <a:spLocks noGrp="1"/>
          </p:cNvSpPr>
          <p:nvPr>
            <p:ph type="subTitle" idx="1"/>
          </p:nvPr>
        </p:nvSpPr>
        <p:spPr>
          <a:xfrm>
            <a:off x="1818900" y="2993050"/>
            <a:ext cx="2458500" cy="105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491" name="Google Shape;491;p5"/>
          <p:cNvSpPr txBox="1">
            <a:spLocks noGrp="1"/>
          </p:cNvSpPr>
          <p:nvPr>
            <p:ph type="title" idx="2"/>
          </p:nvPr>
        </p:nvSpPr>
        <p:spPr>
          <a:xfrm>
            <a:off x="1524300" y="2766200"/>
            <a:ext cx="30477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92" name="Google Shape;492;p5"/>
          <p:cNvSpPr txBox="1">
            <a:spLocks noGrp="1"/>
          </p:cNvSpPr>
          <p:nvPr>
            <p:ph type="subTitle" idx="3"/>
          </p:nvPr>
        </p:nvSpPr>
        <p:spPr>
          <a:xfrm>
            <a:off x="4866612" y="2993050"/>
            <a:ext cx="2458500" cy="105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493" name="Google Shape;493;p5"/>
          <p:cNvSpPr txBox="1">
            <a:spLocks noGrp="1"/>
          </p:cNvSpPr>
          <p:nvPr>
            <p:ph type="title" idx="4"/>
          </p:nvPr>
        </p:nvSpPr>
        <p:spPr>
          <a:xfrm>
            <a:off x="4572004" y="2766200"/>
            <a:ext cx="3047700" cy="243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494" name="Google Shape;494;p5"/>
          <p:cNvGrpSpPr/>
          <p:nvPr/>
        </p:nvGrpSpPr>
        <p:grpSpPr>
          <a:xfrm>
            <a:off x="7217662" y="3775244"/>
            <a:ext cx="3196958" cy="3284371"/>
            <a:chOff x="7217662" y="3775244"/>
            <a:chExt cx="3196958" cy="3284371"/>
          </a:xfrm>
        </p:grpSpPr>
        <p:sp>
          <p:nvSpPr>
            <p:cNvPr id="495" name="Google Shape;495;p5"/>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 name="Google Shape;496;p5"/>
            <p:cNvGrpSpPr/>
            <p:nvPr/>
          </p:nvGrpSpPr>
          <p:grpSpPr>
            <a:xfrm rot="10800000" flipH="1">
              <a:off x="7967975" y="3899233"/>
              <a:ext cx="1404941" cy="1004250"/>
              <a:chOff x="8090250" y="1355275"/>
              <a:chExt cx="1404941" cy="1004250"/>
            </a:xfrm>
          </p:grpSpPr>
          <p:sp>
            <p:nvSpPr>
              <p:cNvPr id="497" name="Google Shape;497;p5"/>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5"/>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5"/>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5"/>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5"/>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5"/>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5"/>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5"/>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5"/>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5"/>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5"/>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5"/>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5"/>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5"/>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5"/>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5"/>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5"/>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5"/>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5"/>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5"/>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5"/>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18" name="Google Shape;518;p5"/>
          <p:cNvSpPr/>
          <p:nvPr/>
        </p:nvSpPr>
        <p:spPr>
          <a:xfrm rot="1565542" flipH="1">
            <a:off x="-367420" y="4512676"/>
            <a:ext cx="2065233" cy="1105851"/>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5"/>
          <p:cNvSpPr/>
          <p:nvPr/>
        </p:nvSpPr>
        <p:spPr>
          <a:xfrm>
            <a:off x="854687" y="42879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 name="Google Shape;520;p5"/>
          <p:cNvGrpSpPr/>
          <p:nvPr/>
        </p:nvGrpSpPr>
        <p:grpSpPr>
          <a:xfrm>
            <a:off x="271005" y="1381852"/>
            <a:ext cx="739041" cy="2397217"/>
            <a:chOff x="271005" y="1381852"/>
            <a:chExt cx="739041" cy="2397217"/>
          </a:xfrm>
        </p:grpSpPr>
        <p:sp>
          <p:nvSpPr>
            <p:cNvPr id="521" name="Google Shape;521;p5"/>
            <p:cNvSpPr/>
            <p:nvPr/>
          </p:nvSpPr>
          <p:spPr>
            <a:xfrm>
              <a:off x="699345" y="28716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5"/>
            <p:cNvSpPr/>
            <p:nvPr/>
          </p:nvSpPr>
          <p:spPr>
            <a:xfrm>
              <a:off x="697746" y="34916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5"/>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5"/>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5"/>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5"/>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5"/>
            <p:cNvSpPr/>
            <p:nvPr/>
          </p:nvSpPr>
          <p:spPr>
            <a:xfrm>
              <a:off x="832182" y="1384879"/>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5"/>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5"/>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5"/>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 name="Google Shape;531;p5"/>
          <p:cNvSpPr/>
          <p:nvPr/>
        </p:nvSpPr>
        <p:spPr>
          <a:xfrm flipH="1">
            <a:off x="7879806"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5"/>
          <p:cNvSpPr/>
          <p:nvPr/>
        </p:nvSpPr>
        <p:spPr>
          <a:xfrm flipH="1">
            <a:off x="7793655"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 name="Google Shape;533;p5"/>
          <p:cNvGrpSpPr/>
          <p:nvPr/>
        </p:nvGrpSpPr>
        <p:grpSpPr>
          <a:xfrm>
            <a:off x="8223970" y="368541"/>
            <a:ext cx="736021" cy="3410527"/>
            <a:chOff x="8223970" y="368541"/>
            <a:chExt cx="736021" cy="3410527"/>
          </a:xfrm>
        </p:grpSpPr>
        <p:sp>
          <p:nvSpPr>
            <p:cNvPr id="534" name="Google Shape;534;p5"/>
            <p:cNvSpPr/>
            <p:nvPr/>
          </p:nvSpPr>
          <p:spPr>
            <a:xfrm flipH="1">
              <a:off x="8401742" y="2378805"/>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5"/>
            <p:cNvSpPr/>
            <p:nvPr/>
          </p:nvSpPr>
          <p:spPr>
            <a:xfrm flipH="1">
              <a:off x="8446259" y="27340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5"/>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5"/>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5"/>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5"/>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5"/>
            <p:cNvSpPr/>
            <p:nvPr/>
          </p:nvSpPr>
          <p:spPr>
            <a:xfrm flipH="1">
              <a:off x="8782126" y="368541"/>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5"/>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5"/>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5"/>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 name="Google Shape;544;p5"/>
          <p:cNvGrpSpPr/>
          <p:nvPr/>
        </p:nvGrpSpPr>
        <p:grpSpPr>
          <a:xfrm>
            <a:off x="-9" y="4165195"/>
            <a:ext cx="1136990" cy="1476006"/>
            <a:chOff x="4468500" y="3085500"/>
            <a:chExt cx="219925" cy="285500"/>
          </a:xfrm>
        </p:grpSpPr>
        <p:sp>
          <p:nvSpPr>
            <p:cNvPr id="545" name="Google Shape;545;p5"/>
            <p:cNvSpPr/>
            <p:nvPr/>
          </p:nvSpPr>
          <p:spPr>
            <a:xfrm>
              <a:off x="4472150" y="3085500"/>
              <a:ext cx="216275" cy="275225"/>
            </a:xfrm>
            <a:custGeom>
              <a:avLst/>
              <a:gdLst/>
              <a:ahLst/>
              <a:cxnLst/>
              <a:rect l="l" t="t" r="r" b="b"/>
              <a:pathLst>
                <a:path w="8651" h="11009" extrusionOk="0">
                  <a:moveTo>
                    <a:pt x="7215" y="1"/>
                  </a:moveTo>
                  <a:cubicBezTo>
                    <a:pt x="6289" y="1"/>
                    <a:pt x="5185" y="1873"/>
                    <a:pt x="4751" y="2508"/>
                  </a:cubicBezTo>
                  <a:cubicBezTo>
                    <a:pt x="4512" y="1584"/>
                    <a:pt x="4262" y="1231"/>
                    <a:pt x="4019" y="1231"/>
                  </a:cubicBezTo>
                  <a:cubicBezTo>
                    <a:pt x="3413" y="1231"/>
                    <a:pt x="2849" y="3425"/>
                    <a:pt x="2620" y="4449"/>
                  </a:cubicBezTo>
                  <a:cubicBezTo>
                    <a:pt x="2353" y="4127"/>
                    <a:pt x="2127" y="2621"/>
                    <a:pt x="1675" y="2621"/>
                  </a:cubicBezTo>
                  <a:cubicBezTo>
                    <a:pt x="1150" y="2621"/>
                    <a:pt x="829" y="3657"/>
                    <a:pt x="697" y="3978"/>
                  </a:cubicBezTo>
                  <a:cubicBezTo>
                    <a:pt x="453" y="4937"/>
                    <a:pt x="376" y="6032"/>
                    <a:pt x="317" y="7014"/>
                  </a:cubicBezTo>
                  <a:cubicBezTo>
                    <a:pt x="186" y="8294"/>
                    <a:pt x="245" y="9728"/>
                    <a:pt x="1" y="11008"/>
                  </a:cubicBezTo>
                  <a:lnTo>
                    <a:pt x="186" y="11008"/>
                  </a:lnTo>
                  <a:cubicBezTo>
                    <a:pt x="1245" y="9859"/>
                    <a:pt x="2715" y="8615"/>
                    <a:pt x="3864" y="7787"/>
                  </a:cubicBezTo>
                  <a:cubicBezTo>
                    <a:pt x="4258" y="7520"/>
                    <a:pt x="5882" y="6692"/>
                    <a:pt x="5882" y="6240"/>
                  </a:cubicBezTo>
                  <a:cubicBezTo>
                    <a:pt x="5915" y="5692"/>
                    <a:pt x="5477" y="5600"/>
                    <a:pt x="5027" y="5600"/>
                  </a:cubicBezTo>
                  <a:cubicBezTo>
                    <a:pt x="4802" y="5600"/>
                    <a:pt x="4573" y="5623"/>
                    <a:pt x="4399" y="5623"/>
                  </a:cubicBezTo>
                  <a:cubicBezTo>
                    <a:pt x="4346" y="5623"/>
                    <a:pt x="4299" y="5621"/>
                    <a:pt x="4258" y="5616"/>
                  </a:cubicBezTo>
                  <a:cubicBezTo>
                    <a:pt x="5276" y="5163"/>
                    <a:pt x="6067" y="4937"/>
                    <a:pt x="6900" y="4485"/>
                  </a:cubicBezTo>
                  <a:cubicBezTo>
                    <a:pt x="7424" y="4222"/>
                    <a:pt x="8257" y="3770"/>
                    <a:pt x="7483" y="3205"/>
                  </a:cubicBezTo>
                  <a:cubicBezTo>
                    <a:pt x="7352" y="3128"/>
                    <a:pt x="7189" y="3101"/>
                    <a:pt x="7012" y="3101"/>
                  </a:cubicBezTo>
                  <a:cubicBezTo>
                    <a:pt x="6580" y="3101"/>
                    <a:pt x="6067" y="3263"/>
                    <a:pt x="5746" y="3263"/>
                  </a:cubicBezTo>
                  <a:cubicBezTo>
                    <a:pt x="5936" y="2544"/>
                    <a:pt x="8650" y="735"/>
                    <a:pt x="7556" y="97"/>
                  </a:cubicBezTo>
                  <a:cubicBezTo>
                    <a:pt x="7446" y="31"/>
                    <a:pt x="7332" y="1"/>
                    <a:pt x="7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5"/>
            <p:cNvSpPr/>
            <p:nvPr/>
          </p:nvSpPr>
          <p:spPr>
            <a:xfrm>
              <a:off x="4468500" y="3104225"/>
              <a:ext cx="180475" cy="266775"/>
            </a:xfrm>
            <a:custGeom>
              <a:avLst/>
              <a:gdLst/>
              <a:ahLst/>
              <a:cxnLst/>
              <a:rect l="l" t="t" r="r" b="b"/>
              <a:pathLst>
                <a:path w="7219" h="10671" extrusionOk="0">
                  <a:moveTo>
                    <a:pt x="7109" y="1"/>
                  </a:moveTo>
                  <a:cubicBezTo>
                    <a:pt x="7093" y="1"/>
                    <a:pt x="7076" y="8"/>
                    <a:pt x="7064" y="26"/>
                  </a:cubicBezTo>
                  <a:cubicBezTo>
                    <a:pt x="5707" y="1700"/>
                    <a:pt x="4331" y="3378"/>
                    <a:pt x="3010" y="5093"/>
                  </a:cubicBezTo>
                  <a:cubicBezTo>
                    <a:pt x="2368" y="5925"/>
                    <a:pt x="1784" y="6789"/>
                    <a:pt x="1332" y="7735"/>
                  </a:cubicBezTo>
                  <a:cubicBezTo>
                    <a:pt x="898" y="8658"/>
                    <a:pt x="260" y="9580"/>
                    <a:pt x="11" y="10562"/>
                  </a:cubicBezTo>
                  <a:cubicBezTo>
                    <a:pt x="0" y="10631"/>
                    <a:pt x="52" y="10671"/>
                    <a:pt x="103" y="10671"/>
                  </a:cubicBezTo>
                  <a:cubicBezTo>
                    <a:pt x="136" y="10671"/>
                    <a:pt x="169" y="10654"/>
                    <a:pt x="183" y="10616"/>
                  </a:cubicBezTo>
                  <a:cubicBezTo>
                    <a:pt x="409" y="9639"/>
                    <a:pt x="1052" y="8712"/>
                    <a:pt x="1463" y="7830"/>
                  </a:cubicBezTo>
                  <a:cubicBezTo>
                    <a:pt x="1879" y="6943"/>
                    <a:pt x="2427" y="6133"/>
                    <a:pt x="3028" y="5360"/>
                  </a:cubicBezTo>
                  <a:cubicBezTo>
                    <a:pt x="4368" y="3586"/>
                    <a:pt x="5779" y="1872"/>
                    <a:pt x="7177" y="139"/>
                  </a:cubicBezTo>
                  <a:cubicBezTo>
                    <a:pt x="7218" y="81"/>
                    <a:pt x="7162" y="1"/>
                    <a:pt x="71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5"/>
            <p:cNvSpPr/>
            <p:nvPr/>
          </p:nvSpPr>
          <p:spPr>
            <a:xfrm>
              <a:off x="4566825" y="3156475"/>
              <a:ext cx="57025" cy="48275"/>
            </a:xfrm>
            <a:custGeom>
              <a:avLst/>
              <a:gdLst/>
              <a:ahLst/>
              <a:cxnLst/>
              <a:rect l="l" t="t" r="r" b="b"/>
              <a:pathLst>
                <a:path w="2281" h="1931" extrusionOk="0">
                  <a:moveTo>
                    <a:pt x="104" y="0"/>
                  </a:moveTo>
                  <a:cubicBezTo>
                    <a:pt x="61" y="0"/>
                    <a:pt x="18" y="29"/>
                    <a:pt x="18" y="85"/>
                  </a:cubicBezTo>
                  <a:cubicBezTo>
                    <a:pt x="0" y="669"/>
                    <a:pt x="18" y="1252"/>
                    <a:pt x="18" y="1836"/>
                  </a:cubicBezTo>
                  <a:cubicBezTo>
                    <a:pt x="18" y="1872"/>
                    <a:pt x="59" y="1931"/>
                    <a:pt x="95" y="1931"/>
                  </a:cubicBezTo>
                  <a:cubicBezTo>
                    <a:pt x="792" y="1836"/>
                    <a:pt x="1489" y="1741"/>
                    <a:pt x="2167" y="1646"/>
                  </a:cubicBezTo>
                  <a:cubicBezTo>
                    <a:pt x="2280" y="1628"/>
                    <a:pt x="2226" y="1478"/>
                    <a:pt x="2131" y="1478"/>
                  </a:cubicBezTo>
                  <a:cubicBezTo>
                    <a:pt x="1507" y="1573"/>
                    <a:pt x="887" y="1668"/>
                    <a:pt x="263" y="1741"/>
                  </a:cubicBezTo>
                  <a:cubicBezTo>
                    <a:pt x="261" y="1741"/>
                    <a:pt x="259" y="1741"/>
                    <a:pt x="258" y="1741"/>
                  </a:cubicBezTo>
                  <a:cubicBezTo>
                    <a:pt x="132" y="1741"/>
                    <a:pt x="172" y="1061"/>
                    <a:pt x="172" y="967"/>
                  </a:cubicBezTo>
                  <a:cubicBezTo>
                    <a:pt x="172" y="669"/>
                    <a:pt x="172" y="366"/>
                    <a:pt x="190" y="85"/>
                  </a:cubicBezTo>
                  <a:cubicBezTo>
                    <a:pt x="190" y="29"/>
                    <a:pt x="147" y="0"/>
                    <a:pt x="1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5"/>
            <p:cNvSpPr/>
            <p:nvPr/>
          </p:nvSpPr>
          <p:spPr>
            <a:xfrm>
              <a:off x="4505816" y="3194499"/>
              <a:ext cx="66375" cy="86225"/>
            </a:xfrm>
            <a:custGeom>
              <a:avLst/>
              <a:gdLst/>
              <a:ahLst/>
              <a:cxnLst/>
              <a:rect l="l" t="t" r="r" b="b"/>
              <a:pathLst>
                <a:path w="2655" h="3449" extrusionOk="0">
                  <a:moveTo>
                    <a:pt x="116" y="1"/>
                  </a:moveTo>
                  <a:cubicBezTo>
                    <a:pt x="78" y="1"/>
                    <a:pt x="41" y="23"/>
                    <a:pt x="41" y="69"/>
                  </a:cubicBezTo>
                  <a:cubicBezTo>
                    <a:pt x="0" y="1182"/>
                    <a:pt x="208" y="2276"/>
                    <a:pt x="227" y="3371"/>
                  </a:cubicBezTo>
                  <a:cubicBezTo>
                    <a:pt x="227" y="3416"/>
                    <a:pt x="266" y="3448"/>
                    <a:pt x="301" y="3448"/>
                  </a:cubicBezTo>
                  <a:cubicBezTo>
                    <a:pt x="308" y="3448"/>
                    <a:pt x="315" y="3447"/>
                    <a:pt x="322" y="3443"/>
                  </a:cubicBezTo>
                  <a:cubicBezTo>
                    <a:pt x="1077" y="3235"/>
                    <a:pt x="1828" y="3122"/>
                    <a:pt x="2565" y="2896"/>
                  </a:cubicBezTo>
                  <a:cubicBezTo>
                    <a:pt x="2655" y="2862"/>
                    <a:pt x="2624" y="2727"/>
                    <a:pt x="2544" y="2727"/>
                  </a:cubicBezTo>
                  <a:cubicBezTo>
                    <a:pt x="2539" y="2727"/>
                    <a:pt x="2534" y="2728"/>
                    <a:pt x="2529" y="2729"/>
                  </a:cubicBezTo>
                  <a:cubicBezTo>
                    <a:pt x="2149" y="2842"/>
                    <a:pt x="1792" y="2937"/>
                    <a:pt x="1416" y="3032"/>
                  </a:cubicBezTo>
                  <a:cubicBezTo>
                    <a:pt x="1187" y="3073"/>
                    <a:pt x="884" y="3210"/>
                    <a:pt x="665" y="3210"/>
                  </a:cubicBezTo>
                  <a:cubicBezTo>
                    <a:pt x="504" y="3210"/>
                    <a:pt x="388" y="3136"/>
                    <a:pt x="380" y="2896"/>
                  </a:cubicBezTo>
                  <a:cubicBezTo>
                    <a:pt x="340" y="1955"/>
                    <a:pt x="172" y="1032"/>
                    <a:pt x="190" y="69"/>
                  </a:cubicBezTo>
                  <a:cubicBezTo>
                    <a:pt x="190" y="23"/>
                    <a:pt x="153" y="1"/>
                    <a:pt x="1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5"/>
            <p:cNvSpPr/>
            <p:nvPr/>
          </p:nvSpPr>
          <p:spPr>
            <a:xfrm>
              <a:off x="4563075" y="3138225"/>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5"/>
            <p:cNvSpPr/>
            <p:nvPr/>
          </p:nvSpPr>
          <p:spPr>
            <a:xfrm>
              <a:off x="4570550" y="3131675"/>
              <a:ext cx="6250" cy="4775"/>
            </a:xfrm>
            <a:custGeom>
              <a:avLst/>
              <a:gdLst/>
              <a:ahLst/>
              <a:cxnLst/>
              <a:rect l="l" t="t" r="r" b="b"/>
              <a:pathLst>
                <a:path w="250" h="191" extrusionOk="0">
                  <a:moveTo>
                    <a:pt x="136" y="0"/>
                  </a:moveTo>
                  <a:cubicBezTo>
                    <a:pt x="1" y="0"/>
                    <a:pt x="1" y="190"/>
                    <a:pt x="136" y="190"/>
                  </a:cubicBezTo>
                  <a:cubicBezTo>
                    <a:pt x="249" y="190"/>
                    <a:pt x="249" y="0"/>
                    <a:pt x="1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5"/>
            <p:cNvSpPr/>
            <p:nvPr/>
          </p:nvSpPr>
          <p:spPr>
            <a:xfrm>
              <a:off x="4572025" y="3141050"/>
              <a:ext cx="6575" cy="4775"/>
            </a:xfrm>
            <a:custGeom>
              <a:avLst/>
              <a:gdLst/>
              <a:ahLst/>
              <a:cxnLst/>
              <a:rect l="l" t="t" r="r" b="b"/>
              <a:pathLst>
                <a:path w="263" h="191" extrusionOk="0">
                  <a:moveTo>
                    <a:pt x="132" y="1"/>
                  </a:moveTo>
                  <a:cubicBezTo>
                    <a:pt x="0" y="1"/>
                    <a:pt x="0"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5"/>
            <p:cNvSpPr/>
            <p:nvPr/>
          </p:nvSpPr>
          <p:spPr>
            <a:xfrm>
              <a:off x="4628575" y="3181200"/>
              <a:ext cx="6575" cy="5125"/>
            </a:xfrm>
            <a:custGeom>
              <a:avLst/>
              <a:gdLst/>
              <a:ahLst/>
              <a:cxnLst/>
              <a:rect l="l" t="t" r="r" b="b"/>
              <a:pathLst>
                <a:path w="263" h="205" extrusionOk="0">
                  <a:moveTo>
                    <a:pt x="131" y="1"/>
                  </a:moveTo>
                  <a:cubicBezTo>
                    <a:pt x="0" y="1"/>
                    <a:pt x="0" y="204"/>
                    <a:pt x="131" y="204"/>
                  </a:cubicBezTo>
                  <a:cubicBezTo>
                    <a:pt x="263" y="204"/>
                    <a:pt x="263" y="1"/>
                    <a:pt x="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5"/>
            <p:cNvSpPr/>
            <p:nvPr/>
          </p:nvSpPr>
          <p:spPr>
            <a:xfrm>
              <a:off x="4635575" y="3172725"/>
              <a:ext cx="6250" cy="4650"/>
            </a:xfrm>
            <a:custGeom>
              <a:avLst/>
              <a:gdLst/>
              <a:ahLst/>
              <a:cxnLst/>
              <a:rect l="l" t="t" r="r" b="b"/>
              <a:pathLst>
                <a:path w="250" h="186" extrusionOk="0">
                  <a:moveTo>
                    <a:pt x="136" y="1"/>
                  </a:moveTo>
                  <a:cubicBezTo>
                    <a:pt x="1" y="1"/>
                    <a:pt x="1" y="186"/>
                    <a:pt x="136" y="186"/>
                  </a:cubicBezTo>
                  <a:cubicBezTo>
                    <a:pt x="250" y="186"/>
                    <a:pt x="250" y="1"/>
                    <a:pt x="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5"/>
            <p:cNvSpPr/>
            <p:nvPr/>
          </p:nvSpPr>
          <p:spPr>
            <a:xfrm>
              <a:off x="4638975" y="3183025"/>
              <a:ext cx="6125" cy="4775"/>
            </a:xfrm>
            <a:custGeom>
              <a:avLst/>
              <a:gdLst/>
              <a:ahLst/>
              <a:cxnLst/>
              <a:rect l="l" t="t" r="r" b="b"/>
              <a:pathLst>
                <a:path w="245" h="191" extrusionOk="0">
                  <a:moveTo>
                    <a:pt x="132" y="0"/>
                  </a:moveTo>
                  <a:cubicBezTo>
                    <a:pt x="0" y="0"/>
                    <a:pt x="0" y="190"/>
                    <a:pt x="132" y="190"/>
                  </a:cubicBezTo>
                  <a:cubicBezTo>
                    <a:pt x="245" y="190"/>
                    <a:pt x="245" y="0"/>
                    <a:pt x="1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5"/>
            <p:cNvSpPr/>
            <p:nvPr/>
          </p:nvSpPr>
          <p:spPr>
            <a:xfrm>
              <a:off x="4530525" y="3221250"/>
              <a:ext cx="6675" cy="4650"/>
            </a:xfrm>
            <a:custGeom>
              <a:avLst/>
              <a:gdLst/>
              <a:ahLst/>
              <a:cxnLst/>
              <a:rect l="l" t="t" r="r" b="b"/>
              <a:pathLst>
                <a:path w="267" h="186" extrusionOk="0">
                  <a:moveTo>
                    <a:pt x="131" y="0"/>
                  </a:moveTo>
                  <a:cubicBezTo>
                    <a:pt x="0" y="0"/>
                    <a:pt x="0" y="186"/>
                    <a:pt x="131" y="186"/>
                  </a:cubicBezTo>
                  <a:cubicBezTo>
                    <a:pt x="267" y="186"/>
                    <a:pt x="267" y="0"/>
                    <a:pt x="1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5"/>
            <p:cNvSpPr/>
            <p:nvPr/>
          </p:nvSpPr>
          <p:spPr>
            <a:xfrm>
              <a:off x="4536175" y="3212750"/>
              <a:ext cx="6125" cy="4675"/>
            </a:xfrm>
            <a:custGeom>
              <a:avLst/>
              <a:gdLst/>
              <a:ahLst/>
              <a:cxnLst/>
              <a:rect l="l" t="t" r="r" b="b"/>
              <a:pathLst>
                <a:path w="245" h="187" extrusionOk="0">
                  <a:moveTo>
                    <a:pt x="131" y="1"/>
                  </a:moveTo>
                  <a:cubicBezTo>
                    <a:pt x="0" y="1"/>
                    <a:pt x="0" y="186"/>
                    <a:pt x="131" y="186"/>
                  </a:cubicBezTo>
                  <a:cubicBezTo>
                    <a:pt x="245" y="186"/>
                    <a:pt x="245" y="1"/>
                    <a:pt x="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5"/>
            <p:cNvSpPr/>
            <p:nvPr/>
          </p:nvSpPr>
          <p:spPr>
            <a:xfrm>
              <a:off x="4575300" y="3239100"/>
              <a:ext cx="6575" cy="4775"/>
            </a:xfrm>
            <a:custGeom>
              <a:avLst/>
              <a:gdLst/>
              <a:ahLst/>
              <a:cxnLst/>
              <a:rect l="l" t="t" r="r" b="b"/>
              <a:pathLst>
                <a:path w="263" h="191" extrusionOk="0">
                  <a:moveTo>
                    <a:pt x="132" y="1"/>
                  </a:moveTo>
                  <a:cubicBezTo>
                    <a:pt x="1" y="1"/>
                    <a:pt x="1"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5"/>
            <p:cNvSpPr/>
            <p:nvPr/>
          </p:nvSpPr>
          <p:spPr>
            <a:xfrm>
              <a:off x="4579025" y="3248500"/>
              <a:ext cx="6700" cy="4775"/>
            </a:xfrm>
            <a:custGeom>
              <a:avLst/>
              <a:gdLst/>
              <a:ahLst/>
              <a:cxnLst/>
              <a:rect l="l" t="t" r="r" b="b"/>
              <a:pathLst>
                <a:path w="268" h="191" extrusionOk="0">
                  <a:moveTo>
                    <a:pt x="137" y="0"/>
                  </a:moveTo>
                  <a:cubicBezTo>
                    <a:pt x="1" y="0"/>
                    <a:pt x="1" y="190"/>
                    <a:pt x="137" y="190"/>
                  </a:cubicBezTo>
                  <a:cubicBezTo>
                    <a:pt x="268" y="190"/>
                    <a:pt x="268" y="0"/>
                    <a:pt x="1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5"/>
            <p:cNvSpPr/>
            <p:nvPr/>
          </p:nvSpPr>
          <p:spPr>
            <a:xfrm>
              <a:off x="4585700" y="3240575"/>
              <a:ext cx="6125" cy="4675"/>
            </a:xfrm>
            <a:custGeom>
              <a:avLst/>
              <a:gdLst/>
              <a:ahLst/>
              <a:cxnLst/>
              <a:rect l="l" t="t" r="r" b="b"/>
              <a:pathLst>
                <a:path w="245" h="187" extrusionOk="0">
                  <a:moveTo>
                    <a:pt x="132" y="1"/>
                  </a:moveTo>
                  <a:cubicBezTo>
                    <a:pt x="1" y="1"/>
                    <a:pt x="1" y="186"/>
                    <a:pt x="132" y="186"/>
                  </a:cubicBezTo>
                  <a:cubicBezTo>
                    <a:pt x="245" y="186"/>
                    <a:pt x="245" y="1"/>
                    <a:pt x="1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5"/>
            <p:cNvSpPr/>
            <p:nvPr/>
          </p:nvSpPr>
          <p:spPr>
            <a:xfrm>
              <a:off x="4490475" y="3258900"/>
              <a:ext cx="6125" cy="4775"/>
            </a:xfrm>
            <a:custGeom>
              <a:avLst/>
              <a:gdLst/>
              <a:ahLst/>
              <a:cxnLst/>
              <a:rect l="l" t="t" r="r" b="b"/>
              <a:pathLst>
                <a:path w="245" h="191" extrusionOk="0">
                  <a:moveTo>
                    <a:pt x="114" y="1"/>
                  </a:moveTo>
                  <a:cubicBezTo>
                    <a:pt x="1" y="1"/>
                    <a:pt x="1" y="191"/>
                    <a:pt x="114" y="191"/>
                  </a:cubicBezTo>
                  <a:cubicBezTo>
                    <a:pt x="245" y="191"/>
                    <a:pt x="245" y="1"/>
                    <a:pt x="1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5"/>
            <p:cNvSpPr/>
            <p:nvPr/>
          </p:nvSpPr>
          <p:spPr>
            <a:xfrm>
              <a:off x="4492400" y="3267850"/>
              <a:ext cx="6575" cy="4775"/>
            </a:xfrm>
            <a:custGeom>
              <a:avLst/>
              <a:gdLst/>
              <a:ahLst/>
              <a:cxnLst/>
              <a:rect l="l" t="t" r="r" b="b"/>
              <a:pathLst>
                <a:path w="263" h="191" extrusionOk="0">
                  <a:moveTo>
                    <a:pt x="132" y="0"/>
                  </a:moveTo>
                  <a:cubicBezTo>
                    <a:pt x="1" y="0"/>
                    <a:pt x="1" y="190"/>
                    <a:pt x="132" y="190"/>
                  </a:cubicBezTo>
                  <a:cubicBezTo>
                    <a:pt x="263" y="190"/>
                    <a:pt x="263" y="0"/>
                    <a:pt x="1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 name="Google Shape;562;p5"/>
          <p:cNvGrpSpPr/>
          <p:nvPr/>
        </p:nvGrpSpPr>
        <p:grpSpPr>
          <a:xfrm>
            <a:off x="8056638" y="3775251"/>
            <a:ext cx="1365815" cy="1769007"/>
            <a:chOff x="4291200" y="3137775"/>
            <a:chExt cx="177600" cy="230025"/>
          </a:xfrm>
        </p:grpSpPr>
        <p:sp>
          <p:nvSpPr>
            <p:cNvPr id="563" name="Google Shape;563;p5"/>
            <p:cNvSpPr/>
            <p:nvPr/>
          </p:nvSpPr>
          <p:spPr>
            <a:xfrm>
              <a:off x="4291200" y="3137775"/>
              <a:ext cx="177600" cy="226225"/>
            </a:xfrm>
            <a:custGeom>
              <a:avLst/>
              <a:gdLst/>
              <a:ahLst/>
              <a:cxnLst/>
              <a:rect l="l" t="t" r="r" b="b"/>
              <a:pathLst>
                <a:path w="7104" h="9049" extrusionOk="0">
                  <a:moveTo>
                    <a:pt x="1" y="1"/>
                  </a:moveTo>
                  <a:cubicBezTo>
                    <a:pt x="227" y="946"/>
                    <a:pt x="602" y="1941"/>
                    <a:pt x="906" y="2887"/>
                  </a:cubicBezTo>
                  <a:cubicBezTo>
                    <a:pt x="1448" y="4714"/>
                    <a:pt x="2996" y="5393"/>
                    <a:pt x="4353" y="6524"/>
                  </a:cubicBezTo>
                  <a:cubicBezTo>
                    <a:pt x="4977" y="7013"/>
                    <a:pt x="5560" y="7465"/>
                    <a:pt x="6126" y="8012"/>
                  </a:cubicBezTo>
                  <a:cubicBezTo>
                    <a:pt x="6430" y="8300"/>
                    <a:pt x="6658" y="8694"/>
                    <a:pt x="6986" y="8936"/>
                  </a:cubicBezTo>
                  <a:lnTo>
                    <a:pt x="6986" y="8936"/>
                  </a:lnTo>
                  <a:cubicBezTo>
                    <a:pt x="6915" y="8812"/>
                    <a:pt x="6823" y="8618"/>
                    <a:pt x="6786" y="8501"/>
                  </a:cubicBezTo>
                  <a:cubicBezTo>
                    <a:pt x="6257" y="7013"/>
                    <a:pt x="6198" y="5470"/>
                    <a:pt x="5560" y="3977"/>
                  </a:cubicBezTo>
                  <a:cubicBezTo>
                    <a:pt x="4525" y="1566"/>
                    <a:pt x="2127" y="1037"/>
                    <a:pt x="1" y="1"/>
                  </a:cubicBezTo>
                  <a:close/>
                  <a:moveTo>
                    <a:pt x="6986" y="8936"/>
                  </a:moveTo>
                  <a:cubicBezTo>
                    <a:pt x="7020" y="8994"/>
                    <a:pt x="7050" y="9037"/>
                    <a:pt x="7067" y="9048"/>
                  </a:cubicBezTo>
                  <a:lnTo>
                    <a:pt x="7103" y="9012"/>
                  </a:lnTo>
                  <a:cubicBezTo>
                    <a:pt x="7063" y="8989"/>
                    <a:pt x="7024" y="8963"/>
                    <a:pt x="6986" y="893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5"/>
            <p:cNvSpPr/>
            <p:nvPr/>
          </p:nvSpPr>
          <p:spPr>
            <a:xfrm>
              <a:off x="4313250" y="3166425"/>
              <a:ext cx="154825" cy="201375"/>
            </a:xfrm>
            <a:custGeom>
              <a:avLst/>
              <a:gdLst/>
              <a:ahLst/>
              <a:cxnLst/>
              <a:rect l="l" t="t" r="r" b="b"/>
              <a:pathLst>
                <a:path w="6193" h="8055" extrusionOk="0">
                  <a:moveTo>
                    <a:pt x="115" y="1"/>
                  </a:moveTo>
                  <a:cubicBezTo>
                    <a:pt x="53" y="1"/>
                    <a:pt x="1" y="81"/>
                    <a:pt x="60" y="139"/>
                  </a:cubicBezTo>
                  <a:cubicBezTo>
                    <a:pt x="1154" y="1343"/>
                    <a:pt x="2358" y="2456"/>
                    <a:pt x="3471" y="3663"/>
                  </a:cubicBezTo>
                  <a:cubicBezTo>
                    <a:pt x="4583" y="4889"/>
                    <a:pt x="5280" y="6545"/>
                    <a:pt x="6018" y="8015"/>
                  </a:cubicBezTo>
                  <a:cubicBezTo>
                    <a:pt x="6033" y="8043"/>
                    <a:pt x="6056" y="8055"/>
                    <a:pt x="6079" y="8055"/>
                  </a:cubicBezTo>
                  <a:cubicBezTo>
                    <a:pt x="6134" y="8055"/>
                    <a:pt x="6192" y="7988"/>
                    <a:pt x="6167" y="7920"/>
                  </a:cubicBezTo>
                  <a:cubicBezTo>
                    <a:pt x="5452" y="6509"/>
                    <a:pt x="4751" y="4944"/>
                    <a:pt x="3733" y="3718"/>
                  </a:cubicBezTo>
                  <a:cubicBezTo>
                    <a:pt x="2625" y="2401"/>
                    <a:pt x="1322" y="1288"/>
                    <a:pt x="173" y="26"/>
                  </a:cubicBezTo>
                  <a:cubicBezTo>
                    <a:pt x="155" y="8"/>
                    <a:pt x="135"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5"/>
            <p:cNvSpPr/>
            <p:nvPr/>
          </p:nvSpPr>
          <p:spPr>
            <a:xfrm>
              <a:off x="4317325" y="3179550"/>
              <a:ext cx="47875" cy="38800"/>
            </a:xfrm>
            <a:custGeom>
              <a:avLst/>
              <a:gdLst/>
              <a:ahLst/>
              <a:cxnLst/>
              <a:rect l="l" t="t" r="r" b="b"/>
              <a:pathLst>
                <a:path w="1915" h="1552" extrusionOk="0">
                  <a:moveTo>
                    <a:pt x="1828" y="0"/>
                  </a:moveTo>
                  <a:cubicBezTo>
                    <a:pt x="1785" y="0"/>
                    <a:pt x="1742" y="28"/>
                    <a:pt x="1742" y="85"/>
                  </a:cubicBezTo>
                  <a:lnTo>
                    <a:pt x="1742" y="1345"/>
                  </a:lnTo>
                  <a:lnTo>
                    <a:pt x="1742" y="1345"/>
                  </a:lnTo>
                  <a:cubicBezTo>
                    <a:pt x="1230" y="1095"/>
                    <a:pt x="701" y="923"/>
                    <a:pt x="141" y="818"/>
                  </a:cubicBezTo>
                  <a:cubicBezTo>
                    <a:pt x="130" y="814"/>
                    <a:pt x="120" y="813"/>
                    <a:pt x="110" y="813"/>
                  </a:cubicBezTo>
                  <a:cubicBezTo>
                    <a:pt x="22" y="813"/>
                    <a:pt x="1" y="951"/>
                    <a:pt x="87" y="972"/>
                  </a:cubicBezTo>
                  <a:cubicBezTo>
                    <a:pt x="688" y="1103"/>
                    <a:pt x="1236" y="1270"/>
                    <a:pt x="1783" y="1537"/>
                  </a:cubicBezTo>
                  <a:cubicBezTo>
                    <a:pt x="1798" y="1547"/>
                    <a:pt x="1815" y="1552"/>
                    <a:pt x="1831" y="1552"/>
                  </a:cubicBezTo>
                  <a:cubicBezTo>
                    <a:pt x="1874" y="1552"/>
                    <a:pt x="1914" y="1521"/>
                    <a:pt x="1914" y="1478"/>
                  </a:cubicBezTo>
                  <a:lnTo>
                    <a:pt x="1914" y="85"/>
                  </a:lnTo>
                  <a:cubicBezTo>
                    <a:pt x="1914" y="28"/>
                    <a:pt x="1871" y="0"/>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5"/>
            <p:cNvSpPr/>
            <p:nvPr/>
          </p:nvSpPr>
          <p:spPr>
            <a:xfrm>
              <a:off x="4338700" y="3212875"/>
              <a:ext cx="64150" cy="43350"/>
            </a:xfrm>
            <a:custGeom>
              <a:avLst/>
              <a:gdLst/>
              <a:ahLst/>
              <a:cxnLst/>
              <a:rect l="l" t="t" r="r" b="b"/>
              <a:pathLst>
                <a:path w="2566" h="1734" extrusionOk="0">
                  <a:moveTo>
                    <a:pt x="2491" y="0"/>
                  </a:moveTo>
                  <a:cubicBezTo>
                    <a:pt x="2454" y="0"/>
                    <a:pt x="2416" y="23"/>
                    <a:pt x="2416" y="68"/>
                  </a:cubicBezTo>
                  <a:cubicBezTo>
                    <a:pt x="2400" y="552"/>
                    <a:pt x="2334" y="1035"/>
                    <a:pt x="2309" y="1515"/>
                  </a:cubicBezTo>
                  <a:lnTo>
                    <a:pt x="2309" y="1515"/>
                  </a:lnTo>
                  <a:cubicBezTo>
                    <a:pt x="1625" y="1178"/>
                    <a:pt x="859" y="1009"/>
                    <a:pt x="96" y="937"/>
                  </a:cubicBezTo>
                  <a:cubicBezTo>
                    <a:pt x="91" y="936"/>
                    <a:pt x="86" y="936"/>
                    <a:pt x="82" y="936"/>
                  </a:cubicBezTo>
                  <a:cubicBezTo>
                    <a:pt x="1" y="936"/>
                    <a:pt x="6" y="1086"/>
                    <a:pt x="96" y="1086"/>
                  </a:cubicBezTo>
                  <a:cubicBezTo>
                    <a:pt x="869" y="1163"/>
                    <a:pt x="1661" y="1353"/>
                    <a:pt x="2358" y="1729"/>
                  </a:cubicBezTo>
                  <a:cubicBezTo>
                    <a:pt x="2365" y="1732"/>
                    <a:pt x="2373" y="1733"/>
                    <a:pt x="2381" y="1733"/>
                  </a:cubicBezTo>
                  <a:cubicBezTo>
                    <a:pt x="2422" y="1733"/>
                    <a:pt x="2471" y="1700"/>
                    <a:pt x="2471" y="1652"/>
                  </a:cubicBezTo>
                  <a:cubicBezTo>
                    <a:pt x="2489" y="1127"/>
                    <a:pt x="2566" y="598"/>
                    <a:pt x="2566" y="68"/>
                  </a:cubicBezTo>
                  <a:cubicBezTo>
                    <a:pt x="2566" y="23"/>
                    <a:pt x="2528" y="0"/>
                    <a:pt x="2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5"/>
            <p:cNvSpPr/>
            <p:nvPr/>
          </p:nvSpPr>
          <p:spPr>
            <a:xfrm>
              <a:off x="4381800" y="3249775"/>
              <a:ext cx="47225" cy="39475"/>
            </a:xfrm>
            <a:custGeom>
              <a:avLst/>
              <a:gdLst/>
              <a:ahLst/>
              <a:cxnLst/>
              <a:rect l="l" t="t" r="r" b="b"/>
              <a:pathLst>
                <a:path w="1889" h="1579" extrusionOk="0">
                  <a:moveTo>
                    <a:pt x="1791" y="1"/>
                  </a:moveTo>
                  <a:cubicBezTo>
                    <a:pt x="1762" y="1"/>
                    <a:pt x="1735" y="19"/>
                    <a:pt x="1728" y="63"/>
                  </a:cubicBezTo>
                  <a:cubicBezTo>
                    <a:pt x="1640" y="504"/>
                    <a:pt x="1650" y="957"/>
                    <a:pt x="1651" y="1396"/>
                  </a:cubicBezTo>
                  <a:lnTo>
                    <a:pt x="1651" y="1396"/>
                  </a:lnTo>
                  <a:cubicBezTo>
                    <a:pt x="1138" y="1267"/>
                    <a:pt x="644" y="1093"/>
                    <a:pt x="145" y="931"/>
                  </a:cubicBezTo>
                  <a:cubicBezTo>
                    <a:pt x="139" y="930"/>
                    <a:pt x="132" y="930"/>
                    <a:pt x="127" y="930"/>
                  </a:cubicBezTo>
                  <a:cubicBezTo>
                    <a:pt x="28" y="930"/>
                    <a:pt x="1" y="1065"/>
                    <a:pt x="86" y="1103"/>
                  </a:cubicBezTo>
                  <a:cubicBezTo>
                    <a:pt x="634" y="1252"/>
                    <a:pt x="1163" y="1442"/>
                    <a:pt x="1710" y="1573"/>
                  </a:cubicBezTo>
                  <a:cubicBezTo>
                    <a:pt x="1720" y="1577"/>
                    <a:pt x="1730" y="1578"/>
                    <a:pt x="1739" y="1578"/>
                  </a:cubicBezTo>
                  <a:cubicBezTo>
                    <a:pt x="1783" y="1578"/>
                    <a:pt x="1823" y="1545"/>
                    <a:pt x="1823" y="1497"/>
                  </a:cubicBezTo>
                  <a:cubicBezTo>
                    <a:pt x="1805" y="1026"/>
                    <a:pt x="1783" y="574"/>
                    <a:pt x="1878" y="103"/>
                  </a:cubicBezTo>
                  <a:cubicBezTo>
                    <a:pt x="1889" y="45"/>
                    <a:pt x="1837" y="1"/>
                    <a:pt x="17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5"/>
            <p:cNvSpPr/>
            <p:nvPr/>
          </p:nvSpPr>
          <p:spPr>
            <a:xfrm>
              <a:off x="4381675" y="32108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5"/>
            <p:cNvSpPr/>
            <p:nvPr/>
          </p:nvSpPr>
          <p:spPr>
            <a:xfrm>
              <a:off x="4384950" y="3197150"/>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5"/>
            <p:cNvSpPr/>
            <p:nvPr/>
          </p:nvSpPr>
          <p:spPr>
            <a:xfrm>
              <a:off x="4311900" y="3187775"/>
              <a:ext cx="6125" cy="5225"/>
            </a:xfrm>
            <a:custGeom>
              <a:avLst/>
              <a:gdLst/>
              <a:ahLst/>
              <a:cxnLst/>
              <a:rect l="l" t="t" r="r" b="b"/>
              <a:pathLst>
                <a:path w="245"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5"/>
            <p:cNvSpPr/>
            <p:nvPr/>
          </p:nvSpPr>
          <p:spPr>
            <a:xfrm>
              <a:off x="4338700" y="3223050"/>
              <a:ext cx="6700" cy="4775"/>
            </a:xfrm>
            <a:custGeom>
              <a:avLst/>
              <a:gdLst/>
              <a:ahLst/>
              <a:cxnLst/>
              <a:rect l="l" t="t" r="r" b="b"/>
              <a:pathLst>
                <a:path w="268" h="191" extrusionOk="0">
                  <a:moveTo>
                    <a:pt x="136" y="1"/>
                  </a:moveTo>
                  <a:cubicBezTo>
                    <a:pt x="1" y="1"/>
                    <a:pt x="1" y="191"/>
                    <a:pt x="136" y="191"/>
                  </a:cubicBezTo>
                  <a:cubicBezTo>
                    <a:pt x="268" y="191"/>
                    <a:pt x="268" y="1"/>
                    <a:pt x="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5"/>
            <p:cNvSpPr/>
            <p:nvPr/>
          </p:nvSpPr>
          <p:spPr>
            <a:xfrm>
              <a:off x="4349575" y="3226900"/>
              <a:ext cx="6675" cy="5225"/>
            </a:xfrm>
            <a:custGeom>
              <a:avLst/>
              <a:gdLst/>
              <a:ahLst/>
              <a:cxnLst/>
              <a:rect l="l" t="t" r="r" b="b"/>
              <a:pathLst>
                <a:path w="267" h="209" extrusionOk="0">
                  <a:moveTo>
                    <a:pt x="131" y="0"/>
                  </a:moveTo>
                  <a:cubicBezTo>
                    <a:pt x="0" y="0"/>
                    <a:pt x="0" y="209"/>
                    <a:pt x="131" y="209"/>
                  </a:cubicBezTo>
                  <a:cubicBezTo>
                    <a:pt x="267" y="209"/>
                    <a:pt x="267" y="0"/>
                    <a:pt x="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5"/>
            <p:cNvSpPr/>
            <p:nvPr/>
          </p:nvSpPr>
          <p:spPr>
            <a:xfrm>
              <a:off x="4434825" y="3281975"/>
              <a:ext cx="6700" cy="5225"/>
            </a:xfrm>
            <a:custGeom>
              <a:avLst/>
              <a:gdLst/>
              <a:ahLst/>
              <a:cxnLst/>
              <a:rect l="l" t="t" r="r" b="b"/>
              <a:pathLst>
                <a:path w="268" h="209" extrusionOk="0">
                  <a:moveTo>
                    <a:pt x="137" y="0"/>
                  </a:moveTo>
                  <a:cubicBezTo>
                    <a:pt x="1" y="0"/>
                    <a:pt x="1" y="209"/>
                    <a:pt x="137" y="209"/>
                  </a:cubicBezTo>
                  <a:cubicBezTo>
                    <a:pt x="268" y="209"/>
                    <a:pt x="268" y="0"/>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5"/>
            <p:cNvSpPr/>
            <p:nvPr/>
          </p:nvSpPr>
          <p:spPr>
            <a:xfrm>
              <a:off x="4412775" y="3295200"/>
              <a:ext cx="6600" cy="477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 name="Google Shape;575;p5"/>
          <p:cNvSpPr/>
          <p:nvPr/>
        </p:nvSpPr>
        <p:spPr>
          <a:xfrm rot="2099721">
            <a:off x="7801063" y="452790"/>
            <a:ext cx="836903" cy="522515"/>
          </a:xfrm>
          <a:custGeom>
            <a:avLst/>
            <a:gdLst/>
            <a:ahLst/>
            <a:cxnLst/>
            <a:rect l="l" t="t" r="r" b="b"/>
            <a:pathLst>
              <a:path w="8804" h="5497" extrusionOk="0">
                <a:moveTo>
                  <a:pt x="4418" y="0"/>
                </a:moveTo>
                <a:cubicBezTo>
                  <a:pt x="3635" y="0"/>
                  <a:pt x="2862" y="206"/>
                  <a:pt x="2172" y="638"/>
                </a:cubicBezTo>
                <a:cubicBezTo>
                  <a:pt x="1154" y="1263"/>
                  <a:pt x="399" y="2317"/>
                  <a:pt x="114" y="3466"/>
                </a:cubicBezTo>
                <a:cubicBezTo>
                  <a:pt x="41" y="3751"/>
                  <a:pt x="1" y="4049"/>
                  <a:pt x="1" y="4334"/>
                </a:cubicBezTo>
                <a:cubicBezTo>
                  <a:pt x="1" y="4429"/>
                  <a:pt x="59" y="4520"/>
                  <a:pt x="154" y="4543"/>
                </a:cubicBezTo>
                <a:cubicBezTo>
                  <a:pt x="164" y="4544"/>
                  <a:pt x="174" y="4545"/>
                  <a:pt x="184" y="4545"/>
                </a:cubicBezTo>
                <a:cubicBezTo>
                  <a:pt x="274" y="4545"/>
                  <a:pt x="381" y="4474"/>
                  <a:pt x="381" y="4389"/>
                </a:cubicBezTo>
                <a:cubicBezTo>
                  <a:pt x="399" y="3240"/>
                  <a:pt x="946" y="2145"/>
                  <a:pt x="1792" y="1376"/>
                </a:cubicBezTo>
                <a:cubicBezTo>
                  <a:pt x="2226" y="996"/>
                  <a:pt x="2715" y="715"/>
                  <a:pt x="3262" y="543"/>
                </a:cubicBezTo>
                <a:cubicBezTo>
                  <a:pt x="3633" y="430"/>
                  <a:pt x="4012" y="375"/>
                  <a:pt x="4393" y="375"/>
                </a:cubicBezTo>
                <a:cubicBezTo>
                  <a:pt x="4575" y="375"/>
                  <a:pt x="4758" y="387"/>
                  <a:pt x="4940" y="412"/>
                </a:cubicBezTo>
                <a:cubicBezTo>
                  <a:pt x="6071" y="562"/>
                  <a:pt x="7148" y="1168"/>
                  <a:pt x="7804" y="2109"/>
                </a:cubicBezTo>
                <a:cubicBezTo>
                  <a:pt x="8166" y="2620"/>
                  <a:pt x="8410" y="3258"/>
                  <a:pt x="8315" y="3882"/>
                </a:cubicBezTo>
                <a:cubicBezTo>
                  <a:pt x="8279" y="4108"/>
                  <a:pt x="8220" y="4316"/>
                  <a:pt x="8107" y="4520"/>
                </a:cubicBezTo>
                <a:cubicBezTo>
                  <a:pt x="8071" y="4633"/>
                  <a:pt x="8012" y="4728"/>
                  <a:pt x="7958" y="4823"/>
                </a:cubicBezTo>
                <a:cubicBezTo>
                  <a:pt x="7881" y="4918"/>
                  <a:pt x="7827" y="4972"/>
                  <a:pt x="7750" y="5031"/>
                </a:cubicBezTo>
                <a:cubicBezTo>
                  <a:pt x="7732" y="5049"/>
                  <a:pt x="7714" y="5067"/>
                  <a:pt x="7691" y="5067"/>
                </a:cubicBezTo>
                <a:cubicBezTo>
                  <a:pt x="7691" y="5067"/>
                  <a:pt x="7691" y="5067"/>
                  <a:pt x="7691" y="5067"/>
                </a:cubicBezTo>
                <a:lnTo>
                  <a:pt x="7691" y="5067"/>
                </a:lnTo>
                <a:cubicBezTo>
                  <a:pt x="7682" y="5076"/>
                  <a:pt x="7682" y="5081"/>
                  <a:pt x="7684" y="5081"/>
                </a:cubicBezTo>
                <a:cubicBezTo>
                  <a:pt x="7685" y="5081"/>
                  <a:pt x="7686" y="5080"/>
                  <a:pt x="7687" y="5080"/>
                </a:cubicBezTo>
                <a:lnTo>
                  <a:pt x="7687" y="5080"/>
                </a:lnTo>
                <a:cubicBezTo>
                  <a:pt x="7681" y="5085"/>
                  <a:pt x="7673" y="5085"/>
                  <a:pt x="7673" y="5085"/>
                </a:cubicBezTo>
                <a:cubicBezTo>
                  <a:pt x="7655" y="5108"/>
                  <a:pt x="7637" y="5108"/>
                  <a:pt x="7600" y="5126"/>
                </a:cubicBezTo>
                <a:cubicBezTo>
                  <a:pt x="7613" y="5120"/>
                  <a:pt x="7614" y="5118"/>
                  <a:pt x="7610" y="5118"/>
                </a:cubicBezTo>
                <a:cubicBezTo>
                  <a:pt x="7602" y="5118"/>
                  <a:pt x="7572" y="5126"/>
                  <a:pt x="7560" y="5126"/>
                </a:cubicBezTo>
                <a:lnTo>
                  <a:pt x="7542" y="5126"/>
                </a:lnTo>
                <a:cubicBezTo>
                  <a:pt x="7542" y="5126"/>
                  <a:pt x="7518" y="5118"/>
                  <a:pt x="7512" y="5118"/>
                </a:cubicBezTo>
                <a:cubicBezTo>
                  <a:pt x="7510" y="5118"/>
                  <a:pt x="7512" y="5120"/>
                  <a:pt x="7524" y="5126"/>
                </a:cubicBezTo>
                <a:cubicBezTo>
                  <a:pt x="7487" y="5108"/>
                  <a:pt x="7465" y="5108"/>
                  <a:pt x="7447" y="5085"/>
                </a:cubicBezTo>
                <a:cubicBezTo>
                  <a:pt x="7429" y="5085"/>
                  <a:pt x="7410" y="5067"/>
                  <a:pt x="7410" y="5067"/>
                </a:cubicBezTo>
                <a:cubicBezTo>
                  <a:pt x="7404" y="5064"/>
                  <a:pt x="7400" y="5063"/>
                  <a:pt x="7398" y="5062"/>
                </a:cubicBezTo>
                <a:lnTo>
                  <a:pt x="7398" y="5062"/>
                </a:lnTo>
                <a:cubicBezTo>
                  <a:pt x="7397" y="5060"/>
                  <a:pt x="7396" y="5055"/>
                  <a:pt x="7392" y="5049"/>
                </a:cubicBezTo>
                <a:lnTo>
                  <a:pt x="7374" y="5031"/>
                </a:lnTo>
                <a:cubicBezTo>
                  <a:pt x="7374" y="5013"/>
                  <a:pt x="7374" y="5031"/>
                  <a:pt x="7352" y="4995"/>
                </a:cubicBezTo>
                <a:cubicBezTo>
                  <a:pt x="7334" y="4954"/>
                  <a:pt x="7334" y="4918"/>
                  <a:pt x="7334" y="4859"/>
                </a:cubicBezTo>
                <a:cubicBezTo>
                  <a:pt x="7315" y="4769"/>
                  <a:pt x="7334" y="4656"/>
                  <a:pt x="7352" y="4543"/>
                </a:cubicBezTo>
                <a:cubicBezTo>
                  <a:pt x="7374" y="4258"/>
                  <a:pt x="7392" y="4013"/>
                  <a:pt x="7334" y="3751"/>
                </a:cubicBezTo>
                <a:cubicBezTo>
                  <a:pt x="7279" y="3466"/>
                  <a:pt x="7184" y="3185"/>
                  <a:pt x="7035" y="2918"/>
                </a:cubicBezTo>
                <a:cubicBezTo>
                  <a:pt x="6496" y="1915"/>
                  <a:pt x="5445" y="1235"/>
                  <a:pt x="4303" y="1235"/>
                </a:cubicBezTo>
                <a:cubicBezTo>
                  <a:pt x="4246" y="1235"/>
                  <a:pt x="4188" y="1237"/>
                  <a:pt x="4131" y="1240"/>
                </a:cubicBezTo>
                <a:cubicBezTo>
                  <a:pt x="2964" y="1299"/>
                  <a:pt x="1833" y="2073"/>
                  <a:pt x="1380" y="3163"/>
                </a:cubicBezTo>
                <a:cubicBezTo>
                  <a:pt x="1245" y="3502"/>
                  <a:pt x="1190" y="3900"/>
                  <a:pt x="1380" y="4221"/>
                </a:cubicBezTo>
                <a:cubicBezTo>
                  <a:pt x="1507" y="4419"/>
                  <a:pt x="1731" y="4543"/>
                  <a:pt x="1963" y="4543"/>
                </a:cubicBezTo>
                <a:cubicBezTo>
                  <a:pt x="2039" y="4543"/>
                  <a:pt x="2116" y="4530"/>
                  <a:pt x="2190" y="4502"/>
                </a:cubicBezTo>
                <a:cubicBezTo>
                  <a:pt x="2452" y="4407"/>
                  <a:pt x="2624" y="4144"/>
                  <a:pt x="2774" y="3918"/>
                </a:cubicBezTo>
                <a:cubicBezTo>
                  <a:pt x="2923" y="3674"/>
                  <a:pt x="3113" y="3466"/>
                  <a:pt x="3339" y="3276"/>
                </a:cubicBezTo>
                <a:cubicBezTo>
                  <a:pt x="3670" y="3017"/>
                  <a:pt x="4087" y="2848"/>
                  <a:pt x="4509" y="2848"/>
                </a:cubicBezTo>
                <a:cubicBezTo>
                  <a:pt x="4641" y="2848"/>
                  <a:pt x="4774" y="2865"/>
                  <a:pt x="4904" y="2900"/>
                </a:cubicBezTo>
                <a:cubicBezTo>
                  <a:pt x="5411" y="3032"/>
                  <a:pt x="5881" y="3466"/>
                  <a:pt x="5976" y="3977"/>
                </a:cubicBezTo>
                <a:cubicBezTo>
                  <a:pt x="6035" y="4203"/>
                  <a:pt x="6017" y="4466"/>
                  <a:pt x="5845" y="4633"/>
                </a:cubicBezTo>
                <a:cubicBezTo>
                  <a:pt x="5805" y="4663"/>
                  <a:pt x="5763" y="4681"/>
                  <a:pt x="5712" y="4681"/>
                </a:cubicBezTo>
                <a:cubicBezTo>
                  <a:pt x="5694" y="4681"/>
                  <a:pt x="5675" y="4678"/>
                  <a:pt x="5655" y="4674"/>
                </a:cubicBezTo>
                <a:cubicBezTo>
                  <a:pt x="5565" y="4633"/>
                  <a:pt x="5506" y="4520"/>
                  <a:pt x="5452" y="4429"/>
                </a:cubicBezTo>
                <a:cubicBezTo>
                  <a:pt x="5375" y="4276"/>
                  <a:pt x="5316" y="4144"/>
                  <a:pt x="5225" y="4013"/>
                </a:cubicBezTo>
                <a:cubicBezTo>
                  <a:pt x="5112" y="3882"/>
                  <a:pt x="4977" y="3769"/>
                  <a:pt x="4827" y="3692"/>
                </a:cubicBezTo>
                <a:cubicBezTo>
                  <a:pt x="4684" y="3601"/>
                  <a:pt x="4513" y="3552"/>
                  <a:pt x="4340" y="3552"/>
                </a:cubicBezTo>
                <a:cubicBezTo>
                  <a:pt x="4197" y="3552"/>
                  <a:pt x="4052" y="3586"/>
                  <a:pt x="3923" y="3656"/>
                </a:cubicBezTo>
                <a:cubicBezTo>
                  <a:pt x="3660" y="3823"/>
                  <a:pt x="3470" y="4090"/>
                  <a:pt x="3506" y="4407"/>
                </a:cubicBezTo>
                <a:cubicBezTo>
                  <a:pt x="3517" y="4519"/>
                  <a:pt x="3599" y="4569"/>
                  <a:pt x="3684" y="4569"/>
                </a:cubicBezTo>
                <a:cubicBezTo>
                  <a:pt x="3788" y="4569"/>
                  <a:pt x="3896" y="4495"/>
                  <a:pt x="3886" y="4371"/>
                </a:cubicBezTo>
                <a:cubicBezTo>
                  <a:pt x="3846" y="4126"/>
                  <a:pt x="4113" y="3936"/>
                  <a:pt x="4339" y="3918"/>
                </a:cubicBezTo>
                <a:cubicBezTo>
                  <a:pt x="4619" y="3918"/>
                  <a:pt x="4864" y="4144"/>
                  <a:pt x="5017" y="4389"/>
                </a:cubicBezTo>
                <a:cubicBezTo>
                  <a:pt x="5167" y="4656"/>
                  <a:pt x="5280" y="4972"/>
                  <a:pt x="5619" y="5049"/>
                </a:cubicBezTo>
                <a:cubicBezTo>
                  <a:pt x="5652" y="5056"/>
                  <a:pt x="5685" y="5059"/>
                  <a:pt x="5716" y="5059"/>
                </a:cubicBezTo>
                <a:cubicBezTo>
                  <a:pt x="5959" y="5059"/>
                  <a:pt x="6164" y="4872"/>
                  <a:pt x="6280" y="4656"/>
                </a:cubicBezTo>
                <a:cubicBezTo>
                  <a:pt x="6542" y="4126"/>
                  <a:pt x="6280" y="3466"/>
                  <a:pt x="5904" y="3072"/>
                </a:cubicBezTo>
                <a:cubicBezTo>
                  <a:pt x="5526" y="2679"/>
                  <a:pt x="5005" y="2470"/>
                  <a:pt x="4467" y="2470"/>
                </a:cubicBezTo>
                <a:cubicBezTo>
                  <a:pt x="4387" y="2470"/>
                  <a:pt x="4306" y="2475"/>
                  <a:pt x="4226" y="2484"/>
                </a:cubicBezTo>
                <a:cubicBezTo>
                  <a:pt x="3601" y="2579"/>
                  <a:pt x="3036" y="2937"/>
                  <a:pt x="2642" y="3448"/>
                </a:cubicBezTo>
                <a:cubicBezTo>
                  <a:pt x="2489" y="3656"/>
                  <a:pt x="2376" y="3918"/>
                  <a:pt x="2172" y="4090"/>
                </a:cubicBezTo>
                <a:cubicBezTo>
                  <a:pt x="2094" y="4135"/>
                  <a:pt x="2028" y="4167"/>
                  <a:pt x="1944" y="4167"/>
                </a:cubicBezTo>
                <a:cubicBezTo>
                  <a:pt x="1926" y="4167"/>
                  <a:pt x="1907" y="4166"/>
                  <a:pt x="1887" y="4163"/>
                </a:cubicBezTo>
                <a:cubicBezTo>
                  <a:pt x="1774" y="4144"/>
                  <a:pt x="1697" y="4031"/>
                  <a:pt x="1661" y="3918"/>
                </a:cubicBezTo>
                <a:cubicBezTo>
                  <a:pt x="1548" y="3638"/>
                  <a:pt x="1738" y="3276"/>
                  <a:pt x="1869" y="3032"/>
                </a:cubicBezTo>
                <a:cubicBezTo>
                  <a:pt x="2000" y="2787"/>
                  <a:pt x="2190" y="2561"/>
                  <a:pt x="2376" y="2371"/>
                </a:cubicBezTo>
                <a:cubicBezTo>
                  <a:pt x="2810" y="1996"/>
                  <a:pt x="3339" y="1733"/>
                  <a:pt x="3905" y="1638"/>
                </a:cubicBezTo>
                <a:cubicBezTo>
                  <a:pt x="4030" y="1619"/>
                  <a:pt x="4156" y="1610"/>
                  <a:pt x="4281" y="1610"/>
                </a:cubicBezTo>
                <a:cubicBezTo>
                  <a:pt x="5283" y="1610"/>
                  <a:pt x="6243" y="2204"/>
                  <a:pt x="6714" y="3108"/>
                </a:cubicBezTo>
                <a:cubicBezTo>
                  <a:pt x="6845" y="3371"/>
                  <a:pt x="6940" y="3638"/>
                  <a:pt x="6994" y="3918"/>
                </a:cubicBezTo>
                <a:cubicBezTo>
                  <a:pt x="7035" y="4163"/>
                  <a:pt x="6976" y="4389"/>
                  <a:pt x="6958" y="4633"/>
                </a:cubicBezTo>
                <a:cubicBezTo>
                  <a:pt x="6940" y="4900"/>
                  <a:pt x="6958" y="5162"/>
                  <a:pt x="7166" y="5352"/>
                </a:cubicBezTo>
                <a:cubicBezTo>
                  <a:pt x="7273" y="5447"/>
                  <a:pt x="7419" y="5496"/>
                  <a:pt x="7564" y="5496"/>
                </a:cubicBezTo>
                <a:cubicBezTo>
                  <a:pt x="7647" y="5496"/>
                  <a:pt x="7730" y="5480"/>
                  <a:pt x="7804" y="5447"/>
                </a:cubicBezTo>
                <a:cubicBezTo>
                  <a:pt x="8012" y="5352"/>
                  <a:pt x="8184" y="5162"/>
                  <a:pt x="8297" y="4972"/>
                </a:cubicBezTo>
                <a:cubicBezTo>
                  <a:pt x="8446" y="4746"/>
                  <a:pt x="8541" y="4520"/>
                  <a:pt x="8618" y="4276"/>
                </a:cubicBezTo>
                <a:cubicBezTo>
                  <a:pt x="8804" y="3656"/>
                  <a:pt x="8709" y="3013"/>
                  <a:pt x="8428" y="2430"/>
                </a:cubicBezTo>
                <a:cubicBezTo>
                  <a:pt x="7899" y="1317"/>
                  <a:pt x="6827" y="507"/>
                  <a:pt x="5655" y="168"/>
                </a:cubicBezTo>
                <a:cubicBezTo>
                  <a:pt x="5246" y="57"/>
                  <a:pt x="4831" y="0"/>
                  <a:pt x="4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5"/>
          <p:cNvSpPr/>
          <p:nvPr/>
        </p:nvSpPr>
        <p:spPr>
          <a:xfrm rot="-900021">
            <a:off x="653991" y="447069"/>
            <a:ext cx="824588" cy="759887"/>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77"/>
        <p:cNvGrpSpPr/>
        <p:nvPr/>
      </p:nvGrpSpPr>
      <p:grpSpPr>
        <a:xfrm>
          <a:off x="0" y="0"/>
          <a:ext cx="0" cy="0"/>
          <a:chOff x="0" y="0"/>
          <a:chExt cx="0" cy="0"/>
        </a:xfrm>
      </p:grpSpPr>
      <p:sp>
        <p:nvSpPr>
          <p:cNvPr id="578" name="Google Shape;578;p6"/>
          <p:cNvSpPr/>
          <p:nvPr/>
        </p:nvSpPr>
        <p:spPr>
          <a:xfrm>
            <a:off x="-305200" y="-278677"/>
            <a:ext cx="1025206" cy="1116194"/>
          </a:xfrm>
          <a:custGeom>
            <a:avLst/>
            <a:gdLst/>
            <a:ahLst/>
            <a:cxnLst/>
            <a:rect l="l" t="t" r="r" b="b"/>
            <a:pathLst>
              <a:path w="12890" h="14034" extrusionOk="0">
                <a:moveTo>
                  <a:pt x="7779" y="0"/>
                </a:moveTo>
                <a:cubicBezTo>
                  <a:pt x="7286" y="0"/>
                  <a:pt x="6785" y="135"/>
                  <a:pt x="6323" y="298"/>
                </a:cubicBezTo>
                <a:cubicBezTo>
                  <a:pt x="4407" y="942"/>
                  <a:pt x="2592" y="1939"/>
                  <a:pt x="1022" y="3229"/>
                </a:cubicBezTo>
                <a:cubicBezTo>
                  <a:pt x="479" y="3706"/>
                  <a:pt x="126" y="4053"/>
                  <a:pt x="79" y="4799"/>
                </a:cubicBezTo>
                <a:cubicBezTo>
                  <a:pt x="1" y="5497"/>
                  <a:pt x="228" y="6566"/>
                  <a:pt x="1099" y="6638"/>
                </a:cubicBezTo>
                <a:cubicBezTo>
                  <a:pt x="1122" y="6639"/>
                  <a:pt x="1144" y="6640"/>
                  <a:pt x="1166" y="6640"/>
                </a:cubicBezTo>
                <a:cubicBezTo>
                  <a:pt x="1871" y="6640"/>
                  <a:pt x="2279" y="5823"/>
                  <a:pt x="2568" y="5169"/>
                </a:cubicBezTo>
                <a:cubicBezTo>
                  <a:pt x="2800" y="4572"/>
                  <a:pt x="3297" y="3896"/>
                  <a:pt x="3873" y="3896"/>
                </a:cubicBezTo>
                <a:cubicBezTo>
                  <a:pt x="3966" y="3896"/>
                  <a:pt x="4060" y="3913"/>
                  <a:pt x="4156" y="3951"/>
                </a:cubicBezTo>
                <a:cubicBezTo>
                  <a:pt x="4705" y="4124"/>
                  <a:pt x="4831" y="4900"/>
                  <a:pt x="4628" y="5420"/>
                </a:cubicBezTo>
                <a:cubicBezTo>
                  <a:pt x="4407" y="5969"/>
                  <a:pt x="3935" y="6363"/>
                  <a:pt x="3559" y="6811"/>
                </a:cubicBezTo>
                <a:cubicBezTo>
                  <a:pt x="3189" y="7288"/>
                  <a:pt x="2890" y="7832"/>
                  <a:pt x="2914" y="8429"/>
                </a:cubicBezTo>
                <a:cubicBezTo>
                  <a:pt x="2938" y="9026"/>
                  <a:pt x="3386" y="9623"/>
                  <a:pt x="3983" y="9676"/>
                </a:cubicBezTo>
                <a:cubicBezTo>
                  <a:pt x="4016" y="9680"/>
                  <a:pt x="4050" y="9681"/>
                  <a:pt x="4082" y="9681"/>
                </a:cubicBezTo>
                <a:cubicBezTo>
                  <a:pt x="4514" y="9681"/>
                  <a:pt x="4900" y="9399"/>
                  <a:pt x="5177" y="9049"/>
                </a:cubicBezTo>
                <a:cubicBezTo>
                  <a:pt x="5475" y="8703"/>
                  <a:pt x="5672" y="8279"/>
                  <a:pt x="5971" y="7933"/>
                </a:cubicBezTo>
                <a:cubicBezTo>
                  <a:pt x="6517" y="7289"/>
                  <a:pt x="7350" y="6894"/>
                  <a:pt x="8176" y="6894"/>
                </a:cubicBezTo>
                <a:cubicBezTo>
                  <a:pt x="8407" y="6894"/>
                  <a:pt x="8637" y="6925"/>
                  <a:pt x="8860" y="6990"/>
                </a:cubicBezTo>
                <a:cubicBezTo>
                  <a:pt x="9881" y="7312"/>
                  <a:pt x="10627" y="8429"/>
                  <a:pt x="10401" y="9473"/>
                </a:cubicBezTo>
                <a:cubicBezTo>
                  <a:pt x="10238" y="10337"/>
                  <a:pt x="9378" y="11012"/>
                  <a:pt x="8522" y="11012"/>
                </a:cubicBezTo>
                <a:cubicBezTo>
                  <a:pt x="8342" y="11012"/>
                  <a:pt x="8162" y="10982"/>
                  <a:pt x="7989" y="10918"/>
                </a:cubicBezTo>
                <a:cubicBezTo>
                  <a:pt x="7589" y="10769"/>
                  <a:pt x="7242" y="10470"/>
                  <a:pt x="6866" y="10273"/>
                </a:cubicBezTo>
                <a:cubicBezTo>
                  <a:pt x="6659" y="10179"/>
                  <a:pt x="6422" y="10115"/>
                  <a:pt x="6197" y="10115"/>
                </a:cubicBezTo>
                <a:cubicBezTo>
                  <a:pt x="5994" y="10115"/>
                  <a:pt x="5801" y="10167"/>
                  <a:pt x="5649" y="10297"/>
                </a:cubicBezTo>
                <a:cubicBezTo>
                  <a:pt x="5350" y="10572"/>
                  <a:pt x="5326" y="11043"/>
                  <a:pt x="5475" y="11414"/>
                </a:cubicBezTo>
                <a:cubicBezTo>
                  <a:pt x="5649" y="11790"/>
                  <a:pt x="5971" y="12064"/>
                  <a:pt x="6269" y="12309"/>
                </a:cubicBezTo>
                <a:cubicBezTo>
                  <a:pt x="6968" y="12882"/>
                  <a:pt x="7690" y="13455"/>
                  <a:pt x="8538" y="13778"/>
                </a:cubicBezTo>
                <a:cubicBezTo>
                  <a:pt x="8961" y="13939"/>
                  <a:pt x="9422" y="14034"/>
                  <a:pt x="9878" y="14034"/>
                </a:cubicBezTo>
                <a:cubicBezTo>
                  <a:pt x="10330" y="14034"/>
                  <a:pt x="10775" y="13941"/>
                  <a:pt x="11171" y="13730"/>
                </a:cubicBezTo>
                <a:cubicBezTo>
                  <a:pt x="11893" y="13354"/>
                  <a:pt x="12389" y="12631"/>
                  <a:pt x="12639" y="11837"/>
                </a:cubicBezTo>
                <a:cubicBezTo>
                  <a:pt x="12866" y="11067"/>
                  <a:pt x="12890" y="10220"/>
                  <a:pt x="12812" y="9426"/>
                </a:cubicBezTo>
                <a:cubicBezTo>
                  <a:pt x="12639" y="6739"/>
                  <a:pt x="11768" y="4077"/>
                  <a:pt x="10329" y="1814"/>
                </a:cubicBezTo>
                <a:cubicBezTo>
                  <a:pt x="9851" y="1044"/>
                  <a:pt x="9230" y="298"/>
                  <a:pt x="8359" y="71"/>
                </a:cubicBezTo>
                <a:cubicBezTo>
                  <a:pt x="8169" y="22"/>
                  <a:pt x="7975" y="0"/>
                  <a:pt x="77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6"/>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580" name="Google Shape;580;p6"/>
          <p:cNvGrpSpPr/>
          <p:nvPr/>
        </p:nvGrpSpPr>
        <p:grpSpPr>
          <a:xfrm>
            <a:off x="8521396" y="73831"/>
            <a:ext cx="988904" cy="682665"/>
            <a:chOff x="7845171" y="-97769"/>
            <a:chExt cx="988904" cy="682665"/>
          </a:xfrm>
        </p:grpSpPr>
        <p:sp>
          <p:nvSpPr>
            <p:cNvPr id="581" name="Google Shape;581;p6"/>
            <p:cNvSpPr/>
            <p:nvPr/>
          </p:nvSpPr>
          <p:spPr>
            <a:xfrm rot="9815692">
              <a:off x="8455631" y="320939"/>
              <a:ext cx="183266" cy="49607"/>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6"/>
            <p:cNvSpPr/>
            <p:nvPr/>
          </p:nvSpPr>
          <p:spPr>
            <a:xfrm rot="9815692">
              <a:off x="8307052" y="411188"/>
              <a:ext cx="151601" cy="47185"/>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6"/>
            <p:cNvSpPr/>
            <p:nvPr/>
          </p:nvSpPr>
          <p:spPr>
            <a:xfrm rot="9815692">
              <a:off x="8286258" y="263417"/>
              <a:ext cx="138324" cy="44583"/>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6"/>
            <p:cNvSpPr/>
            <p:nvPr/>
          </p:nvSpPr>
          <p:spPr>
            <a:xfrm rot="9815692">
              <a:off x="8172994" y="352605"/>
              <a:ext cx="138235" cy="44583"/>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6"/>
            <p:cNvSpPr/>
            <p:nvPr/>
          </p:nvSpPr>
          <p:spPr>
            <a:xfrm rot="9815692">
              <a:off x="8238463" y="502700"/>
              <a:ext cx="171964" cy="59115"/>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6"/>
            <p:cNvSpPr/>
            <p:nvPr/>
          </p:nvSpPr>
          <p:spPr>
            <a:xfrm rot="9815692">
              <a:off x="7969353" y="486238"/>
              <a:ext cx="124869" cy="57052"/>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6"/>
            <p:cNvSpPr/>
            <p:nvPr/>
          </p:nvSpPr>
          <p:spPr>
            <a:xfrm rot="9815692">
              <a:off x="8014308" y="258926"/>
              <a:ext cx="116257" cy="44583"/>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6"/>
            <p:cNvSpPr/>
            <p:nvPr/>
          </p:nvSpPr>
          <p:spPr>
            <a:xfrm rot="9815692">
              <a:off x="7857939" y="411774"/>
              <a:ext cx="109350" cy="50414"/>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6"/>
            <p:cNvSpPr/>
            <p:nvPr/>
          </p:nvSpPr>
          <p:spPr>
            <a:xfrm rot="9815692">
              <a:off x="8306667" y="63124"/>
              <a:ext cx="131866" cy="49876"/>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6"/>
            <p:cNvSpPr/>
            <p:nvPr/>
          </p:nvSpPr>
          <p:spPr>
            <a:xfrm rot="9815692">
              <a:off x="8548263" y="106504"/>
              <a:ext cx="142540" cy="51490"/>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6"/>
            <p:cNvSpPr/>
            <p:nvPr/>
          </p:nvSpPr>
          <p:spPr>
            <a:xfrm rot="9815692">
              <a:off x="8122470" y="125225"/>
              <a:ext cx="140388" cy="61178"/>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6"/>
            <p:cNvSpPr/>
            <p:nvPr/>
          </p:nvSpPr>
          <p:spPr>
            <a:xfrm rot="9815692">
              <a:off x="7849762" y="202458"/>
              <a:ext cx="113656" cy="48889"/>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6"/>
            <p:cNvSpPr/>
            <p:nvPr/>
          </p:nvSpPr>
          <p:spPr>
            <a:xfrm rot="9815692">
              <a:off x="8562937" y="452330"/>
              <a:ext cx="149448" cy="61358"/>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6"/>
            <p:cNvSpPr/>
            <p:nvPr/>
          </p:nvSpPr>
          <p:spPr>
            <a:xfrm rot="9815692">
              <a:off x="7950223" y="29169"/>
              <a:ext cx="109888" cy="54451"/>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6"/>
            <p:cNvSpPr/>
            <p:nvPr/>
          </p:nvSpPr>
          <p:spPr>
            <a:xfrm rot="9815692">
              <a:off x="8686380" y="193602"/>
              <a:ext cx="142540" cy="57052"/>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6"/>
            <p:cNvSpPr/>
            <p:nvPr/>
          </p:nvSpPr>
          <p:spPr>
            <a:xfrm rot="9815692">
              <a:off x="8229517" y="-81162"/>
              <a:ext cx="124869" cy="50414"/>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6"/>
            <p:cNvSpPr/>
            <p:nvPr/>
          </p:nvSpPr>
          <p:spPr>
            <a:xfrm rot="9815692">
              <a:off x="8514294" y="-23019"/>
              <a:ext cx="140388" cy="49607"/>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 name="Google Shape;598;p6"/>
          <p:cNvGrpSpPr/>
          <p:nvPr/>
        </p:nvGrpSpPr>
        <p:grpSpPr>
          <a:xfrm rot="-1966220">
            <a:off x="-77646" y="4371450"/>
            <a:ext cx="1087181" cy="777029"/>
            <a:chOff x="2798025" y="629300"/>
            <a:chExt cx="294025" cy="210150"/>
          </a:xfrm>
        </p:grpSpPr>
        <p:sp>
          <p:nvSpPr>
            <p:cNvPr id="599" name="Google Shape;599;p6"/>
            <p:cNvSpPr/>
            <p:nvPr/>
          </p:nvSpPr>
          <p:spPr>
            <a:xfrm>
              <a:off x="2863825" y="745550"/>
              <a:ext cx="21225" cy="20625"/>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6"/>
            <p:cNvSpPr/>
            <p:nvPr/>
          </p:nvSpPr>
          <p:spPr>
            <a:xfrm>
              <a:off x="2889350" y="695850"/>
              <a:ext cx="18075" cy="18100"/>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6"/>
            <p:cNvSpPr/>
            <p:nvPr/>
          </p:nvSpPr>
          <p:spPr>
            <a:xfrm>
              <a:off x="2958450" y="716900"/>
              <a:ext cx="16150" cy="16300"/>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6"/>
            <p:cNvSpPr/>
            <p:nvPr/>
          </p:nvSpPr>
          <p:spPr>
            <a:xfrm>
              <a:off x="2970850" y="658550"/>
              <a:ext cx="12400" cy="13000"/>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6"/>
            <p:cNvSpPr/>
            <p:nvPr/>
          </p:nvSpPr>
          <p:spPr>
            <a:xfrm>
              <a:off x="2921750" y="776325"/>
              <a:ext cx="9275" cy="9350"/>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6"/>
            <p:cNvSpPr/>
            <p:nvPr/>
          </p:nvSpPr>
          <p:spPr>
            <a:xfrm>
              <a:off x="2933525" y="703925"/>
              <a:ext cx="12425" cy="12675"/>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6"/>
            <p:cNvSpPr/>
            <p:nvPr/>
          </p:nvSpPr>
          <p:spPr>
            <a:xfrm>
              <a:off x="2850250" y="680925"/>
              <a:ext cx="13600" cy="13475"/>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6"/>
            <p:cNvSpPr/>
            <p:nvPr/>
          </p:nvSpPr>
          <p:spPr>
            <a:xfrm>
              <a:off x="2798025" y="734950"/>
              <a:ext cx="9875" cy="9425"/>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6"/>
            <p:cNvSpPr/>
            <p:nvPr/>
          </p:nvSpPr>
          <p:spPr>
            <a:xfrm>
              <a:off x="2873225" y="647950"/>
              <a:ext cx="21075" cy="21225"/>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6"/>
            <p:cNvSpPr/>
            <p:nvPr/>
          </p:nvSpPr>
          <p:spPr>
            <a:xfrm>
              <a:off x="3003825" y="723125"/>
              <a:ext cx="13000" cy="11650"/>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6"/>
            <p:cNvSpPr/>
            <p:nvPr/>
          </p:nvSpPr>
          <p:spPr>
            <a:xfrm>
              <a:off x="2986950" y="782875"/>
              <a:ext cx="25550" cy="24550"/>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6"/>
            <p:cNvSpPr/>
            <p:nvPr/>
          </p:nvSpPr>
          <p:spPr>
            <a:xfrm>
              <a:off x="3043525" y="708850"/>
              <a:ext cx="11225" cy="12550"/>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6"/>
            <p:cNvSpPr/>
            <p:nvPr/>
          </p:nvSpPr>
          <p:spPr>
            <a:xfrm>
              <a:off x="3047250" y="757350"/>
              <a:ext cx="19425" cy="14950"/>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6"/>
            <p:cNvSpPr/>
            <p:nvPr/>
          </p:nvSpPr>
          <p:spPr>
            <a:xfrm>
              <a:off x="2871300" y="815000"/>
              <a:ext cx="16275" cy="15800"/>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6"/>
            <p:cNvSpPr/>
            <p:nvPr/>
          </p:nvSpPr>
          <p:spPr>
            <a:xfrm>
              <a:off x="2941000" y="829575"/>
              <a:ext cx="10625" cy="9875"/>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6"/>
            <p:cNvSpPr/>
            <p:nvPr/>
          </p:nvSpPr>
          <p:spPr>
            <a:xfrm>
              <a:off x="3029350" y="796000"/>
              <a:ext cx="28525" cy="28525"/>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6"/>
            <p:cNvSpPr/>
            <p:nvPr/>
          </p:nvSpPr>
          <p:spPr>
            <a:xfrm>
              <a:off x="2811000" y="780325"/>
              <a:ext cx="17475" cy="17500"/>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6"/>
            <p:cNvSpPr/>
            <p:nvPr/>
          </p:nvSpPr>
          <p:spPr>
            <a:xfrm>
              <a:off x="2916675" y="629300"/>
              <a:ext cx="16875" cy="16125"/>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6"/>
            <p:cNvSpPr/>
            <p:nvPr/>
          </p:nvSpPr>
          <p:spPr>
            <a:xfrm>
              <a:off x="3025625" y="664675"/>
              <a:ext cx="21050" cy="21200"/>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6"/>
            <p:cNvSpPr/>
            <p:nvPr/>
          </p:nvSpPr>
          <p:spPr>
            <a:xfrm>
              <a:off x="3080250" y="730625"/>
              <a:ext cx="11800" cy="10025"/>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6"/>
            <p:cNvSpPr/>
            <p:nvPr/>
          </p:nvSpPr>
          <p:spPr>
            <a:xfrm>
              <a:off x="2907400" y="740625"/>
              <a:ext cx="12425" cy="11825"/>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 name="Google Shape;620;p6"/>
          <p:cNvGrpSpPr/>
          <p:nvPr/>
        </p:nvGrpSpPr>
        <p:grpSpPr>
          <a:xfrm>
            <a:off x="8372942" y="4360958"/>
            <a:ext cx="1587788" cy="682694"/>
            <a:chOff x="8157200" y="4285905"/>
            <a:chExt cx="1587788" cy="750296"/>
          </a:xfrm>
        </p:grpSpPr>
        <p:sp>
          <p:nvSpPr>
            <p:cNvPr id="621" name="Google Shape;621;p6"/>
            <p:cNvSpPr/>
            <p:nvPr/>
          </p:nvSpPr>
          <p:spPr>
            <a:xfrm>
              <a:off x="8157200" y="4715864"/>
              <a:ext cx="1587788" cy="320336"/>
            </a:xfrm>
            <a:custGeom>
              <a:avLst/>
              <a:gdLst/>
              <a:ahLst/>
              <a:cxnLst/>
              <a:rect l="l" t="t" r="r" b="b"/>
              <a:pathLst>
                <a:path w="18453" h="3723" extrusionOk="0">
                  <a:moveTo>
                    <a:pt x="2761" y="1"/>
                  </a:moveTo>
                  <a:cubicBezTo>
                    <a:pt x="2525" y="1"/>
                    <a:pt x="2285" y="50"/>
                    <a:pt x="2059" y="143"/>
                  </a:cubicBezTo>
                  <a:cubicBezTo>
                    <a:pt x="1635" y="292"/>
                    <a:pt x="1265" y="567"/>
                    <a:pt x="966" y="943"/>
                  </a:cubicBezTo>
                  <a:cubicBezTo>
                    <a:pt x="668" y="1337"/>
                    <a:pt x="441" y="1785"/>
                    <a:pt x="268" y="2232"/>
                  </a:cubicBezTo>
                  <a:cubicBezTo>
                    <a:pt x="196" y="2459"/>
                    <a:pt x="119" y="2710"/>
                    <a:pt x="47" y="2931"/>
                  </a:cubicBezTo>
                  <a:cubicBezTo>
                    <a:pt x="0" y="3082"/>
                    <a:pt x="127" y="3188"/>
                    <a:pt x="250" y="3188"/>
                  </a:cubicBezTo>
                  <a:cubicBezTo>
                    <a:pt x="332" y="3188"/>
                    <a:pt x="412" y="3142"/>
                    <a:pt x="441" y="3032"/>
                  </a:cubicBezTo>
                  <a:cubicBezTo>
                    <a:pt x="716" y="2209"/>
                    <a:pt x="1014" y="1241"/>
                    <a:pt x="1814" y="716"/>
                  </a:cubicBezTo>
                  <a:cubicBezTo>
                    <a:pt x="2080" y="553"/>
                    <a:pt x="2395" y="423"/>
                    <a:pt x="2722" y="423"/>
                  </a:cubicBezTo>
                  <a:cubicBezTo>
                    <a:pt x="2791" y="423"/>
                    <a:pt x="2861" y="429"/>
                    <a:pt x="2930" y="441"/>
                  </a:cubicBezTo>
                  <a:cubicBezTo>
                    <a:pt x="3277" y="495"/>
                    <a:pt x="3551" y="692"/>
                    <a:pt x="3778" y="943"/>
                  </a:cubicBezTo>
                  <a:cubicBezTo>
                    <a:pt x="4226" y="1415"/>
                    <a:pt x="4572" y="2083"/>
                    <a:pt x="5169" y="2412"/>
                  </a:cubicBezTo>
                  <a:cubicBezTo>
                    <a:pt x="5360" y="2507"/>
                    <a:pt x="5570" y="2561"/>
                    <a:pt x="5783" y="2561"/>
                  </a:cubicBezTo>
                  <a:cubicBezTo>
                    <a:pt x="5903" y="2561"/>
                    <a:pt x="6024" y="2544"/>
                    <a:pt x="6142" y="2507"/>
                  </a:cubicBezTo>
                  <a:cubicBezTo>
                    <a:pt x="6441" y="2435"/>
                    <a:pt x="6709" y="2262"/>
                    <a:pt x="6936" y="2059"/>
                  </a:cubicBezTo>
                  <a:cubicBezTo>
                    <a:pt x="7187" y="1838"/>
                    <a:pt x="7408" y="1612"/>
                    <a:pt x="7605" y="1391"/>
                  </a:cubicBezTo>
                  <a:cubicBezTo>
                    <a:pt x="7832" y="1164"/>
                    <a:pt x="8029" y="967"/>
                    <a:pt x="8279" y="818"/>
                  </a:cubicBezTo>
                  <a:cubicBezTo>
                    <a:pt x="8444" y="724"/>
                    <a:pt x="8625" y="674"/>
                    <a:pt x="8810" y="674"/>
                  </a:cubicBezTo>
                  <a:cubicBezTo>
                    <a:pt x="8873" y="674"/>
                    <a:pt x="8938" y="680"/>
                    <a:pt x="9002" y="692"/>
                  </a:cubicBezTo>
                  <a:cubicBezTo>
                    <a:pt x="9151" y="716"/>
                    <a:pt x="9247" y="770"/>
                    <a:pt x="9372" y="865"/>
                  </a:cubicBezTo>
                  <a:cubicBezTo>
                    <a:pt x="9473" y="943"/>
                    <a:pt x="9599" y="1038"/>
                    <a:pt x="9694" y="1140"/>
                  </a:cubicBezTo>
                  <a:cubicBezTo>
                    <a:pt x="10118" y="1612"/>
                    <a:pt x="10441" y="2209"/>
                    <a:pt x="10990" y="2561"/>
                  </a:cubicBezTo>
                  <a:cubicBezTo>
                    <a:pt x="11228" y="2689"/>
                    <a:pt x="11483" y="2761"/>
                    <a:pt x="11750" y="2761"/>
                  </a:cubicBezTo>
                  <a:cubicBezTo>
                    <a:pt x="11843" y="2761"/>
                    <a:pt x="11938" y="2753"/>
                    <a:pt x="12035" y="2734"/>
                  </a:cubicBezTo>
                  <a:cubicBezTo>
                    <a:pt x="12435" y="2656"/>
                    <a:pt x="12781" y="2412"/>
                    <a:pt x="13079" y="2185"/>
                  </a:cubicBezTo>
                  <a:cubicBezTo>
                    <a:pt x="13402" y="1934"/>
                    <a:pt x="13724" y="1689"/>
                    <a:pt x="14100" y="1516"/>
                  </a:cubicBezTo>
                  <a:cubicBezTo>
                    <a:pt x="14341" y="1408"/>
                    <a:pt x="14600" y="1365"/>
                    <a:pt x="14854" y="1365"/>
                  </a:cubicBezTo>
                  <a:cubicBezTo>
                    <a:pt x="15021" y="1365"/>
                    <a:pt x="15185" y="1384"/>
                    <a:pt x="15342" y="1415"/>
                  </a:cubicBezTo>
                  <a:cubicBezTo>
                    <a:pt x="16291" y="1635"/>
                    <a:pt x="17007" y="2334"/>
                    <a:pt x="17604" y="3080"/>
                  </a:cubicBezTo>
                  <a:cubicBezTo>
                    <a:pt x="17730" y="3253"/>
                    <a:pt x="17879" y="3426"/>
                    <a:pt x="18028" y="3629"/>
                  </a:cubicBezTo>
                  <a:cubicBezTo>
                    <a:pt x="18067" y="3681"/>
                    <a:pt x="18139" y="3723"/>
                    <a:pt x="18214" y="3723"/>
                  </a:cubicBezTo>
                  <a:cubicBezTo>
                    <a:pt x="18244" y="3723"/>
                    <a:pt x="18274" y="3716"/>
                    <a:pt x="18303" y="3701"/>
                  </a:cubicBezTo>
                  <a:cubicBezTo>
                    <a:pt x="18404" y="3629"/>
                    <a:pt x="18452" y="3504"/>
                    <a:pt x="18381" y="3403"/>
                  </a:cubicBezTo>
                  <a:cubicBezTo>
                    <a:pt x="17784" y="2609"/>
                    <a:pt x="17133" y="1785"/>
                    <a:pt x="16237" y="1313"/>
                  </a:cubicBezTo>
                  <a:cubicBezTo>
                    <a:pt x="15813" y="1092"/>
                    <a:pt x="15318" y="943"/>
                    <a:pt x="14846" y="943"/>
                  </a:cubicBezTo>
                  <a:cubicBezTo>
                    <a:pt x="14375" y="943"/>
                    <a:pt x="13951" y="1092"/>
                    <a:pt x="13551" y="1337"/>
                  </a:cubicBezTo>
                  <a:cubicBezTo>
                    <a:pt x="13205" y="1564"/>
                    <a:pt x="12882" y="1838"/>
                    <a:pt x="12530" y="2059"/>
                  </a:cubicBezTo>
                  <a:cubicBezTo>
                    <a:pt x="12306" y="2204"/>
                    <a:pt x="12023" y="2353"/>
                    <a:pt x="11734" y="2353"/>
                  </a:cubicBezTo>
                  <a:cubicBezTo>
                    <a:pt x="11677" y="2353"/>
                    <a:pt x="11620" y="2347"/>
                    <a:pt x="11563" y="2334"/>
                  </a:cubicBezTo>
                  <a:cubicBezTo>
                    <a:pt x="11264" y="2286"/>
                    <a:pt x="11038" y="2113"/>
                    <a:pt x="10841" y="1886"/>
                  </a:cubicBezTo>
                  <a:cubicBezTo>
                    <a:pt x="10620" y="1635"/>
                    <a:pt x="10417" y="1367"/>
                    <a:pt x="10220" y="1116"/>
                  </a:cubicBezTo>
                  <a:cubicBezTo>
                    <a:pt x="9993" y="865"/>
                    <a:pt x="9772" y="621"/>
                    <a:pt x="9497" y="441"/>
                  </a:cubicBezTo>
                  <a:cubicBezTo>
                    <a:pt x="9271" y="310"/>
                    <a:pt x="9030" y="251"/>
                    <a:pt x="8787" y="251"/>
                  </a:cubicBezTo>
                  <a:cubicBezTo>
                    <a:pt x="8709" y="251"/>
                    <a:pt x="8632" y="257"/>
                    <a:pt x="8554" y="268"/>
                  </a:cubicBezTo>
                  <a:cubicBezTo>
                    <a:pt x="7903" y="394"/>
                    <a:pt x="7456" y="943"/>
                    <a:pt x="7038" y="1391"/>
                  </a:cubicBezTo>
                  <a:cubicBezTo>
                    <a:pt x="6811" y="1612"/>
                    <a:pt x="6614" y="1838"/>
                    <a:pt x="6363" y="1988"/>
                  </a:cubicBezTo>
                  <a:cubicBezTo>
                    <a:pt x="6214" y="2059"/>
                    <a:pt x="6142" y="2083"/>
                    <a:pt x="5993" y="2137"/>
                  </a:cubicBezTo>
                  <a:lnTo>
                    <a:pt x="5814" y="2137"/>
                  </a:lnTo>
                  <a:cubicBezTo>
                    <a:pt x="5718" y="2137"/>
                    <a:pt x="5665" y="2137"/>
                    <a:pt x="5593" y="2113"/>
                  </a:cubicBezTo>
                  <a:cubicBezTo>
                    <a:pt x="5444" y="2083"/>
                    <a:pt x="5342" y="2035"/>
                    <a:pt x="5193" y="1934"/>
                  </a:cubicBezTo>
                  <a:cubicBezTo>
                    <a:pt x="5097" y="1862"/>
                    <a:pt x="4972" y="1713"/>
                    <a:pt x="4871" y="1612"/>
                  </a:cubicBezTo>
                  <a:cubicBezTo>
                    <a:pt x="4620" y="1337"/>
                    <a:pt x="4423" y="1068"/>
                    <a:pt x="4202" y="794"/>
                  </a:cubicBezTo>
                  <a:cubicBezTo>
                    <a:pt x="3975" y="519"/>
                    <a:pt x="3701" y="268"/>
                    <a:pt x="3354" y="119"/>
                  </a:cubicBezTo>
                  <a:cubicBezTo>
                    <a:pt x="3168" y="38"/>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6"/>
            <p:cNvSpPr/>
            <p:nvPr/>
          </p:nvSpPr>
          <p:spPr>
            <a:xfrm>
              <a:off x="8157200" y="4504025"/>
              <a:ext cx="1587788" cy="319562"/>
            </a:xfrm>
            <a:custGeom>
              <a:avLst/>
              <a:gdLst/>
              <a:ahLst/>
              <a:cxnLst/>
              <a:rect l="l" t="t" r="r" b="b"/>
              <a:pathLst>
                <a:path w="18453" h="3714" extrusionOk="0">
                  <a:moveTo>
                    <a:pt x="2740" y="0"/>
                  </a:moveTo>
                  <a:cubicBezTo>
                    <a:pt x="2511" y="0"/>
                    <a:pt x="2279" y="44"/>
                    <a:pt x="2059" y="121"/>
                  </a:cubicBezTo>
                  <a:cubicBezTo>
                    <a:pt x="1635" y="295"/>
                    <a:pt x="1265" y="569"/>
                    <a:pt x="966" y="939"/>
                  </a:cubicBezTo>
                  <a:cubicBezTo>
                    <a:pt x="668" y="1315"/>
                    <a:pt x="441" y="1787"/>
                    <a:pt x="268" y="2235"/>
                  </a:cubicBezTo>
                  <a:cubicBezTo>
                    <a:pt x="196" y="2456"/>
                    <a:pt x="119" y="2706"/>
                    <a:pt x="47" y="2933"/>
                  </a:cubicBezTo>
                  <a:cubicBezTo>
                    <a:pt x="1" y="3079"/>
                    <a:pt x="124" y="3174"/>
                    <a:pt x="246" y="3174"/>
                  </a:cubicBezTo>
                  <a:cubicBezTo>
                    <a:pt x="329" y="3174"/>
                    <a:pt x="412" y="3130"/>
                    <a:pt x="441" y="3029"/>
                  </a:cubicBezTo>
                  <a:cubicBezTo>
                    <a:pt x="716" y="2211"/>
                    <a:pt x="1014" y="1214"/>
                    <a:pt x="1814" y="718"/>
                  </a:cubicBezTo>
                  <a:cubicBezTo>
                    <a:pt x="2091" y="544"/>
                    <a:pt x="2422" y="409"/>
                    <a:pt x="2764" y="409"/>
                  </a:cubicBezTo>
                  <a:cubicBezTo>
                    <a:pt x="2819" y="409"/>
                    <a:pt x="2875" y="412"/>
                    <a:pt x="2930" y="420"/>
                  </a:cubicBezTo>
                  <a:cubicBezTo>
                    <a:pt x="3277" y="492"/>
                    <a:pt x="3551" y="695"/>
                    <a:pt x="3778" y="915"/>
                  </a:cubicBezTo>
                  <a:cubicBezTo>
                    <a:pt x="4226" y="1411"/>
                    <a:pt x="4572" y="2086"/>
                    <a:pt x="5169" y="2384"/>
                  </a:cubicBezTo>
                  <a:cubicBezTo>
                    <a:pt x="5366" y="2498"/>
                    <a:pt x="5583" y="2547"/>
                    <a:pt x="5802" y="2547"/>
                  </a:cubicBezTo>
                  <a:cubicBezTo>
                    <a:pt x="5915" y="2547"/>
                    <a:pt x="6030" y="2534"/>
                    <a:pt x="6142" y="2509"/>
                  </a:cubicBezTo>
                  <a:cubicBezTo>
                    <a:pt x="6441" y="2432"/>
                    <a:pt x="6709" y="2259"/>
                    <a:pt x="6936" y="2062"/>
                  </a:cubicBezTo>
                  <a:cubicBezTo>
                    <a:pt x="7187" y="1835"/>
                    <a:pt x="7408" y="1614"/>
                    <a:pt x="7605" y="1363"/>
                  </a:cubicBezTo>
                  <a:cubicBezTo>
                    <a:pt x="7832" y="1166"/>
                    <a:pt x="8029" y="963"/>
                    <a:pt x="8279" y="814"/>
                  </a:cubicBezTo>
                  <a:cubicBezTo>
                    <a:pt x="8439" y="728"/>
                    <a:pt x="8614" y="663"/>
                    <a:pt x="8793" y="663"/>
                  </a:cubicBezTo>
                  <a:cubicBezTo>
                    <a:pt x="8862" y="663"/>
                    <a:pt x="8932" y="673"/>
                    <a:pt x="9002" y="695"/>
                  </a:cubicBezTo>
                  <a:cubicBezTo>
                    <a:pt x="9151" y="718"/>
                    <a:pt x="9247" y="766"/>
                    <a:pt x="9372" y="868"/>
                  </a:cubicBezTo>
                  <a:cubicBezTo>
                    <a:pt x="9473" y="915"/>
                    <a:pt x="9599" y="1041"/>
                    <a:pt x="9694" y="1142"/>
                  </a:cubicBezTo>
                  <a:cubicBezTo>
                    <a:pt x="10118" y="1614"/>
                    <a:pt x="10441" y="2211"/>
                    <a:pt x="10990" y="2557"/>
                  </a:cubicBezTo>
                  <a:cubicBezTo>
                    <a:pt x="11227" y="2685"/>
                    <a:pt x="11481" y="2760"/>
                    <a:pt x="11746" y="2760"/>
                  </a:cubicBezTo>
                  <a:cubicBezTo>
                    <a:pt x="11841" y="2760"/>
                    <a:pt x="11937" y="2751"/>
                    <a:pt x="12035" y="2730"/>
                  </a:cubicBezTo>
                  <a:cubicBezTo>
                    <a:pt x="12435" y="2659"/>
                    <a:pt x="12781" y="2408"/>
                    <a:pt x="13079" y="2187"/>
                  </a:cubicBezTo>
                  <a:cubicBezTo>
                    <a:pt x="13402" y="1936"/>
                    <a:pt x="13724" y="1662"/>
                    <a:pt x="14100" y="1512"/>
                  </a:cubicBezTo>
                  <a:cubicBezTo>
                    <a:pt x="14347" y="1405"/>
                    <a:pt x="14613" y="1355"/>
                    <a:pt x="14873" y="1355"/>
                  </a:cubicBezTo>
                  <a:cubicBezTo>
                    <a:pt x="15033" y="1355"/>
                    <a:pt x="15191" y="1375"/>
                    <a:pt x="15342" y="1411"/>
                  </a:cubicBezTo>
                  <a:cubicBezTo>
                    <a:pt x="16291" y="1638"/>
                    <a:pt x="17007" y="2336"/>
                    <a:pt x="17604" y="3053"/>
                  </a:cubicBezTo>
                  <a:cubicBezTo>
                    <a:pt x="17730" y="3256"/>
                    <a:pt x="17879" y="3429"/>
                    <a:pt x="18028" y="3602"/>
                  </a:cubicBezTo>
                  <a:cubicBezTo>
                    <a:pt x="18064" y="3670"/>
                    <a:pt x="18130" y="3714"/>
                    <a:pt x="18200" y="3714"/>
                  </a:cubicBezTo>
                  <a:cubicBezTo>
                    <a:pt x="18234" y="3714"/>
                    <a:pt x="18269" y="3703"/>
                    <a:pt x="18303" y="3680"/>
                  </a:cubicBezTo>
                  <a:cubicBezTo>
                    <a:pt x="18404" y="3626"/>
                    <a:pt x="18452" y="3500"/>
                    <a:pt x="18381" y="3405"/>
                  </a:cubicBezTo>
                  <a:cubicBezTo>
                    <a:pt x="17784" y="2605"/>
                    <a:pt x="17133" y="1787"/>
                    <a:pt x="16237" y="1315"/>
                  </a:cubicBezTo>
                  <a:cubicBezTo>
                    <a:pt x="15813" y="1089"/>
                    <a:pt x="15318" y="939"/>
                    <a:pt x="14846" y="939"/>
                  </a:cubicBezTo>
                  <a:cubicBezTo>
                    <a:pt x="14375" y="939"/>
                    <a:pt x="13951" y="1089"/>
                    <a:pt x="13551" y="1339"/>
                  </a:cubicBezTo>
                  <a:cubicBezTo>
                    <a:pt x="13205" y="1560"/>
                    <a:pt x="12882" y="1835"/>
                    <a:pt x="12530" y="2062"/>
                  </a:cubicBezTo>
                  <a:cubicBezTo>
                    <a:pt x="12304" y="2207"/>
                    <a:pt x="12019" y="2353"/>
                    <a:pt x="11728" y="2353"/>
                  </a:cubicBezTo>
                  <a:cubicBezTo>
                    <a:pt x="11673" y="2353"/>
                    <a:pt x="11618" y="2348"/>
                    <a:pt x="11563" y="2336"/>
                  </a:cubicBezTo>
                  <a:cubicBezTo>
                    <a:pt x="11264" y="2259"/>
                    <a:pt x="11038" y="2109"/>
                    <a:pt x="10841" y="1889"/>
                  </a:cubicBezTo>
                  <a:cubicBezTo>
                    <a:pt x="10620" y="1638"/>
                    <a:pt x="10417" y="1363"/>
                    <a:pt x="10220" y="1112"/>
                  </a:cubicBezTo>
                  <a:cubicBezTo>
                    <a:pt x="9993" y="868"/>
                    <a:pt x="9772" y="617"/>
                    <a:pt x="9497" y="444"/>
                  </a:cubicBezTo>
                  <a:cubicBezTo>
                    <a:pt x="9272" y="313"/>
                    <a:pt x="9034" y="251"/>
                    <a:pt x="8792" y="251"/>
                  </a:cubicBezTo>
                  <a:cubicBezTo>
                    <a:pt x="8713" y="251"/>
                    <a:pt x="8634" y="257"/>
                    <a:pt x="8554" y="271"/>
                  </a:cubicBezTo>
                  <a:cubicBezTo>
                    <a:pt x="7903" y="396"/>
                    <a:pt x="7456" y="939"/>
                    <a:pt x="7038" y="1387"/>
                  </a:cubicBezTo>
                  <a:cubicBezTo>
                    <a:pt x="6811" y="1614"/>
                    <a:pt x="6614" y="1811"/>
                    <a:pt x="6363" y="1984"/>
                  </a:cubicBezTo>
                  <a:cubicBezTo>
                    <a:pt x="6214" y="2062"/>
                    <a:pt x="6142" y="2086"/>
                    <a:pt x="5993" y="2109"/>
                  </a:cubicBezTo>
                  <a:cubicBezTo>
                    <a:pt x="5963" y="2133"/>
                    <a:pt x="5939" y="2133"/>
                    <a:pt x="5915" y="2133"/>
                  </a:cubicBezTo>
                  <a:lnTo>
                    <a:pt x="5814" y="2133"/>
                  </a:lnTo>
                  <a:cubicBezTo>
                    <a:pt x="5718" y="2133"/>
                    <a:pt x="5665" y="2133"/>
                    <a:pt x="5593" y="2109"/>
                  </a:cubicBezTo>
                  <a:cubicBezTo>
                    <a:pt x="5444" y="2086"/>
                    <a:pt x="5342" y="2038"/>
                    <a:pt x="5193" y="1936"/>
                  </a:cubicBezTo>
                  <a:cubicBezTo>
                    <a:pt x="5097" y="1859"/>
                    <a:pt x="4972" y="1709"/>
                    <a:pt x="4871" y="1614"/>
                  </a:cubicBezTo>
                  <a:cubicBezTo>
                    <a:pt x="4620" y="1339"/>
                    <a:pt x="4423" y="1041"/>
                    <a:pt x="4202" y="790"/>
                  </a:cubicBezTo>
                  <a:cubicBezTo>
                    <a:pt x="3975" y="515"/>
                    <a:pt x="3701" y="271"/>
                    <a:pt x="3354" y="121"/>
                  </a:cubicBezTo>
                  <a:cubicBezTo>
                    <a:pt x="3162" y="38"/>
                    <a:pt x="2952" y="0"/>
                    <a:pt x="27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6"/>
            <p:cNvSpPr/>
            <p:nvPr/>
          </p:nvSpPr>
          <p:spPr>
            <a:xfrm>
              <a:off x="8157200" y="4285905"/>
              <a:ext cx="1587788" cy="320164"/>
            </a:xfrm>
            <a:custGeom>
              <a:avLst/>
              <a:gdLst/>
              <a:ahLst/>
              <a:cxnLst/>
              <a:rect l="l" t="t" r="r" b="b"/>
              <a:pathLst>
                <a:path w="18453" h="3721" extrusionOk="0">
                  <a:moveTo>
                    <a:pt x="2761" y="1"/>
                  </a:moveTo>
                  <a:cubicBezTo>
                    <a:pt x="2525" y="1"/>
                    <a:pt x="2285" y="51"/>
                    <a:pt x="2059" y="143"/>
                  </a:cubicBezTo>
                  <a:cubicBezTo>
                    <a:pt x="1635" y="292"/>
                    <a:pt x="1265" y="567"/>
                    <a:pt x="966" y="937"/>
                  </a:cubicBezTo>
                  <a:cubicBezTo>
                    <a:pt x="668" y="1337"/>
                    <a:pt x="441" y="1785"/>
                    <a:pt x="268" y="2233"/>
                  </a:cubicBezTo>
                  <a:cubicBezTo>
                    <a:pt x="196" y="2483"/>
                    <a:pt x="119" y="2704"/>
                    <a:pt x="47" y="2931"/>
                  </a:cubicBezTo>
                  <a:cubicBezTo>
                    <a:pt x="0" y="3078"/>
                    <a:pt x="126" y="3182"/>
                    <a:pt x="249" y="3182"/>
                  </a:cubicBezTo>
                  <a:cubicBezTo>
                    <a:pt x="331" y="3182"/>
                    <a:pt x="412" y="3136"/>
                    <a:pt x="441" y="3027"/>
                  </a:cubicBezTo>
                  <a:cubicBezTo>
                    <a:pt x="716" y="2209"/>
                    <a:pt x="1014" y="1236"/>
                    <a:pt x="1814" y="716"/>
                  </a:cubicBezTo>
                  <a:cubicBezTo>
                    <a:pt x="2077" y="551"/>
                    <a:pt x="2388" y="421"/>
                    <a:pt x="2711" y="421"/>
                  </a:cubicBezTo>
                  <a:cubicBezTo>
                    <a:pt x="2783" y="421"/>
                    <a:pt x="2857" y="427"/>
                    <a:pt x="2930" y="442"/>
                  </a:cubicBezTo>
                  <a:cubicBezTo>
                    <a:pt x="3277" y="489"/>
                    <a:pt x="3551" y="692"/>
                    <a:pt x="3778" y="937"/>
                  </a:cubicBezTo>
                  <a:cubicBezTo>
                    <a:pt x="4226" y="1409"/>
                    <a:pt x="4572" y="2083"/>
                    <a:pt x="5169" y="2406"/>
                  </a:cubicBezTo>
                  <a:cubicBezTo>
                    <a:pt x="5363" y="2503"/>
                    <a:pt x="5576" y="2557"/>
                    <a:pt x="5792" y="2557"/>
                  </a:cubicBezTo>
                  <a:cubicBezTo>
                    <a:pt x="5909" y="2557"/>
                    <a:pt x="6027" y="2541"/>
                    <a:pt x="6142" y="2507"/>
                  </a:cubicBezTo>
                  <a:cubicBezTo>
                    <a:pt x="6441" y="2430"/>
                    <a:pt x="6709" y="2256"/>
                    <a:pt x="6936" y="2059"/>
                  </a:cubicBezTo>
                  <a:cubicBezTo>
                    <a:pt x="7187" y="1833"/>
                    <a:pt x="7408" y="1612"/>
                    <a:pt x="7605" y="1385"/>
                  </a:cubicBezTo>
                  <a:cubicBezTo>
                    <a:pt x="7832" y="1164"/>
                    <a:pt x="8029" y="961"/>
                    <a:pt x="8279" y="812"/>
                  </a:cubicBezTo>
                  <a:cubicBezTo>
                    <a:pt x="8442" y="724"/>
                    <a:pt x="8621" y="672"/>
                    <a:pt x="8804" y="672"/>
                  </a:cubicBezTo>
                  <a:cubicBezTo>
                    <a:pt x="8870" y="672"/>
                    <a:pt x="8936" y="678"/>
                    <a:pt x="9002" y="692"/>
                  </a:cubicBezTo>
                  <a:cubicBezTo>
                    <a:pt x="9151" y="716"/>
                    <a:pt x="9247" y="764"/>
                    <a:pt x="9372" y="865"/>
                  </a:cubicBezTo>
                  <a:cubicBezTo>
                    <a:pt x="9473" y="937"/>
                    <a:pt x="9599" y="1039"/>
                    <a:pt x="9694" y="1140"/>
                  </a:cubicBezTo>
                  <a:cubicBezTo>
                    <a:pt x="10118" y="1612"/>
                    <a:pt x="10441" y="2209"/>
                    <a:pt x="10990" y="2555"/>
                  </a:cubicBezTo>
                  <a:cubicBezTo>
                    <a:pt x="11227" y="2683"/>
                    <a:pt x="11481" y="2758"/>
                    <a:pt x="11746" y="2758"/>
                  </a:cubicBezTo>
                  <a:cubicBezTo>
                    <a:pt x="11841" y="2758"/>
                    <a:pt x="11937" y="2749"/>
                    <a:pt x="12035" y="2728"/>
                  </a:cubicBezTo>
                  <a:cubicBezTo>
                    <a:pt x="12435" y="2656"/>
                    <a:pt x="12781" y="2406"/>
                    <a:pt x="13079" y="2185"/>
                  </a:cubicBezTo>
                  <a:cubicBezTo>
                    <a:pt x="13402" y="1934"/>
                    <a:pt x="13724" y="1683"/>
                    <a:pt x="14100" y="1510"/>
                  </a:cubicBezTo>
                  <a:cubicBezTo>
                    <a:pt x="14327" y="1412"/>
                    <a:pt x="14569" y="1370"/>
                    <a:pt x="14807" y="1370"/>
                  </a:cubicBezTo>
                  <a:cubicBezTo>
                    <a:pt x="14990" y="1370"/>
                    <a:pt x="15171" y="1395"/>
                    <a:pt x="15342" y="1439"/>
                  </a:cubicBezTo>
                  <a:cubicBezTo>
                    <a:pt x="16291" y="1636"/>
                    <a:pt x="17007" y="2334"/>
                    <a:pt x="17604" y="3080"/>
                  </a:cubicBezTo>
                  <a:cubicBezTo>
                    <a:pt x="17730" y="3253"/>
                    <a:pt x="17879" y="3427"/>
                    <a:pt x="18028" y="3624"/>
                  </a:cubicBezTo>
                  <a:cubicBezTo>
                    <a:pt x="18067" y="3680"/>
                    <a:pt x="18140" y="3720"/>
                    <a:pt x="18216" y="3720"/>
                  </a:cubicBezTo>
                  <a:cubicBezTo>
                    <a:pt x="18245" y="3720"/>
                    <a:pt x="18275" y="3714"/>
                    <a:pt x="18303" y="3701"/>
                  </a:cubicBezTo>
                  <a:cubicBezTo>
                    <a:pt x="18404" y="3647"/>
                    <a:pt x="18452" y="3498"/>
                    <a:pt x="18381" y="3403"/>
                  </a:cubicBezTo>
                  <a:cubicBezTo>
                    <a:pt x="17784" y="2603"/>
                    <a:pt x="17133" y="1785"/>
                    <a:pt x="16237" y="1313"/>
                  </a:cubicBezTo>
                  <a:cubicBezTo>
                    <a:pt x="15813" y="1086"/>
                    <a:pt x="15318" y="961"/>
                    <a:pt x="14846" y="937"/>
                  </a:cubicBezTo>
                  <a:cubicBezTo>
                    <a:pt x="14375" y="937"/>
                    <a:pt x="13951" y="1086"/>
                    <a:pt x="13551" y="1337"/>
                  </a:cubicBezTo>
                  <a:cubicBezTo>
                    <a:pt x="13205" y="1558"/>
                    <a:pt x="12882" y="1833"/>
                    <a:pt x="12530" y="2059"/>
                  </a:cubicBezTo>
                  <a:cubicBezTo>
                    <a:pt x="12304" y="2205"/>
                    <a:pt x="12019" y="2351"/>
                    <a:pt x="11728" y="2351"/>
                  </a:cubicBezTo>
                  <a:cubicBezTo>
                    <a:pt x="11673" y="2351"/>
                    <a:pt x="11618" y="2345"/>
                    <a:pt x="11563" y="2334"/>
                  </a:cubicBezTo>
                  <a:cubicBezTo>
                    <a:pt x="11264" y="2280"/>
                    <a:pt x="11038" y="2107"/>
                    <a:pt x="10841" y="1886"/>
                  </a:cubicBezTo>
                  <a:cubicBezTo>
                    <a:pt x="10620" y="1636"/>
                    <a:pt x="10417" y="1361"/>
                    <a:pt x="10220" y="1110"/>
                  </a:cubicBezTo>
                  <a:cubicBezTo>
                    <a:pt x="9993" y="865"/>
                    <a:pt x="9772" y="615"/>
                    <a:pt x="9497" y="442"/>
                  </a:cubicBezTo>
                  <a:cubicBezTo>
                    <a:pt x="9272" y="311"/>
                    <a:pt x="9034" y="249"/>
                    <a:pt x="8792" y="249"/>
                  </a:cubicBezTo>
                  <a:cubicBezTo>
                    <a:pt x="8713" y="249"/>
                    <a:pt x="8634" y="255"/>
                    <a:pt x="8554" y="269"/>
                  </a:cubicBezTo>
                  <a:cubicBezTo>
                    <a:pt x="7903" y="394"/>
                    <a:pt x="7456" y="937"/>
                    <a:pt x="7038" y="1385"/>
                  </a:cubicBezTo>
                  <a:cubicBezTo>
                    <a:pt x="6811" y="1612"/>
                    <a:pt x="6614" y="1833"/>
                    <a:pt x="6363" y="1982"/>
                  </a:cubicBezTo>
                  <a:cubicBezTo>
                    <a:pt x="6214" y="2059"/>
                    <a:pt x="6142" y="2083"/>
                    <a:pt x="5993" y="2131"/>
                  </a:cubicBezTo>
                  <a:lnTo>
                    <a:pt x="5593" y="2131"/>
                  </a:lnTo>
                  <a:cubicBezTo>
                    <a:pt x="5444" y="2083"/>
                    <a:pt x="5342" y="2036"/>
                    <a:pt x="5193" y="1934"/>
                  </a:cubicBezTo>
                  <a:cubicBezTo>
                    <a:pt x="5097" y="1856"/>
                    <a:pt x="4972" y="1737"/>
                    <a:pt x="4871" y="1612"/>
                  </a:cubicBezTo>
                  <a:cubicBezTo>
                    <a:pt x="4620" y="1337"/>
                    <a:pt x="4423" y="1062"/>
                    <a:pt x="4202" y="788"/>
                  </a:cubicBezTo>
                  <a:cubicBezTo>
                    <a:pt x="3975" y="513"/>
                    <a:pt x="3701" y="269"/>
                    <a:pt x="3354" y="119"/>
                  </a:cubicBezTo>
                  <a:cubicBezTo>
                    <a:pt x="3168" y="39"/>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624"/>
        <p:cNvGrpSpPr/>
        <p:nvPr/>
      </p:nvGrpSpPr>
      <p:grpSpPr>
        <a:xfrm>
          <a:off x="0" y="0"/>
          <a:ext cx="0" cy="0"/>
          <a:chOff x="0" y="0"/>
          <a:chExt cx="0" cy="0"/>
        </a:xfrm>
      </p:grpSpPr>
      <p:grpSp>
        <p:nvGrpSpPr>
          <p:cNvPr id="625" name="Google Shape;625;p7"/>
          <p:cNvGrpSpPr/>
          <p:nvPr/>
        </p:nvGrpSpPr>
        <p:grpSpPr>
          <a:xfrm>
            <a:off x="1231451" y="197312"/>
            <a:ext cx="6371976" cy="4650406"/>
            <a:chOff x="236950" y="1909675"/>
            <a:chExt cx="2588025" cy="1888950"/>
          </a:xfrm>
        </p:grpSpPr>
        <p:sp>
          <p:nvSpPr>
            <p:cNvPr id="626" name="Google Shape;626;p7"/>
            <p:cNvSpPr/>
            <p:nvPr/>
          </p:nvSpPr>
          <p:spPr>
            <a:xfrm>
              <a:off x="731275" y="2339725"/>
              <a:ext cx="1682825" cy="1233550"/>
            </a:xfrm>
            <a:custGeom>
              <a:avLst/>
              <a:gdLst/>
              <a:ahLst/>
              <a:cxnLst/>
              <a:rect l="l" t="t" r="r" b="b"/>
              <a:pathLst>
                <a:path w="67313" h="49342" extrusionOk="0">
                  <a:moveTo>
                    <a:pt x="1" y="1"/>
                  </a:moveTo>
                  <a:lnTo>
                    <a:pt x="1" y="49341"/>
                  </a:lnTo>
                  <a:lnTo>
                    <a:pt x="67312" y="49341"/>
                  </a:lnTo>
                  <a:lnTo>
                    <a:pt x="67312"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7"/>
            <p:cNvSpPr/>
            <p:nvPr/>
          </p:nvSpPr>
          <p:spPr>
            <a:xfrm>
              <a:off x="814750" y="2413600"/>
              <a:ext cx="1524325" cy="1109950"/>
            </a:xfrm>
            <a:custGeom>
              <a:avLst/>
              <a:gdLst/>
              <a:ahLst/>
              <a:cxnLst/>
              <a:rect l="l" t="t" r="r" b="b"/>
              <a:pathLst>
                <a:path w="60973" h="44398" extrusionOk="0">
                  <a:moveTo>
                    <a:pt x="0" y="0"/>
                  </a:moveTo>
                  <a:lnTo>
                    <a:pt x="0" y="44397"/>
                  </a:lnTo>
                  <a:lnTo>
                    <a:pt x="60972" y="44397"/>
                  </a:lnTo>
                  <a:lnTo>
                    <a:pt x="6097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7"/>
            <p:cNvSpPr/>
            <p:nvPr/>
          </p:nvSpPr>
          <p:spPr>
            <a:xfrm>
              <a:off x="2457675" y="3573250"/>
              <a:ext cx="207375" cy="201250"/>
            </a:xfrm>
            <a:custGeom>
              <a:avLst/>
              <a:gdLst/>
              <a:ahLst/>
              <a:cxnLst/>
              <a:rect l="l" t="t" r="r" b="b"/>
              <a:pathLst>
                <a:path w="8295" h="8050" extrusionOk="0">
                  <a:moveTo>
                    <a:pt x="5968" y="0"/>
                  </a:moveTo>
                  <a:cubicBezTo>
                    <a:pt x="5875" y="93"/>
                    <a:pt x="5817" y="140"/>
                    <a:pt x="5770" y="140"/>
                  </a:cubicBezTo>
                  <a:cubicBezTo>
                    <a:pt x="5142" y="826"/>
                    <a:pt x="4514" y="1501"/>
                    <a:pt x="3886" y="2175"/>
                  </a:cubicBezTo>
                  <a:cubicBezTo>
                    <a:pt x="3784" y="2308"/>
                    <a:pt x="3688" y="2373"/>
                    <a:pt x="3576" y="2373"/>
                  </a:cubicBezTo>
                  <a:cubicBezTo>
                    <a:pt x="3521" y="2373"/>
                    <a:pt x="3462" y="2357"/>
                    <a:pt x="3397" y="2326"/>
                  </a:cubicBezTo>
                  <a:cubicBezTo>
                    <a:pt x="2967" y="2175"/>
                    <a:pt x="2571" y="2036"/>
                    <a:pt x="2141" y="1838"/>
                  </a:cubicBezTo>
                  <a:cubicBezTo>
                    <a:pt x="1804" y="1745"/>
                    <a:pt x="1513" y="1547"/>
                    <a:pt x="1222" y="1408"/>
                  </a:cubicBezTo>
                  <a:lnTo>
                    <a:pt x="1222" y="1408"/>
                  </a:lnTo>
                  <a:cubicBezTo>
                    <a:pt x="1455" y="2082"/>
                    <a:pt x="1653" y="2710"/>
                    <a:pt x="1943" y="3338"/>
                  </a:cubicBezTo>
                  <a:cubicBezTo>
                    <a:pt x="2036" y="3583"/>
                    <a:pt x="1990" y="3734"/>
                    <a:pt x="1850" y="3873"/>
                  </a:cubicBezTo>
                  <a:cubicBezTo>
                    <a:pt x="1315" y="4362"/>
                    <a:pt x="780" y="4897"/>
                    <a:pt x="292" y="5432"/>
                  </a:cubicBezTo>
                  <a:cubicBezTo>
                    <a:pt x="199" y="5525"/>
                    <a:pt x="106" y="5618"/>
                    <a:pt x="1" y="5723"/>
                  </a:cubicBezTo>
                  <a:lnTo>
                    <a:pt x="1" y="5816"/>
                  </a:lnTo>
                  <a:lnTo>
                    <a:pt x="873" y="5816"/>
                  </a:lnTo>
                  <a:cubicBezTo>
                    <a:pt x="1606" y="5816"/>
                    <a:pt x="2281" y="5816"/>
                    <a:pt x="3013" y="5769"/>
                  </a:cubicBezTo>
                  <a:cubicBezTo>
                    <a:pt x="3444" y="5769"/>
                    <a:pt x="3549" y="5816"/>
                    <a:pt x="3642" y="6246"/>
                  </a:cubicBezTo>
                  <a:cubicBezTo>
                    <a:pt x="3688" y="6351"/>
                    <a:pt x="3735" y="6444"/>
                    <a:pt x="3781" y="6537"/>
                  </a:cubicBezTo>
                  <a:cubicBezTo>
                    <a:pt x="4025" y="7072"/>
                    <a:pt x="4270" y="7561"/>
                    <a:pt x="4514" y="8049"/>
                  </a:cubicBezTo>
                  <a:lnTo>
                    <a:pt x="4607" y="8049"/>
                  </a:lnTo>
                  <a:cubicBezTo>
                    <a:pt x="4653" y="7805"/>
                    <a:pt x="4758" y="7514"/>
                    <a:pt x="4851" y="7270"/>
                  </a:cubicBezTo>
                  <a:cubicBezTo>
                    <a:pt x="5002" y="6886"/>
                    <a:pt x="5095" y="6490"/>
                    <a:pt x="5235" y="6153"/>
                  </a:cubicBezTo>
                  <a:cubicBezTo>
                    <a:pt x="5340" y="5955"/>
                    <a:pt x="5433" y="5769"/>
                    <a:pt x="5631" y="5665"/>
                  </a:cubicBezTo>
                  <a:cubicBezTo>
                    <a:pt x="5817" y="5525"/>
                    <a:pt x="6107" y="5432"/>
                    <a:pt x="6352" y="5327"/>
                  </a:cubicBezTo>
                  <a:cubicBezTo>
                    <a:pt x="6887" y="5141"/>
                    <a:pt x="7422" y="4944"/>
                    <a:pt x="7957" y="4792"/>
                  </a:cubicBezTo>
                  <a:cubicBezTo>
                    <a:pt x="8050" y="4746"/>
                    <a:pt x="8143" y="4699"/>
                    <a:pt x="8294" y="4653"/>
                  </a:cubicBezTo>
                  <a:cubicBezTo>
                    <a:pt x="7852" y="4455"/>
                    <a:pt x="7515" y="4269"/>
                    <a:pt x="7131" y="4118"/>
                  </a:cubicBezTo>
                  <a:cubicBezTo>
                    <a:pt x="6840" y="3978"/>
                    <a:pt x="6596" y="3780"/>
                    <a:pt x="6456" y="3490"/>
                  </a:cubicBezTo>
                  <a:cubicBezTo>
                    <a:pt x="6398" y="3443"/>
                    <a:pt x="6352" y="3338"/>
                    <a:pt x="6305" y="3338"/>
                  </a:cubicBezTo>
                  <a:cubicBezTo>
                    <a:pt x="5968" y="3338"/>
                    <a:pt x="5921" y="3106"/>
                    <a:pt x="5921" y="2908"/>
                  </a:cubicBezTo>
                  <a:lnTo>
                    <a:pt x="5921" y="2757"/>
                  </a:lnTo>
                  <a:cubicBezTo>
                    <a:pt x="5921" y="2280"/>
                    <a:pt x="5968" y="1838"/>
                    <a:pt x="5968" y="1408"/>
                  </a:cubicBezTo>
                  <a:lnTo>
                    <a:pt x="5968" y="0"/>
                  </a:ln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7"/>
            <p:cNvSpPr/>
            <p:nvPr/>
          </p:nvSpPr>
          <p:spPr>
            <a:xfrm>
              <a:off x="2274775" y="3658150"/>
              <a:ext cx="115175" cy="113725"/>
            </a:xfrm>
            <a:custGeom>
              <a:avLst/>
              <a:gdLst/>
              <a:ahLst/>
              <a:cxnLst/>
              <a:rect l="l" t="t" r="r" b="b"/>
              <a:pathLst>
                <a:path w="4607" h="4549" extrusionOk="0">
                  <a:moveTo>
                    <a:pt x="2374" y="1"/>
                  </a:moveTo>
                  <a:cubicBezTo>
                    <a:pt x="2280" y="94"/>
                    <a:pt x="2280" y="140"/>
                    <a:pt x="2234" y="187"/>
                  </a:cubicBezTo>
                  <a:cubicBezTo>
                    <a:pt x="2036" y="582"/>
                    <a:pt x="1850" y="966"/>
                    <a:pt x="1652" y="1350"/>
                  </a:cubicBezTo>
                  <a:cubicBezTo>
                    <a:pt x="1474" y="1749"/>
                    <a:pt x="1182" y="1986"/>
                    <a:pt x="768" y="1986"/>
                  </a:cubicBezTo>
                  <a:cubicBezTo>
                    <a:pt x="723" y="1986"/>
                    <a:pt x="677" y="1984"/>
                    <a:pt x="629" y="1978"/>
                  </a:cubicBezTo>
                  <a:cubicBezTo>
                    <a:pt x="567" y="1962"/>
                    <a:pt x="503" y="1957"/>
                    <a:pt x="438" y="1957"/>
                  </a:cubicBezTo>
                  <a:cubicBezTo>
                    <a:pt x="306" y="1957"/>
                    <a:pt x="164" y="1978"/>
                    <a:pt x="1" y="1978"/>
                  </a:cubicBezTo>
                  <a:cubicBezTo>
                    <a:pt x="292" y="2222"/>
                    <a:pt x="536" y="2466"/>
                    <a:pt x="780" y="2664"/>
                  </a:cubicBezTo>
                  <a:cubicBezTo>
                    <a:pt x="1071" y="2850"/>
                    <a:pt x="1210" y="3094"/>
                    <a:pt x="1117" y="3385"/>
                  </a:cubicBezTo>
                  <a:lnTo>
                    <a:pt x="1117" y="3630"/>
                  </a:lnTo>
                  <a:cubicBezTo>
                    <a:pt x="1071" y="3967"/>
                    <a:pt x="1024" y="4258"/>
                    <a:pt x="1024" y="4548"/>
                  </a:cubicBezTo>
                  <a:cubicBezTo>
                    <a:pt x="1362" y="4211"/>
                    <a:pt x="1606" y="3827"/>
                    <a:pt x="2141" y="3676"/>
                  </a:cubicBezTo>
                  <a:lnTo>
                    <a:pt x="2187" y="3630"/>
                  </a:lnTo>
                  <a:cubicBezTo>
                    <a:pt x="2237" y="3499"/>
                    <a:pt x="2317" y="3452"/>
                    <a:pt x="2408" y="3452"/>
                  </a:cubicBezTo>
                  <a:cubicBezTo>
                    <a:pt x="2488" y="3452"/>
                    <a:pt x="2578" y="3488"/>
                    <a:pt x="2664" y="3536"/>
                  </a:cubicBezTo>
                  <a:cubicBezTo>
                    <a:pt x="3060" y="3723"/>
                    <a:pt x="3444" y="3920"/>
                    <a:pt x="3932" y="4118"/>
                  </a:cubicBezTo>
                  <a:cubicBezTo>
                    <a:pt x="3781" y="3827"/>
                    <a:pt x="3688" y="3583"/>
                    <a:pt x="3595" y="3339"/>
                  </a:cubicBezTo>
                  <a:cubicBezTo>
                    <a:pt x="3490" y="3048"/>
                    <a:pt x="3490" y="3001"/>
                    <a:pt x="3781" y="2908"/>
                  </a:cubicBezTo>
                  <a:cubicBezTo>
                    <a:pt x="3781" y="2908"/>
                    <a:pt x="3827" y="2908"/>
                    <a:pt x="3827" y="2850"/>
                  </a:cubicBezTo>
                  <a:cubicBezTo>
                    <a:pt x="4072" y="2513"/>
                    <a:pt x="4316" y="2222"/>
                    <a:pt x="4607" y="1838"/>
                  </a:cubicBezTo>
                  <a:lnTo>
                    <a:pt x="4409" y="1838"/>
                  </a:lnTo>
                  <a:cubicBezTo>
                    <a:pt x="4184" y="1838"/>
                    <a:pt x="3939" y="1859"/>
                    <a:pt x="3700" y="1859"/>
                  </a:cubicBezTo>
                  <a:cubicBezTo>
                    <a:pt x="3581" y="1859"/>
                    <a:pt x="3463" y="1854"/>
                    <a:pt x="3351" y="1838"/>
                  </a:cubicBezTo>
                  <a:cubicBezTo>
                    <a:pt x="3199" y="1838"/>
                    <a:pt x="3060" y="1792"/>
                    <a:pt x="3013" y="1687"/>
                  </a:cubicBezTo>
                  <a:cubicBezTo>
                    <a:pt x="2862" y="1454"/>
                    <a:pt x="2722" y="1164"/>
                    <a:pt x="2618" y="873"/>
                  </a:cubicBezTo>
                  <a:cubicBezTo>
                    <a:pt x="2525" y="582"/>
                    <a:pt x="2478" y="338"/>
                    <a:pt x="2374"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7"/>
            <p:cNvSpPr/>
            <p:nvPr/>
          </p:nvSpPr>
          <p:spPr>
            <a:xfrm>
              <a:off x="2623725" y="2447625"/>
              <a:ext cx="192825" cy="428925"/>
            </a:xfrm>
            <a:custGeom>
              <a:avLst/>
              <a:gdLst/>
              <a:ahLst/>
              <a:cxnLst/>
              <a:rect l="l" t="t" r="r" b="b"/>
              <a:pathLst>
                <a:path w="7713" h="17157" extrusionOk="0">
                  <a:moveTo>
                    <a:pt x="2199" y="4097"/>
                  </a:moveTo>
                  <a:cubicBezTo>
                    <a:pt x="2244" y="4097"/>
                    <a:pt x="2296" y="4118"/>
                    <a:pt x="2327" y="4118"/>
                  </a:cubicBezTo>
                  <a:cubicBezTo>
                    <a:pt x="2327" y="4118"/>
                    <a:pt x="2373" y="4222"/>
                    <a:pt x="2327" y="4269"/>
                  </a:cubicBezTo>
                  <a:cubicBezTo>
                    <a:pt x="2083" y="4606"/>
                    <a:pt x="1850" y="4990"/>
                    <a:pt x="1606" y="5327"/>
                  </a:cubicBezTo>
                  <a:cubicBezTo>
                    <a:pt x="1559" y="5385"/>
                    <a:pt x="1454" y="5385"/>
                    <a:pt x="1361" y="5432"/>
                  </a:cubicBezTo>
                  <a:cubicBezTo>
                    <a:pt x="1315" y="5327"/>
                    <a:pt x="1164" y="5234"/>
                    <a:pt x="1164" y="5141"/>
                  </a:cubicBezTo>
                  <a:cubicBezTo>
                    <a:pt x="1117" y="5036"/>
                    <a:pt x="1164" y="4897"/>
                    <a:pt x="1268" y="4804"/>
                  </a:cubicBezTo>
                  <a:cubicBezTo>
                    <a:pt x="1501" y="4513"/>
                    <a:pt x="1792" y="4269"/>
                    <a:pt x="2141" y="4118"/>
                  </a:cubicBezTo>
                  <a:cubicBezTo>
                    <a:pt x="2156" y="4102"/>
                    <a:pt x="2177" y="4097"/>
                    <a:pt x="2199" y="4097"/>
                  </a:cubicBezTo>
                  <a:close/>
                  <a:moveTo>
                    <a:pt x="2478" y="5769"/>
                  </a:moveTo>
                  <a:cubicBezTo>
                    <a:pt x="2431" y="5967"/>
                    <a:pt x="2373" y="6153"/>
                    <a:pt x="2280" y="6304"/>
                  </a:cubicBezTo>
                  <a:cubicBezTo>
                    <a:pt x="2141" y="6549"/>
                    <a:pt x="1989" y="6781"/>
                    <a:pt x="1850" y="7025"/>
                  </a:cubicBezTo>
                  <a:cubicBezTo>
                    <a:pt x="1809" y="7058"/>
                    <a:pt x="1706" y="7096"/>
                    <a:pt x="1611" y="7096"/>
                  </a:cubicBezTo>
                  <a:cubicBezTo>
                    <a:pt x="1571" y="7096"/>
                    <a:pt x="1532" y="7089"/>
                    <a:pt x="1501" y="7072"/>
                  </a:cubicBezTo>
                  <a:cubicBezTo>
                    <a:pt x="1454" y="7072"/>
                    <a:pt x="1361" y="6886"/>
                    <a:pt x="1408" y="6781"/>
                  </a:cubicBezTo>
                  <a:cubicBezTo>
                    <a:pt x="1454" y="6444"/>
                    <a:pt x="1989" y="5862"/>
                    <a:pt x="2478" y="5769"/>
                  </a:cubicBezTo>
                  <a:close/>
                  <a:moveTo>
                    <a:pt x="1117" y="6258"/>
                  </a:moveTo>
                  <a:cubicBezTo>
                    <a:pt x="1117" y="6490"/>
                    <a:pt x="1071" y="6688"/>
                    <a:pt x="1071" y="6932"/>
                  </a:cubicBezTo>
                  <a:cubicBezTo>
                    <a:pt x="1024" y="7177"/>
                    <a:pt x="1024" y="7421"/>
                    <a:pt x="978" y="7654"/>
                  </a:cubicBezTo>
                  <a:cubicBezTo>
                    <a:pt x="919" y="7758"/>
                    <a:pt x="873" y="7898"/>
                    <a:pt x="826" y="7898"/>
                  </a:cubicBezTo>
                  <a:cubicBezTo>
                    <a:pt x="809" y="7907"/>
                    <a:pt x="790" y="7910"/>
                    <a:pt x="772" y="7910"/>
                  </a:cubicBezTo>
                  <a:cubicBezTo>
                    <a:pt x="694" y="7910"/>
                    <a:pt x="611" y="7842"/>
                    <a:pt x="536" y="7805"/>
                  </a:cubicBezTo>
                  <a:cubicBezTo>
                    <a:pt x="489" y="7805"/>
                    <a:pt x="489" y="7712"/>
                    <a:pt x="442" y="7654"/>
                  </a:cubicBezTo>
                  <a:cubicBezTo>
                    <a:pt x="245" y="7223"/>
                    <a:pt x="733" y="6397"/>
                    <a:pt x="1117" y="6258"/>
                  </a:cubicBezTo>
                  <a:close/>
                  <a:moveTo>
                    <a:pt x="6642" y="0"/>
                  </a:moveTo>
                  <a:lnTo>
                    <a:pt x="6642" y="0"/>
                  </a:lnTo>
                  <a:cubicBezTo>
                    <a:pt x="6596" y="47"/>
                    <a:pt x="6549" y="47"/>
                    <a:pt x="6549" y="47"/>
                  </a:cubicBezTo>
                  <a:cubicBezTo>
                    <a:pt x="6060" y="675"/>
                    <a:pt x="5432" y="1117"/>
                    <a:pt x="4804" y="1547"/>
                  </a:cubicBezTo>
                  <a:cubicBezTo>
                    <a:pt x="3932" y="2233"/>
                    <a:pt x="3013" y="2861"/>
                    <a:pt x="2187" y="3536"/>
                  </a:cubicBezTo>
                  <a:cubicBezTo>
                    <a:pt x="1164" y="4362"/>
                    <a:pt x="396" y="5385"/>
                    <a:pt x="152" y="6688"/>
                  </a:cubicBezTo>
                  <a:cubicBezTo>
                    <a:pt x="47" y="7130"/>
                    <a:pt x="0" y="7514"/>
                    <a:pt x="291" y="7851"/>
                  </a:cubicBezTo>
                  <a:cubicBezTo>
                    <a:pt x="396" y="7944"/>
                    <a:pt x="442" y="8096"/>
                    <a:pt x="489" y="8235"/>
                  </a:cubicBezTo>
                  <a:cubicBezTo>
                    <a:pt x="536" y="8340"/>
                    <a:pt x="582" y="8386"/>
                    <a:pt x="687" y="8386"/>
                  </a:cubicBezTo>
                  <a:cubicBezTo>
                    <a:pt x="1117" y="8631"/>
                    <a:pt x="1606" y="8770"/>
                    <a:pt x="2036" y="9014"/>
                  </a:cubicBezTo>
                  <a:cubicBezTo>
                    <a:pt x="2373" y="9166"/>
                    <a:pt x="2373" y="9398"/>
                    <a:pt x="2083" y="9596"/>
                  </a:cubicBezTo>
                  <a:lnTo>
                    <a:pt x="2083" y="10515"/>
                  </a:lnTo>
                  <a:cubicBezTo>
                    <a:pt x="1850" y="12073"/>
                    <a:pt x="1652" y="13620"/>
                    <a:pt x="1210" y="15074"/>
                  </a:cubicBezTo>
                  <a:cubicBezTo>
                    <a:pt x="1117" y="15412"/>
                    <a:pt x="1071" y="15795"/>
                    <a:pt x="978" y="16144"/>
                  </a:cubicBezTo>
                  <a:cubicBezTo>
                    <a:pt x="919" y="16482"/>
                    <a:pt x="826" y="16819"/>
                    <a:pt x="780" y="17156"/>
                  </a:cubicBezTo>
                  <a:cubicBezTo>
                    <a:pt x="2187" y="14400"/>
                    <a:pt x="3827" y="11829"/>
                    <a:pt x="5142" y="9014"/>
                  </a:cubicBezTo>
                  <a:lnTo>
                    <a:pt x="5142" y="9014"/>
                  </a:lnTo>
                  <a:cubicBezTo>
                    <a:pt x="4513" y="9212"/>
                    <a:pt x="3885" y="9503"/>
                    <a:pt x="3199" y="9503"/>
                  </a:cubicBezTo>
                  <a:lnTo>
                    <a:pt x="2908" y="9503"/>
                  </a:lnTo>
                  <a:lnTo>
                    <a:pt x="2908" y="9398"/>
                  </a:lnTo>
                  <a:cubicBezTo>
                    <a:pt x="3106" y="9259"/>
                    <a:pt x="3350" y="9107"/>
                    <a:pt x="3595" y="9014"/>
                  </a:cubicBezTo>
                  <a:cubicBezTo>
                    <a:pt x="4176" y="8724"/>
                    <a:pt x="4804" y="8479"/>
                    <a:pt x="5386" y="8096"/>
                  </a:cubicBezTo>
                  <a:cubicBezTo>
                    <a:pt x="5921" y="7758"/>
                    <a:pt x="6398" y="7363"/>
                    <a:pt x="6886" y="6932"/>
                  </a:cubicBezTo>
                  <a:cubicBezTo>
                    <a:pt x="7131" y="6735"/>
                    <a:pt x="7270" y="6444"/>
                    <a:pt x="7421" y="6107"/>
                  </a:cubicBezTo>
                  <a:lnTo>
                    <a:pt x="7421" y="6107"/>
                  </a:lnTo>
                  <a:cubicBezTo>
                    <a:pt x="7177" y="6153"/>
                    <a:pt x="7026" y="6153"/>
                    <a:pt x="6840" y="6153"/>
                  </a:cubicBezTo>
                  <a:cubicBezTo>
                    <a:pt x="6689" y="6153"/>
                    <a:pt x="6596" y="6200"/>
                    <a:pt x="6444" y="6200"/>
                  </a:cubicBezTo>
                  <a:lnTo>
                    <a:pt x="6398" y="6200"/>
                  </a:lnTo>
                  <a:cubicBezTo>
                    <a:pt x="6374" y="6215"/>
                    <a:pt x="6345" y="6222"/>
                    <a:pt x="6316" y="6222"/>
                  </a:cubicBezTo>
                  <a:cubicBezTo>
                    <a:pt x="6233" y="6222"/>
                    <a:pt x="6141" y="6163"/>
                    <a:pt x="6107" y="6060"/>
                  </a:cubicBezTo>
                  <a:cubicBezTo>
                    <a:pt x="6107" y="5862"/>
                    <a:pt x="6212" y="5769"/>
                    <a:pt x="6398" y="5769"/>
                  </a:cubicBezTo>
                  <a:cubicBezTo>
                    <a:pt x="6596" y="5723"/>
                    <a:pt x="6689" y="5618"/>
                    <a:pt x="6793" y="5478"/>
                  </a:cubicBezTo>
                  <a:cubicBezTo>
                    <a:pt x="6840" y="5385"/>
                    <a:pt x="6840" y="5281"/>
                    <a:pt x="6886" y="5188"/>
                  </a:cubicBezTo>
                  <a:cubicBezTo>
                    <a:pt x="6933" y="5095"/>
                    <a:pt x="6933" y="4990"/>
                    <a:pt x="6979" y="4897"/>
                  </a:cubicBezTo>
                  <a:cubicBezTo>
                    <a:pt x="7514" y="3583"/>
                    <a:pt x="7712" y="2233"/>
                    <a:pt x="7561" y="779"/>
                  </a:cubicBezTo>
                  <a:lnTo>
                    <a:pt x="7561" y="779"/>
                  </a:lnTo>
                  <a:cubicBezTo>
                    <a:pt x="7421" y="1791"/>
                    <a:pt x="7177" y="2710"/>
                    <a:pt x="6502" y="3443"/>
                  </a:cubicBezTo>
                  <a:cubicBezTo>
                    <a:pt x="6549" y="2710"/>
                    <a:pt x="6735" y="1989"/>
                    <a:pt x="6886" y="1256"/>
                  </a:cubicBezTo>
                  <a:cubicBezTo>
                    <a:pt x="6840" y="1256"/>
                    <a:pt x="6840" y="1314"/>
                    <a:pt x="6840" y="1314"/>
                  </a:cubicBezTo>
                  <a:cubicBezTo>
                    <a:pt x="6793" y="1314"/>
                    <a:pt x="6793" y="1361"/>
                    <a:pt x="6793" y="1361"/>
                  </a:cubicBezTo>
                  <a:cubicBezTo>
                    <a:pt x="6212" y="2617"/>
                    <a:pt x="5339" y="3641"/>
                    <a:pt x="4269" y="4513"/>
                  </a:cubicBezTo>
                  <a:cubicBezTo>
                    <a:pt x="4118" y="4653"/>
                    <a:pt x="3885" y="4746"/>
                    <a:pt x="3688" y="4850"/>
                  </a:cubicBezTo>
                  <a:cubicBezTo>
                    <a:pt x="3641" y="4804"/>
                    <a:pt x="3641" y="4804"/>
                    <a:pt x="3595" y="4746"/>
                  </a:cubicBezTo>
                  <a:cubicBezTo>
                    <a:pt x="3734" y="4560"/>
                    <a:pt x="3932" y="4315"/>
                    <a:pt x="4071" y="4118"/>
                  </a:cubicBezTo>
                  <a:cubicBezTo>
                    <a:pt x="4700" y="3350"/>
                    <a:pt x="5339" y="2571"/>
                    <a:pt x="5863" y="1745"/>
                  </a:cubicBezTo>
                  <a:cubicBezTo>
                    <a:pt x="6258" y="1256"/>
                    <a:pt x="6444" y="628"/>
                    <a:pt x="6642"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7"/>
            <p:cNvSpPr/>
            <p:nvPr/>
          </p:nvSpPr>
          <p:spPr>
            <a:xfrm>
              <a:off x="2643200" y="2687500"/>
              <a:ext cx="32600" cy="189050"/>
            </a:xfrm>
            <a:custGeom>
              <a:avLst/>
              <a:gdLst/>
              <a:ahLst/>
              <a:cxnLst/>
              <a:rect l="l" t="t" r="r" b="b"/>
              <a:pathLst>
                <a:path w="1304" h="7562" extrusionOk="0">
                  <a:moveTo>
                    <a:pt x="431" y="5479"/>
                  </a:moveTo>
                  <a:cubicBezTo>
                    <a:pt x="873" y="4025"/>
                    <a:pt x="1071" y="2478"/>
                    <a:pt x="1304" y="920"/>
                  </a:cubicBezTo>
                  <a:lnTo>
                    <a:pt x="1304" y="1"/>
                  </a:lnTo>
                  <a:lnTo>
                    <a:pt x="1304" y="1"/>
                  </a:lnTo>
                  <a:lnTo>
                    <a:pt x="1304" y="1"/>
                  </a:lnTo>
                  <a:lnTo>
                    <a:pt x="1304" y="920"/>
                  </a:lnTo>
                  <a:cubicBezTo>
                    <a:pt x="1071" y="2478"/>
                    <a:pt x="873" y="4025"/>
                    <a:pt x="431" y="5479"/>
                  </a:cubicBezTo>
                  <a:cubicBezTo>
                    <a:pt x="338" y="5817"/>
                    <a:pt x="292" y="6200"/>
                    <a:pt x="199" y="6549"/>
                  </a:cubicBezTo>
                  <a:cubicBezTo>
                    <a:pt x="140" y="6887"/>
                    <a:pt x="47" y="7224"/>
                    <a:pt x="1" y="7561"/>
                  </a:cubicBezTo>
                  <a:lnTo>
                    <a:pt x="1" y="7561"/>
                  </a:lnTo>
                  <a:cubicBezTo>
                    <a:pt x="47" y="7224"/>
                    <a:pt x="140" y="6887"/>
                    <a:pt x="199" y="6549"/>
                  </a:cubicBezTo>
                  <a:cubicBezTo>
                    <a:pt x="292" y="6200"/>
                    <a:pt x="338" y="5817"/>
                    <a:pt x="431" y="5479"/>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7"/>
            <p:cNvSpPr/>
            <p:nvPr/>
          </p:nvSpPr>
          <p:spPr>
            <a:xfrm>
              <a:off x="2783650" y="2600275"/>
              <a:ext cx="25625" cy="2350"/>
            </a:xfrm>
            <a:custGeom>
              <a:avLst/>
              <a:gdLst/>
              <a:ahLst/>
              <a:cxnLst/>
              <a:rect l="l" t="t" r="r" b="b"/>
              <a:pathLst>
                <a:path w="1025" h="94" extrusionOk="0">
                  <a:moveTo>
                    <a:pt x="443" y="47"/>
                  </a:moveTo>
                  <a:cubicBezTo>
                    <a:pt x="629" y="47"/>
                    <a:pt x="780" y="47"/>
                    <a:pt x="1024" y="1"/>
                  </a:cubicBezTo>
                  <a:lnTo>
                    <a:pt x="1024" y="1"/>
                  </a:lnTo>
                  <a:cubicBezTo>
                    <a:pt x="780" y="47"/>
                    <a:pt x="629" y="47"/>
                    <a:pt x="443" y="47"/>
                  </a:cubicBezTo>
                  <a:cubicBezTo>
                    <a:pt x="292" y="47"/>
                    <a:pt x="199" y="94"/>
                    <a:pt x="47" y="94"/>
                  </a:cubicBezTo>
                  <a:lnTo>
                    <a:pt x="1" y="94"/>
                  </a:lnTo>
                  <a:lnTo>
                    <a:pt x="47" y="94"/>
                  </a:lnTo>
                  <a:cubicBezTo>
                    <a:pt x="199" y="94"/>
                    <a:pt x="292" y="47"/>
                    <a:pt x="443" y="47"/>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7"/>
            <p:cNvSpPr/>
            <p:nvPr/>
          </p:nvSpPr>
          <p:spPr>
            <a:xfrm>
              <a:off x="2703700" y="2672975"/>
              <a:ext cx="48575" cy="12225"/>
            </a:xfrm>
            <a:custGeom>
              <a:avLst/>
              <a:gdLst/>
              <a:ahLst/>
              <a:cxnLst/>
              <a:rect l="l" t="t" r="r" b="b"/>
              <a:pathLst>
                <a:path w="1943" h="489" extrusionOk="0">
                  <a:moveTo>
                    <a:pt x="1943" y="0"/>
                  </a:moveTo>
                  <a:cubicBezTo>
                    <a:pt x="1314" y="198"/>
                    <a:pt x="686" y="489"/>
                    <a:pt x="0" y="489"/>
                  </a:cubicBezTo>
                  <a:cubicBezTo>
                    <a:pt x="686" y="489"/>
                    <a:pt x="1314" y="198"/>
                    <a:pt x="1943"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7"/>
            <p:cNvSpPr/>
            <p:nvPr/>
          </p:nvSpPr>
          <p:spPr>
            <a:xfrm>
              <a:off x="2226500" y="2107100"/>
              <a:ext cx="525775" cy="428925"/>
            </a:xfrm>
            <a:custGeom>
              <a:avLst/>
              <a:gdLst/>
              <a:ahLst/>
              <a:cxnLst/>
              <a:rect l="l" t="t" r="r" b="b"/>
              <a:pathLst>
                <a:path w="21031" h="17157" extrusionOk="0">
                  <a:moveTo>
                    <a:pt x="1844" y="3861"/>
                  </a:moveTo>
                  <a:cubicBezTo>
                    <a:pt x="1890" y="3861"/>
                    <a:pt x="1946" y="3900"/>
                    <a:pt x="1978" y="3932"/>
                  </a:cubicBezTo>
                  <a:cubicBezTo>
                    <a:pt x="2223" y="4118"/>
                    <a:pt x="2374" y="5095"/>
                    <a:pt x="2176" y="5433"/>
                  </a:cubicBezTo>
                  <a:cubicBezTo>
                    <a:pt x="2083" y="5235"/>
                    <a:pt x="1932" y="5142"/>
                    <a:pt x="1885" y="4991"/>
                  </a:cubicBezTo>
                  <a:cubicBezTo>
                    <a:pt x="1792" y="4700"/>
                    <a:pt x="1746" y="4362"/>
                    <a:pt x="1687" y="4072"/>
                  </a:cubicBezTo>
                  <a:cubicBezTo>
                    <a:pt x="1687" y="3979"/>
                    <a:pt x="1746" y="3886"/>
                    <a:pt x="1792" y="3886"/>
                  </a:cubicBezTo>
                  <a:cubicBezTo>
                    <a:pt x="1806" y="3868"/>
                    <a:pt x="1824" y="3861"/>
                    <a:pt x="1844" y="3861"/>
                  </a:cubicBezTo>
                  <a:close/>
                  <a:moveTo>
                    <a:pt x="2618" y="6212"/>
                  </a:moveTo>
                  <a:cubicBezTo>
                    <a:pt x="2711" y="6212"/>
                    <a:pt x="2851" y="6258"/>
                    <a:pt x="2909" y="6351"/>
                  </a:cubicBezTo>
                  <a:cubicBezTo>
                    <a:pt x="3048" y="6596"/>
                    <a:pt x="3048" y="6886"/>
                    <a:pt x="3002" y="7177"/>
                  </a:cubicBezTo>
                  <a:cubicBezTo>
                    <a:pt x="3002" y="7270"/>
                    <a:pt x="2955" y="7375"/>
                    <a:pt x="2909" y="7515"/>
                  </a:cubicBezTo>
                  <a:cubicBezTo>
                    <a:pt x="2618" y="7317"/>
                    <a:pt x="2327" y="6689"/>
                    <a:pt x="2420" y="6398"/>
                  </a:cubicBezTo>
                  <a:cubicBezTo>
                    <a:pt x="2420" y="6305"/>
                    <a:pt x="2560" y="6212"/>
                    <a:pt x="2618" y="6212"/>
                  </a:cubicBezTo>
                  <a:close/>
                  <a:moveTo>
                    <a:pt x="1" y="1"/>
                  </a:moveTo>
                  <a:lnTo>
                    <a:pt x="1" y="1"/>
                  </a:lnTo>
                  <a:cubicBezTo>
                    <a:pt x="140" y="489"/>
                    <a:pt x="234" y="920"/>
                    <a:pt x="385" y="1362"/>
                  </a:cubicBezTo>
                  <a:cubicBezTo>
                    <a:pt x="769" y="2909"/>
                    <a:pt x="1164" y="4409"/>
                    <a:pt x="1594" y="5968"/>
                  </a:cubicBezTo>
                  <a:cubicBezTo>
                    <a:pt x="1885" y="6886"/>
                    <a:pt x="2083" y="7805"/>
                    <a:pt x="2176" y="8771"/>
                  </a:cubicBezTo>
                  <a:lnTo>
                    <a:pt x="2176" y="8829"/>
                  </a:lnTo>
                  <a:lnTo>
                    <a:pt x="6689" y="8829"/>
                  </a:lnTo>
                  <a:cubicBezTo>
                    <a:pt x="7026" y="8829"/>
                    <a:pt x="7317" y="8875"/>
                    <a:pt x="7654" y="8875"/>
                  </a:cubicBezTo>
                  <a:lnTo>
                    <a:pt x="7992" y="8875"/>
                  </a:lnTo>
                  <a:cubicBezTo>
                    <a:pt x="8143" y="8875"/>
                    <a:pt x="8143" y="8969"/>
                    <a:pt x="8143" y="9213"/>
                  </a:cubicBezTo>
                  <a:cubicBezTo>
                    <a:pt x="8143" y="9701"/>
                    <a:pt x="8189" y="10178"/>
                    <a:pt x="8189" y="10667"/>
                  </a:cubicBezTo>
                  <a:cubicBezTo>
                    <a:pt x="8189" y="10806"/>
                    <a:pt x="8189" y="10911"/>
                    <a:pt x="8329" y="10957"/>
                  </a:cubicBezTo>
                  <a:cubicBezTo>
                    <a:pt x="8527" y="11004"/>
                    <a:pt x="8666" y="11051"/>
                    <a:pt x="8818" y="11155"/>
                  </a:cubicBezTo>
                  <a:cubicBezTo>
                    <a:pt x="10411" y="12167"/>
                    <a:pt x="12063" y="13191"/>
                    <a:pt x="13668" y="14249"/>
                  </a:cubicBezTo>
                  <a:cubicBezTo>
                    <a:pt x="14773" y="14935"/>
                    <a:pt x="15889" y="15517"/>
                    <a:pt x="16913" y="16389"/>
                  </a:cubicBezTo>
                  <a:cubicBezTo>
                    <a:pt x="16960" y="16436"/>
                    <a:pt x="17006" y="16482"/>
                    <a:pt x="17053" y="16529"/>
                  </a:cubicBezTo>
                  <a:cubicBezTo>
                    <a:pt x="17053" y="16622"/>
                    <a:pt x="17053" y="16773"/>
                    <a:pt x="17006" y="16866"/>
                  </a:cubicBezTo>
                  <a:cubicBezTo>
                    <a:pt x="17006" y="16913"/>
                    <a:pt x="16913" y="16913"/>
                    <a:pt x="16808" y="16913"/>
                  </a:cubicBezTo>
                  <a:lnTo>
                    <a:pt x="17099" y="17157"/>
                  </a:lnTo>
                  <a:cubicBezTo>
                    <a:pt x="17297" y="16971"/>
                    <a:pt x="17495" y="16773"/>
                    <a:pt x="17681" y="16622"/>
                  </a:cubicBezTo>
                  <a:cubicBezTo>
                    <a:pt x="18751" y="15808"/>
                    <a:pt x="19914" y="14982"/>
                    <a:pt x="21031" y="14203"/>
                  </a:cubicBezTo>
                  <a:lnTo>
                    <a:pt x="20938" y="14063"/>
                  </a:lnTo>
                  <a:cubicBezTo>
                    <a:pt x="20893" y="14102"/>
                    <a:pt x="20843" y="14117"/>
                    <a:pt x="20791" y="14117"/>
                  </a:cubicBezTo>
                  <a:cubicBezTo>
                    <a:pt x="20721" y="14117"/>
                    <a:pt x="20649" y="14090"/>
                    <a:pt x="20589" y="14063"/>
                  </a:cubicBezTo>
                  <a:cubicBezTo>
                    <a:pt x="20158" y="13772"/>
                    <a:pt x="19774" y="13481"/>
                    <a:pt x="19332" y="13191"/>
                  </a:cubicBezTo>
                  <a:cubicBezTo>
                    <a:pt x="19332" y="13191"/>
                    <a:pt x="19286" y="13191"/>
                    <a:pt x="19239" y="13133"/>
                  </a:cubicBezTo>
                  <a:cubicBezTo>
                    <a:pt x="19135" y="13377"/>
                    <a:pt x="18995" y="13621"/>
                    <a:pt x="18902" y="13819"/>
                  </a:cubicBezTo>
                  <a:cubicBezTo>
                    <a:pt x="18704" y="14110"/>
                    <a:pt x="18553" y="14400"/>
                    <a:pt x="18320" y="14645"/>
                  </a:cubicBezTo>
                  <a:cubicBezTo>
                    <a:pt x="18218" y="14803"/>
                    <a:pt x="18051" y="14901"/>
                    <a:pt x="17925" y="14901"/>
                  </a:cubicBezTo>
                  <a:cubicBezTo>
                    <a:pt x="17866" y="14901"/>
                    <a:pt x="17815" y="14879"/>
                    <a:pt x="17785" y="14831"/>
                  </a:cubicBezTo>
                  <a:cubicBezTo>
                    <a:pt x="17634" y="14645"/>
                    <a:pt x="17739" y="14447"/>
                    <a:pt x="17832" y="14296"/>
                  </a:cubicBezTo>
                  <a:cubicBezTo>
                    <a:pt x="18123" y="13772"/>
                    <a:pt x="18460" y="13284"/>
                    <a:pt x="18797" y="12749"/>
                  </a:cubicBezTo>
                  <a:cubicBezTo>
                    <a:pt x="18320" y="12411"/>
                    <a:pt x="17785" y="12028"/>
                    <a:pt x="17297" y="11679"/>
                  </a:cubicBezTo>
                  <a:cubicBezTo>
                    <a:pt x="17053" y="12028"/>
                    <a:pt x="16867" y="12365"/>
                    <a:pt x="16622" y="12749"/>
                  </a:cubicBezTo>
                  <a:cubicBezTo>
                    <a:pt x="16529" y="12884"/>
                    <a:pt x="16444" y="13047"/>
                    <a:pt x="16287" y="13047"/>
                  </a:cubicBezTo>
                  <a:cubicBezTo>
                    <a:pt x="16268" y="13047"/>
                    <a:pt x="16248" y="13044"/>
                    <a:pt x="16227" y="13039"/>
                  </a:cubicBezTo>
                  <a:cubicBezTo>
                    <a:pt x="15994" y="12946"/>
                    <a:pt x="16041" y="12702"/>
                    <a:pt x="16087" y="12504"/>
                  </a:cubicBezTo>
                  <a:cubicBezTo>
                    <a:pt x="16180" y="12260"/>
                    <a:pt x="16331" y="12028"/>
                    <a:pt x="16425" y="11830"/>
                  </a:cubicBezTo>
                  <a:cubicBezTo>
                    <a:pt x="16518" y="11632"/>
                    <a:pt x="16669" y="11493"/>
                    <a:pt x="16808" y="11248"/>
                  </a:cubicBezTo>
                  <a:cubicBezTo>
                    <a:pt x="16285" y="10864"/>
                    <a:pt x="15750" y="10515"/>
                    <a:pt x="15215" y="10132"/>
                  </a:cubicBezTo>
                  <a:cubicBezTo>
                    <a:pt x="15064" y="11051"/>
                    <a:pt x="14482" y="11783"/>
                    <a:pt x="14098" y="12609"/>
                  </a:cubicBezTo>
                  <a:cubicBezTo>
                    <a:pt x="14005" y="12795"/>
                    <a:pt x="13854" y="12946"/>
                    <a:pt x="13761" y="13086"/>
                  </a:cubicBezTo>
                  <a:cubicBezTo>
                    <a:pt x="13695" y="13121"/>
                    <a:pt x="13641" y="13138"/>
                    <a:pt x="13596" y="13138"/>
                  </a:cubicBezTo>
                  <a:cubicBezTo>
                    <a:pt x="13506" y="13138"/>
                    <a:pt x="13455" y="13071"/>
                    <a:pt x="13424" y="12946"/>
                  </a:cubicBezTo>
                  <a:lnTo>
                    <a:pt x="13424" y="12702"/>
                  </a:lnTo>
                  <a:cubicBezTo>
                    <a:pt x="13517" y="12504"/>
                    <a:pt x="13563" y="12260"/>
                    <a:pt x="13714" y="12028"/>
                  </a:cubicBezTo>
                  <a:cubicBezTo>
                    <a:pt x="14052" y="11295"/>
                    <a:pt x="14436" y="10574"/>
                    <a:pt x="14831" y="9794"/>
                  </a:cubicBezTo>
                  <a:cubicBezTo>
                    <a:pt x="14389" y="9504"/>
                    <a:pt x="14052" y="9213"/>
                    <a:pt x="13668" y="8969"/>
                  </a:cubicBezTo>
                  <a:cubicBezTo>
                    <a:pt x="13517" y="9213"/>
                    <a:pt x="13424" y="9411"/>
                    <a:pt x="13272" y="9597"/>
                  </a:cubicBezTo>
                  <a:cubicBezTo>
                    <a:pt x="13117" y="9800"/>
                    <a:pt x="12954" y="9899"/>
                    <a:pt x="12816" y="9899"/>
                  </a:cubicBezTo>
                  <a:cubicBezTo>
                    <a:pt x="12789" y="9899"/>
                    <a:pt x="12762" y="9895"/>
                    <a:pt x="12737" y="9887"/>
                  </a:cubicBezTo>
                  <a:cubicBezTo>
                    <a:pt x="12598" y="9794"/>
                    <a:pt x="12598" y="9550"/>
                    <a:pt x="12737" y="9306"/>
                  </a:cubicBezTo>
                  <a:cubicBezTo>
                    <a:pt x="12889" y="9062"/>
                    <a:pt x="12982" y="8829"/>
                    <a:pt x="13133" y="8585"/>
                  </a:cubicBezTo>
                  <a:cubicBezTo>
                    <a:pt x="12551" y="8189"/>
                    <a:pt x="11970" y="7759"/>
                    <a:pt x="11342" y="7317"/>
                  </a:cubicBezTo>
                  <a:cubicBezTo>
                    <a:pt x="11097" y="7805"/>
                    <a:pt x="10900" y="8247"/>
                    <a:pt x="10655" y="8678"/>
                  </a:cubicBezTo>
                  <a:cubicBezTo>
                    <a:pt x="10516" y="9015"/>
                    <a:pt x="10411" y="9306"/>
                    <a:pt x="10271" y="9597"/>
                  </a:cubicBezTo>
                  <a:cubicBezTo>
                    <a:pt x="10194" y="9722"/>
                    <a:pt x="10076" y="9913"/>
                    <a:pt x="9898" y="9913"/>
                  </a:cubicBezTo>
                  <a:cubicBezTo>
                    <a:pt x="9862" y="9913"/>
                    <a:pt x="9824" y="9905"/>
                    <a:pt x="9783" y="9887"/>
                  </a:cubicBezTo>
                  <a:cubicBezTo>
                    <a:pt x="9597" y="9794"/>
                    <a:pt x="9643" y="9550"/>
                    <a:pt x="9736" y="9352"/>
                  </a:cubicBezTo>
                  <a:cubicBezTo>
                    <a:pt x="9934" y="8585"/>
                    <a:pt x="10318" y="7852"/>
                    <a:pt x="10760" y="7177"/>
                  </a:cubicBezTo>
                  <a:cubicBezTo>
                    <a:pt x="10807" y="7131"/>
                    <a:pt x="10807" y="7084"/>
                    <a:pt x="10853" y="6980"/>
                  </a:cubicBezTo>
                  <a:cubicBezTo>
                    <a:pt x="10365" y="6642"/>
                    <a:pt x="9888" y="6305"/>
                    <a:pt x="9353" y="5921"/>
                  </a:cubicBezTo>
                  <a:cubicBezTo>
                    <a:pt x="9306" y="6107"/>
                    <a:pt x="9248" y="6305"/>
                    <a:pt x="9155" y="6445"/>
                  </a:cubicBezTo>
                  <a:cubicBezTo>
                    <a:pt x="9062" y="6642"/>
                    <a:pt x="8957" y="6840"/>
                    <a:pt x="8818" y="7026"/>
                  </a:cubicBezTo>
                  <a:cubicBezTo>
                    <a:pt x="8784" y="7068"/>
                    <a:pt x="8674" y="7103"/>
                    <a:pt x="8580" y="7103"/>
                  </a:cubicBezTo>
                  <a:cubicBezTo>
                    <a:pt x="8542" y="7103"/>
                    <a:pt x="8507" y="7098"/>
                    <a:pt x="8480" y="7084"/>
                  </a:cubicBezTo>
                  <a:cubicBezTo>
                    <a:pt x="8434" y="7084"/>
                    <a:pt x="8376" y="6886"/>
                    <a:pt x="8376" y="6793"/>
                  </a:cubicBezTo>
                  <a:cubicBezTo>
                    <a:pt x="8480" y="6445"/>
                    <a:pt x="8620" y="6107"/>
                    <a:pt x="8724" y="5816"/>
                  </a:cubicBezTo>
                  <a:cubicBezTo>
                    <a:pt x="8818" y="5630"/>
                    <a:pt x="8818" y="5526"/>
                    <a:pt x="8620" y="5433"/>
                  </a:cubicBezTo>
                  <a:cubicBezTo>
                    <a:pt x="8143" y="5095"/>
                    <a:pt x="7654" y="4804"/>
                    <a:pt x="7166" y="4467"/>
                  </a:cubicBezTo>
                  <a:cubicBezTo>
                    <a:pt x="7119" y="4560"/>
                    <a:pt x="7119" y="4607"/>
                    <a:pt x="7119" y="4653"/>
                  </a:cubicBezTo>
                  <a:cubicBezTo>
                    <a:pt x="6829" y="5433"/>
                    <a:pt x="6538" y="6154"/>
                    <a:pt x="6247" y="6933"/>
                  </a:cubicBezTo>
                  <a:cubicBezTo>
                    <a:pt x="6200" y="7026"/>
                    <a:pt x="6107" y="7177"/>
                    <a:pt x="6049" y="7224"/>
                  </a:cubicBezTo>
                  <a:cubicBezTo>
                    <a:pt x="5956" y="7317"/>
                    <a:pt x="5863" y="7375"/>
                    <a:pt x="5817" y="7375"/>
                  </a:cubicBezTo>
                  <a:cubicBezTo>
                    <a:pt x="5712" y="7317"/>
                    <a:pt x="5619" y="7177"/>
                    <a:pt x="5619" y="7131"/>
                  </a:cubicBezTo>
                  <a:cubicBezTo>
                    <a:pt x="5619" y="6933"/>
                    <a:pt x="5665" y="6793"/>
                    <a:pt x="5712" y="6642"/>
                  </a:cubicBezTo>
                  <a:cubicBezTo>
                    <a:pt x="6049" y="5816"/>
                    <a:pt x="6398" y="4991"/>
                    <a:pt x="6736" y="4176"/>
                  </a:cubicBezTo>
                  <a:cubicBezTo>
                    <a:pt x="6294" y="3886"/>
                    <a:pt x="5910" y="3595"/>
                    <a:pt x="5468" y="3304"/>
                  </a:cubicBezTo>
                  <a:cubicBezTo>
                    <a:pt x="5375" y="3537"/>
                    <a:pt x="5328" y="3781"/>
                    <a:pt x="5235" y="4025"/>
                  </a:cubicBezTo>
                  <a:cubicBezTo>
                    <a:pt x="5177" y="4176"/>
                    <a:pt x="5130" y="4316"/>
                    <a:pt x="5037" y="4409"/>
                  </a:cubicBezTo>
                  <a:cubicBezTo>
                    <a:pt x="4991" y="4514"/>
                    <a:pt x="4840" y="4560"/>
                    <a:pt x="4747" y="4560"/>
                  </a:cubicBezTo>
                  <a:cubicBezTo>
                    <a:pt x="4700" y="4514"/>
                    <a:pt x="4653" y="4362"/>
                    <a:pt x="4595" y="4269"/>
                  </a:cubicBezTo>
                  <a:cubicBezTo>
                    <a:pt x="4595" y="4118"/>
                    <a:pt x="4653" y="3979"/>
                    <a:pt x="4700" y="3886"/>
                  </a:cubicBezTo>
                  <a:cubicBezTo>
                    <a:pt x="4793" y="3595"/>
                    <a:pt x="4886" y="3351"/>
                    <a:pt x="4944" y="3106"/>
                  </a:cubicBezTo>
                  <a:cubicBezTo>
                    <a:pt x="4944" y="3060"/>
                    <a:pt x="4886" y="2909"/>
                    <a:pt x="4840" y="2862"/>
                  </a:cubicBezTo>
                  <a:cubicBezTo>
                    <a:pt x="3676" y="2141"/>
                    <a:pt x="2513" y="1362"/>
                    <a:pt x="1304" y="687"/>
                  </a:cubicBezTo>
                  <a:cubicBezTo>
                    <a:pt x="1013" y="536"/>
                    <a:pt x="722" y="338"/>
                    <a:pt x="385" y="198"/>
                  </a:cubicBezTo>
                  <a:cubicBezTo>
                    <a:pt x="292" y="152"/>
                    <a:pt x="140" y="47"/>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7"/>
            <p:cNvSpPr/>
            <p:nvPr/>
          </p:nvSpPr>
          <p:spPr>
            <a:xfrm>
              <a:off x="2656575" y="3007375"/>
              <a:ext cx="89600" cy="152675"/>
            </a:xfrm>
            <a:custGeom>
              <a:avLst/>
              <a:gdLst/>
              <a:ahLst/>
              <a:cxnLst/>
              <a:rect l="l" t="t" r="r" b="b"/>
              <a:pathLst>
                <a:path w="3584" h="6107" extrusionOk="0">
                  <a:moveTo>
                    <a:pt x="3537" y="0"/>
                  </a:moveTo>
                  <a:lnTo>
                    <a:pt x="3444" y="47"/>
                  </a:lnTo>
                  <a:cubicBezTo>
                    <a:pt x="3444" y="489"/>
                    <a:pt x="3246" y="873"/>
                    <a:pt x="2909" y="1210"/>
                  </a:cubicBezTo>
                  <a:cubicBezTo>
                    <a:pt x="2804" y="1361"/>
                    <a:pt x="2618" y="1454"/>
                    <a:pt x="2420" y="1501"/>
                  </a:cubicBezTo>
                  <a:cubicBezTo>
                    <a:pt x="2327" y="1501"/>
                    <a:pt x="2129" y="1408"/>
                    <a:pt x="2036" y="1361"/>
                  </a:cubicBezTo>
                  <a:cubicBezTo>
                    <a:pt x="1350" y="2862"/>
                    <a:pt x="675" y="4362"/>
                    <a:pt x="1" y="5909"/>
                  </a:cubicBezTo>
                  <a:lnTo>
                    <a:pt x="431" y="6107"/>
                  </a:lnTo>
                  <a:cubicBezTo>
                    <a:pt x="478" y="5967"/>
                    <a:pt x="582" y="5863"/>
                    <a:pt x="722" y="5770"/>
                  </a:cubicBezTo>
                  <a:cubicBezTo>
                    <a:pt x="722" y="5756"/>
                    <a:pt x="731" y="5750"/>
                    <a:pt x="747" y="5750"/>
                  </a:cubicBezTo>
                  <a:cubicBezTo>
                    <a:pt x="786" y="5750"/>
                    <a:pt x="868" y="5783"/>
                    <a:pt x="966" y="5816"/>
                  </a:cubicBezTo>
                  <a:lnTo>
                    <a:pt x="1211" y="5909"/>
                  </a:lnTo>
                  <a:cubicBezTo>
                    <a:pt x="1350" y="5572"/>
                    <a:pt x="1501" y="5235"/>
                    <a:pt x="1641" y="4897"/>
                  </a:cubicBezTo>
                  <a:cubicBezTo>
                    <a:pt x="1932" y="4165"/>
                    <a:pt x="2176" y="3443"/>
                    <a:pt x="2571" y="2769"/>
                  </a:cubicBezTo>
                  <a:cubicBezTo>
                    <a:pt x="2955" y="1943"/>
                    <a:pt x="3293" y="1071"/>
                    <a:pt x="3583" y="198"/>
                  </a:cubicBezTo>
                  <a:lnTo>
                    <a:pt x="3583" y="152"/>
                  </a:lnTo>
                  <a:cubicBezTo>
                    <a:pt x="3583" y="94"/>
                    <a:pt x="3537" y="47"/>
                    <a:pt x="353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7"/>
            <p:cNvSpPr/>
            <p:nvPr/>
          </p:nvSpPr>
          <p:spPr>
            <a:xfrm>
              <a:off x="2627500" y="2912875"/>
              <a:ext cx="117500" cy="116325"/>
            </a:xfrm>
            <a:custGeom>
              <a:avLst/>
              <a:gdLst/>
              <a:ahLst/>
              <a:cxnLst/>
              <a:rect l="l" t="t" r="r" b="b"/>
              <a:pathLst>
                <a:path w="4700" h="4653" extrusionOk="0">
                  <a:moveTo>
                    <a:pt x="2176" y="0"/>
                  </a:moveTo>
                  <a:cubicBezTo>
                    <a:pt x="1594" y="442"/>
                    <a:pt x="1013" y="826"/>
                    <a:pt x="478" y="1256"/>
                  </a:cubicBezTo>
                  <a:cubicBezTo>
                    <a:pt x="338" y="1361"/>
                    <a:pt x="187" y="1454"/>
                    <a:pt x="94" y="1547"/>
                  </a:cubicBezTo>
                  <a:lnTo>
                    <a:pt x="47" y="1547"/>
                  </a:lnTo>
                  <a:cubicBezTo>
                    <a:pt x="47" y="1605"/>
                    <a:pt x="1" y="1652"/>
                    <a:pt x="1" y="1745"/>
                  </a:cubicBezTo>
                  <a:cubicBezTo>
                    <a:pt x="47" y="1989"/>
                    <a:pt x="94" y="2280"/>
                    <a:pt x="140" y="2571"/>
                  </a:cubicBezTo>
                  <a:cubicBezTo>
                    <a:pt x="187" y="2955"/>
                    <a:pt x="291" y="3292"/>
                    <a:pt x="385" y="3687"/>
                  </a:cubicBezTo>
                  <a:cubicBezTo>
                    <a:pt x="385" y="3687"/>
                    <a:pt x="385" y="3734"/>
                    <a:pt x="431" y="3734"/>
                  </a:cubicBezTo>
                  <a:cubicBezTo>
                    <a:pt x="582" y="3536"/>
                    <a:pt x="722" y="3350"/>
                    <a:pt x="873" y="3152"/>
                  </a:cubicBezTo>
                  <a:cubicBezTo>
                    <a:pt x="1013" y="2908"/>
                    <a:pt x="1210" y="2710"/>
                    <a:pt x="1455" y="2478"/>
                  </a:cubicBezTo>
                  <a:cubicBezTo>
                    <a:pt x="1501" y="2420"/>
                    <a:pt x="1594" y="2327"/>
                    <a:pt x="1699" y="2327"/>
                  </a:cubicBezTo>
                  <a:cubicBezTo>
                    <a:pt x="1745" y="2373"/>
                    <a:pt x="1838" y="2478"/>
                    <a:pt x="1838" y="2571"/>
                  </a:cubicBezTo>
                  <a:cubicBezTo>
                    <a:pt x="1885" y="2769"/>
                    <a:pt x="1838" y="3001"/>
                    <a:pt x="1885" y="3199"/>
                  </a:cubicBezTo>
                  <a:cubicBezTo>
                    <a:pt x="1932" y="3583"/>
                    <a:pt x="1990" y="3978"/>
                    <a:pt x="2327" y="4269"/>
                  </a:cubicBezTo>
                  <a:cubicBezTo>
                    <a:pt x="2664" y="3932"/>
                    <a:pt x="2804" y="3397"/>
                    <a:pt x="3292" y="3152"/>
                  </a:cubicBezTo>
                  <a:cubicBezTo>
                    <a:pt x="3365" y="3135"/>
                    <a:pt x="3417" y="3125"/>
                    <a:pt x="3456" y="3125"/>
                  </a:cubicBezTo>
                  <a:cubicBezTo>
                    <a:pt x="3524" y="3125"/>
                    <a:pt x="3554" y="3157"/>
                    <a:pt x="3583" y="3245"/>
                  </a:cubicBezTo>
                  <a:lnTo>
                    <a:pt x="3583" y="3687"/>
                  </a:lnTo>
                  <a:lnTo>
                    <a:pt x="3583" y="4653"/>
                  </a:lnTo>
                  <a:lnTo>
                    <a:pt x="3630" y="4653"/>
                  </a:lnTo>
                  <a:cubicBezTo>
                    <a:pt x="3781" y="4513"/>
                    <a:pt x="3874" y="4316"/>
                    <a:pt x="4072" y="4164"/>
                  </a:cubicBezTo>
                  <a:cubicBezTo>
                    <a:pt x="4211" y="4025"/>
                    <a:pt x="4362" y="3874"/>
                    <a:pt x="4549" y="3734"/>
                  </a:cubicBezTo>
                  <a:cubicBezTo>
                    <a:pt x="4549" y="3780"/>
                    <a:pt x="4607" y="3780"/>
                    <a:pt x="4607" y="3827"/>
                  </a:cubicBezTo>
                  <a:lnTo>
                    <a:pt x="4700" y="3780"/>
                  </a:lnTo>
                  <a:cubicBezTo>
                    <a:pt x="4653" y="3536"/>
                    <a:pt x="4549" y="3292"/>
                    <a:pt x="4549" y="3059"/>
                  </a:cubicBezTo>
                  <a:cubicBezTo>
                    <a:pt x="4409" y="2373"/>
                    <a:pt x="4316" y="1745"/>
                    <a:pt x="4211" y="1117"/>
                  </a:cubicBezTo>
                  <a:cubicBezTo>
                    <a:pt x="4161" y="1119"/>
                    <a:pt x="4113" y="1121"/>
                    <a:pt x="4064" y="1121"/>
                  </a:cubicBezTo>
                  <a:cubicBezTo>
                    <a:pt x="3225" y="1121"/>
                    <a:pt x="2638" y="737"/>
                    <a:pt x="2176" y="0"/>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7"/>
            <p:cNvSpPr/>
            <p:nvPr/>
          </p:nvSpPr>
          <p:spPr>
            <a:xfrm>
              <a:off x="2627500" y="2944275"/>
              <a:ext cx="11950" cy="60800"/>
            </a:xfrm>
            <a:custGeom>
              <a:avLst/>
              <a:gdLst/>
              <a:ahLst/>
              <a:cxnLst/>
              <a:rect l="l" t="t" r="r" b="b"/>
              <a:pathLst>
                <a:path w="478" h="2432" extrusionOk="0">
                  <a:moveTo>
                    <a:pt x="385" y="2431"/>
                  </a:moveTo>
                  <a:cubicBezTo>
                    <a:pt x="291" y="2036"/>
                    <a:pt x="187" y="1699"/>
                    <a:pt x="140" y="1315"/>
                  </a:cubicBezTo>
                  <a:cubicBezTo>
                    <a:pt x="94" y="1024"/>
                    <a:pt x="47" y="733"/>
                    <a:pt x="1" y="489"/>
                  </a:cubicBezTo>
                  <a:cubicBezTo>
                    <a:pt x="1" y="396"/>
                    <a:pt x="47" y="349"/>
                    <a:pt x="47" y="291"/>
                  </a:cubicBezTo>
                  <a:lnTo>
                    <a:pt x="94" y="291"/>
                  </a:lnTo>
                  <a:cubicBezTo>
                    <a:pt x="187" y="198"/>
                    <a:pt x="338" y="105"/>
                    <a:pt x="478" y="0"/>
                  </a:cubicBezTo>
                  <a:lnTo>
                    <a:pt x="478" y="0"/>
                  </a:lnTo>
                  <a:lnTo>
                    <a:pt x="478" y="0"/>
                  </a:lnTo>
                  <a:cubicBezTo>
                    <a:pt x="338" y="105"/>
                    <a:pt x="187" y="198"/>
                    <a:pt x="94" y="291"/>
                  </a:cubicBezTo>
                  <a:lnTo>
                    <a:pt x="47" y="291"/>
                  </a:lnTo>
                  <a:cubicBezTo>
                    <a:pt x="47" y="349"/>
                    <a:pt x="1" y="396"/>
                    <a:pt x="1" y="489"/>
                  </a:cubicBezTo>
                  <a:cubicBezTo>
                    <a:pt x="47" y="733"/>
                    <a:pt x="94" y="1024"/>
                    <a:pt x="140" y="1315"/>
                  </a:cubicBezTo>
                  <a:cubicBezTo>
                    <a:pt x="187" y="1699"/>
                    <a:pt x="291" y="2036"/>
                    <a:pt x="385" y="243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7"/>
            <p:cNvSpPr/>
            <p:nvPr/>
          </p:nvSpPr>
          <p:spPr>
            <a:xfrm>
              <a:off x="2498975" y="3005050"/>
              <a:ext cx="200100" cy="376875"/>
            </a:xfrm>
            <a:custGeom>
              <a:avLst/>
              <a:gdLst/>
              <a:ahLst/>
              <a:cxnLst/>
              <a:rect l="l" t="t" r="r" b="b"/>
              <a:pathLst>
                <a:path w="8004" h="15075" extrusionOk="0">
                  <a:moveTo>
                    <a:pt x="6491" y="3246"/>
                  </a:moveTo>
                  <a:cubicBezTo>
                    <a:pt x="6549" y="3339"/>
                    <a:pt x="6596" y="3443"/>
                    <a:pt x="6549" y="3536"/>
                  </a:cubicBezTo>
                  <a:cubicBezTo>
                    <a:pt x="6305" y="4025"/>
                    <a:pt x="6014" y="4548"/>
                    <a:pt x="5770" y="5037"/>
                  </a:cubicBezTo>
                  <a:cubicBezTo>
                    <a:pt x="5619" y="5235"/>
                    <a:pt x="5479" y="5421"/>
                    <a:pt x="5328" y="5572"/>
                  </a:cubicBezTo>
                  <a:lnTo>
                    <a:pt x="5235" y="5572"/>
                  </a:lnTo>
                  <a:cubicBezTo>
                    <a:pt x="5328" y="5281"/>
                    <a:pt x="5386" y="5037"/>
                    <a:pt x="5479" y="4793"/>
                  </a:cubicBezTo>
                  <a:cubicBezTo>
                    <a:pt x="5723" y="4316"/>
                    <a:pt x="6014" y="3827"/>
                    <a:pt x="6305" y="3385"/>
                  </a:cubicBezTo>
                  <a:cubicBezTo>
                    <a:pt x="6305" y="3292"/>
                    <a:pt x="6444" y="3292"/>
                    <a:pt x="6491" y="3246"/>
                  </a:cubicBezTo>
                  <a:close/>
                  <a:moveTo>
                    <a:pt x="4653" y="6444"/>
                  </a:moveTo>
                  <a:cubicBezTo>
                    <a:pt x="4700" y="6491"/>
                    <a:pt x="4746" y="6491"/>
                    <a:pt x="4746" y="6537"/>
                  </a:cubicBezTo>
                  <a:cubicBezTo>
                    <a:pt x="4746" y="6688"/>
                    <a:pt x="4746" y="6875"/>
                    <a:pt x="4653" y="7072"/>
                  </a:cubicBezTo>
                  <a:cubicBezTo>
                    <a:pt x="4165" y="8282"/>
                    <a:pt x="3641" y="9492"/>
                    <a:pt x="3153" y="10713"/>
                  </a:cubicBezTo>
                  <a:cubicBezTo>
                    <a:pt x="2769" y="11585"/>
                    <a:pt x="2327" y="12504"/>
                    <a:pt x="1943" y="13423"/>
                  </a:cubicBezTo>
                  <a:cubicBezTo>
                    <a:pt x="1838" y="13621"/>
                    <a:pt x="1745" y="13807"/>
                    <a:pt x="1606" y="13958"/>
                  </a:cubicBezTo>
                  <a:cubicBezTo>
                    <a:pt x="1548" y="14051"/>
                    <a:pt x="1408" y="14051"/>
                    <a:pt x="1315" y="14098"/>
                  </a:cubicBezTo>
                  <a:cubicBezTo>
                    <a:pt x="1315" y="14005"/>
                    <a:pt x="1257" y="13912"/>
                    <a:pt x="1315" y="13807"/>
                  </a:cubicBezTo>
                  <a:cubicBezTo>
                    <a:pt x="1548" y="13132"/>
                    <a:pt x="1838" y="12458"/>
                    <a:pt x="2129" y="11771"/>
                  </a:cubicBezTo>
                  <a:cubicBezTo>
                    <a:pt x="2664" y="10562"/>
                    <a:pt x="3350" y="9445"/>
                    <a:pt x="3734" y="8142"/>
                  </a:cubicBezTo>
                  <a:cubicBezTo>
                    <a:pt x="3874" y="7700"/>
                    <a:pt x="4118" y="7270"/>
                    <a:pt x="4362" y="6828"/>
                  </a:cubicBezTo>
                  <a:cubicBezTo>
                    <a:pt x="4409" y="6688"/>
                    <a:pt x="4560" y="6584"/>
                    <a:pt x="4653" y="6444"/>
                  </a:cubicBezTo>
                  <a:close/>
                  <a:moveTo>
                    <a:pt x="6549" y="0"/>
                  </a:moveTo>
                  <a:cubicBezTo>
                    <a:pt x="6351" y="535"/>
                    <a:pt x="6200" y="1117"/>
                    <a:pt x="5968" y="1640"/>
                  </a:cubicBezTo>
                  <a:cubicBezTo>
                    <a:pt x="4897" y="4071"/>
                    <a:pt x="3827" y="6491"/>
                    <a:pt x="2711" y="8864"/>
                  </a:cubicBezTo>
                  <a:cubicBezTo>
                    <a:pt x="1897" y="10655"/>
                    <a:pt x="1024" y="12504"/>
                    <a:pt x="1" y="14202"/>
                  </a:cubicBezTo>
                  <a:cubicBezTo>
                    <a:pt x="536" y="14493"/>
                    <a:pt x="1117" y="14784"/>
                    <a:pt x="1699" y="15075"/>
                  </a:cubicBezTo>
                  <a:cubicBezTo>
                    <a:pt x="1699" y="15075"/>
                    <a:pt x="1699" y="15017"/>
                    <a:pt x="1745" y="15017"/>
                  </a:cubicBezTo>
                  <a:cubicBezTo>
                    <a:pt x="1943" y="14388"/>
                    <a:pt x="2187" y="13760"/>
                    <a:pt x="2420" y="13179"/>
                  </a:cubicBezTo>
                  <a:cubicBezTo>
                    <a:pt x="3292" y="11295"/>
                    <a:pt x="4223" y="9352"/>
                    <a:pt x="5095" y="7456"/>
                  </a:cubicBezTo>
                  <a:cubicBezTo>
                    <a:pt x="5479" y="6642"/>
                    <a:pt x="5816" y="5770"/>
                    <a:pt x="6200" y="4944"/>
                  </a:cubicBezTo>
                  <a:cubicBezTo>
                    <a:pt x="6782" y="3629"/>
                    <a:pt x="7363" y="2373"/>
                    <a:pt x="7945" y="1059"/>
                  </a:cubicBezTo>
                  <a:cubicBezTo>
                    <a:pt x="7945" y="1012"/>
                    <a:pt x="8003" y="966"/>
                    <a:pt x="8003" y="826"/>
                  </a:cubicBezTo>
                  <a:lnTo>
                    <a:pt x="8003" y="826"/>
                  </a:lnTo>
                  <a:cubicBezTo>
                    <a:pt x="7773" y="1007"/>
                    <a:pt x="7598" y="1102"/>
                    <a:pt x="7441" y="1102"/>
                  </a:cubicBezTo>
                  <a:cubicBezTo>
                    <a:pt x="7264" y="1102"/>
                    <a:pt x="7112" y="981"/>
                    <a:pt x="6933" y="722"/>
                  </a:cubicBezTo>
                  <a:cubicBezTo>
                    <a:pt x="6782" y="477"/>
                    <a:pt x="6689" y="245"/>
                    <a:pt x="6549"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7"/>
            <p:cNvSpPr/>
            <p:nvPr/>
          </p:nvSpPr>
          <p:spPr>
            <a:xfrm>
              <a:off x="2632150" y="3152775"/>
              <a:ext cx="54700" cy="75050"/>
            </a:xfrm>
            <a:custGeom>
              <a:avLst/>
              <a:gdLst/>
              <a:ahLst/>
              <a:cxnLst/>
              <a:rect l="l" t="t" r="r" b="b"/>
              <a:pathLst>
                <a:path w="2188" h="3002" extrusionOk="0">
                  <a:moveTo>
                    <a:pt x="1943" y="0"/>
                  </a:moveTo>
                  <a:cubicBezTo>
                    <a:pt x="1804" y="291"/>
                    <a:pt x="1699" y="489"/>
                    <a:pt x="1559" y="628"/>
                  </a:cubicBezTo>
                  <a:cubicBezTo>
                    <a:pt x="1559" y="661"/>
                    <a:pt x="1508" y="699"/>
                    <a:pt x="1461" y="699"/>
                  </a:cubicBezTo>
                  <a:cubicBezTo>
                    <a:pt x="1441" y="699"/>
                    <a:pt x="1422" y="692"/>
                    <a:pt x="1408" y="675"/>
                  </a:cubicBezTo>
                  <a:cubicBezTo>
                    <a:pt x="1362" y="675"/>
                    <a:pt x="1362" y="582"/>
                    <a:pt x="1362" y="535"/>
                  </a:cubicBezTo>
                  <a:cubicBezTo>
                    <a:pt x="1362" y="442"/>
                    <a:pt x="1362" y="337"/>
                    <a:pt x="1408" y="291"/>
                  </a:cubicBezTo>
                  <a:lnTo>
                    <a:pt x="978" y="93"/>
                  </a:lnTo>
                  <a:cubicBezTo>
                    <a:pt x="687" y="826"/>
                    <a:pt x="350" y="1501"/>
                    <a:pt x="1" y="2233"/>
                  </a:cubicBezTo>
                  <a:lnTo>
                    <a:pt x="396" y="2420"/>
                  </a:lnTo>
                  <a:cubicBezTo>
                    <a:pt x="443" y="2326"/>
                    <a:pt x="536" y="2233"/>
                    <a:pt x="687" y="2233"/>
                  </a:cubicBezTo>
                  <a:cubicBezTo>
                    <a:pt x="873" y="2326"/>
                    <a:pt x="827" y="2478"/>
                    <a:pt x="780" y="2571"/>
                  </a:cubicBezTo>
                  <a:cubicBezTo>
                    <a:pt x="780" y="2710"/>
                    <a:pt x="734" y="2815"/>
                    <a:pt x="687" y="2955"/>
                  </a:cubicBezTo>
                  <a:lnTo>
                    <a:pt x="873" y="3001"/>
                  </a:lnTo>
                  <a:cubicBezTo>
                    <a:pt x="1315" y="2036"/>
                    <a:pt x="1746" y="1070"/>
                    <a:pt x="2188" y="93"/>
                  </a:cubicBezTo>
                  <a:lnTo>
                    <a:pt x="1943"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7"/>
            <p:cNvSpPr/>
            <p:nvPr/>
          </p:nvSpPr>
          <p:spPr>
            <a:xfrm>
              <a:off x="2549875" y="3208600"/>
              <a:ext cx="104125" cy="193675"/>
            </a:xfrm>
            <a:custGeom>
              <a:avLst/>
              <a:gdLst/>
              <a:ahLst/>
              <a:cxnLst/>
              <a:rect l="l" t="t" r="r" b="b"/>
              <a:pathLst>
                <a:path w="4165" h="7747" extrusionOk="0">
                  <a:moveTo>
                    <a:pt x="3292" y="0"/>
                  </a:moveTo>
                  <a:cubicBezTo>
                    <a:pt x="2233" y="2373"/>
                    <a:pt x="1163" y="4699"/>
                    <a:pt x="47" y="7026"/>
                  </a:cubicBezTo>
                  <a:cubicBezTo>
                    <a:pt x="47" y="7072"/>
                    <a:pt x="0" y="7072"/>
                    <a:pt x="0" y="7119"/>
                  </a:cubicBezTo>
                  <a:cubicBezTo>
                    <a:pt x="291" y="7363"/>
                    <a:pt x="582" y="7561"/>
                    <a:pt x="872" y="7747"/>
                  </a:cubicBezTo>
                  <a:cubicBezTo>
                    <a:pt x="872" y="7747"/>
                    <a:pt x="919" y="7700"/>
                    <a:pt x="919" y="7654"/>
                  </a:cubicBezTo>
                  <a:cubicBezTo>
                    <a:pt x="1547" y="6351"/>
                    <a:pt x="2187" y="5083"/>
                    <a:pt x="2815" y="3781"/>
                  </a:cubicBezTo>
                  <a:cubicBezTo>
                    <a:pt x="3245" y="2804"/>
                    <a:pt x="3687" y="1792"/>
                    <a:pt x="4164" y="768"/>
                  </a:cubicBezTo>
                  <a:lnTo>
                    <a:pt x="3978" y="722"/>
                  </a:lnTo>
                  <a:cubicBezTo>
                    <a:pt x="3873" y="826"/>
                    <a:pt x="3827" y="919"/>
                    <a:pt x="3780" y="1059"/>
                  </a:cubicBezTo>
                  <a:cubicBezTo>
                    <a:pt x="3734" y="1117"/>
                    <a:pt x="3641" y="1164"/>
                    <a:pt x="3583" y="1210"/>
                  </a:cubicBezTo>
                  <a:cubicBezTo>
                    <a:pt x="3536" y="1117"/>
                    <a:pt x="3490" y="1012"/>
                    <a:pt x="3490" y="919"/>
                  </a:cubicBezTo>
                  <a:cubicBezTo>
                    <a:pt x="3536" y="675"/>
                    <a:pt x="3583" y="431"/>
                    <a:pt x="3687" y="245"/>
                  </a:cubicBezTo>
                  <a:lnTo>
                    <a:pt x="3687" y="187"/>
                  </a:lnTo>
                  <a:lnTo>
                    <a:pt x="3292"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7"/>
            <p:cNvSpPr/>
            <p:nvPr/>
          </p:nvSpPr>
          <p:spPr>
            <a:xfrm>
              <a:off x="2554800" y="2663375"/>
              <a:ext cx="112575" cy="145425"/>
            </a:xfrm>
            <a:custGeom>
              <a:avLst/>
              <a:gdLst/>
              <a:ahLst/>
              <a:cxnLst/>
              <a:rect l="l" t="t" r="r" b="b"/>
              <a:pathLst>
                <a:path w="4503" h="5817" extrusionOk="0">
                  <a:moveTo>
                    <a:pt x="2618" y="1"/>
                  </a:moveTo>
                  <a:cubicBezTo>
                    <a:pt x="2467" y="245"/>
                    <a:pt x="2281" y="536"/>
                    <a:pt x="2083" y="873"/>
                  </a:cubicBezTo>
                  <a:cubicBezTo>
                    <a:pt x="2571" y="873"/>
                    <a:pt x="2909" y="1012"/>
                    <a:pt x="3153" y="1350"/>
                  </a:cubicBezTo>
                  <a:cubicBezTo>
                    <a:pt x="2943" y="1500"/>
                    <a:pt x="2742" y="1566"/>
                    <a:pt x="2550" y="1566"/>
                  </a:cubicBezTo>
                  <a:cubicBezTo>
                    <a:pt x="2295" y="1566"/>
                    <a:pt x="2058" y="1449"/>
                    <a:pt x="1839" y="1257"/>
                  </a:cubicBezTo>
                  <a:cubicBezTo>
                    <a:pt x="1699" y="1454"/>
                    <a:pt x="1594" y="1641"/>
                    <a:pt x="1501" y="1792"/>
                  </a:cubicBezTo>
                  <a:cubicBezTo>
                    <a:pt x="1792" y="1931"/>
                    <a:pt x="1990" y="2083"/>
                    <a:pt x="2222" y="2222"/>
                  </a:cubicBezTo>
                  <a:cubicBezTo>
                    <a:pt x="2327" y="2280"/>
                    <a:pt x="2374" y="2420"/>
                    <a:pt x="2467" y="2466"/>
                  </a:cubicBezTo>
                  <a:cubicBezTo>
                    <a:pt x="2327" y="2513"/>
                    <a:pt x="2222" y="2571"/>
                    <a:pt x="2083" y="2618"/>
                  </a:cubicBezTo>
                  <a:lnTo>
                    <a:pt x="2036" y="2618"/>
                  </a:lnTo>
                  <a:cubicBezTo>
                    <a:pt x="1746" y="2513"/>
                    <a:pt x="1501" y="2420"/>
                    <a:pt x="1164" y="2327"/>
                  </a:cubicBezTo>
                  <a:cubicBezTo>
                    <a:pt x="1117" y="2420"/>
                    <a:pt x="1013" y="2571"/>
                    <a:pt x="920" y="2757"/>
                  </a:cubicBezTo>
                  <a:cubicBezTo>
                    <a:pt x="1210" y="2862"/>
                    <a:pt x="1501" y="2908"/>
                    <a:pt x="1746" y="3001"/>
                  </a:cubicBezTo>
                  <a:cubicBezTo>
                    <a:pt x="1839" y="3048"/>
                    <a:pt x="1932" y="3153"/>
                    <a:pt x="1990" y="3246"/>
                  </a:cubicBezTo>
                  <a:cubicBezTo>
                    <a:pt x="1885" y="3292"/>
                    <a:pt x="1839" y="3443"/>
                    <a:pt x="1699" y="3443"/>
                  </a:cubicBezTo>
                  <a:cubicBezTo>
                    <a:pt x="1641" y="3490"/>
                    <a:pt x="1548" y="3490"/>
                    <a:pt x="1501" y="3490"/>
                  </a:cubicBezTo>
                  <a:cubicBezTo>
                    <a:pt x="1457" y="3498"/>
                    <a:pt x="1412" y="3502"/>
                    <a:pt x="1368" y="3502"/>
                  </a:cubicBezTo>
                  <a:cubicBezTo>
                    <a:pt x="1168" y="3502"/>
                    <a:pt x="968" y="3424"/>
                    <a:pt x="768" y="3339"/>
                  </a:cubicBezTo>
                  <a:cubicBezTo>
                    <a:pt x="768" y="3339"/>
                    <a:pt x="722" y="3292"/>
                    <a:pt x="675" y="3292"/>
                  </a:cubicBezTo>
                  <a:cubicBezTo>
                    <a:pt x="629" y="3339"/>
                    <a:pt x="629" y="3339"/>
                    <a:pt x="582" y="3490"/>
                  </a:cubicBezTo>
                  <a:cubicBezTo>
                    <a:pt x="920" y="3583"/>
                    <a:pt x="1257" y="3676"/>
                    <a:pt x="1594" y="3827"/>
                  </a:cubicBezTo>
                  <a:cubicBezTo>
                    <a:pt x="1699" y="3874"/>
                    <a:pt x="1746" y="3967"/>
                    <a:pt x="1839" y="4025"/>
                  </a:cubicBezTo>
                  <a:cubicBezTo>
                    <a:pt x="1746" y="4118"/>
                    <a:pt x="1641" y="4165"/>
                    <a:pt x="1501" y="4258"/>
                  </a:cubicBezTo>
                  <a:lnTo>
                    <a:pt x="1408" y="4258"/>
                  </a:lnTo>
                  <a:cubicBezTo>
                    <a:pt x="1013" y="4258"/>
                    <a:pt x="675" y="4118"/>
                    <a:pt x="338" y="3920"/>
                  </a:cubicBezTo>
                  <a:cubicBezTo>
                    <a:pt x="245" y="4165"/>
                    <a:pt x="140" y="4409"/>
                    <a:pt x="1" y="4607"/>
                  </a:cubicBezTo>
                  <a:cubicBezTo>
                    <a:pt x="536" y="4839"/>
                    <a:pt x="1013" y="5083"/>
                    <a:pt x="1501" y="5281"/>
                  </a:cubicBezTo>
                  <a:cubicBezTo>
                    <a:pt x="2036" y="5572"/>
                    <a:pt x="2618" y="5712"/>
                    <a:pt x="3246" y="5816"/>
                  </a:cubicBezTo>
                  <a:lnTo>
                    <a:pt x="3339" y="5816"/>
                  </a:lnTo>
                  <a:cubicBezTo>
                    <a:pt x="3490" y="5816"/>
                    <a:pt x="3583" y="5712"/>
                    <a:pt x="3630" y="5525"/>
                  </a:cubicBezTo>
                  <a:cubicBezTo>
                    <a:pt x="3921" y="3967"/>
                    <a:pt x="4211" y="2466"/>
                    <a:pt x="4502" y="919"/>
                  </a:cubicBezTo>
                  <a:cubicBezTo>
                    <a:pt x="4072" y="722"/>
                    <a:pt x="3630" y="477"/>
                    <a:pt x="3199" y="291"/>
                  </a:cubicBezTo>
                  <a:cubicBezTo>
                    <a:pt x="3002" y="187"/>
                    <a:pt x="2804" y="94"/>
                    <a:pt x="261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7"/>
            <p:cNvSpPr/>
            <p:nvPr/>
          </p:nvSpPr>
          <p:spPr>
            <a:xfrm>
              <a:off x="2577775" y="2721525"/>
              <a:ext cx="26775" cy="29100"/>
            </a:xfrm>
            <a:custGeom>
              <a:avLst/>
              <a:gdLst/>
              <a:ahLst/>
              <a:cxnLst/>
              <a:rect l="l" t="t" r="r" b="b"/>
              <a:pathLst>
                <a:path w="1071" h="1164" extrusionOk="0">
                  <a:moveTo>
                    <a:pt x="1071" y="920"/>
                  </a:moveTo>
                  <a:cubicBezTo>
                    <a:pt x="1013" y="827"/>
                    <a:pt x="920" y="722"/>
                    <a:pt x="827" y="675"/>
                  </a:cubicBezTo>
                  <a:cubicBezTo>
                    <a:pt x="582" y="582"/>
                    <a:pt x="291" y="536"/>
                    <a:pt x="1" y="431"/>
                  </a:cubicBezTo>
                  <a:cubicBezTo>
                    <a:pt x="94" y="245"/>
                    <a:pt x="198" y="94"/>
                    <a:pt x="245" y="1"/>
                  </a:cubicBezTo>
                  <a:lnTo>
                    <a:pt x="245" y="1"/>
                  </a:lnTo>
                  <a:cubicBezTo>
                    <a:pt x="198" y="94"/>
                    <a:pt x="94" y="245"/>
                    <a:pt x="1" y="431"/>
                  </a:cubicBezTo>
                  <a:cubicBezTo>
                    <a:pt x="291" y="536"/>
                    <a:pt x="582" y="582"/>
                    <a:pt x="827" y="675"/>
                  </a:cubicBezTo>
                  <a:cubicBezTo>
                    <a:pt x="920" y="722"/>
                    <a:pt x="1013" y="827"/>
                    <a:pt x="1071" y="920"/>
                  </a:cubicBezTo>
                  <a:cubicBezTo>
                    <a:pt x="966" y="966"/>
                    <a:pt x="920" y="1117"/>
                    <a:pt x="780" y="1117"/>
                  </a:cubicBezTo>
                  <a:cubicBezTo>
                    <a:pt x="722" y="1164"/>
                    <a:pt x="629" y="1164"/>
                    <a:pt x="582" y="1164"/>
                  </a:cubicBezTo>
                  <a:cubicBezTo>
                    <a:pt x="629" y="1164"/>
                    <a:pt x="722" y="1164"/>
                    <a:pt x="780" y="1117"/>
                  </a:cubicBezTo>
                  <a:cubicBezTo>
                    <a:pt x="920" y="1117"/>
                    <a:pt x="966" y="966"/>
                    <a:pt x="1071" y="92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7"/>
            <p:cNvSpPr/>
            <p:nvPr/>
          </p:nvSpPr>
          <p:spPr>
            <a:xfrm>
              <a:off x="2569350" y="2745675"/>
              <a:ext cx="31425" cy="24150"/>
            </a:xfrm>
            <a:custGeom>
              <a:avLst/>
              <a:gdLst/>
              <a:ahLst/>
              <a:cxnLst/>
              <a:rect l="l" t="t" r="r" b="b"/>
              <a:pathLst>
                <a:path w="1257" h="966" extrusionOk="0">
                  <a:moveTo>
                    <a:pt x="1257" y="733"/>
                  </a:moveTo>
                  <a:cubicBezTo>
                    <a:pt x="1164" y="675"/>
                    <a:pt x="1117" y="582"/>
                    <a:pt x="1012" y="535"/>
                  </a:cubicBezTo>
                  <a:cubicBezTo>
                    <a:pt x="675" y="384"/>
                    <a:pt x="338" y="291"/>
                    <a:pt x="0" y="198"/>
                  </a:cubicBezTo>
                  <a:cubicBezTo>
                    <a:pt x="47" y="47"/>
                    <a:pt x="47" y="47"/>
                    <a:pt x="93" y="0"/>
                  </a:cubicBezTo>
                  <a:cubicBezTo>
                    <a:pt x="47" y="47"/>
                    <a:pt x="47" y="47"/>
                    <a:pt x="0" y="198"/>
                  </a:cubicBezTo>
                  <a:cubicBezTo>
                    <a:pt x="338" y="291"/>
                    <a:pt x="675" y="384"/>
                    <a:pt x="1012" y="535"/>
                  </a:cubicBezTo>
                  <a:cubicBezTo>
                    <a:pt x="1117" y="582"/>
                    <a:pt x="1164" y="675"/>
                    <a:pt x="1257" y="733"/>
                  </a:cubicBezTo>
                  <a:cubicBezTo>
                    <a:pt x="1164" y="826"/>
                    <a:pt x="1059" y="873"/>
                    <a:pt x="919" y="966"/>
                  </a:cubicBezTo>
                  <a:lnTo>
                    <a:pt x="919" y="966"/>
                  </a:lnTo>
                  <a:lnTo>
                    <a:pt x="919" y="966"/>
                  </a:lnTo>
                  <a:cubicBezTo>
                    <a:pt x="1059" y="873"/>
                    <a:pt x="1164" y="826"/>
                    <a:pt x="1257" y="73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7"/>
            <p:cNvSpPr/>
            <p:nvPr/>
          </p:nvSpPr>
          <p:spPr>
            <a:xfrm>
              <a:off x="2592325" y="2694775"/>
              <a:ext cx="24150" cy="34050"/>
            </a:xfrm>
            <a:custGeom>
              <a:avLst/>
              <a:gdLst/>
              <a:ahLst/>
              <a:cxnLst/>
              <a:rect l="l" t="t" r="r" b="b"/>
              <a:pathLst>
                <a:path w="966" h="1362" extrusionOk="0">
                  <a:moveTo>
                    <a:pt x="966" y="1210"/>
                  </a:moveTo>
                  <a:cubicBezTo>
                    <a:pt x="873" y="1164"/>
                    <a:pt x="826" y="1024"/>
                    <a:pt x="721" y="966"/>
                  </a:cubicBezTo>
                  <a:cubicBezTo>
                    <a:pt x="489" y="827"/>
                    <a:pt x="291" y="675"/>
                    <a:pt x="0" y="536"/>
                  </a:cubicBezTo>
                  <a:cubicBezTo>
                    <a:pt x="93" y="385"/>
                    <a:pt x="198" y="198"/>
                    <a:pt x="338" y="1"/>
                  </a:cubicBezTo>
                  <a:lnTo>
                    <a:pt x="338" y="1"/>
                  </a:lnTo>
                  <a:cubicBezTo>
                    <a:pt x="198" y="198"/>
                    <a:pt x="93" y="385"/>
                    <a:pt x="0" y="536"/>
                  </a:cubicBezTo>
                  <a:cubicBezTo>
                    <a:pt x="291" y="675"/>
                    <a:pt x="489" y="827"/>
                    <a:pt x="721" y="966"/>
                  </a:cubicBezTo>
                  <a:cubicBezTo>
                    <a:pt x="826" y="1024"/>
                    <a:pt x="873" y="1164"/>
                    <a:pt x="966" y="1210"/>
                  </a:cubicBezTo>
                  <a:cubicBezTo>
                    <a:pt x="826" y="1257"/>
                    <a:pt x="721" y="1315"/>
                    <a:pt x="582" y="1362"/>
                  </a:cubicBezTo>
                  <a:lnTo>
                    <a:pt x="582" y="1362"/>
                  </a:lnTo>
                  <a:cubicBezTo>
                    <a:pt x="721" y="1315"/>
                    <a:pt x="826" y="1257"/>
                    <a:pt x="966" y="121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7"/>
            <p:cNvSpPr/>
            <p:nvPr/>
          </p:nvSpPr>
          <p:spPr>
            <a:xfrm>
              <a:off x="2606850" y="2663375"/>
              <a:ext cx="13400" cy="21825"/>
            </a:xfrm>
            <a:custGeom>
              <a:avLst/>
              <a:gdLst/>
              <a:ahLst/>
              <a:cxnLst/>
              <a:rect l="l" t="t" r="r" b="b"/>
              <a:pathLst>
                <a:path w="536" h="873" extrusionOk="0">
                  <a:moveTo>
                    <a:pt x="1" y="873"/>
                  </a:moveTo>
                  <a:cubicBezTo>
                    <a:pt x="199" y="536"/>
                    <a:pt x="385" y="245"/>
                    <a:pt x="536" y="1"/>
                  </a:cubicBezTo>
                  <a:lnTo>
                    <a:pt x="536" y="1"/>
                  </a:lnTo>
                  <a:cubicBezTo>
                    <a:pt x="385" y="245"/>
                    <a:pt x="199" y="536"/>
                    <a:pt x="1" y="87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7"/>
            <p:cNvSpPr/>
            <p:nvPr/>
          </p:nvSpPr>
          <p:spPr>
            <a:xfrm>
              <a:off x="2554800" y="2761375"/>
              <a:ext cx="83500" cy="47425"/>
            </a:xfrm>
            <a:custGeom>
              <a:avLst/>
              <a:gdLst/>
              <a:ahLst/>
              <a:cxnLst/>
              <a:rect l="l" t="t" r="r" b="b"/>
              <a:pathLst>
                <a:path w="3340" h="1897" extrusionOk="0">
                  <a:moveTo>
                    <a:pt x="1501" y="1361"/>
                  </a:moveTo>
                  <a:cubicBezTo>
                    <a:pt x="1013" y="1163"/>
                    <a:pt x="536" y="919"/>
                    <a:pt x="1" y="687"/>
                  </a:cubicBezTo>
                  <a:cubicBezTo>
                    <a:pt x="140" y="489"/>
                    <a:pt x="245" y="245"/>
                    <a:pt x="338" y="0"/>
                  </a:cubicBezTo>
                  <a:lnTo>
                    <a:pt x="338" y="0"/>
                  </a:lnTo>
                  <a:cubicBezTo>
                    <a:pt x="245" y="245"/>
                    <a:pt x="140" y="489"/>
                    <a:pt x="1" y="687"/>
                  </a:cubicBezTo>
                  <a:cubicBezTo>
                    <a:pt x="536" y="919"/>
                    <a:pt x="1013" y="1163"/>
                    <a:pt x="1501" y="1361"/>
                  </a:cubicBezTo>
                  <a:cubicBezTo>
                    <a:pt x="2036" y="1652"/>
                    <a:pt x="2618" y="1792"/>
                    <a:pt x="3246" y="1896"/>
                  </a:cubicBezTo>
                  <a:lnTo>
                    <a:pt x="3339" y="1896"/>
                  </a:lnTo>
                  <a:lnTo>
                    <a:pt x="3246" y="1896"/>
                  </a:lnTo>
                  <a:cubicBezTo>
                    <a:pt x="2618" y="1792"/>
                    <a:pt x="2036" y="1652"/>
                    <a:pt x="1501" y="136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7"/>
            <p:cNvSpPr/>
            <p:nvPr/>
          </p:nvSpPr>
          <p:spPr>
            <a:xfrm>
              <a:off x="2457675" y="2973350"/>
              <a:ext cx="187875" cy="385325"/>
            </a:xfrm>
            <a:custGeom>
              <a:avLst/>
              <a:gdLst/>
              <a:ahLst/>
              <a:cxnLst/>
              <a:rect l="l" t="t" r="r" b="b"/>
              <a:pathLst>
                <a:path w="7515" h="15413" extrusionOk="0">
                  <a:moveTo>
                    <a:pt x="5433" y="4897"/>
                  </a:moveTo>
                  <a:cubicBezTo>
                    <a:pt x="5479" y="5049"/>
                    <a:pt x="5584" y="5142"/>
                    <a:pt x="5526" y="5235"/>
                  </a:cubicBezTo>
                  <a:cubicBezTo>
                    <a:pt x="5340" y="5770"/>
                    <a:pt x="5142" y="6305"/>
                    <a:pt x="4898" y="6793"/>
                  </a:cubicBezTo>
                  <a:cubicBezTo>
                    <a:pt x="4758" y="7131"/>
                    <a:pt x="4560" y="7421"/>
                    <a:pt x="4363" y="7712"/>
                  </a:cubicBezTo>
                  <a:cubicBezTo>
                    <a:pt x="4316" y="7805"/>
                    <a:pt x="4270" y="7852"/>
                    <a:pt x="4223" y="7956"/>
                  </a:cubicBezTo>
                  <a:cubicBezTo>
                    <a:pt x="4177" y="7956"/>
                    <a:pt x="4130" y="7910"/>
                    <a:pt x="4072" y="7852"/>
                  </a:cubicBezTo>
                  <a:cubicBezTo>
                    <a:pt x="4130" y="7666"/>
                    <a:pt x="4177" y="7421"/>
                    <a:pt x="4270" y="7224"/>
                  </a:cubicBezTo>
                  <a:cubicBezTo>
                    <a:pt x="4560" y="6503"/>
                    <a:pt x="4898" y="5770"/>
                    <a:pt x="5189" y="5095"/>
                  </a:cubicBezTo>
                  <a:cubicBezTo>
                    <a:pt x="5235" y="5002"/>
                    <a:pt x="5386" y="5002"/>
                    <a:pt x="5433" y="4897"/>
                  </a:cubicBezTo>
                  <a:close/>
                  <a:moveTo>
                    <a:pt x="3839" y="8492"/>
                  </a:moveTo>
                  <a:cubicBezTo>
                    <a:pt x="3886" y="8585"/>
                    <a:pt x="3979" y="8678"/>
                    <a:pt x="3932" y="8782"/>
                  </a:cubicBezTo>
                  <a:cubicBezTo>
                    <a:pt x="3932" y="9015"/>
                    <a:pt x="3886" y="9213"/>
                    <a:pt x="3781" y="9410"/>
                  </a:cubicBezTo>
                  <a:cubicBezTo>
                    <a:pt x="3549" y="10038"/>
                    <a:pt x="3200" y="10620"/>
                    <a:pt x="2723" y="11109"/>
                  </a:cubicBezTo>
                  <a:lnTo>
                    <a:pt x="2676" y="11155"/>
                  </a:lnTo>
                  <a:cubicBezTo>
                    <a:pt x="2618" y="11155"/>
                    <a:pt x="2571" y="11155"/>
                    <a:pt x="2571" y="11109"/>
                  </a:cubicBezTo>
                  <a:cubicBezTo>
                    <a:pt x="2676" y="10864"/>
                    <a:pt x="2723" y="10574"/>
                    <a:pt x="2862" y="10329"/>
                  </a:cubicBezTo>
                  <a:cubicBezTo>
                    <a:pt x="3107" y="9748"/>
                    <a:pt x="3351" y="9213"/>
                    <a:pt x="3642" y="8678"/>
                  </a:cubicBezTo>
                  <a:cubicBezTo>
                    <a:pt x="3642" y="8631"/>
                    <a:pt x="3781" y="8585"/>
                    <a:pt x="3839" y="8492"/>
                  </a:cubicBezTo>
                  <a:close/>
                  <a:moveTo>
                    <a:pt x="6398" y="1"/>
                  </a:move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ubicBezTo>
                    <a:pt x="536" y="14982"/>
                    <a:pt x="1024" y="15180"/>
                    <a:pt x="1513" y="15412"/>
                  </a:cubicBezTo>
                  <a:cubicBezTo>
                    <a:pt x="1560" y="15226"/>
                    <a:pt x="1560" y="15028"/>
                    <a:pt x="1606" y="14889"/>
                  </a:cubicBezTo>
                  <a:cubicBezTo>
                    <a:pt x="1746" y="14447"/>
                    <a:pt x="1943" y="13958"/>
                    <a:pt x="2141" y="13528"/>
                  </a:cubicBezTo>
                  <a:cubicBezTo>
                    <a:pt x="3013" y="11632"/>
                    <a:pt x="3932" y="9794"/>
                    <a:pt x="4805" y="7910"/>
                  </a:cubicBezTo>
                  <a:cubicBezTo>
                    <a:pt x="5631" y="6212"/>
                    <a:pt x="6352" y="4467"/>
                    <a:pt x="7131" y="2769"/>
                  </a:cubicBezTo>
                  <a:cubicBezTo>
                    <a:pt x="7271" y="2432"/>
                    <a:pt x="7375" y="2141"/>
                    <a:pt x="7515" y="1745"/>
                  </a:cubicBezTo>
                  <a:lnTo>
                    <a:pt x="7515" y="1745"/>
                  </a:lnTo>
                  <a:cubicBezTo>
                    <a:pt x="7362" y="1861"/>
                    <a:pt x="7239" y="1916"/>
                    <a:pt x="7137" y="1916"/>
                  </a:cubicBezTo>
                  <a:cubicBezTo>
                    <a:pt x="6983" y="1916"/>
                    <a:pt x="6878" y="1790"/>
                    <a:pt x="6794" y="1559"/>
                  </a:cubicBezTo>
                  <a:cubicBezTo>
                    <a:pt x="6747" y="1513"/>
                    <a:pt x="6747" y="1455"/>
                    <a:pt x="6689" y="1408"/>
                  </a:cubicBezTo>
                  <a:cubicBezTo>
                    <a:pt x="6689" y="1315"/>
                    <a:pt x="6689" y="1268"/>
                    <a:pt x="6642" y="1222"/>
                  </a:cubicBezTo>
                  <a:cubicBezTo>
                    <a:pt x="6596" y="826"/>
                    <a:pt x="6503" y="443"/>
                    <a:pt x="639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7"/>
            <p:cNvSpPr/>
            <p:nvPr/>
          </p:nvSpPr>
          <p:spPr>
            <a:xfrm>
              <a:off x="2457675" y="2973350"/>
              <a:ext cx="159975" cy="369625"/>
            </a:xfrm>
            <a:custGeom>
              <a:avLst/>
              <a:gdLst/>
              <a:ahLst/>
              <a:cxnLst/>
              <a:rect l="l" t="t" r="r" b="b"/>
              <a:pathLst>
                <a:path w="6399" h="14785" extrusionOk="0">
                  <a:moveTo>
                    <a:pt x="1" y="14784"/>
                  </a:moveTo>
                  <a:cubicBezTo>
                    <a:pt x="106" y="14540"/>
                    <a:pt x="245" y="14203"/>
                    <a:pt x="350" y="13865"/>
                  </a:cubicBezTo>
                  <a:cubicBezTo>
                    <a:pt x="1560" y="11155"/>
                    <a:pt x="2769" y="8433"/>
                    <a:pt x="3979" y="5723"/>
                  </a:cubicBezTo>
                  <a:cubicBezTo>
                    <a:pt x="4653" y="4223"/>
                    <a:pt x="5293" y="2618"/>
                    <a:pt x="5921" y="1117"/>
                  </a:cubicBezTo>
                  <a:cubicBezTo>
                    <a:pt x="6061" y="733"/>
                    <a:pt x="6259" y="396"/>
                    <a:pt x="6398" y="1"/>
                  </a:cubicBezTo>
                  <a:lnTo>
                    <a:pt x="6398" y="1"/>
                  </a:ln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7"/>
            <p:cNvSpPr/>
            <p:nvPr/>
          </p:nvSpPr>
          <p:spPr>
            <a:xfrm>
              <a:off x="2431225" y="2791600"/>
              <a:ext cx="207075" cy="579275"/>
            </a:xfrm>
            <a:custGeom>
              <a:avLst/>
              <a:gdLst/>
              <a:ahLst/>
              <a:cxnLst/>
              <a:rect l="l" t="t" r="r" b="b"/>
              <a:pathLst>
                <a:path w="8283" h="23171" extrusionOk="0">
                  <a:moveTo>
                    <a:pt x="3721" y="4461"/>
                  </a:moveTo>
                  <a:cubicBezTo>
                    <a:pt x="3739" y="4461"/>
                    <a:pt x="3759" y="4463"/>
                    <a:pt x="3781" y="4467"/>
                  </a:cubicBezTo>
                  <a:cubicBezTo>
                    <a:pt x="3967" y="4514"/>
                    <a:pt x="3920" y="4758"/>
                    <a:pt x="3920" y="4898"/>
                  </a:cubicBezTo>
                  <a:cubicBezTo>
                    <a:pt x="3827" y="5526"/>
                    <a:pt x="3676" y="6061"/>
                    <a:pt x="3443" y="6643"/>
                  </a:cubicBezTo>
                  <a:cubicBezTo>
                    <a:pt x="3292" y="6980"/>
                    <a:pt x="3094" y="7271"/>
                    <a:pt x="2955" y="7620"/>
                  </a:cubicBezTo>
                  <a:lnTo>
                    <a:pt x="2908" y="7620"/>
                  </a:lnTo>
                  <a:cubicBezTo>
                    <a:pt x="2908" y="7375"/>
                    <a:pt x="2908" y="7131"/>
                    <a:pt x="2955" y="6933"/>
                  </a:cubicBezTo>
                  <a:cubicBezTo>
                    <a:pt x="3094" y="6212"/>
                    <a:pt x="3246" y="5526"/>
                    <a:pt x="3443" y="4851"/>
                  </a:cubicBezTo>
                  <a:cubicBezTo>
                    <a:pt x="3486" y="4671"/>
                    <a:pt x="3528" y="4461"/>
                    <a:pt x="3721" y="4461"/>
                  </a:cubicBezTo>
                  <a:close/>
                  <a:moveTo>
                    <a:pt x="3928" y="6665"/>
                  </a:moveTo>
                  <a:cubicBezTo>
                    <a:pt x="3957" y="6665"/>
                    <a:pt x="3989" y="6672"/>
                    <a:pt x="4025" y="6689"/>
                  </a:cubicBezTo>
                  <a:cubicBezTo>
                    <a:pt x="4118" y="6747"/>
                    <a:pt x="4165" y="6887"/>
                    <a:pt x="4258" y="6980"/>
                  </a:cubicBezTo>
                  <a:cubicBezTo>
                    <a:pt x="4118" y="7422"/>
                    <a:pt x="4025" y="7806"/>
                    <a:pt x="3874" y="8201"/>
                  </a:cubicBezTo>
                  <a:cubicBezTo>
                    <a:pt x="3836" y="8277"/>
                    <a:pt x="3697" y="8353"/>
                    <a:pt x="3597" y="8353"/>
                  </a:cubicBezTo>
                  <a:cubicBezTo>
                    <a:pt x="3574" y="8353"/>
                    <a:pt x="3553" y="8349"/>
                    <a:pt x="3536" y="8341"/>
                  </a:cubicBezTo>
                  <a:cubicBezTo>
                    <a:pt x="3443" y="8341"/>
                    <a:pt x="3339" y="8143"/>
                    <a:pt x="3385" y="8050"/>
                  </a:cubicBezTo>
                  <a:cubicBezTo>
                    <a:pt x="3443" y="7666"/>
                    <a:pt x="3583" y="7271"/>
                    <a:pt x="3676" y="6933"/>
                  </a:cubicBezTo>
                  <a:cubicBezTo>
                    <a:pt x="3724" y="6819"/>
                    <a:pt x="3795" y="6665"/>
                    <a:pt x="3928" y="6665"/>
                  </a:cubicBezTo>
                  <a:close/>
                  <a:moveTo>
                    <a:pt x="2723" y="8475"/>
                  </a:moveTo>
                  <a:cubicBezTo>
                    <a:pt x="2736" y="8475"/>
                    <a:pt x="2747" y="8480"/>
                    <a:pt x="2757" y="8492"/>
                  </a:cubicBezTo>
                  <a:cubicBezTo>
                    <a:pt x="2862" y="8492"/>
                    <a:pt x="2955" y="8631"/>
                    <a:pt x="2955" y="8678"/>
                  </a:cubicBezTo>
                  <a:cubicBezTo>
                    <a:pt x="2955" y="8969"/>
                    <a:pt x="2908" y="9260"/>
                    <a:pt x="2862" y="9550"/>
                  </a:cubicBezTo>
                  <a:cubicBezTo>
                    <a:pt x="2757" y="10283"/>
                    <a:pt x="2466" y="10911"/>
                    <a:pt x="2129" y="11539"/>
                  </a:cubicBezTo>
                  <a:cubicBezTo>
                    <a:pt x="2129" y="11586"/>
                    <a:pt x="2129" y="11586"/>
                    <a:pt x="2036" y="11632"/>
                  </a:cubicBezTo>
                  <a:cubicBezTo>
                    <a:pt x="2036" y="11446"/>
                    <a:pt x="2036" y="11249"/>
                    <a:pt x="2082" y="11109"/>
                  </a:cubicBezTo>
                  <a:cubicBezTo>
                    <a:pt x="2176" y="10376"/>
                    <a:pt x="2280" y="9655"/>
                    <a:pt x="2373" y="8969"/>
                  </a:cubicBezTo>
                  <a:cubicBezTo>
                    <a:pt x="2420" y="8829"/>
                    <a:pt x="2466" y="8678"/>
                    <a:pt x="2571" y="8585"/>
                  </a:cubicBezTo>
                  <a:cubicBezTo>
                    <a:pt x="2608" y="8548"/>
                    <a:pt x="2674" y="8475"/>
                    <a:pt x="2723" y="8475"/>
                  </a:cubicBezTo>
                  <a:close/>
                  <a:moveTo>
                    <a:pt x="4746" y="1"/>
                  </a:moveTo>
                  <a:lnTo>
                    <a:pt x="4700" y="59"/>
                  </a:lnTo>
                  <a:cubicBezTo>
                    <a:pt x="4607" y="350"/>
                    <a:pt x="4455" y="641"/>
                    <a:pt x="4362" y="932"/>
                  </a:cubicBezTo>
                  <a:cubicBezTo>
                    <a:pt x="2862" y="4851"/>
                    <a:pt x="1699" y="8829"/>
                    <a:pt x="768" y="12900"/>
                  </a:cubicBezTo>
                  <a:cubicBezTo>
                    <a:pt x="582" y="13773"/>
                    <a:pt x="629" y="14691"/>
                    <a:pt x="245" y="15564"/>
                  </a:cubicBezTo>
                  <a:cubicBezTo>
                    <a:pt x="47" y="15994"/>
                    <a:pt x="0" y="16529"/>
                    <a:pt x="0" y="17064"/>
                  </a:cubicBezTo>
                  <a:lnTo>
                    <a:pt x="0" y="17506"/>
                  </a:lnTo>
                  <a:lnTo>
                    <a:pt x="0" y="17797"/>
                  </a:lnTo>
                  <a:lnTo>
                    <a:pt x="0" y="19437"/>
                  </a:lnTo>
                  <a:lnTo>
                    <a:pt x="0" y="23171"/>
                  </a:lnTo>
                  <a:cubicBezTo>
                    <a:pt x="94" y="23078"/>
                    <a:pt x="140" y="23031"/>
                    <a:pt x="140" y="22926"/>
                  </a:cubicBezTo>
                  <a:cubicBezTo>
                    <a:pt x="338" y="22496"/>
                    <a:pt x="477" y="22008"/>
                    <a:pt x="675" y="21519"/>
                  </a:cubicBezTo>
                  <a:cubicBezTo>
                    <a:pt x="1885" y="18809"/>
                    <a:pt x="3094" y="16099"/>
                    <a:pt x="4258" y="13331"/>
                  </a:cubicBezTo>
                  <a:cubicBezTo>
                    <a:pt x="5130" y="11295"/>
                    <a:pt x="6002" y="9306"/>
                    <a:pt x="6875" y="7271"/>
                  </a:cubicBezTo>
                  <a:cubicBezTo>
                    <a:pt x="7026" y="6840"/>
                    <a:pt x="7224" y="6456"/>
                    <a:pt x="7363" y="5968"/>
                  </a:cubicBezTo>
                  <a:cubicBezTo>
                    <a:pt x="7561" y="5096"/>
                    <a:pt x="7747" y="4177"/>
                    <a:pt x="7898" y="3258"/>
                  </a:cubicBezTo>
                  <a:cubicBezTo>
                    <a:pt x="8038" y="2572"/>
                    <a:pt x="8189" y="1943"/>
                    <a:pt x="8282" y="1269"/>
                  </a:cubicBezTo>
                  <a:cubicBezTo>
                    <a:pt x="6979" y="1222"/>
                    <a:pt x="5863" y="583"/>
                    <a:pt x="4746" y="1"/>
                  </a:cubicBezTo>
                  <a:close/>
                </a:path>
              </a:pathLst>
            </a:custGeom>
            <a:solidFill>
              <a:schemeClr val="accent6"/>
            </a:solidFill>
            <a:ln w="9600" cap="flat" cmpd="sng">
              <a:solidFill>
                <a:schemeClr val="accent6"/>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7"/>
            <p:cNvSpPr/>
            <p:nvPr/>
          </p:nvSpPr>
          <p:spPr>
            <a:xfrm>
              <a:off x="2431225" y="3230400"/>
              <a:ext cx="25" cy="47150"/>
            </a:xfrm>
            <a:custGeom>
              <a:avLst/>
              <a:gdLst/>
              <a:ahLst/>
              <a:cxnLst/>
              <a:rect l="l" t="t" r="r" b="b"/>
              <a:pathLst>
                <a:path w="1" h="1886" extrusionOk="0">
                  <a:moveTo>
                    <a:pt x="0" y="1"/>
                  </a:moveTo>
                  <a:lnTo>
                    <a:pt x="0" y="245"/>
                  </a:lnTo>
                  <a:lnTo>
                    <a:pt x="0" y="1885"/>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7"/>
            <p:cNvSpPr/>
            <p:nvPr/>
          </p:nvSpPr>
          <p:spPr>
            <a:xfrm>
              <a:off x="2443150" y="3352825"/>
              <a:ext cx="123600" cy="84650"/>
            </a:xfrm>
            <a:custGeom>
              <a:avLst/>
              <a:gdLst/>
              <a:ahLst/>
              <a:cxnLst/>
              <a:rect l="l" t="t" r="r" b="b"/>
              <a:pathLst>
                <a:path w="4944" h="3386" extrusionOk="0">
                  <a:moveTo>
                    <a:pt x="442" y="1"/>
                  </a:move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513" y="3385"/>
                  </a:lnTo>
                  <a:cubicBezTo>
                    <a:pt x="4606" y="3292"/>
                    <a:pt x="4653" y="3141"/>
                    <a:pt x="4711" y="3048"/>
                  </a:cubicBezTo>
                  <a:cubicBezTo>
                    <a:pt x="4944" y="2420"/>
                    <a:pt x="4897" y="2373"/>
                    <a:pt x="4362" y="1978"/>
                  </a:cubicBezTo>
                  <a:cubicBezTo>
                    <a:pt x="4316" y="1931"/>
                    <a:pt x="4223" y="1931"/>
                    <a:pt x="4176" y="1885"/>
                  </a:cubicBezTo>
                  <a:cubicBezTo>
                    <a:pt x="3304" y="1303"/>
                    <a:pt x="2385" y="815"/>
                    <a:pt x="1454" y="431"/>
                  </a:cubicBezTo>
                  <a:cubicBezTo>
                    <a:pt x="1117" y="291"/>
                    <a:pt x="780" y="140"/>
                    <a:pt x="442"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7"/>
            <p:cNvSpPr/>
            <p:nvPr/>
          </p:nvSpPr>
          <p:spPr>
            <a:xfrm>
              <a:off x="2443150" y="3352825"/>
              <a:ext cx="107900" cy="82325"/>
            </a:xfrm>
            <a:custGeom>
              <a:avLst/>
              <a:gdLst/>
              <a:ahLst/>
              <a:cxnLst/>
              <a:rect l="l" t="t" r="r" b="b"/>
              <a:pathLst>
                <a:path w="4316" h="3293" extrusionOk="0">
                  <a:moveTo>
                    <a:pt x="4269" y="3292"/>
                  </a:moveTo>
                  <a:cubicBezTo>
                    <a:pt x="4316" y="3199"/>
                    <a:pt x="4269" y="3048"/>
                    <a:pt x="4223" y="3001"/>
                  </a:cubicBezTo>
                  <a:cubicBezTo>
                    <a:pt x="3978" y="2757"/>
                    <a:pt x="3688" y="2513"/>
                    <a:pt x="3397" y="2373"/>
                  </a:cubicBezTo>
                  <a:cubicBezTo>
                    <a:pt x="2385" y="1745"/>
                    <a:pt x="1268" y="1257"/>
                    <a:pt x="0" y="1059"/>
                  </a:cubicBezTo>
                  <a:cubicBezTo>
                    <a:pt x="152" y="675"/>
                    <a:pt x="291" y="384"/>
                    <a:pt x="442" y="1"/>
                  </a:cubicBezTo>
                  <a:lnTo>
                    <a:pt x="442" y="1"/>
                  </a:ln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269" y="3292"/>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7"/>
            <p:cNvSpPr/>
            <p:nvPr/>
          </p:nvSpPr>
          <p:spPr>
            <a:xfrm>
              <a:off x="2431225" y="3387725"/>
              <a:ext cx="124775" cy="78825"/>
            </a:xfrm>
            <a:custGeom>
              <a:avLst/>
              <a:gdLst/>
              <a:ahLst/>
              <a:cxnLst/>
              <a:rect l="l" t="t" r="r" b="b"/>
              <a:pathLst>
                <a:path w="4991" h="3153" extrusionOk="0">
                  <a:moveTo>
                    <a:pt x="291" y="0"/>
                  </a:moveTo>
                  <a:lnTo>
                    <a:pt x="291" y="58"/>
                  </a:lnTo>
                  <a:cubicBezTo>
                    <a:pt x="245" y="58"/>
                    <a:pt x="245" y="105"/>
                    <a:pt x="245" y="152"/>
                  </a:cubicBezTo>
                  <a:cubicBezTo>
                    <a:pt x="187" y="152"/>
                    <a:pt x="187" y="152"/>
                    <a:pt x="187" y="198"/>
                  </a:cubicBezTo>
                  <a:lnTo>
                    <a:pt x="140" y="198"/>
                  </a:lnTo>
                  <a:cubicBezTo>
                    <a:pt x="140" y="291"/>
                    <a:pt x="94" y="349"/>
                    <a:pt x="47" y="396"/>
                  </a:cubicBezTo>
                  <a:cubicBezTo>
                    <a:pt x="47" y="442"/>
                    <a:pt x="0" y="442"/>
                    <a:pt x="0" y="489"/>
                  </a:cubicBezTo>
                  <a:lnTo>
                    <a:pt x="0" y="687"/>
                  </a:lnTo>
                  <a:cubicBezTo>
                    <a:pt x="47" y="733"/>
                    <a:pt x="94" y="733"/>
                    <a:pt x="140" y="733"/>
                  </a:cubicBezTo>
                  <a:cubicBezTo>
                    <a:pt x="1745" y="1268"/>
                    <a:pt x="3292" y="1803"/>
                    <a:pt x="4502" y="3152"/>
                  </a:cubicBezTo>
                  <a:cubicBezTo>
                    <a:pt x="4653" y="2769"/>
                    <a:pt x="4839" y="2385"/>
                    <a:pt x="4990" y="1989"/>
                  </a:cubicBezTo>
                  <a:lnTo>
                    <a:pt x="4746" y="1896"/>
                  </a:lnTo>
                  <a:lnTo>
                    <a:pt x="4746" y="1989"/>
                  </a:lnTo>
                  <a:cubicBezTo>
                    <a:pt x="4713" y="2022"/>
                    <a:pt x="4681" y="2060"/>
                    <a:pt x="4648" y="2060"/>
                  </a:cubicBezTo>
                  <a:cubicBezTo>
                    <a:pt x="4634" y="2060"/>
                    <a:pt x="4620" y="2053"/>
                    <a:pt x="4607" y="2036"/>
                  </a:cubicBezTo>
                  <a:cubicBezTo>
                    <a:pt x="4502" y="2036"/>
                    <a:pt x="4455" y="1989"/>
                    <a:pt x="4362" y="1943"/>
                  </a:cubicBezTo>
                  <a:cubicBezTo>
                    <a:pt x="3874" y="1512"/>
                    <a:pt x="3292" y="1268"/>
                    <a:pt x="2757" y="931"/>
                  </a:cubicBezTo>
                  <a:cubicBezTo>
                    <a:pt x="1989" y="489"/>
                    <a:pt x="1117" y="349"/>
                    <a:pt x="291"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2431225" y="3399925"/>
              <a:ext cx="25" cy="4975"/>
            </a:xfrm>
            <a:custGeom>
              <a:avLst/>
              <a:gdLst/>
              <a:ahLst/>
              <a:cxnLst/>
              <a:rect l="l" t="t" r="r" b="b"/>
              <a:pathLst>
                <a:path w="1" h="199" extrusionOk="0">
                  <a:moveTo>
                    <a:pt x="0" y="1"/>
                  </a:moveTo>
                  <a:lnTo>
                    <a:pt x="0" y="1"/>
                  </a:lnTo>
                  <a:lnTo>
                    <a:pt x="0" y="94"/>
                  </a:lnTo>
                  <a:lnTo>
                    <a:pt x="0" y="94"/>
                  </a:lnTo>
                  <a:lnTo>
                    <a:pt x="0" y="199"/>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2546375" y="3435125"/>
              <a:ext cx="3525" cy="4950"/>
            </a:xfrm>
            <a:custGeom>
              <a:avLst/>
              <a:gdLst/>
              <a:ahLst/>
              <a:cxnLst/>
              <a:rect l="l" t="t" r="r" b="b"/>
              <a:pathLst>
                <a:path w="141" h="198" extrusionOk="0">
                  <a:moveTo>
                    <a:pt x="140" y="93"/>
                  </a:moveTo>
                  <a:lnTo>
                    <a:pt x="140" y="0"/>
                  </a:lnTo>
                  <a:lnTo>
                    <a:pt x="140" y="0"/>
                  </a:lnTo>
                  <a:lnTo>
                    <a:pt x="140" y="93"/>
                  </a:lnTo>
                  <a:cubicBezTo>
                    <a:pt x="94" y="140"/>
                    <a:pt x="47" y="198"/>
                    <a:pt x="1" y="140"/>
                  </a:cubicBezTo>
                  <a:cubicBezTo>
                    <a:pt x="47" y="198"/>
                    <a:pt x="94" y="140"/>
                    <a:pt x="140" y="9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2438500" y="3387725"/>
              <a:ext cx="25" cy="1475"/>
            </a:xfrm>
            <a:custGeom>
              <a:avLst/>
              <a:gdLst/>
              <a:ahLst/>
              <a:cxnLst/>
              <a:rect l="l" t="t" r="r" b="b"/>
              <a:pathLst>
                <a:path w="1" h="59" extrusionOk="0">
                  <a:moveTo>
                    <a:pt x="0" y="0"/>
                  </a:moveTo>
                  <a:lnTo>
                    <a:pt x="0" y="58"/>
                  </a:lnTo>
                  <a:lnTo>
                    <a:pt x="0"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7"/>
            <p:cNvSpPr/>
            <p:nvPr/>
          </p:nvSpPr>
          <p:spPr>
            <a:xfrm>
              <a:off x="2431225" y="3404875"/>
              <a:ext cx="3525" cy="1200"/>
            </a:xfrm>
            <a:custGeom>
              <a:avLst/>
              <a:gdLst/>
              <a:ahLst/>
              <a:cxnLst/>
              <a:rect l="l" t="t" r="r" b="b"/>
              <a:pathLst>
                <a:path w="141" h="48" extrusionOk="0">
                  <a:moveTo>
                    <a:pt x="0" y="1"/>
                  </a:moveTo>
                  <a:lnTo>
                    <a:pt x="0" y="1"/>
                  </a:lnTo>
                  <a:cubicBezTo>
                    <a:pt x="47" y="47"/>
                    <a:pt x="94" y="47"/>
                    <a:pt x="140" y="47"/>
                  </a:cubicBezTo>
                  <a:lnTo>
                    <a:pt x="140" y="47"/>
                  </a:lnTo>
                  <a:lnTo>
                    <a:pt x="140" y="47"/>
                  </a:lnTo>
                  <a:cubicBezTo>
                    <a:pt x="94" y="47"/>
                    <a:pt x="47" y="47"/>
                    <a:pt x="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7"/>
            <p:cNvSpPr/>
            <p:nvPr/>
          </p:nvSpPr>
          <p:spPr>
            <a:xfrm>
              <a:off x="2430050" y="3415625"/>
              <a:ext cx="109075" cy="128575"/>
            </a:xfrm>
            <a:custGeom>
              <a:avLst/>
              <a:gdLst/>
              <a:ahLst/>
              <a:cxnLst/>
              <a:rect l="l" t="t" r="r" b="b"/>
              <a:pathLst>
                <a:path w="4363" h="5143" extrusionOk="0">
                  <a:moveTo>
                    <a:pt x="1350" y="1315"/>
                  </a:moveTo>
                  <a:cubicBezTo>
                    <a:pt x="1501" y="1315"/>
                    <a:pt x="1746" y="1560"/>
                    <a:pt x="1746" y="1746"/>
                  </a:cubicBezTo>
                  <a:cubicBezTo>
                    <a:pt x="1746" y="1943"/>
                    <a:pt x="1594" y="2083"/>
                    <a:pt x="1397" y="2083"/>
                  </a:cubicBezTo>
                  <a:cubicBezTo>
                    <a:pt x="1211" y="2083"/>
                    <a:pt x="1059" y="1943"/>
                    <a:pt x="1059" y="1699"/>
                  </a:cubicBezTo>
                  <a:cubicBezTo>
                    <a:pt x="1059" y="1501"/>
                    <a:pt x="1211" y="1315"/>
                    <a:pt x="1350" y="1315"/>
                  </a:cubicBezTo>
                  <a:close/>
                  <a:moveTo>
                    <a:pt x="2374" y="1943"/>
                  </a:moveTo>
                  <a:cubicBezTo>
                    <a:pt x="2618" y="1990"/>
                    <a:pt x="2804" y="2234"/>
                    <a:pt x="2804" y="2432"/>
                  </a:cubicBezTo>
                  <a:cubicBezTo>
                    <a:pt x="2804" y="2665"/>
                    <a:pt x="2665" y="2816"/>
                    <a:pt x="2269" y="2816"/>
                  </a:cubicBezTo>
                  <a:cubicBezTo>
                    <a:pt x="2223" y="3153"/>
                    <a:pt x="2083" y="3304"/>
                    <a:pt x="1839" y="3304"/>
                  </a:cubicBezTo>
                  <a:cubicBezTo>
                    <a:pt x="1641" y="3246"/>
                    <a:pt x="1501" y="3107"/>
                    <a:pt x="1501" y="2909"/>
                  </a:cubicBezTo>
                  <a:cubicBezTo>
                    <a:pt x="1501" y="2618"/>
                    <a:pt x="1641" y="2478"/>
                    <a:pt x="1932" y="2478"/>
                  </a:cubicBezTo>
                  <a:cubicBezTo>
                    <a:pt x="2036" y="2281"/>
                    <a:pt x="2129" y="2141"/>
                    <a:pt x="2223" y="1990"/>
                  </a:cubicBezTo>
                  <a:cubicBezTo>
                    <a:pt x="2223" y="1943"/>
                    <a:pt x="2327" y="1943"/>
                    <a:pt x="2374" y="1943"/>
                  </a:cubicBezTo>
                  <a:close/>
                  <a:moveTo>
                    <a:pt x="1153" y="3561"/>
                  </a:moveTo>
                  <a:cubicBezTo>
                    <a:pt x="1633" y="3561"/>
                    <a:pt x="2363" y="3881"/>
                    <a:pt x="2560" y="4177"/>
                  </a:cubicBezTo>
                  <a:cubicBezTo>
                    <a:pt x="2533" y="4185"/>
                    <a:pt x="2497" y="4189"/>
                    <a:pt x="2455" y="4189"/>
                  </a:cubicBezTo>
                  <a:cubicBezTo>
                    <a:pt x="2046" y="4189"/>
                    <a:pt x="1004" y="3806"/>
                    <a:pt x="920" y="3595"/>
                  </a:cubicBezTo>
                  <a:cubicBezTo>
                    <a:pt x="986" y="3572"/>
                    <a:pt x="1065" y="3561"/>
                    <a:pt x="1153" y="3561"/>
                  </a:cubicBezTo>
                  <a:close/>
                  <a:moveTo>
                    <a:pt x="47" y="1"/>
                  </a:moveTo>
                  <a:lnTo>
                    <a:pt x="47" y="245"/>
                  </a:lnTo>
                  <a:cubicBezTo>
                    <a:pt x="47" y="1699"/>
                    <a:pt x="47" y="3153"/>
                    <a:pt x="1" y="4654"/>
                  </a:cubicBezTo>
                  <a:lnTo>
                    <a:pt x="292" y="4654"/>
                  </a:lnTo>
                  <a:cubicBezTo>
                    <a:pt x="292" y="4607"/>
                    <a:pt x="292" y="4514"/>
                    <a:pt x="338" y="4514"/>
                  </a:cubicBezTo>
                  <a:cubicBezTo>
                    <a:pt x="338" y="4491"/>
                    <a:pt x="362" y="4479"/>
                    <a:pt x="391" y="4479"/>
                  </a:cubicBezTo>
                  <a:cubicBezTo>
                    <a:pt x="420" y="4479"/>
                    <a:pt x="455" y="4491"/>
                    <a:pt x="478" y="4514"/>
                  </a:cubicBezTo>
                  <a:cubicBezTo>
                    <a:pt x="1164" y="4944"/>
                    <a:pt x="1978" y="4898"/>
                    <a:pt x="2711" y="5049"/>
                  </a:cubicBezTo>
                  <a:cubicBezTo>
                    <a:pt x="2909" y="5095"/>
                    <a:pt x="3048" y="5095"/>
                    <a:pt x="3200" y="5142"/>
                  </a:cubicBezTo>
                  <a:lnTo>
                    <a:pt x="3293" y="5142"/>
                  </a:lnTo>
                  <a:lnTo>
                    <a:pt x="3293" y="5049"/>
                  </a:lnTo>
                  <a:cubicBezTo>
                    <a:pt x="3537" y="4316"/>
                    <a:pt x="3828" y="3642"/>
                    <a:pt x="4072" y="2909"/>
                  </a:cubicBezTo>
                  <a:cubicBezTo>
                    <a:pt x="4165" y="2723"/>
                    <a:pt x="4258" y="2478"/>
                    <a:pt x="4363" y="2281"/>
                  </a:cubicBezTo>
                  <a:cubicBezTo>
                    <a:pt x="3921" y="2188"/>
                    <a:pt x="3583" y="1897"/>
                    <a:pt x="3200" y="1606"/>
                  </a:cubicBezTo>
                  <a:cubicBezTo>
                    <a:pt x="2711" y="1269"/>
                    <a:pt x="2223" y="978"/>
                    <a:pt x="1641" y="734"/>
                  </a:cubicBezTo>
                  <a:cubicBezTo>
                    <a:pt x="1211" y="583"/>
                    <a:pt x="815" y="338"/>
                    <a:pt x="431" y="152"/>
                  </a:cubicBezTo>
                  <a:cubicBezTo>
                    <a:pt x="338" y="106"/>
                    <a:pt x="187" y="47"/>
                    <a:pt x="47"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2431225" y="3415625"/>
              <a:ext cx="25" cy="6150"/>
            </a:xfrm>
            <a:custGeom>
              <a:avLst/>
              <a:gdLst/>
              <a:ahLst/>
              <a:cxnLst/>
              <a:rect l="l" t="t" r="r" b="b"/>
              <a:pathLst>
                <a:path w="1" h="246" extrusionOk="0">
                  <a:moveTo>
                    <a:pt x="0" y="199"/>
                  </a:moveTo>
                  <a:lnTo>
                    <a:pt x="0" y="245"/>
                  </a:lnTo>
                  <a:lnTo>
                    <a:pt x="0" y="1"/>
                  </a:lnTo>
                  <a:lnTo>
                    <a:pt x="0" y="1"/>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2431225" y="3086175"/>
              <a:ext cx="25" cy="27950"/>
            </a:xfrm>
            <a:custGeom>
              <a:avLst/>
              <a:gdLst/>
              <a:ahLst/>
              <a:cxnLst/>
              <a:rect l="l" t="t" r="r" b="b"/>
              <a:pathLst>
                <a:path w="1" h="1118" extrusionOk="0">
                  <a:moveTo>
                    <a:pt x="0" y="1013"/>
                  </a:moveTo>
                  <a:lnTo>
                    <a:pt x="0" y="1117"/>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2431225" y="2893375"/>
              <a:ext cx="65450" cy="255925"/>
            </a:xfrm>
            <a:custGeom>
              <a:avLst/>
              <a:gdLst/>
              <a:ahLst/>
              <a:cxnLst/>
              <a:rect l="l" t="t" r="r" b="b"/>
              <a:pathLst>
                <a:path w="2618" h="10237" extrusionOk="0">
                  <a:moveTo>
                    <a:pt x="2618" y="1"/>
                  </a:moveTo>
                  <a:cubicBezTo>
                    <a:pt x="2571" y="1"/>
                    <a:pt x="2513" y="59"/>
                    <a:pt x="2513" y="106"/>
                  </a:cubicBezTo>
                  <a:cubicBezTo>
                    <a:pt x="1931" y="873"/>
                    <a:pt x="1350" y="1653"/>
                    <a:pt x="826" y="2478"/>
                  </a:cubicBezTo>
                  <a:cubicBezTo>
                    <a:pt x="629" y="2676"/>
                    <a:pt x="477" y="2909"/>
                    <a:pt x="291" y="3060"/>
                  </a:cubicBezTo>
                  <a:cubicBezTo>
                    <a:pt x="245" y="3060"/>
                    <a:pt x="245" y="3060"/>
                    <a:pt x="245" y="3107"/>
                  </a:cubicBezTo>
                  <a:cubicBezTo>
                    <a:pt x="187" y="3107"/>
                    <a:pt x="187" y="3107"/>
                    <a:pt x="140" y="3153"/>
                  </a:cubicBezTo>
                  <a:cubicBezTo>
                    <a:pt x="94" y="3153"/>
                    <a:pt x="47" y="3153"/>
                    <a:pt x="0" y="3200"/>
                  </a:cubicBezTo>
                  <a:lnTo>
                    <a:pt x="0" y="7666"/>
                  </a:lnTo>
                  <a:lnTo>
                    <a:pt x="0" y="7713"/>
                  </a:lnTo>
                  <a:lnTo>
                    <a:pt x="0" y="10237"/>
                  </a:lnTo>
                  <a:cubicBezTo>
                    <a:pt x="535" y="6794"/>
                    <a:pt x="1547" y="3397"/>
                    <a:pt x="261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2431225" y="2973350"/>
              <a:ext cx="25" cy="111700"/>
            </a:xfrm>
            <a:custGeom>
              <a:avLst/>
              <a:gdLst/>
              <a:ahLst/>
              <a:cxnLst/>
              <a:rect l="l" t="t" r="r" b="b"/>
              <a:pathLst>
                <a:path w="1" h="4468" extrusionOk="0">
                  <a:moveTo>
                    <a:pt x="0" y="1"/>
                  </a:moveTo>
                  <a:lnTo>
                    <a:pt x="0" y="1"/>
                  </a:lnTo>
                  <a:lnTo>
                    <a:pt x="0" y="4467"/>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2438500" y="2893375"/>
              <a:ext cx="58175" cy="76525"/>
            </a:xfrm>
            <a:custGeom>
              <a:avLst/>
              <a:gdLst/>
              <a:ahLst/>
              <a:cxnLst/>
              <a:rect l="l" t="t" r="r" b="b"/>
              <a:pathLst>
                <a:path w="2327" h="3061" extrusionOk="0">
                  <a:moveTo>
                    <a:pt x="535" y="2478"/>
                  </a:moveTo>
                  <a:cubicBezTo>
                    <a:pt x="1059" y="1653"/>
                    <a:pt x="1640" y="873"/>
                    <a:pt x="2222" y="106"/>
                  </a:cubicBezTo>
                  <a:cubicBezTo>
                    <a:pt x="2222" y="59"/>
                    <a:pt x="2280" y="1"/>
                    <a:pt x="2327" y="1"/>
                  </a:cubicBezTo>
                  <a:lnTo>
                    <a:pt x="2327" y="1"/>
                  </a:lnTo>
                  <a:cubicBezTo>
                    <a:pt x="2280" y="1"/>
                    <a:pt x="2222" y="59"/>
                    <a:pt x="2222" y="106"/>
                  </a:cubicBezTo>
                  <a:cubicBezTo>
                    <a:pt x="1640" y="873"/>
                    <a:pt x="1059" y="1653"/>
                    <a:pt x="535" y="2478"/>
                  </a:cubicBezTo>
                  <a:cubicBezTo>
                    <a:pt x="338" y="2676"/>
                    <a:pt x="186" y="2909"/>
                    <a:pt x="0" y="3060"/>
                  </a:cubicBezTo>
                  <a:cubicBezTo>
                    <a:pt x="186" y="2909"/>
                    <a:pt x="338" y="2676"/>
                    <a:pt x="535" y="2478"/>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2431225" y="3086175"/>
              <a:ext cx="25" cy="63125"/>
            </a:xfrm>
            <a:custGeom>
              <a:avLst/>
              <a:gdLst/>
              <a:ahLst/>
              <a:cxnLst/>
              <a:rect l="l" t="t" r="r" b="b"/>
              <a:pathLst>
                <a:path w="1" h="2525" extrusionOk="0">
                  <a:moveTo>
                    <a:pt x="0" y="1117"/>
                  </a:moveTo>
                  <a:lnTo>
                    <a:pt x="0" y="2525"/>
                  </a:lnTo>
                  <a:lnTo>
                    <a:pt x="0" y="2525"/>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967400" y="2128925"/>
              <a:ext cx="185550" cy="168375"/>
            </a:xfrm>
            <a:custGeom>
              <a:avLst/>
              <a:gdLst/>
              <a:ahLst/>
              <a:cxnLst/>
              <a:rect l="l" t="t" r="r" b="b"/>
              <a:pathLst>
                <a:path w="7422" h="6735" extrusionOk="0">
                  <a:moveTo>
                    <a:pt x="4421" y="0"/>
                  </a:moveTo>
                  <a:cubicBezTo>
                    <a:pt x="4316" y="47"/>
                    <a:pt x="4316" y="105"/>
                    <a:pt x="4269" y="198"/>
                  </a:cubicBezTo>
                  <a:cubicBezTo>
                    <a:pt x="3734" y="977"/>
                    <a:pt x="3258" y="1745"/>
                    <a:pt x="2722" y="2478"/>
                  </a:cubicBezTo>
                  <a:cubicBezTo>
                    <a:pt x="2622" y="2602"/>
                    <a:pt x="2526" y="2710"/>
                    <a:pt x="2401" y="2710"/>
                  </a:cubicBezTo>
                  <a:cubicBezTo>
                    <a:pt x="2339" y="2710"/>
                    <a:pt x="2269" y="2683"/>
                    <a:pt x="2187" y="2617"/>
                  </a:cubicBezTo>
                  <a:cubicBezTo>
                    <a:pt x="2187" y="2602"/>
                    <a:pt x="2177" y="2596"/>
                    <a:pt x="2161" y="2596"/>
                  </a:cubicBezTo>
                  <a:cubicBezTo>
                    <a:pt x="2129" y="2596"/>
                    <a:pt x="2075" y="2617"/>
                    <a:pt x="2036" y="2617"/>
                  </a:cubicBezTo>
                  <a:cubicBezTo>
                    <a:pt x="1606" y="2571"/>
                    <a:pt x="1222" y="2571"/>
                    <a:pt x="827" y="2571"/>
                  </a:cubicBezTo>
                  <a:lnTo>
                    <a:pt x="1" y="2571"/>
                  </a:lnTo>
                  <a:cubicBezTo>
                    <a:pt x="59" y="2664"/>
                    <a:pt x="59" y="2722"/>
                    <a:pt x="105" y="2768"/>
                  </a:cubicBezTo>
                  <a:cubicBezTo>
                    <a:pt x="443" y="3152"/>
                    <a:pt x="827" y="3489"/>
                    <a:pt x="1164" y="3885"/>
                  </a:cubicBezTo>
                  <a:cubicBezTo>
                    <a:pt x="1315" y="4025"/>
                    <a:pt x="1455" y="4176"/>
                    <a:pt x="1559" y="4315"/>
                  </a:cubicBezTo>
                  <a:cubicBezTo>
                    <a:pt x="1606" y="4408"/>
                    <a:pt x="1652" y="4606"/>
                    <a:pt x="1606" y="4606"/>
                  </a:cubicBezTo>
                  <a:cubicBezTo>
                    <a:pt x="1315" y="4850"/>
                    <a:pt x="1408" y="5141"/>
                    <a:pt x="1315" y="5432"/>
                  </a:cubicBezTo>
                  <a:cubicBezTo>
                    <a:pt x="1222" y="5816"/>
                    <a:pt x="1117" y="6258"/>
                    <a:pt x="1024" y="6735"/>
                  </a:cubicBezTo>
                  <a:cubicBezTo>
                    <a:pt x="1164" y="6642"/>
                    <a:pt x="1222" y="6595"/>
                    <a:pt x="1269" y="6549"/>
                  </a:cubicBezTo>
                  <a:cubicBezTo>
                    <a:pt x="1897" y="6153"/>
                    <a:pt x="2478" y="5769"/>
                    <a:pt x="3106" y="5432"/>
                  </a:cubicBezTo>
                  <a:cubicBezTo>
                    <a:pt x="3161" y="5377"/>
                    <a:pt x="3251" y="5355"/>
                    <a:pt x="3335" y="5355"/>
                  </a:cubicBezTo>
                  <a:cubicBezTo>
                    <a:pt x="3395" y="5355"/>
                    <a:pt x="3452" y="5366"/>
                    <a:pt x="3490" y="5385"/>
                  </a:cubicBezTo>
                  <a:cubicBezTo>
                    <a:pt x="3734" y="5525"/>
                    <a:pt x="3932" y="5676"/>
                    <a:pt x="4176" y="5816"/>
                  </a:cubicBezTo>
                  <a:cubicBezTo>
                    <a:pt x="4560" y="6107"/>
                    <a:pt x="4944" y="6444"/>
                    <a:pt x="5340" y="6735"/>
                  </a:cubicBezTo>
                  <a:cubicBezTo>
                    <a:pt x="5340" y="6735"/>
                    <a:pt x="5386" y="6688"/>
                    <a:pt x="5433" y="6688"/>
                  </a:cubicBezTo>
                  <a:cubicBezTo>
                    <a:pt x="5293" y="6153"/>
                    <a:pt x="5188" y="5676"/>
                    <a:pt x="5095" y="5141"/>
                  </a:cubicBezTo>
                  <a:cubicBezTo>
                    <a:pt x="5049" y="4943"/>
                    <a:pt x="4944" y="4804"/>
                    <a:pt x="4944" y="4606"/>
                  </a:cubicBezTo>
                  <a:cubicBezTo>
                    <a:pt x="4944" y="4513"/>
                    <a:pt x="5049" y="4408"/>
                    <a:pt x="5142" y="4315"/>
                  </a:cubicBezTo>
                  <a:cubicBezTo>
                    <a:pt x="5188" y="4269"/>
                    <a:pt x="5340" y="4269"/>
                    <a:pt x="5386" y="4222"/>
                  </a:cubicBezTo>
                  <a:cubicBezTo>
                    <a:pt x="5770" y="3978"/>
                    <a:pt x="6165" y="3734"/>
                    <a:pt x="6549" y="3443"/>
                  </a:cubicBezTo>
                  <a:cubicBezTo>
                    <a:pt x="6840" y="3245"/>
                    <a:pt x="7131" y="3013"/>
                    <a:pt x="7422" y="2768"/>
                  </a:cubicBezTo>
                  <a:cubicBezTo>
                    <a:pt x="7375" y="2768"/>
                    <a:pt x="7375" y="2722"/>
                    <a:pt x="7329" y="2722"/>
                  </a:cubicBezTo>
                  <a:cubicBezTo>
                    <a:pt x="6689" y="2722"/>
                    <a:pt x="6014" y="2664"/>
                    <a:pt x="5386" y="2617"/>
                  </a:cubicBezTo>
                  <a:cubicBezTo>
                    <a:pt x="5340" y="2617"/>
                    <a:pt x="5293" y="2617"/>
                    <a:pt x="5235" y="2664"/>
                  </a:cubicBezTo>
                  <a:cubicBezTo>
                    <a:pt x="5170" y="2700"/>
                    <a:pt x="5110" y="2718"/>
                    <a:pt x="5057" y="2718"/>
                  </a:cubicBezTo>
                  <a:cubicBezTo>
                    <a:pt x="4957" y="2718"/>
                    <a:pt x="4881" y="2653"/>
                    <a:pt x="4851" y="2524"/>
                  </a:cubicBezTo>
                  <a:cubicBezTo>
                    <a:pt x="4758" y="2280"/>
                    <a:pt x="4711" y="2036"/>
                    <a:pt x="4653" y="1791"/>
                  </a:cubicBezTo>
                  <a:cubicBezTo>
                    <a:pt x="4607" y="1163"/>
                    <a:pt x="4514" y="582"/>
                    <a:pt x="4421" y="0"/>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872900" y="2666875"/>
              <a:ext cx="23275" cy="21300"/>
            </a:xfrm>
            <a:custGeom>
              <a:avLst/>
              <a:gdLst/>
              <a:ahLst/>
              <a:cxnLst/>
              <a:rect l="l" t="t" r="r" b="b"/>
              <a:pathLst>
                <a:path w="931" h="852" extrusionOk="0">
                  <a:moveTo>
                    <a:pt x="396" y="0"/>
                  </a:moveTo>
                  <a:lnTo>
                    <a:pt x="396" y="0"/>
                  </a:lnTo>
                  <a:cubicBezTo>
                    <a:pt x="398" y="3"/>
                    <a:pt x="401" y="6"/>
                    <a:pt x="404" y="8"/>
                  </a:cubicBezTo>
                  <a:lnTo>
                    <a:pt x="404" y="8"/>
                  </a:lnTo>
                  <a:cubicBezTo>
                    <a:pt x="401" y="6"/>
                    <a:pt x="399" y="3"/>
                    <a:pt x="396" y="0"/>
                  </a:cubicBezTo>
                  <a:close/>
                  <a:moveTo>
                    <a:pt x="404" y="8"/>
                  </a:moveTo>
                  <a:cubicBezTo>
                    <a:pt x="443" y="53"/>
                    <a:pt x="445" y="108"/>
                    <a:pt x="489" y="151"/>
                  </a:cubicBezTo>
                  <a:cubicBezTo>
                    <a:pt x="396" y="198"/>
                    <a:pt x="245" y="198"/>
                    <a:pt x="152" y="291"/>
                  </a:cubicBezTo>
                  <a:cubicBezTo>
                    <a:pt x="0" y="396"/>
                    <a:pt x="0" y="535"/>
                    <a:pt x="59" y="686"/>
                  </a:cubicBezTo>
                  <a:cubicBezTo>
                    <a:pt x="121" y="810"/>
                    <a:pt x="203" y="852"/>
                    <a:pt x="296" y="852"/>
                  </a:cubicBezTo>
                  <a:cubicBezTo>
                    <a:pt x="343" y="852"/>
                    <a:pt x="392" y="841"/>
                    <a:pt x="442" y="826"/>
                  </a:cubicBezTo>
                  <a:cubicBezTo>
                    <a:pt x="536" y="779"/>
                    <a:pt x="687" y="733"/>
                    <a:pt x="780" y="628"/>
                  </a:cubicBezTo>
                  <a:cubicBezTo>
                    <a:pt x="931" y="582"/>
                    <a:pt x="931" y="489"/>
                    <a:pt x="826" y="396"/>
                  </a:cubicBezTo>
                  <a:cubicBezTo>
                    <a:pt x="689" y="247"/>
                    <a:pt x="541" y="155"/>
                    <a:pt x="404" y="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730125" y="2339725"/>
              <a:ext cx="1688900" cy="1231225"/>
            </a:xfrm>
            <a:custGeom>
              <a:avLst/>
              <a:gdLst/>
              <a:ahLst/>
              <a:cxnLst/>
              <a:rect l="l" t="t" r="r" b="b"/>
              <a:pathLst>
                <a:path w="67556" h="49249" extrusionOk="0">
                  <a:moveTo>
                    <a:pt x="5037" y="852"/>
                  </a:moveTo>
                  <a:cubicBezTo>
                    <a:pt x="5425" y="852"/>
                    <a:pt x="5812" y="873"/>
                    <a:pt x="6200" y="873"/>
                  </a:cubicBezTo>
                  <a:cubicBezTo>
                    <a:pt x="7072" y="873"/>
                    <a:pt x="7991" y="920"/>
                    <a:pt x="8864" y="920"/>
                  </a:cubicBezTo>
                  <a:cubicBezTo>
                    <a:pt x="10178" y="1024"/>
                    <a:pt x="11481" y="1117"/>
                    <a:pt x="12749" y="1164"/>
                  </a:cubicBezTo>
                  <a:lnTo>
                    <a:pt x="16575" y="1164"/>
                  </a:lnTo>
                  <a:cubicBezTo>
                    <a:pt x="16668" y="1164"/>
                    <a:pt x="16761" y="1164"/>
                    <a:pt x="16913" y="1210"/>
                  </a:cubicBezTo>
                  <a:cubicBezTo>
                    <a:pt x="16913" y="1210"/>
                    <a:pt x="16866" y="1210"/>
                    <a:pt x="16866" y="1269"/>
                  </a:cubicBezTo>
                  <a:cubicBezTo>
                    <a:pt x="16378" y="1315"/>
                    <a:pt x="15889" y="1362"/>
                    <a:pt x="15412" y="1408"/>
                  </a:cubicBezTo>
                  <a:cubicBezTo>
                    <a:pt x="14866" y="1467"/>
                    <a:pt x="14321" y="1487"/>
                    <a:pt x="13775" y="1487"/>
                  </a:cubicBezTo>
                  <a:cubicBezTo>
                    <a:pt x="12913" y="1487"/>
                    <a:pt x="12052" y="1437"/>
                    <a:pt x="11190" y="1408"/>
                  </a:cubicBezTo>
                  <a:cubicBezTo>
                    <a:pt x="8968" y="1315"/>
                    <a:pt x="6782" y="1269"/>
                    <a:pt x="4548" y="1164"/>
                  </a:cubicBezTo>
                  <a:cubicBezTo>
                    <a:pt x="4164" y="1164"/>
                    <a:pt x="3734" y="1164"/>
                    <a:pt x="3292" y="1117"/>
                  </a:cubicBezTo>
                  <a:cubicBezTo>
                    <a:pt x="3676" y="920"/>
                    <a:pt x="4071" y="873"/>
                    <a:pt x="4455" y="873"/>
                  </a:cubicBezTo>
                  <a:cubicBezTo>
                    <a:pt x="4649" y="858"/>
                    <a:pt x="4843" y="852"/>
                    <a:pt x="5037" y="852"/>
                  </a:cubicBezTo>
                  <a:close/>
                  <a:moveTo>
                    <a:pt x="62418" y="552"/>
                  </a:moveTo>
                  <a:cubicBezTo>
                    <a:pt x="62770" y="552"/>
                    <a:pt x="63124" y="563"/>
                    <a:pt x="63485" y="582"/>
                  </a:cubicBezTo>
                  <a:cubicBezTo>
                    <a:pt x="64020" y="629"/>
                    <a:pt x="64508" y="629"/>
                    <a:pt x="65032" y="687"/>
                  </a:cubicBezTo>
                  <a:cubicBezTo>
                    <a:pt x="65183" y="687"/>
                    <a:pt x="65323" y="734"/>
                    <a:pt x="65381" y="920"/>
                  </a:cubicBezTo>
                  <a:lnTo>
                    <a:pt x="65323" y="920"/>
                  </a:lnTo>
                  <a:cubicBezTo>
                    <a:pt x="65323" y="978"/>
                    <a:pt x="65381" y="1024"/>
                    <a:pt x="65381" y="1071"/>
                  </a:cubicBezTo>
                  <a:cubicBezTo>
                    <a:pt x="64741" y="1071"/>
                    <a:pt x="64113" y="1071"/>
                    <a:pt x="63485" y="1024"/>
                  </a:cubicBezTo>
                  <a:cubicBezTo>
                    <a:pt x="63313" y="1018"/>
                    <a:pt x="63141" y="1015"/>
                    <a:pt x="62969" y="1015"/>
                  </a:cubicBezTo>
                  <a:cubicBezTo>
                    <a:pt x="61882" y="1015"/>
                    <a:pt x="60789" y="1130"/>
                    <a:pt x="59705" y="1210"/>
                  </a:cubicBezTo>
                  <a:cubicBezTo>
                    <a:pt x="58739" y="1315"/>
                    <a:pt x="57820" y="1315"/>
                    <a:pt x="56890" y="1408"/>
                  </a:cubicBezTo>
                  <a:cubicBezTo>
                    <a:pt x="56262" y="1455"/>
                    <a:pt x="55634" y="1559"/>
                    <a:pt x="55006" y="1652"/>
                  </a:cubicBezTo>
                  <a:cubicBezTo>
                    <a:pt x="54761" y="1699"/>
                    <a:pt x="54471" y="1746"/>
                    <a:pt x="54226" y="1746"/>
                  </a:cubicBezTo>
                  <a:cubicBezTo>
                    <a:pt x="54046" y="1758"/>
                    <a:pt x="53868" y="1764"/>
                    <a:pt x="53693" y="1764"/>
                  </a:cubicBezTo>
                  <a:cubicBezTo>
                    <a:pt x="53215" y="1764"/>
                    <a:pt x="52755" y="1721"/>
                    <a:pt x="52295" y="1652"/>
                  </a:cubicBezTo>
                  <a:cubicBezTo>
                    <a:pt x="49625" y="1254"/>
                    <a:pt x="33919" y="1064"/>
                    <a:pt x="28662" y="1064"/>
                  </a:cubicBezTo>
                  <a:cubicBezTo>
                    <a:pt x="28082" y="1064"/>
                    <a:pt x="27628" y="1066"/>
                    <a:pt x="27334" y="1071"/>
                  </a:cubicBezTo>
                  <a:lnTo>
                    <a:pt x="26939" y="1071"/>
                  </a:lnTo>
                  <a:lnTo>
                    <a:pt x="26939" y="920"/>
                  </a:lnTo>
                  <a:lnTo>
                    <a:pt x="26939" y="827"/>
                  </a:lnTo>
                  <a:cubicBezTo>
                    <a:pt x="27183" y="780"/>
                    <a:pt x="27427" y="687"/>
                    <a:pt x="27672" y="687"/>
                  </a:cubicBezTo>
                  <a:lnTo>
                    <a:pt x="46771" y="687"/>
                  </a:lnTo>
                  <a:cubicBezTo>
                    <a:pt x="47538" y="734"/>
                    <a:pt x="48364" y="780"/>
                    <a:pt x="49143" y="827"/>
                  </a:cubicBezTo>
                  <a:cubicBezTo>
                    <a:pt x="50109" y="920"/>
                    <a:pt x="51132" y="1024"/>
                    <a:pt x="52098" y="1164"/>
                  </a:cubicBezTo>
                  <a:cubicBezTo>
                    <a:pt x="52629" y="1241"/>
                    <a:pt x="53142" y="1287"/>
                    <a:pt x="53663" y="1287"/>
                  </a:cubicBezTo>
                  <a:cubicBezTo>
                    <a:pt x="53849" y="1287"/>
                    <a:pt x="54037" y="1281"/>
                    <a:pt x="54226" y="1269"/>
                  </a:cubicBezTo>
                  <a:cubicBezTo>
                    <a:pt x="54622" y="1269"/>
                    <a:pt x="55006" y="1210"/>
                    <a:pt x="55389" y="1164"/>
                  </a:cubicBezTo>
                  <a:cubicBezTo>
                    <a:pt x="56262" y="1024"/>
                    <a:pt x="57134" y="978"/>
                    <a:pt x="58053" y="873"/>
                  </a:cubicBezTo>
                  <a:cubicBezTo>
                    <a:pt x="59030" y="780"/>
                    <a:pt x="59949" y="734"/>
                    <a:pt x="60914" y="629"/>
                  </a:cubicBezTo>
                  <a:cubicBezTo>
                    <a:pt x="61425" y="574"/>
                    <a:pt x="61920" y="552"/>
                    <a:pt x="62418" y="552"/>
                  </a:cubicBezTo>
                  <a:close/>
                  <a:moveTo>
                    <a:pt x="20355" y="1455"/>
                  </a:moveTo>
                  <a:cubicBezTo>
                    <a:pt x="21809" y="1455"/>
                    <a:pt x="23263" y="1606"/>
                    <a:pt x="24764" y="1792"/>
                  </a:cubicBezTo>
                  <a:cubicBezTo>
                    <a:pt x="25683" y="1943"/>
                    <a:pt x="26648" y="1990"/>
                    <a:pt x="27625" y="2083"/>
                  </a:cubicBezTo>
                  <a:cubicBezTo>
                    <a:pt x="27811" y="2141"/>
                    <a:pt x="28009" y="2188"/>
                    <a:pt x="28207" y="2188"/>
                  </a:cubicBezTo>
                  <a:lnTo>
                    <a:pt x="28207" y="2281"/>
                  </a:lnTo>
                  <a:cubicBezTo>
                    <a:pt x="27916" y="2281"/>
                    <a:pt x="27625" y="2327"/>
                    <a:pt x="27334" y="2327"/>
                  </a:cubicBezTo>
                  <a:cubicBezTo>
                    <a:pt x="27220" y="2332"/>
                    <a:pt x="27106" y="2334"/>
                    <a:pt x="26991" y="2334"/>
                  </a:cubicBezTo>
                  <a:cubicBezTo>
                    <a:pt x="26027" y="2334"/>
                    <a:pt x="25035" y="2171"/>
                    <a:pt x="24089" y="2036"/>
                  </a:cubicBezTo>
                  <a:cubicBezTo>
                    <a:pt x="22926" y="1943"/>
                    <a:pt x="21763" y="1850"/>
                    <a:pt x="20646" y="1699"/>
                  </a:cubicBezTo>
                  <a:cubicBezTo>
                    <a:pt x="20449" y="1699"/>
                    <a:pt x="20251" y="1606"/>
                    <a:pt x="20065" y="1606"/>
                  </a:cubicBezTo>
                  <a:lnTo>
                    <a:pt x="20065" y="1501"/>
                  </a:lnTo>
                  <a:cubicBezTo>
                    <a:pt x="20158" y="1455"/>
                    <a:pt x="20251" y="1455"/>
                    <a:pt x="20355" y="1455"/>
                  </a:cubicBezTo>
                  <a:close/>
                  <a:moveTo>
                    <a:pt x="65323" y="3304"/>
                  </a:moveTo>
                  <a:lnTo>
                    <a:pt x="65323" y="3304"/>
                  </a:lnTo>
                  <a:cubicBezTo>
                    <a:pt x="65427" y="3932"/>
                    <a:pt x="65613" y="4607"/>
                    <a:pt x="65474" y="5281"/>
                  </a:cubicBezTo>
                  <a:cubicBezTo>
                    <a:pt x="65183" y="5095"/>
                    <a:pt x="65090" y="3595"/>
                    <a:pt x="65323" y="3304"/>
                  </a:cubicBezTo>
                  <a:close/>
                  <a:moveTo>
                    <a:pt x="66300" y="5386"/>
                  </a:moveTo>
                  <a:cubicBezTo>
                    <a:pt x="66346" y="5770"/>
                    <a:pt x="66393" y="6154"/>
                    <a:pt x="66439" y="6503"/>
                  </a:cubicBezTo>
                  <a:cubicBezTo>
                    <a:pt x="66544" y="7131"/>
                    <a:pt x="66637" y="7805"/>
                    <a:pt x="66684" y="8434"/>
                  </a:cubicBezTo>
                  <a:cubicBezTo>
                    <a:pt x="66684" y="8724"/>
                    <a:pt x="66637" y="9015"/>
                    <a:pt x="66637" y="9306"/>
                  </a:cubicBezTo>
                  <a:lnTo>
                    <a:pt x="66486" y="9306"/>
                  </a:lnTo>
                  <a:cubicBezTo>
                    <a:pt x="66486" y="9259"/>
                    <a:pt x="66439" y="9166"/>
                    <a:pt x="66393" y="9062"/>
                  </a:cubicBezTo>
                  <a:cubicBezTo>
                    <a:pt x="66300" y="8143"/>
                    <a:pt x="66195" y="7224"/>
                    <a:pt x="66102" y="6305"/>
                  </a:cubicBezTo>
                  <a:cubicBezTo>
                    <a:pt x="66055" y="6014"/>
                    <a:pt x="66149" y="5723"/>
                    <a:pt x="66195" y="5433"/>
                  </a:cubicBezTo>
                  <a:cubicBezTo>
                    <a:pt x="66195" y="5433"/>
                    <a:pt x="66253" y="5433"/>
                    <a:pt x="66300" y="5386"/>
                  </a:cubicBezTo>
                  <a:close/>
                  <a:moveTo>
                    <a:pt x="2082" y="21810"/>
                  </a:moveTo>
                  <a:cubicBezTo>
                    <a:pt x="2280" y="23752"/>
                    <a:pt x="2420" y="25695"/>
                    <a:pt x="2618" y="27672"/>
                  </a:cubicBezTo>
                  <a:cubicBezTo>
                    <a:pt x="1989" y="26567"/>
                    <a:pt x="1640" y="22438"/>
                    <a:pt x="2082" y="21810"/>
                  </a:cubicBezTo>
                  <a:close/>
                  <a:moveTo>
                    <a:pt x="66300" y="11876"/>
                  </a:moveTo>
                  <a:cubicBezTo>
                    <a:pt x="66346" y="11923"/>
                    <a:pt x="66346" y="12028"/>
                    <a:pt x="66346" y="12074"/>
                  </a:cubicBezTo>
                  <a:cubicBezTo>
                    <a:pt x="66346" y="12412"/>
                    <a:pt x="66300" y="12702"/>
                    <a:pt x="66300" y="12993"/>
                  </a:cubicBezTo>
                  <a:cubicBezTo>
                    <a:pt x="66149" y="13912"/>
                    <a:pt x="66300" y="14831"/>
                    <a:pt x="66346" y="15750"/>
                  </a:cubicBezTo>
                  <a:cubicBezTo>
                    <a:pt x="66439" y="17936"/>
                    <a:pt x="66637" y="20170"/>
                    <a:pt x="66591" y="22391"/>
                  </a:cubicBezTo>
                  <a:cubicBezTo>
                    <a:pt x="66544" y="23752"/>
                    <a:pt x="66637" y="25160"/>
                    <a:pt x="66637" y="26567"/>
                  </a:cubicBezTo>
                  <a:cubicBezTo>
                    <a:pt x="66637" y="27439"/>
                    <a:pt x="66544" y="28312"/>
                    <a:pt x="66486" y="29184"/>
                  </a:cubicBezTo>
                  <a:lnTo>
                    <a:pt x="66486" y="29324"/>
                  </a:lnTo>
                  <a:lnTo>
                    <a:pt x="66393" y="29324"/>
                  </a:lnTo>
                  <a:cubicBezTo>
                    <a:pt x="66346" y="28940"/>
                    <a:pt x="66346" y="28602"/>
                    <a:pt x="66346" y="28207"/>
                  </a:cubicBezTo>
                  <a:cubicBezTo>
                    <a:pt x="66346" y="27195"/>
                    <a:pt x="66346" y="26218"/>
                    <a:pt x="66300" y="25206"/>
                  </a:cubicBezTo>
                  <a:cubicBezTo>
                    <a:pt x="66253" y="23554"/>
                    <a:pt x="66149" y="21914"/>
                    <a:pt x="66195" y="20216"/>
                  </a:cubicBezTo>
                  <a:cubicBezTo>
                    <a:pt x="66253" y="19437"/>
                    <a:pt x="66102" y="18611"/>
                    <a:pt x="66055" y="17843"/>
                  </a:cubicBezTo>
                  <a:cubicBezTo>
                    <a:pt x="66055" y="17355"/>
                    <a:pt x="66055" y="16866"/>
                    <a:pt x="66009" y="16389"/>
                  </a:cubicBezTo>
                  <a:cubicBezTo>
                    <a:pt x="65962" y="15517"/>
                    <a:pt x="65904" y="14645"/>
                    <a:pt x="65904" y="13714"/>
                  </a:cubicBezTo>
                  <a:cubicBezTo>
                    <a:pt x="65904" y="13191"/>
                    <a:pt x="66055" y="12609"/>
                    <a:pt x="66149" y="12074"/>
                  </a:cubicBezTo>
                  <a:cubicBezTo>
                    <a:pt x="66149" y="12028"/>
                    <a:pt x="66195" y="11923"/>
                    <a:pt x="66253" y="11876"/>
                  </a:cubicBezTo>
                  <a:close/>
                  <a:moveTo>
                    <a:pt x="65520" y="16727"/>
                  </a:moveTo>
                  <a:cubicBezTo>
                    <a:pt x="65474" y="17401"/>
                    <a:pt x="65474" y="18076"/>
                    <a:pt x="65381" y="18762"/>
                  </a:cubicBezTo>
                  <a:cubicBezTo>
                    <a:pt x="65183" y="20460"/>
                    <a:pt x="65137" y="22205"/>
                    <a:pt x="65427" y="23892"/>
                  </a:cubicBezTo>
                  <a:cubicBezTo>
                    <a:pt x="65672" y="25741"/>
                    <a:pt x="65718" y="27532"/>
                    <a:pt x="65474" y="29370"/>
                  </a:cubicBezTo>
                  <a:cubicBezTo>
                    <a:pt x="65427" y="30196"/>
                    <a:pt x="65520" y="31068"/>
                    <a:pt x="65520" y="31894"/>
                  </a:cubicBezTo>
                  <a:cubicBezTo>
                    <a:pt x="65567" y="33150"/>
                    <a:pt x="65567" y="34360"/>
                    <a:pt x="65567" y="35628"/>
                  </a:cubicBezTo>
                  <a:cubicBezTo>
                    <a:pt x="65567" y="36105"/>
                    <a:pt x="65567" y="36593"/>
                    <a:pt x="65520" y="37082"/>
                  </a:cubicBezTo>
                  <a:cubicBezTo>
                    <a:pt x="65520" y="37175"/>
                    <a:pt x="65474" y="37268"/>
                    <a:pt x="65427" y="37326"/>
                  </a:cubicBezTo>
                  <a:cubicBezTo>
                    <a:pt x="65381" y="37221"/>
                    <a:pt x="65276" y="37175"/>
                    <a:pt x="65276" y="37082"/>
                  </a:cubicBezTo>
                  <a:cubicBezTo>
                    <a:pt x="65230" y="36454"/>
                    <a:pt x="65230" y="35767"/>
                    <a:pt x="65230" y="35139"/>
                  </a:cubicBezTo>
                  <a:cubicBezTo>
                    <a:pt x="65230" y="33976"/>
                    <a:pt x="65230" y="32813"/>
                    <a:pt x="65183" y="31650"/>
                  </a:cubicBezTo>
                  <a:cubicBezTo>
                    <a:pt x="65137" y="30487"/>
                    <a:pt x="65137" y="29370"/>
                    <a:pt x="65230" y="28207"/>
                  </a:cubicBezTo>
                  <a:cubicBezTo>
                    <a:pt x="65276" y="27335"/>
                    <a:pt x="65276" y="26416"/>
                    <a:pt x="65230" y="25497"/>
                  </a:cubicBezTo>
                  <a:cubicBezTo>
                    <a:pt x="65137" y="24043"/>
                    <a:pt x="64892" y="22589"/>
                    <a:pt x="64846" y="21135"/>
                  </a:cubicBezTo>
                  <a:cubicBezTo>
                    <a:pt x="64846" y="19681"/>
                    <a:pt x="65137" y="18227"/>
                    <a:pt x="65427" y="16773"/>
                  </a:cubicBezTo>
                  <a:cubicBezTo>
                    <a:pt x="65474" y="16773"/>
                    <a:pt x="65474" y="16727"/>
                    <a:pt x="65474" y="16727"/>
                  </a:cubicBezTo>
                  <a:close/>
                  <a:moveTo>
                    <a:pt x="722" y="2664"/>
                  </a:moveTo>
                  <a:cubicBezTo>
                    <a:pt x="919" y="2816"/>
                    <a:pt x="1012" y="3013"/>
                    <a:pt x="1059" y="3199"/>
                  </a:cubicBezTo>
                  <a:cubicBezTo>
                    <a:pt x="1164" y="3688"/>
                    <a:pt x="1303" y="4223"/>
                    <a:pt x="1350" y="4758"/>
                  </a:cubicBezTo>
                  <a:cubicBezTo>
                    <a:pt x="1547" y="6305"/>
                    <a:pt x="1640" y="7852"/>
                    <a:pt x="1594" y="9411"/>
                  </a:cubicBezTo>
                  <a:cubicBezTo>
                    <a:pt x="1547" y="11097"/>
                    <a:pt x="1501" y="12842"/>
                    <a:pt x="1454" y="14540"/>
                  </a:cubicBezTo>
                  <a:cubicBezTo>
                    <a:pt x="1408" y="15994"/>
                    <a:pt x="1303" y="17448"/>
                    <a:pt x="1257" y="18902"/>
                  </a:cubicBezTo>
                  <a:cubicBezTo>
                    <a:pt x="1210" y="20263"/>
                    <a:pt x="1164" y="21670"/>
                    <a:pt x="1164" y="23019"/>
                  </a:cubicBezTo>
                  <a:cubicBezTo>
                    <a:pt x="1117" y="24531"/>
                    <a:pt x="1303" y="25927"/>
                    <a:pt x="1594" y="27381"/>
                  </a:cubicBezTo>
                  <a:cubicBezTo>
                    <a:pt x="1885" y="29126"/>
                    <a:pt x="2129" y="30871"/>
                    <a:pt x="2036" y="32615"/>
                  </a:cubicBezTo>
                  <a:cubicBezTo>
                    <a:pt x="2036" y="33883"/>
                    <a:pt x="1885" y="35093"/>
                    <a:pt x="1792" y="36302"/>
                  </a:cubicBezTo>
                  <a:cubicBezTo>
                    <a:pt x="1792" y="36744"/>
                    <a:pt x="1745" y="37175"/>
                    <a:pt x="1699" y="37617"/>
                  </a:cubicBezTo>
                  <a:cubicBezTo>
                    <a:pt x="1699" y="37710"/>
                    <a:pt x="1640" y="37803"/>
                    <a:pt x="1640" y="37908"/>
                  </a:cubicBezTo>
                  <a:lnTo>
                    <a:pt x="1594" y="37908"/>
                  </a:lnTo>
                  <a:cubicBezTo>
                    <a:pt x="1547" y="37849"/>
                    <a:pt x="1547" y="37756"/>
                    <a:pt x="1547" y="37710"/>
                  </a:cubicBezTo>
                  <a:cubicBezTo>
                    <a:pt x="1501" y="36500"/>
                    <a:pt x="1501" y="35337"/>
                    <a:pt x="1501" y="34174"/>
                  </a:cubicBezTo>
                  <a:cubicBezTo>
                    <a:pt x="1501" y="33197"/>
                    <a:pt x="1547" y="32231"/>
                    <a:pt x="1501" y="31313"/>
                  </a:cubicBezTo>
                  <a:cubicBezTo>
                    <a:pt x="1501" y="29521"/>
                    <a:pt x="1117" y="27823"/>
                    <a:pt x="826" y="26078"/>
                  </a:cubicBezTo>
                  <a:cubicBezTo>
                    <a:pt x="582" y="24718"/>
                    <a:pt x="582" y="23310"/>
                    <a:pt x="629" y="21961"/>
                  </a:cubicBezTo>
                  <a:cubicBezTo>
                    <a:pt x="675" y="21228"/>
                    <a:pt x="675" y="20507"/>
                    <a:pt x="722" y="19774"/>
                  </a:cubicBezTo>
                  <a:cubicBezTo>
                    <a:pt x="768" y="18029"/>
                    <a:pt x="873" y="16238"/>
                    <a:pt x="966" y="14447"/>
                  </a:cubicBezTo>
                  <a:cubicBezTo>
                    <a:pt x="966" y="13377"/>
                    <a:pt x="1012" y="12318"/>
                    <a:pt x="1059" y="11202"/>
                  </a:cubicBezTo>
                  <a:cubicBezTo>
                    <a:pt x="1059" y="10329"/>
                    <a:pt x="1117" y="9457"/>
                    <a:pt x="1117" y="8538"/>
                  </a:cubicBezTo>
                  <a:cubicBezTo>
                    <a:pt x="1059" y="6689"/>
                    <a:pt x="966" y="4805"/>
                    <a:pt x="675" y="2955"/>
                  </a:cubicBezTo>
                  <a:cubicBezTo>
                    <a:pt x="675" y="2862"/>
                    <a:pt x="675" y="2816"/>
                    <a:pt x="722" y="2664"/>
                  </a:cubicBezTo>
                  <a:close/>
                  <a:moveTo>
                    <a:pt x="966" y="41339"/>
                  </a:moveTo>
                  <a:cubicBezTo>
                    <a:pt x="1012" y="41443"/>
                    <a:pt x="1117" y="41490"/>
                    <a:pt x="1117" y="41583"/>
                  </a:cubicBezTo>
                  <a:cubicBezTo>
                    <a:pt x="1164" y="41827"/>
                    <a:pt x="1210" y="42118"/>
                    <a:pt x="1210" y="42409"/>
                  </a:cubicBezTo>
                  <a:cubicBezTo>
                    <a:pt x="1117" y="43572"/>
                    <a:pt x="1059" y="44782"/>
                    <a:pt x="966" y="45991"/>
                  </a:cubicBezTo>
                  <a:cubicBezTo>
                    <a:pt x="722" y="45119"/>
                    <a:pt x="675" y="44200"/>
                    <a:pt x="722" y="43281"/>
                  </a:cubicBezTo>
                  <a:cubicBezTo>
                    <a:pt x="768" y="42746"/>
                    <a:pt x="826" y="42165"/>
                    <a:pt x="873" y="41583"/>
                  </a:cubicBezTo>
                  <a:cubicBezTo>
                    <a:pt x="873" y="41537"/>
                    <a:pt x="919" y="41443"/>
                    <a:pt x="966" y="41339"/>
                  </a:cubicBezTo>
                  <a:close/>
                  <a:moveTo>
                    <a:pt x="0" y="1"/>
                  </a:moveTo>
                  <a:cubicBezTo>
                    <a:pt x="140" y="8247"/>
                    <a:pt x="47" y="16436"/>
                    <a:pt x="47" y="24624"/>
                  </a:cubicBezTo>
                  <a:cubicBezTo>
                    <a:pt x="47" y="25055"/>
                    <a:pt x="93" y="25543"/>
                    <a:pt x="47" y="25985"/>
                  </a:cubicBezTo>
                  <a:cubicBezTo>
                    <a:pt x="93" y="28940"/>
                    <a:pt x="93" y="31941"/>
                    <a:pt x="93" y="34895"/>
                  </a:cubicBezTo>
                  <a:lnTo>
                    <a:pt x="93" y="43816"/>
                  </a:lnTo>
                  <a:lnTo>
                    <a:pt x="93" y="49248"/>
                  </a:lnTo>
                  <a:lnTo>
                    <a:pt x="384" y="49248"/>
                  </a:lnTo>
                  <a:cubicBezTo>
                    <a:pt x="1350" y="49248"/>
                    <a:pt x="2327" y="49190"/>
                    <a:pt x="3339" y="49190"/>
                  </a:cubicBezTo>
                  <a:lnTo>
                    <a:pt x="9841" y="49190"/>
                  </a:lnTo>
                  <a:lnTo>
                    <a:pt x="9841" y="48806"/>
                  </a:lnTo>
                  <a:cubicBezTo>
                    <a:pt x="8771" y="48806"/>
                    <a:pt x="7654" y="48713"/>
                    <a:pt x="6537" y="48515"/>
                  </a:cubicBezTo>
                  <a:cubicBezTo>
                    <a:pt x="6039" y="48440"/>
                    <a:pt x="5541" y="48388"/>
                    <a:pt x="5043" y="48388"/>
                  </a:cubicBezTo>
                  <a:cubicBezTo>
                    <a:pt x="4622" y="48388"/>
                    <a:pt x="4201" y="48425"/>
                    <a:pt x="3781" y="48515"/>
                  </a:cubicBezTo>
                  <a:cubicBezTo>
                    <a:pt x="3583" y="48562"/>
                    <a:pt x="3443" y="48562"/>
                    <a:pt x="3246" y="48562"/>
                  </a:cubicBezTo>
                  <a:cubicBezTo>
                    <a:pt x="3246" y="48562"/>
                    <a:pt x="3246" y="48515"/>
                    <a:pt x="3199" y="48469"/>
                  </a:cubicBezTo>
                  <a:cubicBezTo>
                    <a:pt x="3292" y="48422"/>
                    <a:pt x="3385" y="48376"/>
                    <a:pt x="3490" y="48376"/>
                  </a:cubicBezTo>
                  <a:cubicBezTo>
                    <a:pt x="4071" y="48178"/>
                    <a:pt x="4653" y="48085"/>
                    <a:pt x="5235" y="48085"/>
                  </a:cubicBezTo>
                  <a:lnTo>
                    <a:pt x="5235" y="47503"/>
                  </a:lnTo>
                  <a:lnTo>
                    <a:pt x="3920" y="47503"/>
                  </a:lnTo>
                  <a:cubicBezTo>
                    <a:pt x="3583" y="47503"/>
                    <a:pt x="3385" y="47306"/>
                    <a:pt x="3153" y="47108"/>
                  </a:cubicBezTo>
                  <a:cubicBezTo>
                    <a:pt x="3094" y="47015"/>
                    <a:pt x="3094" y="46864"/>
                    <a:pt x="3094" y="46724"/>
                  </a:cubicBezTo>
                  <a:lnTo>
                    <a:pt x="3094" y="35477"/>
                  </a:lnTo>
                  <a:lnTo>
                    <a:pt x="3094" y="35000"/>
                  </a:lnTo>
                  <a:cubicBezTo>
                    <a:pt x="2804" y="38722"/>
                    <a:pt x="2804" y="42455"/>
                    <a:pt x="2082" y="46189"/>
                  </a:cubicBezTo>
                  <a:lnTo>
                    <a:pt x="2082" y="45898"/>
                  </a:lnTo>
                  <a:cubicBezTo>
                    <a:pt x="2129" y="44979"/>
                    <a:pt x="2129" y="44061"/>
                    <a:pt x="2176" y="43142"/>
                  </a:cubicBezTo>
                  <a:cubicBezTo>
                    <a:pt x="2222" y="42165"/>
                    <a:pt x="2373" y="41199"/>
                    <a:pt x="2420" y="40234"/>
                  </a:cubicBezTo>
                  <a:cubicBezTo>
                    <a:pt x="2513" y="38722"/>
                    <a:pt x="2618" y="37221"/>
                    <a:pt x="2711" y="35767"/>
                  </a:cubicBezTo>
                  <a:cubicBezTo>
                    <a:pt x="2757" y="35186"/>
                    <a:pt x="2804" y="34604"/>
                    <a:pt x="2862" y="34023"/>
                  </a:cubicBezTo>
                  <a:cubicBezTo>
                    <a:pt x="2862" y="33930"/>
                    <a:pt x="2908" y="33837"/>
                    <a:pt x="2955" y="33732"/>
                  </a:cubicBezTo>
                  <a:lnTo>
                    <a:pt x="3001" y="33732"/>
                  </a:lnTo>
                  <a:cubicBezTo>
                    <a:pt x="3048" y="33778"/>
                    <a:pt x="3048" y="33883"/>
                    <a:pt x="3094" y="33976"/>
                  </a:cubicBezTo>
                  <a:lnTo>
                    <a:pt x="3094" y="33441"/>
                  </a:lnTo>
                  <a:lnTo>
                    <a:pt x="3094" y="4700"/>
                  </a:lnTo>
                  <a:cubicBezTo>
                    <a:pt x="3094" y="4118"/>
                    <a:pt x="3094" y="3537"/>
                    <a:pt x="3153" y="2955"/>
                  </a:cubicBezTo>
                  <a:cubicBezTo>
                    <a:pt x="3153" y="2862"/>
                    <a:pt x="3153" y="2769"/>
                    <a:pt x="3199" y="2664"/>
                  </a:cubicBezTo>
                  <a:cubicBezTo>
                    <a:pt x="3246" y="2571"/>
                    <a:pt x="3339" y="2525"/>
                    <a:pt x="3385" y="2525"/>
                  </a:cubicBezTo>
                  <a:cubicBezTo>
                    <a:pt x="11434" y="2525"/>
                    <a:pt x="19483" y="2478"/>
                    <a:pt x="27520" y="2478"/>
                  </a:cubicBezTo>
                  <a:lnTo>
                    <a:pt x="64020" y="2478"/>
                  </a:lnTo>
                  <a:cubicBezTo>
                    <a:pt x="64450" y="2478"/>
                    <a:pt x="64450" y="2478"/>
                    <a:pt x="64508" y="2909"/>
                  </a:cubicBezTo>
                  <a:cubicBezTo>
                    <a:pt x="64508" y="3304"/>
                    <a:pt x="64602" y="3688"/>
                    <a:pt x="64602" y="4025"/>
                  </a:cubicBezTo>
                  <a:cubicBezTo>
                    <a:pt x="64648" y="8003"/>
                    <a:pt x="64648" y="11923"/>
                    <a:pt x="64648" y="15854"/>
                  </a:cubicBezTo>
                  <a:lnTo>
                    <a:pt x="64648" y="44933"/>
                  </a:lnTo>
                  <a:lnTo>
                    <a:pt x="64648" y="46678"/>
                  </a:lnTo>
                  <a:cubicBezTo>
                    <a:pt x="64648" y="46771"/>
                    <a:pt x="64602" y="46864"/>
                    <a:pt x="64555" y="46968"/>
                  </a:cubicBezTo>
                  <a:cubicBezTo>
                    <a:pt x="64555" y="47015"/>
                    <a:pt x="64555" y="47015"/>
                    <a:pt x="64508" y="47061"/>
                  </a:cubicBezTo>
                  <a:cubicBezTo>
                    <a:pt x="64602" y="47306"/>
                    <a:pt x="64555" y="47399"/>
                    <a:pt x="64311" y="47399"/>
                  </a:cubicBezTo>
                  <a:cubicBezTo>
                    <a:pt x="63973" y="47445"/>
                    <a:pt x="63683" y="47503"/>
                    <a:pt x="63345" y="47503"/>
                  </a:cubicBezTo>
                  <a:lnTo>
                    <a:pt x="59123" y="47503"/>
                  </a:lnTo>
                  <a:lnTo>
                    <a:pt x="59123" y="47690"/>
                  </a:lnTo>
                  <a:cubicBezTo>
                    <a:pt x="59612" y="47690"/>
                    <a:pt x="60089" y="47794"/>
                    <a:pt x="60624" y="47841"/>
                  </a:cubicBezTo>
                  <a:cubicBezTo>
                    <a:pt x="60531" y="47887"/>
                    <a:pt x="60333" y="47980"/>
                    <a:pt x="60089" y="47980"/>
                  </a:cubicBezTo>
                  <a:lnTo>
                    <a:pt x="60147" y="48376"/>
                  </a:lnTo>
                  <a:cubicBezTo>
                    <a:pt x="60259" y="48356"/>
                    <a:pt x="60372" y="48350"/>
                    <a:pt x="60484" y="48350"/>
                  </a:cubicBezTo>
                  <a:cubicBezTo>
                    <a:pt x="60709" y="48350"/>
                    <a:pt x="60934" y="48376"/>
                    <a:pt x="61159" y="48376"/>
                  </a:cubicBezTo>
                  <a:lnTo>
                    <a:pt x="61159" y="48422"/>
                  </a:lnTo>
                  <a:lnTo>
                    <a:pt x="62764" y="48422"/>
                  </a:lnTo>
                  <a:cubicBezTo>
                    <a:pt x="62857" y="48422"/>
                    <a:pt x="62950" y="48515"/>
                    <a:pt x="63055" y="48562"/>
                  </a:cubicBezTo>
                  <a:cubicBezTo>
                    <a:pt x="62950" y="48608"/>
                    <a:pt x="62857" y="48713"/>
                    <a:pt x="62764" y="48713"/>
                  </a:cubicBezTo>
                  <a:lnTo>
                    <a:pt x="62764" y="49190"/>
                  </a:lnTo>
                  <a:lnTo>
                    <a:pt x="66928" y="49190"/>
                  </a:lnTo>
                  <a:cubicBezTo>
                    <a:pt x="67126" y="49190"/>
                    <a:pt x="67358" y="49248"/>
                    <a:pt x="67556" y="49248"/>
                  </a:cubicBezTo>
                  <a:lnTo>
                    <a:pt x="67556" y="47154"/>
                  </a:lnTo>
                  <a:lnTo>
                    <a:pt x="67126" y="47154"/>
                  </a:lnTo>
                  <a:cubicBezTo>
                    <a:pt x="67126" y="47306"/>
                    <a:pt x="67067" y="47445"/>
                    <a:pt x="67021" y="47596"/>
                  </a:cubicBezTo>
                  <a:cubicBezTo>
                    <a:pt x="66983" y="47634"/>
                    <a:pt x="66915" y="47702"/>
                    <a:pt x="66866" y="47702"/>
                  </a:cubicBezTo>
                  <a:cubicBezTo>
                    <a:pt x="66854" y="47702"/>
                    <a:pt x="66844" y="47698"/>
                    <a:pt x="66835" y="47690"/>
                  </a:cubicBezTo>
                  <a:cubicBezTo>
                    <a:pt x="66777" y="47690"/>
                    <a:pt x="66684" y="47596"/>
                    <a:pt x="66684" y="47503"/>
                  </a:cubicBezTo>
                  <a:cubicBezTo>
                    <a:pt x="66777" y="46189"/>
                    <a:pt x="66346" y="44979"/>
                    <a:pt x="66253" y="43665"/>
                  </a:cubicBezTo>
                  <a:cubicBezTo>
                    <a:pt x="66195" y="43083"/>
                    <a:pt x="66253" y="42502"/>
                    <a:pt x="66300" y="41920"/>
                  </a:cubicBezTo>
                  <a:cubicBezTo>
                    <a:pt x="66486" y="40373"/>
                    <a:pt x="66591" y="38873"/>
                    <a:pt x="66591" y="37326"/>
                  </a:cubicBezTo>
                  <a:cubicBezTo>
                    <a:pt x="66591" y="36012"/>
                    <a:pt x="66591" y="34651"/>
                    <a:pt x="66544" y="33348"/>
                  </a:cubicBezTo>
                  <a:cubicBezTo>
                    <a:pt x="66544" y="33255"/>
                    <a:pt x="66591" y="33197"/>
                    <a:pt x="66591" y="33104"/>
                  </a:cubicBezTo>
                  <a:lnTo>
                    <a:pt x="66637" y="33104"/>
                  </a:lnTo>
                  <a:cubicBezTo>
                    <a:pt x="66637" y="33150"/>
                    <a:pt x="66684" y="33255"/>
                    <a:pt x="66684" y="33348"/>
                  </a:cubicBezTo>
                  <a:cubicBezTo>
                    <a:pt x="66928" y="34465"/>
                    <a:pt x="66974" y="35581"/>
                    <a:pt x="66974" y="36744"/>
                  </a:cubicBezTo>
                  <a:cubicBezTo>
                    <a:pt x="66974" y="37082"/>
                    <a:pt x="67021" y="37372"/>
                    <a:pt x="67021" y="37710"/>
                  </a:cubicBezTo>
                  <a:lnTo>
                    <a:pt x="67556" y="37710"/>
                  </a:lnTo>
                  <a:lnTo>
                    <a:pt x="67509"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394875" y="3282450"/>
              <a:ext cx="24150" cy="236150"/>
            </a:xfrm>
            <a:custGeom>
              <a:avLst/>
              <a:gdLst/>
              <a:ahLst/>
              <a:cxnLst/>
              <a:rect l="l" t="t" r="r" b="b"/>
              <a:pathLst>
                <a:path w="966" h="9446" extrusionOk="0">
                  <a:moveTo>
                    <a:pt x="431" y="1"/>
                  </a:moveTo>
                  <a:cubicBezTo>
                    <a:pt x="431" y="1455"/>
                    <a:pt x="338" y="2909"/>
                    <a:pt x="140" y="4363"/>
                  </a:cubicBezTo>
                  <a:cubicBezTo>
                    <a:pt x="1" y="5374"/>
                    <a:pt x="140" y="6398"/>
                    <a:pt x="291" y="7410"/>
                  </a:cubicBezTo>
                  <a:cubicBezTo>
                    <a:pt x="431" y="8050"/>
                    <a:pt x="477" y="8724"/>
                    <a:pt x="536" y="9399"/>
                  </a:cubicBezTo>
                  <a:lnTo>
                    <a:pt x="536" y="9445"/>
                  </a:lnTo>
                  <a:lnTo>
                    <a:pt x="966" y="9445"/>
                  </a:lnTo>
                  <a:lnTo>
                    <a:pt x="966"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860975" y="3526650"/>
              <a:ext cx="1438250" cy="42825"/>
            </a:xfrm>
            <a:custGeom>
              <a:avLst/>
              <a:gdLst/>
              <a:ahLst/>
              <a:cxnLst/>
              <a:rect l="l" t="t" r="r" b="b"/>
              <a:pathLst>
                <a:path w="57530" h="1713" extrusionOk="0">
                  <a:moveTo>
                    <a:pt x="15599" y="602"/>
                  </a:moveTo>
                  <a:cubicBezTo>
                    <a:pt x="17127" y="602"/>
                    <a:pt x="18645" y="672"/>
                    <a:pt x="20158" y="701"/>
                  </a:cubicBezTo>
                  <a:cubicBezTo>
                    <a:pt x="22054" y="701"/>
                    <a:pt x="40083" y="748"/>
                    <a:pt x="41967" y="794"/>
                  </a:cubicBezTo>
                  <a:cubicBezTo>
                    <a:pt x="43374" y="841"/>
                    <a:pt x="44782" y="992"/>
                    <a:pt x="46189" y="1038"/>
                  </a:cubicBezTo>
                  <a:cubicBezTo>
                    <a:pt x="46236" y="1085"/>
                    <a:pt x="46282" y="1085"/>
                    <a:pt x="46329" y="1131"/>
                  </a:cubicBezTo>
                  <a:cubicBezTo>
                    <a:pt x="46189" y="1131"/>
                    <a:pt x="46038" y="1190"/>
                    <a:pt x="45898" y="1190"/>
                  </a:cubicBezTo>
                  <a:cubicBezTo>
                    <a:pt x="44680" y="1190"/>
                    <a:pt x="41125" y="1196"/>
                    <a:pt x="37014" y="1196"/>
                  </a:cubicBezTo>
                  <a:cubicBezTo>
                    <a:pt x="30334" y="1196"/>
                    <a:pt x="22185" y="1178"/>
                    <a:pt x="20204" y="1085"/>
                  </a:cubicBezTo>
                  <a:cubicBezTo>
                    <a:pt x="19094" y="1038"/>
                    <a:pt x="17968" y="1027"/>
                    <a:pt x="16836" y="1027"/>
                  </a:cubicBezTo>
                  <a:cubicBezTo>
                    <a:pt x="15703" y="1027"/>
                    <a:pt x="14563" y="1038"/>
                    <a:pt x="13423" y="1038"/>
                  </a:cubicBezTo>
                  <a:cubicBezTo>
                    <a:pt x="13132" y="992"/>
                    <a:pt x="12842" y="992"/>
                    <a:pt x="12504" y="992"/>
                  </a:cubicBezTo>
                  <a:cubicBezTo>
                    <a:pt x="12400" y="945"/>
                    <a:pt x="12260" y="899"/>
                    <a:pt x="12167" y="841"/>
                  </a:cubicBezTo>
                  <a:lnTo>
                    <a:pt x="12167" y="748"/>
                  </a:lnTo>
                  <a:cubicBezTo>
                    <a:pt x="12400" y="748"/>
                    <a:pt x="12644" y="701"/>
                    <a:pt x="12842" y="701"/>
                  </a:cubicBezTo>
                  <a:cubicBezTo>
                    <a:pt x="13765" y="627"/>
                    <a:pt x="14684" y="602"/>
                    <a:pt x="15599" y="602"/>
                  </a:cubicBezTo>
                  <a:close/>
                  <a:moveTo>
                    <a:pt x="52144" y="794"/>
                  </a:moveTo>
                  <a:cubicBezTo>
                    <a:pt x="52296" y="794"/>
                    <a:pt x="52528" y="794"/>
                    <a:pt x="52586" y="992"/>
                  </a:cubicBezTo>
                  <a:cubicBezTo>
                    <a:pt x="52586" y="1190"/>
                    <a:pt x="52296" y="1190"/>
                    <a:pt x="52144" y="1236"/>
                  </a:cubicBezTo>
                  <a:lnTo>
                    <a:pt x="50551" y="1236"/>
                  </a:lnTo>
                  <a:cubicBezTo>
                    <a:pt x="50109" y="1236"/>
                    <a:pt x="49620" y="1283"/>
                    <a:pt x="49097" y="1283"/>
                  </a:cubicBezTo>
                  <a:cubicBezTo>
                    <a:pt x="48806" y="1283"/>
                    <a:pt x="48515" y="1236"/>
                    <a:pt x="48225" y="1236"/>
                  </a:cubicBezTo>
                  <a:cubicBezTo>
                    <a:pt x="48120" y="1190"/>
                    <a:pt x="48073" y="1131"/>
                    <a:pt x="48027" y="1038"/>
                  </a:cubicBezTo>
                  <a:cubicBezTo>
                    <a:pt x="48073" y="1038"/>
                    <a:pt x="48120" y="945"/>
                    <a:pt x="48225" y="945"/>
                  </a:cubicBezTo>
                  <a:cubicBezTo>
                    <a:pt x="49527" y="899"/>
                    <a:pt x="50842" y="841"/>
                    <a:pt x="52144" y="794"/>
                  </a:cubicBezTo>
                  <a:close/>
                  <a:moveTo>
                    <a:pt x="12942" y="1"/>
                  </a:moveTo>
                  <a:cubicBezTo>
                    <a:pt x="7635" y="1"/>
                    <a:pt x="2924" y="7"/>
                    <a:pt x="1" y="26"/>
                  </a:cubicBezTo>
                  <a:lnTo>
                    <a:pt x="1" y="608"/>
                  </a:lnTo>
                  <a:cubicBezTo>
                    <a:pt x="291" y="608"/>
                    <a:pt x="582" y="608"/>
                    <a:pt x="873" y="654"/>
                  </a:cubicBezTo>
                  <a:cubicBezTo>
                    <a:pt x="2280" y="945"/>
                    <a:pt x="3734" y="1038"/>
                    <a:pt x="5130" y="1038"/>
                  </a:cubicBezTo>
                  <a:cubicBezTo>
                    <a:pt x="5770" y="1038"/>
                    <a:pt x="6398" y="1085"/>
                    <a:pt x="7026" y="1131"/>
                  </a:cubicBezTo>
                  <a:lnTo>
                    <a:pt x="7026" y="1190"/>
                  </a:lnTo>
                  <a:cubicBezTo>
                    <a:pt x="6200" y="1283"/>
                    <a:pt x="5421" y="1329"/>
                    <a:pt x="4607" y="1329"/>
                  </a:cubicBezTo>
                  <a:lnTo>
                    <a:pt x="4607" y="1713"/>
                  </a:lnTo>
                  <a:lnTo>
                    <a:pt x="57530" y="1713"/>
                  </a:lnTo>
                  <a:lnTo>
                    <a:pt x="57530" y="1236"/>
                  </a:lnTo>
                  <a:cubicBezTo>
                    <a:pt x="56599" y="1236"/>
                    <a:pt x="55680" y="1236"/>
                    <a:pt x="54761" y="1190"/>
                  </a:cubicBezTo>
                  <a:cubicBezTo>
                    <a:pt x="54668" y="1190"/>
                    <a:pt x="54564" y="1085"/>
                    <a:pt x="54471" y="992"/>
                  </a:cubicBezTo>
                  <a:cubicBezTo>
                    <a:pt x="54564" y="945"/>
                    <a:pt x="54715" y="899"/>
                    <a:pt x="54808" y="899"/>
                  </a:cubicBezTo>
                  <a:lnTo>
                    <a:pt x="54913" y="899"/>
                  </a:lnTo>
                  <a:lnTo>
                    <a:pt x="54855" y="503"/>
                  </a:lnTo>
                  <a:cubicBezTo>
                    <a:pt x="54712" y="532"/>
                    <a:pt x="54547" y="545"/>
                    <a:pt x="54376" y="545"/>
                  </a:cubicBezTo>
                  <a:cubicBezTo>
                    <a:pt x="53920" y="545"/>
                    <a:pt x="53426" y="453"/>
                    <a:pt x="53214" y="317"/>
                  </a:cubicBezTo>
                  <a:cubicBezTo>
                    <a:pt x="53459" y="259"/>
                    <a:pt x="53645" y="213"/>
                    <a:pt x="53889" y="213"/>
                  </a:cubicBezTo>
                  <a:lnTo>
                    <a:pt x="53889" y="26"/>
                  </a:lnTo>
                  <a:lnTo>
                    <a:pt x="42409" y="26"/>
                  </a:lnTo>
                  <a:cubicBezTo>
                    <a:pt x="36554" y="26"/>
                    <a:pt x="23556" y="1"/>
                    <a:pt x="12942" y="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880175" y="2481625"/>
              <a:ext cx="138150" cy="146600"/>
            </a:xfrm>
            <a:custGeom>
              <a:avLst/>
              <a:gdLst/>
              <a:ahLst/>
              <a:cxnLst/>
              <a:rect l="l" t="t" r="r" b="b"/>
              <a:pathLst>
                <a:path w="5526" h="5864" extrusionOk="0">
                  <a:moveTo>
                    <a:pt x="1268" y="1"/>
                  </a:moveTo>
                  <a:cubicBezTo>
                    <a:pt x="1268" y="431"/>
                    <a:pt x="1222" y="873"/>
                    <a:pt x="1268" y="1257"/>
                  </a:cubicBezTo>
                  <a:cubicBezTo>
                    <a:pt x="1361" y="1932"/>
                    <a:pt x="1163" y="2420"/>
                    <a:pt x="687" y="2909"/>
                  </a:cubicBezTo>
                  <a:cubicBezTo>
                    <a:pt x="442" y="3095"/>
                    <a:pt x="245" y="3339"/>
                    <a:pt x="0" y="3583"/>
                  </a:cubicBezTo>
                  <a:cubicBezTo>
                    <a:pt x="198" y="3630"/>
                    <a:pt x="349" y="3676"/>
                    <a:pt x="489" y="3676"/>
                  </a:cubicBezTo>
                  <a:cubicBezTo>
                    <a:pt x="873" y="3735"/>
                    <a:pt x="1268" y="3735"/>
                    <a:pt x="1652" y="3735"/>
                  </a:cubicBezTo>
                  <a:cubicBezTo>
                    <a:pt x="1989" y="3781"/>
                    <a:pt x="2036" y="3874"/>
                    <a:pt x="2094" y="4165"/>
                  </a:cubicBezTo>
                  <a:cubicBezTo>
                    <a:pt x="2094" y="4211"/>
                    <a:pt x="2094" y="4258"/>
                    <a:pt x="2140" y="4316"/>
                  </a:cubicBezTo>
                  <a:cubicBezTo>
                    <a:pt x="2187" y="4502"/>
                    <a:pt x="2280" y="4700"/>
                    <a:pt x="2327" y="4944"/>
                  </a:cubicBezTo>
                  <a:cubicBezTo>
                    <a:pt x="2385" y="5235"/>
                    <a:pt x="2431" y="5526"/>
                    <a:pt x="2524" y="5863"/>
                  </a:cubicBezTo>
                  <a:cubicBezTo>
                    <a:pt x="2617" y="5712"/>
                    <a:pt x="2617" y="5665"/>
                    <a:pt x="2675" y="5572"/>
                  </a:cubicBezTo>
                  <a:cubicBezTo>
                    <a:pt x="2862" y="5189"/>
                    <a:pt x="3106" y="4747"/>
                    <a:pt x="3304" y="4363"/>
                  </a:cubicBezTo>
                  <a:cubicBezTo>
                    <a:pt x="3641" y="3676"/>
                    <a:pt x="3641" y="3676"/>
                    <a:pt x="4420" y="3630"/>
                  </a:cubicBezTo>
                  <a:cubicBezTo>
                    <a:pt x="4758" y="3630"/>
                    <a:pt x="5141" y="3537"/>
                    <a:pt x="5525" y="3537"/>
                  </a:cubicBezTo>
                  <a:lnTo>
                    <a:pt x="5525" y="3444"/>
                  </a:lnTo>
                  <a:cubicBezTo>
                    <a:pt x="5479" y="3386"/>
                    <a:pt x="5432" y="3339"/>
                    <a:pt x="5339" y="3293"/>
                  </a:cubicBezTo>
                  <a:cubicBezTo>
                    <a:pt x="5002" y="3048"/>
                    <a:pt x="4653" y="2804"/>
                    <a:pt x="4269" y="2513"/>
                  </a:cubicBezTo>
                  <a:cubicBezTo>
                    <a:pt x="4129" y="2420"/>
                    <a:pt x="4129" y="2281"/>
                    <a:pt x="4176" y="2129"/>
                  </a:cubicBezTo>
                  <a:cubicBezTo>
                    <a:pt x="4269" y="1792"/>
                    <a:pt x="4420" y="1501"/>
                    <a:pt x="4513" y="1164"/>
                  </a:cubicBezTo>
                  <a:cubicBezTo>
                    <a:pt x="4606" y="873"/>
                    <a:pt x="4711" y="583"/>
                    <a:pt x="4804" y="338"/>
                  </a:cubicBezTo>
                  <a:cubicBezTo>
                    <a:pt x="4804" y="292"/>
                    <a:pt x="4758" y="292"/>
                    <a:pt x="4758" y="245"/>
                  </a:cubicBezTo>
                  <a:cubicBezTo>
                    <a:pt x="4653" y="292"/>
                    <a:pt x="4560" y="338"/>
                    <a:pt x="4420" y="385"/>
                  </a:cubicBezTo>
                  <a:cubicBezTo>
                    <a:pt x="4129" y="536"/>
                    <a:pt x="3839" y="722"/>
                    <a:pt x="3548" y="873"/>
                  </a:cubicBezTo>
                  <a:cubicBezTo>
                    <a:pt x="3327" y="966"/>
                    <a:pt x="3120" y="1039"/>
                    <a:pt x="2914" y="1039"/>
                  </a:cubicBezTo>
                  <a:cubicBezTo>
                    <a:pt x="2707" y="1039"/>
                    <a:pt x="2501" y="966"/>
                    <a:pt x="2280" y="769"/>
                  </a:cubicBezTo>
                  <a:cubicBezTo>
                    <a:pt x="1943" y="478"/>
                    <a:pt x="1605" y="292"/>
                    <a:pt x="1268"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585900" y="2702050"/>
              <a:ext cx="133200" cy="597300"/>
            </a:xfrm>
            <a:custGeom>
              <a:avLst/>
              <a:gdLst/>
              <a:ahLst/>
              <a:cxnLst/>
              <a:rect l="l" t="t" r="r" b="b"/>
              <a:pathLst>
                <a:path w="5328" h="23892" extrusionOk="0">
                  <a:moveTo>
                    <a:pt x="1943" y="1"/>
                  </a:moveTo>
                  <a:cubicBezTo>
                    <a:pt x="1361" y="291"/>
                    <a:pt x="780" y="536"/>
                    <a:pt x="244" y="826"/>
                  </a:cubicBezTo>
                  <a:cubicBezTo>
                    <a:pt x="47" y="873"/>
                    <a:pt x="0" y="966"/>
                    <a:pt x="47" y="1164"/>
                  </a:cubicBezTo>
                  <a:cubicBezTo>
                    <a:pt x="93" y="1257"/>
                    <a:pt x="93" y="1361"/>
                    <a:pt x="93" y="1454"/>
                  </a:cubicBezTo>
                  <a:cubicBezTo>
                    <a:pt x="198" y="1989"/>
                    <a:pt x="338" y="2478"/>
                    <a:pt x="431" y="3001"/>
                  </a:cubicBezTo>
                  <a:cubicBezTo>
                    <a:pt x="535" y="3536"/>
                    <a:pt x="628" y="4072"/>
                    <a:pt x="721" y="4560"/>
                  </a:cubicBezTo>
                  <a:cubicBezTo>
                    <a:pt x="780" y="4851"/>
                    <a:pt x="826" y="5142"/>
                    <a:pt x="873" y="5432"/>
                  </a:cubicBezTo>
                  <a:cubicBezTo>
                    <a:pt x="1417" y="5432"/>
                    <a:pt x="1930" y="5243"/>
                    <a:pt x="2493" y="5243"/>
                  </a:cubicBezTo>
                  <a:cubicBezTo>
                    <a:pt x="2628" y="5243"/>
                    <a:pt x="2766" y="5254"/>
                    <a:pt x="2908" y="5281"/>
                  </a:cubicBezTo>
                  <a:cubicBezTo>
                    <a:pt x="2571" y="5723"/>
                    <a:pt x="2175" y="5909"/>
                    <a:pt x="1745" y="5967"/>
                  </a:cubicBezTo>
                  <a:cubicBezTo>
                    <a:pt x="1594" y="6014"/>
                    <a:pt x="1501" y="6014"/>
                    <a:pt x="1361" y="6014"/>
                  </a:cubicBezTo>
                  <a:lnTo>
                    <a:pt x="919" y="6014"/>
                  </a:lnTo>
                  <a:cubicBezTo>
                    <a:pt x="966" y="6351"/>
                    <a:pt x="1012" y="6735"/>
                    <a:pt x="1070" y="7072"/>
                  </a:cubicBezTo>
                  <a:cubicBezTo>
                    <a:pt x="1408" y="6979"/>
                    <a:pt x="1698" y="6886"/>
                    <a:pt x="1989" y="6886"/>
                  </a:cubicBezTo>
                  <a:cubicBezTo>
                    <a:pt x="2175" y="6840"/>
                    <a:pt x="2373" y="6840"/>
                    <a:pt x="2617" y="6840"/>
                  </a:cubicBezTo>
                  <a:cubicBezTo>
                    <a:pt x="2815" y="6840"/>
                    <a:pt x="3001" y="6782"/>
                    <a:pt x="3199" y="6782"/>
                  </a:cubicBezTo>
                  <a:cubicBezTo>
                    <a:pt x="3245" y="6782"/>
                    <a:pt x="3245" y="6782"/>
                    <a:pt x="3292" y="6840"/>
                  </a:cubicBezTo>
                  <a:lnTo>
                    <a:pt x="3338" y="6886"/>
                  </a:lnTo>
                  <a:lnTo>
                    <a:pt x="3338" y="6933"/>
                  </a:lnTo>
                  <a:lnTo>
                    <a:pt x="3338" y="6979"/>
                  </a:lnTo>
                  <a:lnTo>
                    <a:pt x="3292" y="7026"/>
                  </a:lnTo>
                  <a:cubicBezTo>
                    <a:pt x="3199" y="7072"/>
                    <a:pt x="3152" y="7131"/>
                    <a:pt x="3106" y="7131"/>
                  </a:cubicBezTo>
                  <a:cubicBezTo>
                    <a:pt x="2955" y="7224"/>
                    <a:pt x="2757" y="7317"/>
                    <a:pt x="2571" y="7363"/>
                  </a:cubicBezTo>
                  <a:cubicBezTo>
                    <a:pt x="2082" y="7514"/>
                    <a:pt x="1594" y="7607"/>
                    <a:pt x="1117" y="7712"/>
                  </a:cubicBezTo>
                  <a:cubicBezTo>
                    <a:pt x="1117" y="8096"/>
                    <a:pt x="1163" y="8526"/>
                    <a:pt x="1210" y="8968"/>
                  </a:cubicBezTo>
                  <a:cubicBezTo>
                    <a:pt x="1594" y="8922"/>
                    <a:pt x="1943" y="8817"/>
                    <a:pt x="2233" y="8771"/>
                  </a:cubicBezTo>
                  <a:cubicBezTo>
                    <a:pt x="2664" y="8724"/>
                    <a:pt x="3106" y="8678"/>
                    <a:pt x="3536" y="8631"/>
                  </a:cubicBezTo>
                  <a:lnTo>
                    <a:pt x="3583" y="8631"/>
                  </a:lnTo>
                  <a:cubicBezTo>
                    <a:pt x="3687" y="8631"/>
                    <a:pt x="3734" y="8678"/>
                    <a:pt x="3780" y="8724"/>
                  </a:cubicBezTo>
                  <a:lnTo>
                    <a:pt x="3780" y="8771"/>
                  </a:lnTo>
                  <a:lnTo>
                    <a:pt x="3629" y="8922"/>
                  </a:lnTo>
                  <a:cubicBezTo>
                    <a:pt x="3152" y="9306"/>
                    <a:pt x="2524" y="9457"/>
                    <a:pt x="1943" y="9596"/>
                  </a:cubicBezTo>
                  <a:cubicBezTo>
                    <a:pt x="1745" y="9643"/>
                    <a:pt x="1501" y="9643"/>
                    <a:pt x="1256" y="9689"/>
                  </a:cubicBezTo>
                  <a:cubicBezTo>
                    <a:pt x="1361" y="10178"/>
                    <a:pt x="1408" y="10620"/>
                    <a:pt x="1501" y="11097"/>
                  </a:cubicBezTo>
                  <a:cubicBezTo>
                    <a:pt x="1989" y="10957"/>
                    <a:pt x="2420" y="10806"/>
                    <a:pt x="2908" y="10713"/>
                  </a:cubicBezTo>
                  <a:cubicBezTo>
                    <a:pt x="3199" y="10667"/>
                    <a:pt x="3490" y="10667"/>
                    <a:pt x="3827" y="10667"/>
                  </a:cubicBezTo>
                  <a:cubicBezTo>
                    <a:pt x="3873" y="10667"/>
                    <a:pt x="3978" y="10713"/>
                    <a:pt x="3978" y="10760"/>
                  </a:cubicBezTo>
                  <a:cubicBezTo>
                    <a:pt x="3978" y="10806"/>
                    <a:pt x="3978" y="10911"/>
                    <a:pt x="3920" y="10911"/>
                  </a:cubicBezTo>
                  <a:cubicBezTo>
                    <a:pt x="3827" y="11004"/>
                    <a:pt x="3734" y="11050"/>
                    <a:pt x="3629" y="11143"/>
                  </a:cubicBezTo>
                  <a:cubicBezTo>
                    <a:pt x="3583" y="11143"/>
                    <a:pt x="3536" y="11143"/>
                    <a:pt x="3536" y="11202"/>
                  </a:cubicBezTo>
                  <a:cubicBezTo>
                    <a:pt x="2908" y="11388"/>
                    <a:pt x="2280" y="11585"/>
                    <a:pt x="1594" y="11830"/>
                  </a:cubicBezTo>
                  <a:cubicBezTo>
                    <a:pt x="1652" y="11923"/>
                    <a:pt x="1652" y="12016"/>
                    <a:pt x="1698" y="12120"/>
                  </a:cubicBezTo>
                  <a:cubicBezTo>
                    <a:pt x="1698" y="12213"/>
                    <a:pt x="1698" y="12307"/>
                    <a:pt x="1745" y="12411"/>
                  </a:cubicBezTo>
                  <a:cubicBezTo>
                    <a:pt x="1745" y="12551"/>
                    <a:pt x="1791" y="12702"/>
                    <a:pt x="1791" y="12795"/>
                  </a:cubicBezTo>
                  <a:cubicBezTo>
                    <a:pt x="2129" y="12702"/>
                    <a:pt x="2420" y="12597"/>
                    <a:pt x="2757" y="12504"/>
                  </a:cubicBezTo>
                  <a:cubicBezTo>
                    <a:pt x="2955" y="12458"/>
                    <a:pt x="3199" y="12411"/>
                    <a:pt x="3397" y="12365"/>
                  </a:cubicBezTo>
                  <a:cubicBezTo>
                    <a:pt x="3536" y="12365"/>
                    <a:pt x="3583" y="12411"/>
                    <a:pt x="3629" y="12458"/>
                  </a:cubicBezTo>
                  <a:lnTo>
                    <a:pt x="3629" y="12504"/>
                  </a:lnTo>
                  <a:lnTo>
                    <a:pt x="3629" y="12551"/>
                  </a:lnTo>
                  <a:lnTo>
                    <a:pt x="3536" y="12655"/>
                  </a:lnTo>
                  <a:cubicBezTo>
                    <a:pt x="3443" y="12842"/>
                    <a:pt x="3245" y="13039"/>
                    <a:pt x="3048" y="13132"/>
                  </a:cubicBezTo>
                  <a:cubicBezTo>
                    <a:pt x="2710" y="13284"/>
                    <a:pt x="2327" y="13423"/>
                    <a:pt x="1943" y="13574"/>
                  </a:cubicBezTo>
                  <a:cubicBezTo>
                    <a:pt x="1989" y="13819"/>
                    <a:pt x="2036" y="14109"/>
                    <a:pt x="2082" y="14342"/>
                  </a:cubicBezTo>
                  <a:cubicBezTo>
                    <a:pt x="2280" y="14296"/>
                    <a:pt x="2466" y="14249"/>
                    <a:pt x="2710" y="14202"/>
                  </a:cubicBezTo>
                  <a:cubicBezTo>
                    <a:pt x="2811" y="14202"/>
                    <a:pt x="2927" y="14182"/>
                    <a:pt x="3039" y="14182"/>
                  </a:cubicBezTo>
                  <a:cubicBezTo>
                    <a:pt x="3094" y="14182"/>
                    <a:pt x="3148" y="14187"/>
                    <a:pt x="3199" y="14202"/>
                  </a:cubicBezTo>
                  <a:cubicBezTo>
                    <a:pt x="3245" y="14202"/>
                    <a:pt x="3292" y="14202"/>
                    <a:pt x="3397" y="14249"/>
                  </a:cubicBezTo>
                  <a:cubicBezTo>
                    <a:pt x="3443" y="14296"/>
                    <a:pt x="3443" y="14342"/>
                    <a:pt x="3490" y="14400"/>
                  </a:cubicBezTo>
                  <a:lnTo>
                    <a:pt x="3490" y="14447"/>
                  </a:lnTo>
                  <a:cubicBezTo>
                    <a:pt x="3490" y="14493"/>
                    <a:pt x="3490" y="14493"/>
                    <a:pt x="3443" y="14540"/>
                  </a:cubicBezTo>
                  <a:cubicBezTo>
                    <a:pt x="3443" y="14586"/>
                    <a:pt x="3443" y="14586"/>
                    <a:pt x="3397" y="14633"/>
                  </a:cubicBezTo>
                  <a:cubicBezTo>
                    <a:pt x="3397" y="14633"/>
                    <a:pt x="3397" y="14691"/>
                    <a:pt x="3338" y="14691"/>
                  </a:cubicBezTo>
                  <a:cubicBezTo>
                    <a:pt x="3199" y="14784"/>
                    <a:pt x="2955" y="14877"/>
                    <a:pt x="2757" y="14982"/>
                  </a:cubicBezTo>
                  <a:cubicBezTo>
                    <a:pt x="2571" y="15028"/>
                    <a:pt x="2373" y="15075"/>
                    <a:pt x="2175" y="15075"/>
                  </a:cubicBezTo>
                  <a:cubicBezTo>
                    <a:pt x="2233" y="15412"/>
                    <a:pt x="2280" y="15656"/>
                    <a:pt x="2280" y="15947"/>
                  </a:cubicBezTo>
                  <a:cubicBezTo>
                    <a:pt x="2524" y="15947"/>
                    <a:pt x="2710" y="15994"/>
                    <a:pt x="2955" y="15994"/>
                  </a:cubicBezTo>
                  <a:cubicBezTo>
                    <a:pt x="2862" y="16284"/>
                    <a:pt x="2710" y="16482"/>
                    <a:pt x="2524" y="16622"/>
                  </a:cubicBezTo>
                  <a:cubicBezTo>
                    <a:pt x="2466" y="16622"/>
                    <a:pt x="2420" y="16726"/>
                    <a:pt x="2373" y="16773"/>
                  </a:cubicBezTo>
                  <a:lnTo>
                    <a:pt x="2420" y="16820"/>
                  </a:lnTo>
                  <a:cubicBezTo>
                    <a:pt x="2664" y="16773"/>
                    <a:pt x="2862" y="16773"/>
                    <a:pt x="3048" y="16726"/>
                  </a:cubicBezTo>
                  <a:lnTo>
                    <a:pt x="3048" y="16726"/>
                  </a:lnTo>
                  <a:cubicBezTo>
                    <a:pt x="2916" y="16946"/>
                    <a:pt x="2950" y="17312"/>
                    <a:pt x="2542" y="17312"/>
                  </a:cubicBezTo>
                  <a:cubicBezTo>
                    <a:pt x="2518" y="17312"/>
                    <a:pt x="2493" y="17311"/>
                    <a:pt x="2466" y="17308"/>
                  </a:cubicBezTo>
                  <a:lnTo>
                    <a:pt x="2466" y="17308"/>
                  </a:lnTo>
                  <a:cubicBezTo>
                    <a:pt x="2524" y="17541"/>
                    <a:pt x="2571" y="17785"/>
                    <a:pt x="2617" y="18029"/>
                  </a:cubicBezTo>
                  <a:cubicBezTo>
                    <a:pt x="2710" y="18518"/>
                    <a:pt x="2815" y="18995"/>
                    <a:pt x="2908" y="19483"/>
                  </a:cubicBezTo>
                  <a:cubicBezTo>
                    <a:pt x="2955" y="19727"/>
                    <a:pt x="3001" y="19972"/>
                    <a:pt x="3001" y="20216"/>
                  </a:cubicBezTo>
                  <a:cubicBezTo>
                    <a:pt x="3048" y="20355"/>
                    <a:pt x="3106" y="20553"/>
                    <a:pt x="3152" y="20739"/>
                  </a:cubicBezTo>
                  <a:cubicBezTo>
                    <a:pt x="3199" y="20984"/>
                    <a:pt x="3245" y="21228"/>
                    <a:pt x="3292" y="21519"/>
                  </a:cubicBezTo>
                  <a:cubicBezTo>
                    <a:pt x="3338" y="21763"/>
                    <a:pt x="3397" y="22054"/>
                    <a:pt x="3397" y="22344"/>
                  </a:cubicBezTo>
                  <a:lnTo>
                    <a:pt x="3397" y="22484"/>
                  </a:lnTo>
                  <a:cubicBezTo>
                    <a:pt x="3397" y="22542"/>
                    <a:pt x="3397" y="22589"/>
                    <a:pt x="3443" y="22635"/>
                  </a:cubicBezTo>
                  <a:cubicBezTo>
                    <a:pt x="4071" y="23066"/>
                    <a:pt x="4699" y="23461"/>
                    <a:pt x="5327" y="23891"/>
                  </a:cubicBezTo>
                  <a:lnTo>
                    <a:pt x="5327" y="23705"/>
                  </a:lnTo>
                  <a:lnTo>
                    <a:pt x="5327" y="11492"/>
                  </a:lnTo>
                  <a:lnTo>
                    <a:pt x="5327" y="11388"/>
                  </a:lnTo>
                  <a:lnTo>
                    <a:pt x="5327" y="11295"/>
                  </a:lnTo>
                  <a:cubicBezTo>
                    <a:pt x="5327" y="11248"/>
                    <a:pt x="5281" y="11248"/>
                    <a:pt x="5281" y="11248"/>
                  </a:cubicBezTo>
                  <a:cubicBezTo>
                    <a:pt x="4897" y="10667"/>
                    <a:pt x="4746" y="10038"/>
                    <a:pt x="4560" y="9352"/>
                  </a:cubicBezTo>
                  <a:cubicBezTo>
                    <a:pt x="4315" y="8236"/>
                    <a:pt x="4025" y="7072"/>
                    <a:pt x="3734" y="5967"/>
                  </a:cubicBezTo>
                  <a:cubicBezTo>
                    <a:pt x="3199" y="4118"/>
                    <a:pt x="2617" y="2280"/>
                    <a:pt x="2036" y="443"/>
                  </a:cubicBezTo>
                  <a:cubicBezTo>
                    <a:pt x="2036" y="291"/>
                    <a:pt x="1989" y="152"/>
                    <a:pt x="1943"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421025" y="3281300"/>
              <a:ext cx="298075" cy="249425"/>
            </a:xfrm>
            <a:custGeom>
              <a:avLst/>
              <a:gdLst/>
              <a:ahLst/>
              <a:cxnLst/>
              <a:rect l="l" t="t" r="r" b="b"/>
              <a:pathLst>
                <a:path w="11923" h="9977" extrusionOk="0">
                  <a:moveTo>
                    <a:pt x="3095" y="2287"/>
                  </a:moveTo>
                  <a:cubicBezTo>
                    <a:pt x="3578" y="2287"/>
                    <a:pt x="4044" y="2600"/>
                    <a:pt x="4222" y="3094"/>
                  </a:cubicBezTo>
                  <a:cubicBezTo>
                    <a:pt x="4269" y="3245"/>
                    <a:pt x="4315" y="3385"/>
                    <a:pt x="4315" y="3583"/>
                  </a:cubicBezTo>
                  <a:lnTo>
                    <a:pt x="4315" y="3734"/>
                  </a:lnTo>
                  <a:lnTo>
                    <a:pt x="4315" y="3920"/>
                  </a:lnTo>
                  <a:cubicBezTo>
                    <a:pt x="4269" y="4071"/>
                    <a:pt x="4269" y="4211"/>
                    <a:pt x="4176" y="4409"/>
                  </a:cubicBezTo>
                  <a:cubicBezTo>
                    <a:pt x="4176" y="4455"/>
                    <a:pt x="4118" y="4502"/>
                    <a:pt x="4118" y="4548"/>
                  </a:cubicBezTo>
                  <a:cubicBezTo>
                    <a:pt x="4071" y="4606"/>
                    <a:pt x="4025" y="4653"/>
                    <a:pt x="3978" y="4699"/>
                  </a:cubicBezTo>
                  <a:cubicBezTo>
                    <a:pt x="3780" y="4990"/>
                    <a:pt x="3397" y="5130"/>
                    <a:pt x="2955" y="5130"/>
                  </a:cubicBezTo>
                  <a:cubicBezTo>
                    <a:pt x="2373" y="5130"/>
                    <a:pt x="1896" y="4792"/>
                    <a:pt x="1698" y="4257"/>
                  </a:cubicBezTo>
                  <a:cubicBezTo>
                    <a:pt x="1559" y="3967"/>
                    <a:pt x="1559" y="3676"/>
                    <a:pt x="1605" y="3385"/>
                  </a:cubicBezTo>
                  <a:cubicBezTo>
                    <a:pt x="1605" y="3245"/>
                    <a:pt x="1698" y="3094"/>
                    <a:pt x="1745" y="2955"/>
                  </a:cubicBezTo>
                  <a:cubicBezTo>
                    <a:pt x="1791" y="2862"/>
                    <a:pt x="1896" y="2710"/>
                    <a:pt x="2036" y="2617"/>
                  </a:cubicBezTo>
                  <a:cubicBezTo>
                    <a:pt x="2140" y="2513"/>
                    <a:pt x="2280" y="2513"/>
                    <a:pt x="2431" y="2466"/>
                  </a:cubicBezTo>
                  <a:cubicBezTo>
                    <a:pt x="2478" y="2420"/>
                    <a:pt x="2524" y="2420"/>
                    <a:pt x="2571" y="2420"/>
                  </a:cubicBezTo>
                  <a:cubicBezTo>
                    <a:pt x="2739" y="2329"/>
                    <a:pt x="2918" y="2287"/>
                    <a:pt x="3095" y="2287"/>
                  </a:cubicBezTo>
                  <a:close/>
                  <a:moveTo>
                    <a:pt x="5048" y="5281"/>
                  </a:moveTo>
                  <a:cubicBezTo>
                    <a:pt x="5095" y="5281"/>
                    <a:pt x="5141" y="5327"/>
                    <a:pt x="5234" y="5374"/>
                  </a:cubicBezTo>
                  <a:cubicBezTo>
                    <a:pt x="5281" y="5374"/>
                    <a:pt x="5339" y="5420"/>
                    <a:pt x="5386" y="5479"/>
                  </a:cubicBezTo>
                  <a:cubicBezTo>
                    <a:pt x="5479" y="5618"/>
                    <a:pt x="5572" y="5769"/>
                    <a:pt x="5572" y="5862"/>
                  </a:cubicBezTo>
                  <a:cubicBezTo>
                    <a:pt x="5572" y="6200"/>
                    <a:pt x="5281" y="6491"/>
                    <a:pt x="4990" y="6491"/>
                  </a:cubicBezTo>
                  <a:cubicBezTo>
                    <a:pt x="4897" y="6491"/>
                    <a:pt x="4804" y="6444"/>
                    <a:pt x="4699" y="6398"/>
                  </a:cubicBezTo>
                  <a:cubicBezTo>
                    <a:pt x="4653" y="6398"/>
                    <a:pt x="4606" y="6351"/>
                    <a:pt x="4606" y="6293"/>
                  </a:cubicBezTo>
                  <a:cubicBezTo>
                    <a:pt x="4560" y="6246"/>
                    <a:pt x="4560" y="6153"/>
                    <a:pt x="4513" y="6107"/>
                  </a:cubicBezTo>
                  <a:lnTo>
                    <a:pt x="4513" y="6002"/>
                  </a:lnTo>
                  <a:cubicBezTo>
                    <a:pt x="4513" y="5909"/>
                    <a:pt x="4513" y="5816"/>
                    <a:pt x="4560" y="5711"/>
                  </a:cubicBezTo>
                  <a:cubicBezTo>
                    <a:pt x="4560" y="5665"/>
                    <a:pt x="4606" y="5665"/>
                    <a:pt x="4606" y="5618"/>
                  </a:cubicBezTo>
                  <a:cubicBezTo>
                    <a:pt x="4653" y="5525"/>
                    <a:pt x="4699" y="5479"/>
                    <a:pt x="4757" y="5420"/>
                  </a:cubicBezTo>
                  <a:cubicBezTo>
                    <a:pt x="4851" y="5327"/>
                    <a:pt x="4944" y="5281"/>
                    <a:pt x="5048" y="5281"/>
                  </a:cubicBezTo>
                  <a:close/>
                  <a:moveTo>
                    <a:pt x="2326" y="5665"/>
                  </a:moveTo>
                  <a:cubicBezTo>
                    <a:pt x="2431" y="5665"/>
                    <a:pt x="2524" y="5665"/>
                    <a:pt x="2617" y="5711"/>
                  </a:cubicBezTo>
                  <a:cubicBezTo>
                    <a:pt x="2664" y="5711"/>
                    <a:pt x="2722" y="5769"/>
                    <a:pt x="2768" y="5816"/>
                  </a:cubicBezTo>
                  <a:cubicBezTo>
                    <a:pt x="2908" y="5862"/>
                    <a:pt x="3013" y="5956"/>
                    <a:pt x="3059" y="6060"/>
                  </a:cubicBezTo>
                  <a:cubicBezTo>
                    <a:pt x="3106" y="6107"/>
                    <a:pt x="3152" y="6200"/>
                    <a:pt x="3199" y="6246"/>
                  </a:cubicBezTo>
                  <a:cubicBezTo>
                    <a:pt x="3199" y="6351"/>
                    <a:pt x="3245" y="6444"/>
                    <a:pt x="3304" y="6537"/>
                  </a:cubicBezTo>
                  <a:lnTo>
                    <a:pt x="3304" y="6735"/>
                  </a:lnTo>
                  <a:cubicBezTo>
                    <a:pt x="3304" y="7165"/>
                    <a:pt x="3059" y="7561"/>
                    <a:pt x="2664" y="7700"/>
                  </a:cubicBezTo>
                  <a:cubicBezTo>
                    <a:pt x="2571" y="7747"/>
                    <a:pt x="2524" y="7805"/>
                    <a:pt x="2431" y="7805"/>
                  </a:cubicBezTo>
                  <a:cubicBezTo>
                    <a:pt x="2326" y="7851"/>
                    <a:pt x="2187" y="7851"/>
                    <a:pt x="2082" y="7851"/>
                  </a:cubicBezTo>
                  <a:cubicBezTo>
                    <a:pt x="1745" y="7851"/>
                    <a:pt x="1454" y="7700"/>
                    <a:pt x="1315" y="7456"/>
                  </a:cubicBezTo>
                  <a:cubicBezTo>
                    <a:pt x="1268" y="7409"/>
                    <a:pt x="1210" y="7363"/>
                    <a:pt x="1163" y="7270"/>
                  </a:cubicBezTo>
                  <a:cubicBezTo>
                    <a:pt x="1163" y="7165"/>
                    <a:pt x="1117" y="7072"/>
                    <a:pt x="1117" y="6979"/>
                  </a:cubicBezTo>
                  <a:cubicBezTo>
                    <a:pt x="1117" y="6979"/>
                    <a:pt x="1070" y="6933"/>
                    <a:pt x="1070" y="6874"/>
                  </a:cubicBezTo>
                  <a:lnTo>
                    <a:pt x="1070" y="6781"/>
                  </a:lnTo>
                  <a:cubicBezTo>
                    <a:pt x="1117" y="6537"/>
                    <a:pt x="1210" y="6293"/>
                    <a:pt x="1361" y="6107"/>
                  </a:cubicBezTo>
                  <a:cubicBezTo>
                    <a:pt x="1605" y="5816"/>
                    <a:pt x="1989" y="5711"/>
                    <a:pt x="2326" y="5665"/>
                  </a:cubicBezTo>
                  <a:close/>
                  <a:moveTo>
                    <a:pt x="686" y="0"/>
                  </a:moveTo>
                  <a:cubicBezTo>
                    <a:pt x="686" y="477"/>
                    <a:pt x="628" y="966"/>
                    <a:pt x="582" y="1408"/>
                  </a:cubicBezTo>
                  <a:cubicBezTo>
                    <a:pt x="535" y="2280"/>
                    <a:pt x="442" y="3152"/>
                    <a:pt x="396" y="3967"/>
                  </a:cubicBezTo>
                  <a:cubicBezTo>
                    <a:pt x="291" y="5420"/>
                    <a:pt x="151" y="6828"/>
                    <a:pt x="47" y="8282"/>
                  </a:cubicBezTo>
                  <a:cubicBezTo>
                    <a:pt x="47" y="8573"/>
                    <a:pt x="0" y="8863"/>
                    <a:pt x="0" y="9108"/>
                  </a:cubicBezTo>
                  <a:cubicBezTo>
                    <a:pt x="0" y="9550"/>
                    <a:pt x="198" y="9689"/>
                    <a:pt x="582" y="9887"/>
                  </a:cubicBezTo>
                  <a:cubicBezTo>
                    <a:pt x="733" y="9951"/>
                    <a:pt x="877" y="9976"/>
                    <a:pt x="1017" y="9976"/>
                  </a:cubicBezTo>
                  <a:cubicBezTo>
                    <a:pt x="1286" y="9976"/>
                    <a:pt x="1539" y="9882"/>
                    <a:pt x="1791" y="9782"/>
                  </a:cubicBezTo>
                  <a:cubicBezTo>
                    <a:pt x="3106" y="9305"/>
                    <a:pt x="4409" y="8817"/>
                    <a:pt x="5676" y="8282"/>
                  </a:cubicBezTo>
                  <a:cubicBezTo>
                    <a:pt x="6886" y="7851"/>
                    <a:pt x="8049" y="7363"/>
                    <a:pt x="9212" y="6874"/>
                  </a:cubicBezTo>
                  <a:cubicBezTo>
                    <a:pt x="9747" y="6688"/>
                    <a:pt x="10224" y="6444"/>
                    <a:pt x="10713" y="6200"/>
                  </a:cubicBezTo>
                  <a:cubicBezTo>
                    <a:pt x="10806" y="6153"/>
                    <a:pt x="11632" y="5909"/>
                    <a:pt x="11783" y="5909"/>
                  </a:cubicBezTo>
                  <a:lnTo>
                    <a:pt x="11922" y="5909"/>
                  </a:lnTo>
                  <a:lnTo>
                    <a:pt x="11922" y="5327"/>
                  </a:lnTo>
                  <a:lnTo>
                    <a:pt x="11922" y="5234"/>
                  </a:lnTo>
                  <a:cubicBezTo>
                    <a:pt x="11736" y="5188"/>
                    <a:pt x="11783" y="5037"/>
                    <a:pt x="11783" y="4944"/>
                  </a:cubicBezTo>
                  <a:cubicBezTo>
                    <a:pt x="11783" y="4792"/>
                    <a:pt x="11783" y="4653"/>
                    <a:pt x="11829" y="4502"/>
                  </a:cubicBezTo>
                  <a:cubicBezTo>
                    <a:pt x="11829" y="4548"/>
                    <a:pt x="11829" y="4548"/>
                    <a:pt x="11876" y="4548"/>
                  </a:cubicBezTo>
                  <a:cubicBezTo>
                    <a:pt x="11876" y="4455"/>
                    <a:pt x="11922" y="4409"/>
                    <a:pt x="11922" y="4315"/>
                  </a:cubicBezTo>
                  <a:lnTo>
                    <a:pt x="11922" y="4211"/>
                  </a:lnTo>
                  <a:lnTo>
                    <a:pt x="11585" y="4211"/>
                  </a:lnTo>
                  <a:cubicBezTo>
                    <a:pt x="11585" y="4257"/>
                    <a:pt x="11585" y="4257"/>
                    <a:pt x="11539" y="4315"/>
                  </a:cubicBezTo>
                  <a:cubicBezTo>
                    <a:pt x="11539" y="4315"/>
                    <a:pt x="11492" y="4362"/>
                    <a:pt x="11446" y="4362"/>
                  </a:cubicBezTo>
                  <a:cubicBezTo>
                    <a:pt x="11248" y="4455"/>
                    <a:pt x="11050" y="4502"/>
                    <a:pt x="10806" y="4502"/>
                  </a:cubicBezTo>
                  <a:cubicBezTo>
                    <a:pt x="10468" y="4502"/>
                    <a:pt x="10131" y="4502"/>
                    <a:pt x="9840" y="4455"/>
                  </a:cubicBezTo>
                  <a:cubicBezTo>
                    <a:pt x="9503" y="4455"/>
                    <a:pt x="9166" y="4409"/>
                    <a:pt x="8875" y="4315"/>
                  </a:cubicBezTo>
                  <a:cubicBezTo>
                    <a:pt x="8538" y="4257"/>
                    <a:pt x="8189" y="4164"/>
                    <a:pt x="7898" y="4071"/>
                  </a:cubicBezTo>
                  <a:cubicBezTo>
                    <a:pt x="7607" y="3967"/>
                    <a:pt x="7270" y="3827"/>
                    <a:pt x="6979" y="3676"/>
                  </a:cubicBezTo>
                  <a:cubicBezTo>
                    <a:pt x="5862" y="3152"/>
                    <a:pt x="4897" y="2420"/>
                    <a:pt x="4025" y="1594"/>
                  </a:cubicBezTo>
                  <a:cubicBezTo>
                    <a:pt x="3594" y="1210"/>
                    <a:pt x="3152" y="826"/>
                    <a:pt x="2617" y="535"/>
                  </a:cubicBezTo>
                  <a:cubicBezTo>
                    <a:pt x="2326" y="338"/>
                    <a:pt x="1989" y="245"/>
                    <a:pt x="1652" y="140"/>
                  </a:cubicBezTo>
                  <a:cubicBezTo>
                    <a:pt x="1361" y="47"/>
                    <a:pt x="1024" y="47"/>
                    <a:pt x="686"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549550" y="3001275"/>
              <a:ext cx="111400" cy="259400"/>
            </a:xfrm>
            <a:custGeom>
              <a:avLst/>
              <a:gdLst/>
              <a:ahLst/>
              <a:cxnLst/>
              <a:rect l="l" t="t" r="r" b="b"/>
              <a:pathLst>
                <a:path w="4456" h="10376" extrusionOk="0">
                  <a:moveTo>
                    <a:pt x="2524" y="0"/>
                  </a:moveTo>
                  <a:cubicBezTo>
                    <a:pt x="1745" y="489"/>
                    <a:pt x="873" y="780"/>
                    <a:pt x="0" y="1024"/>
                  </a:cubicBezTo>
                  <a:cubicBezTo>
                    <a:pt x="93" y="1559"/>
                    <a:pt x="245" y="2082"/>
                    <a:pt x="338" y="2571"/>
                  </a:cubicBezTo>
                  <a:cubicBezTo>
                    <a:pt x="594" y="2315"/>
                    <a:pt x="883" y="2199"/>
                    <a:pt x="1196" y="2199"/>
                  </a:cubicBezTo>
                  <a:cubicBezTo>
                    <a:pt x="1295" y="2199"/>
                    <a:pt x="1397" y="2211"/>
                    <a:pt x="1501" y="2233"/>
                  </a:cubicBezTo>
                  <a:cubicBezTo>
                    <a:pt x="1745" y="2280"/>
                    <a:pt x="1792" y="2431"/>
                    <a:pt x="1594" y="2571"/>
                  </a:cubicBezTo>
                  <a:cubicBezTo>
                    <a:pt x="1351" y="2780"/>
                    <a:pt x="1108" y="2941"/>
                    <a:pt x="809" y="2941"/>
                  </a:cubicBezTo>
                  <a:cubicBezTo>
                    <a:pt x="692" y="2941"/>
                    <a:pt x="567" y="2917"/>
                    <a:pt x="431" y="2862"/>
                  </a:cubicBezTo>
                  <a:lnTo>
                    <a:pt x="431" y="2862"/>
                  </a:lnTo>
                  <a:cubicBezTo>
                    <a:pt x="535" y="3199"/>
                    <a:pt x="628" y="3536"/>
                    <a:pt x="675" y="3885"/>
                  </a:cubicBezTo>
                  <a:cubicBezTo>
                    <a:pt x="919" y="3827"/>
                    <a:pt x="1070" y="3780"/>
                    <a:pt x="1256" y="3780"/>
                  </a:cubicBezTo>
                  <a:cubicBezTo>
                    <a:pt x="1361" y="3780"/>
                    <a:pt x="1454" y="3780"/>
                    <a:pt x="1501" y="3827"/>
                  </a:cubicBezTo>
                  <a:cubicBezTo>
                    <a:pt x="1501" y="3885"/>
                    <a:pt x="1547" y="3885"/>
                    <a:pt x="1547" y="3932"/>
                  </a:cubicBezTo>
                  <a:lnTo>
                    <a:pt x="1547" y="3978"/>
                  </a:lnTo>
                  <a:cubicBezTo>
                    <a:pt x="1547" y="4025"/>
                    <a:pt x="1501" y="4118"/>
                    <a:pt x="1454" y="4176"/>
                  </a:cubicBezTo>
                  <a:cubicBezTo>
                    <a:pt x="1361" y="4269"/>
                    <a:pt x="1256" y="4315"/>
                    <a:pt x="1163" y="4362"/>
                  </a:cubicBezTo>
                  <a:cubicBezTo>
                    <a:pt x="1070" y="4409"/>
                    <a:pt x="966" y="4513"/>
                    <a:pt x="873" y="4560"/>
                  </a:cubicBezTo>
                  <a:lnTo>
                    <a:pt x="919" y="4606"/>
                  </a:lnTo>
                  <a:lnTo>
                    <a:pt x="919" y="4699"/>
                  </a:lnTo>
                  <a:lnTo>
                    <a:pt x="919" y="4804"/>
                  </a:lnTo>
                  <a:cubicBezTo>
                    <a:pt x="919" y="4851"/>
                    <a:pt x="966" y="4851"/>
                    <a:pt x="966" y="4897"/>
                  </a:cubicBezTo>
                  <a:cubicBezTo>
                    <a:pt x="966" y="4990"/>
                    <a:pt x="1012" y="5048"/>
                    <a:pt x="1070" y="5095"/>
                  </a:cubicBezTo>
                  <a:lnTo>
                    <a:pt x="1117" y="5141"/>
                  </a:lnTo>
                  <a:cubicBezTo>
                    <a:pt x="1163" y="5188"/>
                    <a:pt x="1210" y="5188"/>
                    <a:pt x="1303" y="5234"/>
                  </a:cubicBezTo>
                  <a:lnTo>
                    <a:pt x="1501" y="5234"/>
                  </a:lnTo>
                  <a:cubicBezTo>
                    <a:pt x="1408" y="5386"/>
                    <a:pt x="1408" y="5525"/>
                    <a:pt x="1303" y="5630"/>
                  </a:cubicBezTo>
                  <a:cubicBezTo>
                    <a:pt x="1256" y="5676"/>
                    <a:pt x="1210" y="5723"/>
                    <a:pt x="1210" y="5769"/>
                  </a:cubicBezTo>
                  <a:lnTo>
                    <a:pt x="1210" y="5862"/>
                  </a:lnTo>
                  <a:lnTo>
                    <a:pt x="1210" y="6014"/>
                  </a:lnTo>
                  <a:cubicBezTo>
                    <a:pt x="1303" y="6444"/>
                    <a:pt x="1408" y="6839"/>
                    <a:pt x="1501" y="7270"/>
                  </a:cubicBezTo>
                  <a:cubicBezTo>
                    <a:pt x="1594" y="7712"/>
                    <a:pt x="1652" y="8142"/>
                    <a:pt x="1745" y="8584"/>
                  </a:cubicBezTo>
                  <a:cubicBezTo>
                    <a:pt x="1792" y="8631"/>
                    <a:pt x="1838" y="8724"/>
                    <a:pt x="1885" y="8770"/>
                  </a:cubicBezTo>
                  <a:cubicBezTo>
                    <a:pt x="2234" y="8968"/>
                    <a:pt x="2524" y="9166"/>
                    <a:pt x="2815" y="9352"/>
                  </a:cubicBezTo>
                  <a:cubicBezTo>
                    <a:pt x="3339" y="9643"/>
                    <a:pt x="3874" y="9992"/>
                    <a:pt x="4455" y="10375"/>
                  </a:cubicBezTo>
                  <a:cubicBezTo>
                    <a:pt x="4409" y="10178"/>
                    <a:pt x="4316" y="10085"/>
                    <a:pt x="4316" y="9933"/>
                  </a:cubicBezTo>
                  <a:cubicBezTo>
                    <a:pt x="3978" y="8480"/>
                    <a:pt x="3629" y="7084"/>
                    <a:pt x="3397" y="5630"/>
                  </a:cubicBezTo>
                  <a:cubicBezTo>
                    <a:pt x="3152" y="4118"/>
                    <a:pt x="2955" y="2617"/>
                    <a:pt x="2710" y="1117"/>
                  </a:cubicBezTo>
                  <a:cubicBezTo>
                    <a:pt x="2710" y="919"/>
                    <a:pt x="2664" y="733"/>
                    <a:pt x="2617" y="535"/>
                  </a:cubicBezTo>
                  <a:cubicBezTo>
                    <a:pt x="2571" y="396"/>
                    <a:pt x="2571" y="198"/>
                    <a:pt x="2524"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587050" y="3096925"/>
              <a:ext cx="1200" cy="3825"/>
            </a:xfrm>
            <a:custGeom>
              <a:avLst/>
              <a:gdLst/>
              <a:ahLst/>
              <a:cxnLst/>
              <a:rect l="l" t="t" r="r" b="b"/>
              <a:pathLst>
                <a:path w="48" h="153" extrusionOk="0">
                  <a:moveTo>
                    <a:pt x="1" y="1"/>
                  </a:moveTo>
                  <a:cubicBezTo>
                    <a:pt x="1" y="59"/>
                    <a:pt x="47" y="59"/>
                    <a:pt x="47" y="106"/>
                  </a:cubicBezTo>
                  <a:lnTo>
                    <a:pt x="47" y="152"/>
                  </a:lnTo>
                  <a:lnTo>
                    <a:pt x="47" y="106"/>
                  </a:lnTo>
                  <a:cubicBezTo>
                    <a:pt x="47" y="59"/>
                    <a:pt x="1" y="59"/>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579775" y="3147825"/>
              <a:ext cx="7300" cy="35200"/>
            </a:xfrm>
            <a:custGeom>
              <a:avLst/>
              <a:gdLst/>
              <a:ahLst/>
              <a:cxnLst/>
              <a:rect l="l" t="t" r="r" b="b"/>
              <a:pathLst>
                <a:path w="292" h="1408" extrusionOk="0">
                  <a:moveTo>
                    <a:pt x="1" y="0"/>
                  </a:moveTo>
                  <a:lnTo>
                    <a:pt x="1" y="152"/>
                  </a:lnTo>
                  <a:cubicBezTo>
                    <a:pt x="94" y="582"/>
                    <a:pt x="199" y="977"/>
                    <a:pt x="292" y="1408"/>
                  </a:cubicBezTo>
                  <a:cubicBezTo>
                    <a:pt x="199" y="977"/>
                    <a:pt x="94" y="582"/>
                    <a:pt x="1" y="152"/>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562925" y="2674125"/>
              <a:ext cx="81150" cy="42500"/>
            </a:xfrm>
            <a:custGeom>
              <a:avLst/>
              <a:gdLst/>
              <a:ahLst/>
              <a:cxnLst/>
              <a:rect l="l" t="t" r="r" b="b"/>
              <a:pathLst>
                <a:path w="3246" h="1700" extrusionOk="0">
                  <a:moveTo>
                    <a:pt x="2513" y="1"/>
                  </a:moveTo>
                  <a:cubicBezTo>
                    <a:pt x="2175" y="1"/>
                    <a:pt x="1885" y="106"/>
                    <a:pt x="1547" y="199"/>
                  </a:cubicBezTo>
                  <a:cubicBezTo>
                    <a:pt x="1163" y="338"/>
                    <a:pt x="768" y="536"/>
                    <a:pt x="384" y="780"/>
                  </a:cubicBezTo>
                  <a:cubicBezTo>
                    <a:pt x="291" y="827"/>
                    <a:pt x="245" y="920"/>
                    <a:pt x="186" y="978"/>
                  </a:cubicBezTo>
                  <a:cubicBezTo>
                    <a:pt x="0" y="1211"/>
                    <a:pt x="0" y="1408"/>
                    <a:pt x="245" y="1606"/>
                  </a:cubicBezTo>
                  <a:cubicBezTo>
                    <a:pt x="291" y="1653"/>
                    <a:pt x="338" y="1653"/>
                    <a:pt x="384" y="1699"/>
                  </a:cubicBezTo>
                  <a:lnTo>
                    <a:pt x="535" y="1699"/>
                  </a:lnTo>
                  <a:lnTo>
                    <a:pt x="582" y="1653"/>
                  </a:lnTo>
                  <a:cubicBezTo>
                    <a:pt x="628" y="1653"/>
                    <a:pt x="675" y="1606"/>
                    <a:pt x="721" y="1606"/>
                  </a:cubicBezTo>
                  <a:cubicBezTo>
                    <a:pt x="826" y="1501"/>
                    <a:pt x="873" y="1455"/>
                    <a:pt x="966" y="1362"/>
                  </a:cubicBezTo>
                  <a:cubicBezTo>
                    <a:pt x="1059" y="1315"/>
                    <a:pt x="1163" y="1269"/>
                    <a:pt x="1257" y="1164"/>
                  </a:cubicBezTo>
                  <a:cubicBezTo>
                    <a:pt x="1454" y="1071"/>
                    <a:pt x="1640" y="978"/>
                    <a:pt x="1885" y="873"/>
                  </a:cubicBezTo>
                  <a:cubicBezTo>
                    <a:pt x="1989" y="827"/>
                    <a:pt x="2082" y="780"/>
                    <a:pt x="2175" y="734"/>
                  </a:cubicBezTo>
                  <a:cubicBezTo>
                    <a:pt x="2327" y="687"/>
                    <a:pt x="2513" y="629"/>
                    <a:pt x="2664" y="582"/>
                  </a:cubicBezTo>
                  <a:cubicBezTo>
                    <a:pt x="2804" y="536"/>
                    <a:pt x="3001" y="489"/>
                    <a:pt x="3152" y="443"/>
                  </a:cubicBezTo>
                  <a:lnTo>
                    <a:pt x="3152" y="338"/>
                  </a:lnTo>
                  <a:cubicBezTo>
                    <a:pt x="3199" y="245"/>
                    <a:pt x="3199" y="199"/>
                    <a:pt x="3246" y="47"/>
                  </a:cubicBezTo>
                  <a:cubicBezTo>
                    <a:pt x="3199" y="47"/>
                    <a:pt x="3094" y="47"/>
                    <a:pt x="304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577450" y="2708150"/>
              <a:ext cx="9625" cy="7300"/>
            </a:xfrm>
            <a:custGeom>
              <a:avLst/>
              <a:gdLst/>
              <a:ahLst/>
              <a:cxnLst/>
              <a:rect l="l" t="t" r="r" b="b"/>
              <a:pathLst>
                <a:path w="385" h="292" extrusionOk="0">
                  <a:moveTo>
                    <a:pt x="1" y="292"/>
                  </a:moveTo>
                  <a:cubicBezTo>
                    <a:pt x="47" y="292"/>
                    <a:pt x="94" y="245"/>
                    <a:pt x="140" y="245"/>
                  </a:cubicBezTo>
                  <a:cubicBezTo>
                    <a:pt x="245" y="140"/>
                    <a:pt x="292" y="94"/>
                    <a:pt x="385" y="1"/>
                  </a:cubicBezTo>
                  <a:cubicBezTo>
                    <a:pt x="292" y="94"/>
                    <a:pt x="245" y="140"/>
                    <a:pt x="140" y="245"/>
                  </a:cubicBezTo>
                  <a:cubicBezTo>
                    <a:pt x="94" y="245"/>
                    <a:pt x="47" y="292"/>
                    <a:pt x="1" y="292"/>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629500" y="2682575"/>
              <a:ext cx="12250" cy="6125"/>
            </a:xfrm>
            <a:custGeom>
              <a:avLst/>
              <a:gdLst/>
              <a:ahLst/>
              <a:cxnLst/>
              <a:rect l="l" t="t" r="r" b="b"/>
              <a:pathLst>
                <a:path w="490" h="245" extrusionOk="0">
                  <a:moveTo>
                    <a:pt x="1" y="244"/>
                  </a:moveTo>
                  <a:cubicBezTo>
                    <a:pt x="141" y="198"/>
                    <a:pt x="338" y="151"/>
                    <a:pt x="489" y="105"/>
                  </a:cubicBezTo>
                  <a:lnTo>
                    <a:pt x="489" y="0"/>
                  </a:lnTo>
                  <a:lnTo>
                    <a:pt x="489" y="105"/>
                  </a:lnTo>
                  <a:cubicBezTo>
                    <a:pt x="338" y="151"/>
                    <a:pt x="141" y="198"/>
                    <a:pt x="1" y="244"/>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572525" y="2716600"/>
              <a:ext cx="3800" cy="25"/>
            </a:xfrm>
            <a:custGeom>
              <a:avLst/>
              <a:gdLst/>
              <a:ahLst/>
              <a:cxnLst/>
              <a:rect l="l" t="t" r="r" b="b"/>
              <a:pathLst>
                <a:path w="152" h="1" extrusionOk="0">
                  <a:moveTo>
                    <a:pt x="0" y="0"/>
                  </a:moveTo>
                  <a:lnTo>
                    <a:pt x="151"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497500" y="2441500"/>
              <a:ext cx="156175" cy="235275"/>
            </a:xfrm>
            <a:custGeom>
              <a:avLst/>
              <a:gdLst/>
              <a:ahLst/>
              <a:cxnLst/>
              <a:rect l="l" t="t" r="r" b="b"/>
              <a:pathLst>
                <a:path w="6247" h="9411" extrusionOk="0">
                  <a:moveTo>
                    <a:pt x="2420" y="1"/>
                  </a:moveTo>
                  <a:lnTo>
                    <a:pt x="2420" y="1"/>
                  </a:lnTo>
                  <a:cubicBezTo>
                    <a:pt x="3199" y="1559"/>
                    <a:pt x="3292" y="3304"/>
                    <a:pt x="3780" y="4898"/>
                  </a:cubicBezTo>
                  <a:cubicBezTo>
                    <a:pt x="3920" y="4944"/>
                    <a:pt x="4025" y="4991"/>
                    <a:pt x="4118" y="5049"/>
                  </a:cubicBezTo>
                  <a:cubicBezTo>
                    <a:pt x="4316" y="5188"/>
                    <a:pt x="4409" y="5433"/>
                    <a:pt x="4455" y="5677"/>
                  </a:cubicBezTo>
                  <a:cubicBezTo>
                    <a:pt x="4548" y="6503"/>
                    <a:pt x="4025" y="7270"/>
                    <a:pt x="3199" y="7422"/>
                  </a:cubicBezTo>
                  <a:cubicBezTo>
                    <a:pt x="3129" y="7435"/>
                    <a:pt x="3058" y="7441"/>
                    <a:pt x="2986" y="7441"/>
                  </a:cubicBezTo>
                  <a:cubicBezTo>
                    <a:pt x="2552" y="7441"/>
                    <a:pt x="2094" y="7209"/>
                    <a:pt x="1885" y="6840"/>
                  </a:cubicBezTo>
                  <a:cubicBezTo>
                    <a:pt x="1640" y="6398"/>
                    <a:pt x="1698" y="5723"/>
                    <a:pt x="1989" y="5386"/>
                  </a:cubicBezTo>
                  <a:cubicBezTo>
                    <a:pt x="2036" y="5281"/>
                    <a:pt x="2036" y="5188"/>
                    <a:pt x="2036" y="5095"/>
                  </a:cubicBezTo>
                  <a:cubicBezTo>
                    <a:pt x="1838" y="4270"/>
                    <a:pt x="1640" y="3444"/>
                    <a:pt x="1454" y="2664"/>
                  </a:cubicBezTo>
                  <a:cubicBezTo>
                    <a:pt x="1408" y="2478"/>
                    <a:pt x="1350" y="2281"/>
                    <a:pt x="1303" y="2083"/>
                  </a:cubicBezTo>
                  <a:cubicBezTo>
                    <a:pt x="1210" y="1606"/>
                    <a:pt x="1059" y="1117"/>
                    <a:pt x="966" y="687"/>
                  </a:cubicBezTo>
                  <a:cubicBezTo>
                    <a:pt x="919" y="827"/>
                    <a:pt x="919" y="978"/>
                    <a:pt x="873" y="1117"/>
                  </a:cubicBezTo>
                  <a:cubicBezTo>
                    <a:pt x="873" y="1269"/>
                    <a:pt x="826" y="1408"/>
                    <a:pt x="826" y="1559"/>
                  </a:cubicBezTo>
                  <a:cubicBezTo>
                    <a:pt x="535" y="3106"/>
                    <a:pt x="291" y="4653"/>
                    <a:pt x="0" y="6212"/>
                  </a:cubicBezTo>
                  <a:lnTo>
                    <a:pt x="0" y="6398"/>
                  </a:lnTo>
                  <a:cubicBezTo>
                    <a:pt x="0" y="6503"/>
                    <a:pt x="47" y="6596"/>
                    <a:pt x="140" y="6735"/>
                  </a:cubicBezTo>
                  <a:cubicBezTo>
                    <a:pt x="1059" y="7515"/>
                    <a:pt x="2082" y="8247"/>
                    <a:pt x="2710" y="9306"/>
                  </a:cubicBezTo>
                  <a:cubicBezTo>
                    <a:pt x="2710" y="9352"/>
                    <a:pt x="2757" y="9352"/>
                    <a:pt x="2803" y="9411"/>
                  </a:cubicBezTo>
                  <a:cubicBezTo>
                    <a:pt x="3588" y="9035"/>
                    <a:pt x="4372" y="8628"/>
                    <a:pt x="5236" y="8628"/>
                  </a:cubicBezTo>
                  <a:cubicBezTo>
                    <a:pt x="5282" y="8628"/>
                    <a:pt x="5328" y="8629"/>
                    <a:pt x="5374" y="8631"/>
                  </a:cubicBezTo>
                  <a:cubicBezTo>
                    <a:pt x="5525" y="7957"/>
                    <a:pt x="5665" y="7270"/>
                    <a:pt x="5816" y="6642"/>
                  </a:cubicBezTo>
                  <a:lnTo>
                    <a:pt x="6246" y="4607"/>
                  </a:lnTo>
                  <a:cubicBezTo>
                    <a:pt x="5863" y="4363"/>
                    <a:pt x="5572" y="4118"/>
                    <a:pt x="5281" y="3734"/>
                  </a:cubicBezTo>
                  <a:cubicBezTo>
                    <a:pt x="5083" y="3490"/>
                    <a:pt x="4897" y="3199"/>
                    <a:pt x="4699" y="2909"/>
                  </a:cubicBezTo>
                  <a:cubicBezTo>
                    <a:pt x="4025" y="2036"/>
                    <a:pt x="3338" y="1164"/>
                    <a:pt x="2617" y="245"/>
                  </a:cubicBezTo>
                  <a:cubicBezTo>
                    <a:pt x="2571" y="199"/>
                    <a:pt x="2513" y="105"/>
                    <a:pt x="242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498650" y="2798875"/>
              <a:ext cx="111400" cy="212300"/>
            </a:xfrm>
            <a:custGeom>
              <a:avLst/>
              <a:gdLst/>
              <a:ahLst/>
              <a:cxnLst/>
              <a:rect l="l" t="t" r="r" b="b"/>
              <a:pathLst>
                <a:path w="4456" h="8492" extrusionOk="0">
                  <a:moveTo>
                    <a:pt x="3537" y="1"/>
                  </a:moveTo>
                  <a:lnTo>
                    <a:pt x="3048" y="59"/>
                  </a:lnTo>
                  <a:cubicBezTo>
                    <a:pt x="3048" y="245"/>
                    <a:pt x="2955" y="396"/>
                    <a:pt x="2711" y="536"/>
                  </a:cubicBezTo>
                  <a:cubicBezTo>
                    <a:pt x="2374" y="641"/>
                    <a:pt x="2083" y="780"/>
                    <a:pt x="1792" y="873"/>
                  </a:cubicBezTo>
                  <a:cubicBezTo>
                    <a:pt x="1210" y="1071"/>
                    <a:pt x="629" y="1269"/>
                    <a:pt x="1" y="1455"/>
                  </a:cubicBezTo>
                  <a:cubicBezTo>
                    <a:pt x="140" y="1943"/>
                    <a:pt x="245" y="2385"/>
                    <a:pt x="385" y="2816"/>
                  </a:cubicBezTo>
                  <a:cubicBezTo>
                    <a:pt x="536" y="2816"/>
                    <a:pt x="629" y="2769"/>
                    <a:pt x="780" y="2723"/>
                  </a:cubicBezTo>
                  <a:cubicBezTo>
                    <a:pt x="1013" y="2676"/>
                    <a:pt x="1304" y="2618"/>
                    <a:pt x="1548" y="2618"/>
                  </a:cubicBezTo>
                  <a:cubicBezTo>
                    <a:pt x="1792" y="2676"/>
                    <a:pt x="1839" y="2816"/>
                    <a:pt x="1699" y="2967"/>
                  </a:cubicBezTo>
                  <a:cubicBezTo>
                    <a:pt x="1548" y="3106"/>
                    <a:pt x="1362" y="3199"/>
                    <a:pt x="1164" y="3304"/>
                  </a:cubicBezTo>
                  <a:cubicBezTo>
                    <a:pt x="966" y="3351"/>
                    <a:pt x="780" y="3397"/>
                    <a:pt x="536" y="3444"/>
                  </a:cubicBezTo>
                  <a:cubicBezTo>
                    <a:pt x="629" y="3734"/>
                    <a:pt x="722" y="4025"/>
                    <a:pt x="780" y="4316"/>
                  </a:cubicBezTo>
                  <a:cubicBezTo>
                    <a:pt x="920" y="4269"/>
                    <a:pt x="1013" y="4269"/>
                    <a:pt x="1117" y="4223"/>
                  </a:cubicBezTo>
                  <a:cubicBezTo>
                    <a:pt x="1304" y="4176"/>
                    <a:pt x="1548" y="4130"/>
                    <a:pt x="1746" y="4130"/>
                  </a:cubicBezTo>
                  <a:cubicBezTo>
                    <a:pt x="1885" y="4130"/>
                    <a:pt x="2036" y="4223"/>
                    <a:pt x="2176" y="4316"/>
                  </a:cubicBezTo>
                  <a:cubicBezTo>
                    <a:pt x="2083" y="4421"/>
                    <a:pt x="2036" y="4560"/>
                    <a:pt x="1885" y="4653"/>
                  </a:cubicBezTo>
                  <a:cubicBezTo>
                    <a:pt x="1594" y="4805"/>
                    <a:pt x="1304" y="4898"/>
                    <a:pt x="966" y="5049"/>
                  </a:cubicBezTo>
                  <a:cubicBezTo>
                    <a:pt x="1013" y="5188"/>
                    <a:pt x="1071" y="5433"/>
                    <a:pt x="1117" y="5630"/>
                  </a:cubicBezTo>
                  <a:cubicBezTo>
                    <a:pt x="1444" y="5467"/>
                    <a:pt x="1691" y="5383"/>
                    <a:pt x="1882" y="5383"/>
                  </a:cubicBezTo>
                  <a:cubicBezTo>
                    <a:pt x="2086" y="5383"/>
                    <a:pt x="2225" y="5479"/>
                    <a:pt x="2327" y="5677"/>
                  </a:cubicBezTo>
                  <a:cubicBezTo>
                    <a:pt x="2083" y="6014"/>
                    <a:pt x="1699" y="6107"/>
                    <a:pt x="1210" y="6165"/>
                  </a:cubicBezTo>
                  <a:cubicBezTo>
                    <a:pt x="1257" y="6352"/>
                    <a:pt x="1362" y="6549"/>
                    <a:pt x="1362" y="6689"/>
                  </a:cubicBezTo>
                  <a:cubicBezTo>
                    <a:pt x="1652" y="6689"/>
                    <a:pt x="1839" y="6689"/>
                    <a:pt x="2083" y="6747"/>
                  </a:cubicBezTo>
                  <a:cubicBezTo>
                    <a:pt x="2176" y="6747"/>
                    <a:pt x="2281" y="6840"/>
                    <a:pt x="2129" y="6980"/>
                  </a:cubicBezTo>
                  <a:cubicBezTo>
                    <a:pt x="1990" y="7131"/>
                    <a:pt x="1792" y="7270"/>
                    <a:pt x="1548" y="7468"/>
                  </a:cubicBezTo>
                  <a:cubicBezTo>
                    <a:pt x="1652" y="7759"/>
                    <a:pt x="1746" y="8096"/>
                    <a:pt x="1839" y="8492"/>
                  </a:cubicBezTo>
                  <a:cubicBezTo>
                    <a:pt x="2467" y="8247"/>
                    <a:pt x="3106" y="8003"/>
                    <a:pt x="3688" y="7759"/>
                  </a:cubicBezTo>
                  <a:cubicBezTo>
                    <a:pt x="3921" y="7666"/>
                    <a:pt x="4165" y="7619"/>
                    <a:pt x="4456" y="7561"/>
                  </a:cubicBezTo>
                  <a:cubicBezTo>
                    <a:pt x="4456" y="7515"/>
                    <a:pt x="4409" y="7422"/>
                    <a:pt x="4409" y="7329"/>
                  </a:cubicBezTo>
                  <a:cubicBezTo>
                    <a:pt x="4316" y="6747"/>
                    <a:pt x="4211" y="6107"/>
                    <a:pt x="4118" y="5479"/>
                  </a:cubicBezTo>
                  <a:cubicBezTo>
                    <a:pt x="4072" y="4898"/>
                    <a:pt x="4072" y="4316"/>
                    <a:pt x="4025" y="3781"/>
                  </a:cubicBezTo>
                  <a:cubicBezTo>
                    <a:pt x="3874" y="2525"/>
                    <a:pt x="3734" y="1269"/>
                    <a:pt x="3537"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3850" y="2448775"/>
              <a:ext cx="61675" cy="162575"/>
            </a:xfrm>
            <a:custGeom>
              <a:avLst/>
              <a:gdLst/>
              <a:ahLst/>
              <a:cxnLst/>
              <a:rect l="l" t="t" r="r" b="b"/>
              <a:pathLst>
                <a:path w="2467" h="6503" extrusionOk="0">
                  <a:moveTo>
                    <a:pt x="384" y="1"/>
                  </a:moveTo>
                  <a:lnTo>
                    <a:pt x="0" y="105"/>
                  </a:lnTo>
                  <a:cubicBezTo>
                    <a:pt x="47" y="291"/>
                    <a:pt x="93" y="443"/>
                    <a:pt x="140" y="582"/>
                  </a:cubicBezTo>
                  <a:cubicBezTo>
                    <a:pt x="244" y="873"/>
                    <a:pt x="291" y="1164"/>
                    <a:pt x="338" y="1408"/>
                  </a:cubicBezTo>
                  <a:cubicBezTo>
                    <a:pt x="384" y="1699"/>
                    <a:pt x="477" y="1943"/>
                    <a:pt x="535" y="2234"/>
                  </a:cubicBezTo>
                  <a:cubicBezTo>
                    <a:pt x="535" y="2327"/>
                    <a:pt x="582" y="2373"/>
                    <a:pt x="582" y="2478"/>
                  </a:cubicBezTo>
                  <a:cubicBezTo>
                    <a:pt x="768" y="3199"/>
                    <a:pt x="1012" y="3979"/>
                    <a:pt x="1210" y="4700"/>
                  </a:cubicBezTo>
                  <a:cubicBezTo>
                    <a:pt x="1256" y="5049"/>
                    <a:pt x="1256" y="5281"/>
                    <a:pt x="1012" y="5479"/>
                  </a:cubicBezTo>
                  <a:cubicBezTo>
                    <a:pt x="768" y="5677"/>
                    <a:pt x="873" y="5921"/>
                    <a:pt x="919" y="6154"/>
                  </a:cubicBezTo>
                  <a:cubicBezTo>
                    <a:pt x="1012" y="6398"/>
                    <a:pt x="1256" y="6503"/>
                    <a:pt x="1501" y="6503"/>
                  </a:cubicBezTo>
                  <a:cubicBezTo>
                    <a:pt x="2036" y="6503"/>
                    <a:pt x="2466" y="5921"/>
                    <a:pt x="2326" y="5386"/>
                  </a:cubicBezTo>
                  <a:cubicBezTo>
                    <a:pt x="2280" y="5235"/>
                    <a:pt x="2222" y="5095"/>
                    <a:pt x="2129" y="4944"/>
                  </a:cubicBezTo>
                  <a:cubicBezTo>
                    <a:pt x="1884" y="4944"/>
                    <a:pt x="1791" y="4804"/>
                    <a:pt x="1745" y="4607"/>
                  </a:cubicBezTo>
                  <a:cubicBezTo>
                    <a:pt x="1547" y="4025"/>
                    <a:pt x="1408" y="3397"/>
                    <a:pt x="1210" y="2769"/>
                  </a:cubicBezTo>
                  <a:cubicBezTo>
                    <a:pt x="1012" y="1943"/>
                    <a:pt x="873" y="1117"/>
                    <a:pt x="477" y="338"/>
                  </a:cubicBezTo>
                  <a:cubicBezTo>
                    <a:pt x="431" y="198"/>
                    <a:pt x="431" y="105"/>
                    <a:pt x="384"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7325" y="2463325"/>
              <a:ext cx="4975" cy="20650"/>
            </a:xfrm>
            <a:custGeom>
              <a:avLst/>
              <a:gdLst/>
              <a:ahLst/>
              <a:cxnLst/>
              <a:rect l="l" t="t" r="r" b="b"/>
              <a:pathLst>
                <a:path w="199" h="826" extrusionOk="0">
                  <a:moveTo>
                    <a:pt x="199" y="826"/>
                  </a:moveTo>
                  <a:cubicBezTo>
                    <a:pt x="152" y="582"/>
                    <a:pt x="105" y="291"/>
                    <a:pt x="1" y="0"/>
                  </a:cubicBezTo>
                  <a:cubicBezTo>
                    <a:pt x="105" y="291"/>
                    <a:pt x="152" y="582"/>
                    <a:pt x="199" y="826"/>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59150" y="3265575"/>
              <a:ext cx="36375" cy="34725"/>
            </a:xfrm>
            <a:custGeom>
              <a:avLst/>
              <a:gdLst/>
              <a:ahLst/>
              <a:cxnLst/>
              <a:rect l="l" t="t" r="r" b="b"/>
              <a:pathLst>
                <a:path w="1455" h="1389" extrusionOk="0">
                  <a:moveTo>
                    <a:pt x="410" y="1"/>
                  </a:moveTo>
                  <a:cubicBezTo>
                    <a:pt x="260" y="1"/>
                    <a:pt x="171" y="99"/>
                    <a:pt x="105" y="338"/>
                  </a:cubicBezTo>
                  <a:cubicBezTo>
                    <a:pt x="47" y="432"/>
                    <a:pt x="47" y="478"/>
                    <a:pt x="47" y="583"/>
                  </a:cubicBezTo>
                  <a:lnTo>
                    <a:pt x="0" y="583"/>
                  </a:lnTo>
                  <a:cubicBezTo>
                    <a:pt x="105" y="769"/>
                    <a:pt x="151" y="1013"/>
                    <a:pt x="291" y="1164"/>
                  </a:cubicBezTo>
                  <a:cubicBezTo>
                    <a:pt x="418" y="1316"/>
                    <a:pt x="612" y="1389"/>
                    <a:pt x="795" y="1389"/>
                  </a:cubicBezTo>
                  <a:cubicBezTo>
                    <a:pt x="963" y="1389"/>
                    <a:pt x="1121" y="1328"/>
                    <a:pt x="1210" y="1211"/>
                  </a:cubicBezTo>
                  <a:cubicBezTo>
                    <a:pt x="1454" y="920"/>
                    <a:pt x="1361" y="525"/>
                    <a:pt x="1070" y="292"/>
                  </a:cubicBezTo>
                  <a:cubicBezTo>
                    <a:pt x="919" y="187"/>
                    <a:pt x="779" y="141"/>
                    <a:pt x="628" y="48"/>
                  </a:cubicBezTo>
                  <a:cubicBezTo>
                    <a:pt x="544" y="17"/>
                    <a:pt x="472" y="1"/>
                    <a:pt x="410"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455050" y="2640400"/>
              <a:ext cx="132025" cy="176825"/>
            </a:xfrm>
            <a:custGeom>
              <a:avLst/>
              <a:gdLst/>
              <a:ahLst/>
              <a:cxnLst/>
              <a:rect l="l" t="t" r="r" b="b"/>
              <a:pathLst>
                <a:path w="5281" h="7073" extrusionOk="0">
                  <a:moveTo>
                    <a:pt x="2280" y="1"/>
                  </a:moveTo>
                  <a:cubicBezTo>
                    <a:pt x="2233" y="338"/>
                    <a:pt x="2036" y="431"/>
                    <a:pt x="1791" y="524"/>
                  </a:cubicBezTo>
                  <a:cubicBezTo>
                    <a:pt x="1210" y="675"/>
                    <a:pt x="582" y="768"/>
                    <a:pt x="0" y="920"/>
                  </a:cubicBezTo>
                  <a:cubicBezTo>
                    <a:pt x="93" y="1396"/>
                    <a:pt x="244" y="1885"/>
                    <a:pt x="337" y="2373"/>
                  </a:cubicBezTo>
                  <a:cubicBezTo>
                    <a:pt x="582" y="2327"/>
                    <a:pt x="779" y="2222"/>
                    <a:pt x="1012" y="2222"/>
                  </a:cubicBezTo>
                  <a:cubicBezTo>
                    <a:pt x="1043" y="2209"/>
                    <a:pt x="1076" y="2203"/>
                    <a:pt x="1112" y="2203"/>
                  </a:cubicBezTo>
                  <a:cubicBezTo>
                    <a:pt x="1199" y="2203"/>
                    <a:pt x="1301" y="2236"/>
                    <a:pt x="1407" y="2269"/>
                  </a:cubicBezTo>
                  <a:cubicBezTo>
                    <a:pt x="1547" y="2269"/>
                    <a:pt x="1594" y="2420"/>
                    <a:pt x="1454" y="2513"/>
                  </a:cubicBezTo>
                  <a:cubicBezTo>
                    <a:pt x="1303" y="2618"/>
                    <a:pt x="1163" y="2757"/>
                    <a:pt x="1012" y="2850"/>
                  </a:cubicBezTo>
                  <a:cubicBezTo>
                    <a:pt x="872" y="2909"/>
                    <a:pt x="675" y="2955"/>
                    <a:pt x="535" y="3002"/>
                  </a:cubicBezTo>
                  <a:cubicBezTo>
                    <a:pt x="582" y="3246"/>
                    <a:pt x="628" y="3490"/>
                    <a:pt x="721" y="3723"/>
                  </a:cubicBezTo>
                  <a:cubicBezTo>
                    <a:pt x="779" y="3723"/>
                    <a:pt x="826" y="3676"/>
                    <a:pt x="872" y="3676"/>
                  </a:cubicBezTo>
                  <a:cubicBezTo>
                    <a:pt x="1117" y="3630"/>
                    <a:pt x="1407" y="3537"/>
                    <a:pt x="1652" y="3490"/>
                  </a:cubicBezTo>
                  <a:cubicBezTo>
                    <a:pt x="1791" y="3490"/>
                    <a:pt x="1989" y="3537"/>
                    <a:pt x="2036" y="3630"/>
                  </a:cubicBezTo>
                  <a:cubicBezTo>
                    <a:pt x="2036" y="3723"/>
                    <a:pt x="1943" y="3920"/>
                    <a:pt x="1838" y="4014"/>
                  </a:cubicBezTo>
                  <a:cubicBezTo>
                    <a:pt x="1791" y="4118"/>
                    <a:pt x="1652" y="4165"/>
                    <a:pt x="1547" y="4165"/>
                  </a:cubicBezTo>
                  <a:cubicBezTo>
                    <a:pt x="1303" y="4258"/>
                    <a:pt x="1117" y="4258"/>
                    <a:pt x="872" y="4304"/>
                  </a:cubicBezTo>
                  <a:cubicBezTo>
                    <a:pt x="919" y="4502"/>
                    <a:pt x="965" y="4653"/>
                    <a:pt x="1012" y="4839"/>
                  </a:cubicBezTo>
                  <a:cubicBezTo>
                    <a:pt x="1210" y="4746"/>
                    <a:pt x="1407" y="4653"/>
                    <a:pt x="1594" y="4653"/>
                  </a:cubicBezTo>
                  <a:cubicBezTo>
                    <a:pt x="1623" y="4637"/>
                    <a:pt x="1658" y="4630"/>
                    <a:pt x="1695" y="4630"/>
                  </a:cubicBezTo>
                  <a:cubicBezTo>
                    <a:pt x="1791" y="4630"/>
                    <a:pt x="1900" y="4679"/>
                    <a:pt x="1943" y="4746"/>
                  </a:cubicBezTo>
                  <a:cubicBezTo>
                    <a:pt x="1989" y="4793"/>
                    <a:pt x="1943" y="4991"/>
                    <a:pt x="1838" y="5084"/>
                  </a:cubicBezTo>
                  <a:cubicBezTo>
                    <a:pt x="1791" y="5177"/>
                    <a:pt x="1698" y="5235"/>
                    <a:pt x="1652" y="5281"/>
                  </a:cubicBezTo>
                  <a:cubicBezTo>
                    <a:pt x="1501" y="5374"/>
                    <a:pt x="1361" y="5421"/>
                    <a:pt x="1210" y="5526"/>
                  </a:cubicBezTo>
                  <a:cubicBezTo>
                    <a:pt x="1303" y="5816"/>
                    <a:pt x="1361" y="6107"/>
                    <a:pt x="1454" y="6444"/>
                  </a:cubicBezTo>
                  <a:cubicBezTo>
                    <a:pt x="1501" y="6631"/>
                    <a:pt x="1547" y="6875"/>
                    <a:pt x="1594" y="7073"/>
                  </a:cubicBezTo>
                  <a:cubicBezTo>
                    <a:pt x="1698" y="7073"/>
                    <a:pt x="1791" y="7026"/>
                    <a:pt x="1838" y="7026"/>
                  </a:cubicBezTo>
                  <a:cubicBezTo>
                    <a:pt x="2617" y="6735"/>
                    <a:pt x="3396" y="6491"/>
                    <a:pt x="4164" y="6247"/>
                  </a:cubicBezTo>
                  <a:cubicBezTo>
                    <a:pt x="4282" y="6198"/>
                    <a:pt x="4382" y="6178"/>
                    <a:pt x="4467" y="6178"/>
                  </a:cubicBezTo>
                  <a:cubicBezTo>
                    <a:pt x="4627" y="6178"/>
                    <a:pt x="4732" y="6249"/>
                    <a:pt x="4792" y="6340"/>
                  </a:cubicBezTo>
                  <a:lnTo>
                    <a:pt x="4792" y="6398"/>
                  </a:lnTo>
                  <a:lnTo>
                    <a:pt x="5281" y="6340"/>
                  </a:lnTo>
                  <a:lnTo>
                    <a:pt x="5281" y="6293"/>
                  </a:lnTo>
                  <a:cubicBezTo>
                    <a:pt x="5188" y="5572"/>
                    <a:pt x="5036" y="4793"/>
                    <a:pt x="4897" y="4014"/>
                  </a:cubicBezTo>
                  <a:cubicBezTo>
                    <a:pt x="4897" y="3920"/>
                    <a:pt x="4897" y="3781"/>
                    <a:pt x="4850" y="3676"/>
                  </a:cubicBezTo>
                  <a:lnTo>
                    <a:pt x="4699" y="3676"/>
                  </a:lnTo>
                  <a:cubicBezTo>
                    <a:pt x="4606" y="3676"/>
                    <a:pt x="4560" y="3676"/>
                    <a:pt x="4455" y="3630"/>
                  </a:cubicBezTo>
                  <a:cubicBezTo>
                    <a:pt x="4362" y="3630"/>
                    <a:pt x="4315" y="3583"/>
                    <a:pt x="4211" y="3537"/>
                  </a:cubicBezTo>
                  <a:cubicBezTo>
                    <a:pt x="4211" y="3537"/>
                    <a:pt x="4164" y="3490"/>
                    <a:pt x="4118" y="3490"/>
                  </a:cubicBezTo>
                  <a:cubicBezTo>
                    <a:pt x="4071" y="3432"/>
                    <a:pt x="4025" y="3385"/>
                    <a:pt x="3978" y="3292"/>
                  </a:cubicBezTo>
                  <a:cubicBezTo>
                    <a:pt x="3920" y="3292"/>
                    <a:pt x="3920" y="3246"/>
                    <a:pt x="3873" y="3246"/>
                  </a:cubicBezTo>
                  <a:cubicBezTo>
                    <a:pt x="3827" y="3141"/>
                    <a:pt x="3827" y="3095"/>
                    <a:pt x="3780" y="3002"/>
                  </a:cubicBezTo>
                  <a:cubicBezTo>
                    <a:pt x="3734" y="2955"/>
                    <a:pt x="3734" y="2850"/>
                    <a:pt x="3734" y="2804"/>
                  </a:cubicBezTo>
                  <a:cubicBezTo>
                    <a:pt x="3687" y="2757"/>
                    <a:pt x="3687" y="2711"/>
                    <a:pt x="3687" y="2711"/>
                  </a:cubicBezTo>
                  <a:cubicBezTo>
                    <a:pt x="3687" y="2618"/>
                    <a:pt x="3687" y="2560"/>
                    <a:pt x="3734" y="2467"/>
                  </a:cubicBezTo>
                  <a:cubicBezTo>
                    <a:pt x="3734" y="2420"/>
                    <a:pt x="3734" y="2420"/>
                    <a:pt x="3780" y="2373"/>
                  </a:cubicBezTo>
                  <a:cubicBezTo>
                    <a:pt x="3978" y="1931"/>
                    <a:pt x="3873" y="1687"/>
                    <a:pt x="3583" y="1396"/>
                  </a:cubicBezTo>
                  <a:cubicBezTo>
                    <a:pt x="3152" y="920"/>
                    <a:pt x="2710" y="431"/>
                    <a:pt x="2280"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387275" y="2374925"/>
              <a:ext cx="163450" cy="271325"/>
            </a:xfrm>
            <a:custGeom>
              <a:avLst/>
              <a:gdLst/>
              <a:ahLst/>
              <a:cxnLst/>
              <a:rect l="l" t="t" r="r" b="b"/>
              <a:pathLst>
                <a:path w="6538" h="10853" extrusionOk="0">
                  <a:moveTo>
                    <a:pt x="5817" y="0"/>
                  </a:moveTo>
                  <a:cubicBezTo>
                    <a:pt x="3874" y="873"/>
                    <a:pt x="1932" y="1791"/>
                    <a:pt x="1" y="2664"/>
                  </a:cubicBezTo>
                  <a:cubicBezTo>
                    <a:pt x="187" y="3199"/>
                    <a:pt x="338" y="3687"/>
                    <a:pt x="524" y="4222"/>
                  </a:cubicBezTo>
                  <a:cubicBezTo>
                    <a:pt x="1059" y="4071"/>
                    <a:pt x="1594" y="3873"/>
                    <a:pt x="2129" y="3734"/>
                  </a:cubicBezTo>
                  <a:cubicBezTo>
                    <a:pt x="2269" y="3687"/>
                    <a:pt x="2467" y="3641"/>
                    <a:pt x="2618" y="3641"/>
                  </a:cubicBezTo>
                  <a:cubicBezTo>
                    <a:pt x="2851" y="3641"/>
                    <a:pt x="3002" y="3873"/>
                    <a:pt x="2851" y="4071"/>
                  </a:cubicBezTo>
                  <a:cubicBezTo>
                    <a:pt x="2758" y="4222"/>
                    <a:pt x="2618" y="4315"/>
                    <a:pt x="2467" y="4362"/>
                  </a:cubicBezTo>
                  <a:cubicBezTo>
                    <a:pt x="1932" y="4653"/>
                    <a:pt x="1350" y="4746"/>
                    <a:pt x="722" y="4804"/>
                  </a:cubicBezTo>
                  <a:cubicBezTo>
                    <a:pt x="920" y="5281"/>
                    <a:pt x="1059" y="5723"/>
                    <a:pt x="1211" y="6200"/>
                  </a:cubicBezTo>
                  <a:cubicBezTo>
                    <a:pt x="1455" y="6153"/>
                    <a:pt x="1687" y="6060"/>
                    <a:pt x="1932" y="6014"/>
                  </a:cubicBezTo>
                  <a:cubicBezTo>
                    <a:pt x="1983" y="6005"/>
                    <a:pt x="2032" y="6002"/>
                    <a:pt x="2077" y="6002"/>
                  </a:cubicBezTo>
                  <a:cubicBezTo>
                    <a:pt x="2288" y="6002"/>
                    <a:pt x="2429" y="6085"/>
                    <a:pt x="2467" y="6200"/>
                  </a:cubicBezTo>
                  <a:cubicBezTo>
                    <a:pt x="2513" y="6397"/>
                    <a:pt x="2374" y="6549"/>
                    <a:pt x="2083" y="6642"/>
                  </a:cubicBezTo>
                  <a:cubicBezTo>
                    <a:pt x="1839" y="6735"/>
                    <a:pt x="1641" y="6781"/>
                    <a:pt x="1397" y="6839"/>
                  </a:cubicBezTo>
                  <a:cubicBezTo>
                    <a:pt x="1455" y="7026"/>
                    <a:pt x="1501" y="7177"/>
                    <a:pt x="1548" y="7316"/>
                  </a:cubicBezTo>
                  <a:cubicBezTo>
                    <a:pt x="1687" y="7270"/>
                    <a:pt x="1885" y="7223"/>
                    <a:pt x="2036" y="7177"/>
                  </a:cubicBezTo>
                  <a:cubicBezTo>
                    <a:pt x="2176" y="7177"/>
                    <a:pt x="2327" y="7130"/>
                    <a:pt x="2467" y="7130"/>
                  </a:cubicBezTo>
                  <a:cubicBezTo>
                    <a:pt x="2618" y="7130"/>
                    <a:pt x="2804" y="7130"/>
                    <a:pt x="2804" y="7316"/>
                  </a:cubicBezTo>
                  <a:cubicBezTo>
                    <a:pt x="2804" y="7421"/>
                    <a:pt x="2711" y="7607"/>
                    <a:pt x="2618" y="7654"/>
                  </a:cubicBezTo>
                  <a:cubicBezTo>
                    <a:pt x="2327" y="7805"/>
                    <a:pt x="2036" y="7898"/>
                    <a:pt x="1687" y="8003"/>
                  </a:cubicBezTo>
                  <a:cubicBezTo>
                    <a:pt x="1746" y="8235"/>
                    <a:pt x="1839" y="8584"/>
                    <a:pt x="1932" y="8875"/>
                  </a:cubicBezTo>
                  <a:cubicBezTo>
                    <a:pt x="2036" y="8817"/>
                    <a:pt x="2129" y="8770"/>
                    <a:pt x="2223" y="8724"/>
                  </a:cubicBezTo>
                  <a:cubicBezTo>
                    <a:pt x="2327" y="8677"/>
                    <a:pt x="2420" y="8631"/>
                    <a:pt x="2513" y="8584"/>
                  </a:cubicBezTo>
                  <a:cubicBezTo>
                    <a:pt x="2577" y="8569"/>
                    <a:pt x="2640" y="8562"/>
                    <a:pt x="2700" y="8562"/>
                  </a:cubicBezTo>
                  <a:cubicBezTo>
                    <a:pt x="2871" y="8562"/>
                    <a:pt x="3014" y="8620"/>
                    <a:pt x="3048" y="8724"/>
                  </a:cubicBezTo>
                  <a:cubicBezTo>
                    <a:pt x="3095" y="8968"/>
                    <a:pt x="2955" y="9061"/>
                    <a:pt x="2804" y="9212"/>
                  </a:cubicBezTo>
                  <a:cubicBezTo>
                    <a:pt x="2560" y="9305"/>
                    <a:pt x="2374" y="9457"/>
                    <a:pt x="2129" y="9596"/>
                  </a:cubicBezTo>
                  <a:cubicBezTo>
                    <a:pt x="2223" y="9980"/>
                    <a:pt x="2374" y="10422"/>
                    <a:pt x="2513" y="10852"/>
                  </a:cubicBezTo>
                  <a:cubicBezTo>
                    <a:pt x="3246" y="10713"/>
                    <a:pt x="3921" y="10562"/>
                    <a:pt x="4700" y="10375"/>
                  </a:cubicBezTo>
                  <a:cubicBezTo>
                    <a:pt x="4595" y="10271"/>
                    <a:pt x="4502" y="10224"/>
                    <a:pt x="4409" y="10131"/>
                  </a:cubicBezTo>
                  <a:cubicBezTo>
                    <a:pt x="4305" y="9980"/>
                    <a:pt x="4212" y="9887"/>
                    <a:pt x="4072" y="9794"/>
                  </a:cubicBezTo>
                  <a:cubicBezTo>
                    <a:pt x="3967" y="9689"/>
                    <a:pt x="3874" y="9550"/>
                    <a:pt x="3828" y="9457"/>
                  </a:cubicBezTo>
                  <a:cubicBezTo>
                    <a:pt x="3781" y="9352"/>
                    <a:pt x="3723" y="9259"/>
                    <a:pt x="3676" y="9166"/>
                  </a:cubicBezTo>
                  <a:lnTo>
                    <a:pt x="3676" y="9015"/>
                  </a:lnTo>
                  <a:lnTo>
                    <a:pt x="3676" y="8968"/>
                  </a:lnTo>
                  <a:lnTo>
                    <a:pt x="3676" y="8921"/>
                  </a:lnTo>
                  <a:cubicBezTo>
                    <a:pt x="3723" y="8875"/>
                    <a:pt x="3723" y="8875"/>
                    <a:pt x="3781" y="8875"/>
                  </a:cubicBezTo>
                  <a:cubicBezTo>
                    <a:pt x="3828" y="8875"/>
                    <a:pt x="3828" y="8770"/>
                    <a:pt x="3828" y="8724"/>
                  </a:cubicBezTo>
                  <a:cubicBezTo>
                    <a:pt x="4072" y="7072"/>
                    <a:pt x="4363" y="5432"/>
                    <a:pt x="4595" y="3780"/>
                  </a:cubicBezTo>
                  <a:cubicBezTo>
                    <a:pt x="4700" y="3199"/>
                    <a:pt x="4747" y="2571"/>
                    <a:pt x="4793" y="1943"/>
                  </a:cubicBezTo>
                  <a:cubicBezTo>
                    <a:pt x="4793" y="1838"/>
                    <a:pt x="4840" y="1745"/>
                    <a:pt x="4840" y="1698"/>
                  </a:cubicBezTo>
                  <a:cubicBezTo>
                    <a:pt x="4886" y="1652"/>
                    <a:pt x="4886" y="1605"/>
                    <a:pt x="4886" y="1605"/>
                  </a:cubicBezTo>
                  <a:cubicBezTo>
                    <a:pt x="4944" y="1547"/>
                    <a:pt x="4991" y="1501"/>
                    <a:pt x="5037" y="1454"/>
                  </a:cubicBezTo>
                  <a:cubicBezTo>
                    <a:pt x="5084" y="1408"/>
                    <a:pt x="5130" y="1361"/>
                    <a:pt x="5177" y="1361"/>
                  </a:cubicBezTo>
                  <a:cubicBezTo>
                    <a:pt x="5235" y="1361"/>
                    <a:pt x="5375" y="1501"/>
                    <a:pt x="5421" y="1605"/>
                  </a:cubicBezTo>
                  <a:lnTo>
                    <a:pt x="5863" y="3059"/>
                  </a:lnTo>
                  <a:lnTo>
                    <a:pt x="6247" y="2955"/>
                  </a:lnTo>
                  <a:cubicBezTo>
                    <a:pt x="6154" y="2617"/>
                    <a:pt x="6107" y="2280"/>
                    <a:pt x="6049" y="1943"/>
                  </a:cubicBezTo>
                  <a:cubicBezTo>
                    <a:pt x="6003" y="1838"/>
                    <a:pt x="6003" y="1745"/>
                    <a:pt x="5956" y="1652"/>
                  </a:cubicBezTo>
                  <a:cubicBezTo>
                    <a:pt x="5910" y="1501"/>
                    <a:pt x="5863" y="1361"/>
                    <a:pt x="6003" y="1256"/>
                  </a:cubicBezTo>
                  <a:cubicBezTo>
                    <a:pt x="6049" y="1228"/>
                    <a:pt x="6094" y="1217"/>
                    <a:pt x="6137" y="1217"/>
                  </a:cubicBezTo>
                  <a:cubicBezTo>
                    <a:pt x="6236" y="1217"/>
                    <a:pt x="6326" y="1274"/>
                    <a:pt x="6398" y="1315"/>
                  </a:cubicBezTo>
                  <a:cubicBezTo>
                    <a:pt x="6398" y="1361"/>
                    <a:pt x="6445" y="1361"/>
                    <a:pt x="6445" y="1361"/>
                  </a:cubicBezTo>
                  <a:lnTo>
                    <a:pt x="6538" y="1256"/>
                  </a:lnTo>
                  <a:cubicBezTo>
                    <a:pt x="6154" y="919"/>
                    <a:pt x="6003" y="442"/>
                    <a:pt x="581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509425" y="2411275"/>
              <a:ext cx="3800" cy="3800"/>
            </a:xfrm>
            <a:custGeom>
              <a:avLst/>
              <a:gdLst/>
              <a:ahLst/>
              <a:cxnLst/>
              <a:rect l="l" t="t" r="r" b="b"/>
              <a:pathLst>
                <a:path w="152" h="152" extrusionOk="0">
                  <a:moveTo>
                    <a:pt x="0" y="151"/>
                  </a:moveTo>
                  <a:cubicBezTo>
                    <a:pt x="58" y="93"/>
                    <a:pt x="105" y="47"/>
                    <a:pt x="151" y="0"/>
                  </a:cubicBezTo>
                  <a:cubicBezTo>
                    <a:pt x="105" y="47"/>
                    <a:pt x="58" y="93"/>
                    <a:pt x="0" y="15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522800" y="2415050"/>
              <a:ext cx="11075" cy="36375"/>
            </a:xfrm>
            <a:custGeom>
              <a:avLst/>
              <a:gdLst/>
              <a:ahLst/>
              <a:cxnLst/>
              <a:rect l="l" t="t" r="r" b="b"/>
              <a:pathLst>
                <a:path w="443" h="1455" extrusionOk="0">
                  <a:moveTo>
                    <a:pt x="0" y="0"/>
                  </a:moveTo>
                  <a:lnTo>
                    <a:pt x="442" y="1454"/>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70750" y="3348975"/>
              <a:ext cx="42475" cy="46225"/>
            </a:xfrm>
            <a:custGeom>
              <a:avLst/>
              <a:gdLst/>
              <a:ahLst/>
              <a:cxnLst/>
              <a:rect l="l" t="t" r="r" b="b"/>
              <a:pathLst>
                <a:path w="1699" h="1849" extrusionOk="0">
                  <a:moveTo>
                    <a:pt x="699" y="0"/>
                  </a:moveTo>
                  <a:cubicBezTo>
                    <a:pt x="676" y="0"/>
                    <a:pt x="652" y="1"/>
                    <a:pt x="628" y="3"/>
                  </a:cubicBezTo>
                  <a:cubicBezTo>
                    <a:pt x="535" y="50"/>
                    <a:pt x="442" y="96"/>
                    <a:pt x="384" y="155"/>
                  </a:cubicBezTo>
                  <a:cubicBezTo>
                    <a:pt x="291" y="341"/>
                    <a:pt x="151" y="492"/>
                    <a:pt x="93" y="678"/>
                  </a:cubicBezTo>
                  <a:cubicBezTo>
                    <a:pt x="0" y="1027"/>
                    <a:pt x="93" y="1364"/>
                    <a:pt x="337" y="1608"/>
                  </a:cubicBezTo>
                  <a:cubicBezTo>
                    <a:pt x="506" y="1777"/>
                    <a:pt x="691" y="1848"/>
                    <a:pt x="885" y="1848"/>
                  </a:cubicBezTo>
                  <a:cubicBezTo>
                    <a:pt x="1024" y="1848"/>
                    <a:pt x="1168" y="1811"/>
                    <a:pt x="1315" y="1748"/>
                  </a:cubicBezTo>
                  <a:cubicBezTo>
                    <a:pt x="1652" y="1608"/>
                    <a:pt x="1698" y="1318"/>
                    <a:pt x="1698" y="1027"/>
                  </a:cubicBezTo>
                  <a:cubicBezTo>
                    <a:pt x="1698" y="471"/>
                    <a:pt x="1210" y="0"/>
                    <a:pt x="699"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463475" y="3438600"/>
              <a:ext cx="23000" cy="21850"/>
            </a:xfrm>
            <a:custGeom>
              <a:avLst/>
              <a:gdLst/>
              <a:ahLst/>
              <a:cxnLst/>
              <a:rect l="l" t="t" r="r" b="b"/>
              <a:pathLst>
                <a:path w="920" h="874" extrusionOk="0">
                  <a:moveTo>
                    <a:pt x="628" y="1"/>
                  </a:moveTo>
                  <a:cubicBezTo>
                    <a:pt x="245" y="1"/>
                    <a:pt x="0" y="199"/>
                    <a:pt x="0" y="489"/>
                  </a:cubicBezTo>
                  <a:cubicBezTo>
                    <a:pt x="0" y="687"/>
                    <a:pt x="198" y="873"/>
                    <a:pt x="384" y="873"/>
                  </a:cubicBezTo>
                  <a:cubicBezTo>
                    <a:pt x="675" y="873"/>
                    <a:pt x="919" y="687"/>
                    <a:pt x="919" y="396"/>
                  </a:cubicBezTo>
                  <a:cubicBezTo>
                    <a:pt x="919" y="199"/>
                    <a:pt x="780" y="1"/>
                    <a:pt x="628"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316925" y="2835725"/>
              <a:ext cx="61650" cy="49850"/>
            </a:xfrm>
            <a:custGeom>
              <a:avLst/>
              <a:gdLst/>
              <a:ahLst/>
              <a:cxnLst/>
              <a:rect l="l" t="t" r="r" b="b"/>
              <a:pathLst>
                <a:path w="2466" h="1994" extrusionOk="0">
                  <a:moveTo>
                    <a:pt x="1073" y="0"/>
                  </a:moveTo>
                  <a:cubicBezTo>
                    <a:pt x="914" y="0"/>
                    <a:pt x="749" y="19"/>
                    <a:pt x="582" y="39"/>
                  </a:cubicBezTo>
                  <a:cubicBezTo>
                    <a:pt x="430" y="271"/>
                    <a:pt x="291" y="469"/>
                    <a:pt x="198" y="713"/>
                  </a:cubicBezTo>
                  <a:cubicBezTo>
                    <a:pt x="0" y="1342"/>
                    <a:pt x="337" y="1923"/>
                    <a:pt x="919" y="1970"/>
                  </a:cubicBezTo>
                  <a:cubicBezTo>
                    <a:pt x="1009" y="1986"/>
                    <a:pt x="1096" y="1994"/>
                    <a:pt x="1180" y="1994"/>
                  </a:cubicBezTo>
                  <a:cubicBezTo>
                    <a:pt x="1635" y="1994"/>
                    <a:pt x="1995" y="1761"/>
                    <a:pt x="2280" y="1388"/>
                  </a:cubicBezTo>
                  <a:cubicBezTo>
                    <a:pt x="2419" y="1249"/>
                    <a:pt x="2466" y="1051"/>
                    <a:pt x="2326" y="853"/>
                  </a:cubicBezTo>
                  <a:cubicBezTo>
                    <a:pt x="2233" y="667"/>
                    <a:pt x="2082" y="469"/>
                    <a:pt x="1884" y="330"/>
                  </a:cubicBezTo>
                  <a:cubicBezTo>
                    <a:pt x="1662" y="69"/>
                    <a:pt x="1380" y="0"/>
                    <a:pt x="1073"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275625" y="2766325"/>
              <a:ext cx="35200" cy="30250"/>
            </a:xfrm>
            <a:custGeom>
              <a:avLst/>
              <a:gdLst/>
              <a:ahLst/>
              <a:cxnLst/>
              <a:rect l="l" t="t" r="r" b="b"/>
              <a:pathLst>
                <a:path w="1408" h="1210" extrusionOk="0">
                  <a:moveTo>
                    <a:pt x="442" y="0"/>
                  </a:moveTo>
                  <a:cubicBezTo>
                    <a:pt x="105" y="140"/>
                    <a:pt x="0" y="291"/>
                    <a:pt x="105" y="721"/>
                  </a:cubicBezTo>
                  <a:cubicBezTo>
                    <a:pt x="152" y="1012"/>
                    <a:pt x="338" y="1210"/>
                    <a:pt x="629" y="1210"/>
                  </a:cubicBezTo>
                  <a:cubicBezTo>
                    <a:pt x="919" y="1210"/>
                    <a:pt x="1268" y="965"/>
                    <a:pt x="1361" y="675"/>
                  </a:cubicBezTo>
                  <a:cubicBezTo>
                    <a:pt x="1408" y="489"/>
                    <a:pt x="1268" y="384"/>
                    <a:pt x="1117" y="291"/>
                  </a:cubicBezTo>
                  <a:cubicBezTo>
                    <a:pt x="978" y="198"/>
                    <a:pt x="826" y="93"/>
                    <a:pt x="629" y="47"/>
                  </a:cubicBezTo>
                  <a:lnTo>
                    <a:pt x="442" y="0"/>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2729275" y="3407525"/>
              <a:ext cx="41025" cy="39825"/>
            </a:xfrm>
            <a:custGeom>
              <a:avLst/>
              <a:gdLst/>
              <a:ahLst/>
              <a:cxnLst/>
              <a:rect l="l" t="t" r="r" b="b"/>
              <a:pathLst>
                <a:path w="1641" h="1593" extrusionOk="0">
                  <a:moveTo>
                    <a:pt x="618" y="0"/>
                  </a:moveTo>
                  <a:cubicBezTo>
                    <a:pt x="404" y="0"/>
                    <a:pt x="209" y="115"/>
                    <a:pt x="94" y="371"/>
                  </a:cubicBezTo>
                  <a:cubicBezTo>
                    <a:pt x="94" y="476"/>
                    <a:pt x="47" y="569"/>
                    <a:pt x="47" y="662"/>
                  </a:cubicBezTo>
                  <a:cubicBezTo>
                    <a:pt x="47" y="720"/>
                    <a:pt x="47" y="767"/>
                    <a:pt x="1" y="813"/>
                  </a:cubicBezTo>
                  <a:cubicBezTo>
                    <a:pt x="47" y="1302"/>
                    <a:pt x="291" y="1593"/>
                    <a:pt x="675" y="1593"/>
                  </a:cubicBezTo>
                  <a:cubicBezTo>
                    <a:pt x="1013" y="1593"/>
                    <a:pt x="1257" y="1442"/>
                    <a:pt x="1455" y="1197"/>
                  </a:cubicBezTo>
                  <a:cubicBezTo>
                    <a:pt x="1641" y="907"/>
                    <a:pt x="1641" y="523"/>
                    <a:pt x="1350" y="278"/>
                  </a:cubicBezTo>
                  <a:cubicBezTo>
                    <a:pt x="1210" y="185"/>
                    <a:pt x="1059" y="139"/>
                    <a:pt x="827" y="34"/>
                  </a:cubicBezTo>
                  <a:cubicBezTo>
                    <a:pt x="756" y="12"/>
                    <a:pt x="686" y="0"/>
                    <a:pt x="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2732775" y="3355150"/>
              <a:ext cx="15725" cy="18050"/>
            </a:xfrm>
            <a:custGeom>
              <a:avLst/>
              <a:gdLst/>
              <a:ahLst/>
              <a:cxnLst/>
              <a:rect l="l" t="t" r="r" b="b"/>
              <a:pathLst>
                <a:path w="629" h="722" extrusionOk="0">
                  <a:moveTo>
                    <a:pt x="338" y="1"/>
                  </a:moveTo>
                  <a:cubicBezTo>
                    <a:pt x="245" y="1"/>
                    <a:pt x="198" y="47"/>
                    <a:pt x="105" y="140"/>
                  </a:cubicBezTo>
                  <a:cubicBezTo>
                    <a:pt x="47" y="198"/>
                    <a:pt x="0" y="338"/>
                    <a:pt x="0" y="431"/>
                  </a:cubicBezTo>
                  <a:cubicBezTo>
                    <a:pt x="0" y="582"/>
                    <a:pt x="151" y="722"/>
                    <a:pt x="291" y="722"/>
                  </a:cubicBezTo>
                  <a:cubicBezTo>
                    <a:pt x="396" y="722"/>
                    <a:pt x="489" y="675"/>
                    <a:pt x="535" y="582"/>
                  </a:cubicBezTo>
                  <a:cubicBezTo>
                    <a:pt x="582" y="536"/>
                    <a:pt x="628" y="431"/>
                    <a:pt x="628" y="338"/>
                  </a:cubicBezTo>
                  <a:cubicBezTo>
                    <a:pt x="628" y="140"/>
                    <a:pt x="489" y="1"/>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2635925" y="3444300"/>
              <a:ext cx="83500" cy="109475"/>
            </a:xfrm>
            <a:custGeom>
              <a:avLst/>
              <a:gdLst/>
              <a:ahLst/>
              <a:cxnLst/>
              <a:rect l="l" t="t" r="r" b="b"/>
              <a:pathLst>
                <a:path w="3340" h="4379" extrusionOk="0">
                  <a:moveTo>
                    <a:pt x="1414" y="0"/>
                  </a:moveTo>
                  <a:cubicBezTo>
                    <a:pt x="1400" y="0"/>
                    <a:pt x="1384" y="6"/>
                    <a:pt x="1362" y="17"/>
                  </a:cubicBezTo>
                  <a:cubicBezTo>
                    <a:pt x="1257" y="17"/>
                    <a:pt x="1211" y="64"/>
                    <a:pt x="1257" y="261"/>
                  </a:cubicBezTo>
                  <a:cubicBezTo>
                    <a:pt x="1257" y="308"/>
                    <a:pt x="1304" y="308"/>
                    <a:pt x="1304" y="354"/>
                  </a:cubicBezTo>
                  <a:cubicBezTo>
                    <a:pt x="1362" y="599"/>
                    <a:pt x="1408" y="843"/>
                    <a:pt x="1455" y="1134"/>
                  </a:cubicBezTo>
                  <a:lnTo>
                    <a:pt x="1548" y="1669"/>
                  </a:lnTo>
                  <a:lnTo>
                    <a:pt x="1362" y="1622"/>
                  </a:lnTo>
                  <a:cubicBezTo>
                    <a:pt x="1304" y="1576"/>
                    <a:pt x="1211" y="1518"/>
                    <a:pt x="1164" y="1471"/>
                  </a:cubicBezTo>
                  <a:cubicBezTo>
                    <a:pt x="1013" y="1424"/>
                    <a:pt x="873" y="1378"/>
                    <a:pt x="722" y="1331"/>
                  </a:cubicBezTo>
                  <a:cubicBezTo>
                    <a:pt x="671" y="1314"/>
                    <a:pt x="626" y="1304"/>
                    <a:pt x="585" y="1304"/>
                  </a:cubicBezTo>
                  <a:cubicBezTo>
                    <a:pt x="513" y="1304"/>
                    <a:pt x="451" y="1336"/>
                    <a:pt x="385" y="1424"/>
                  </a:cubicBezTo>
                  <a:cubicBezTo>
                    <a:pt x="338" y="1518"/>
                    <a:pt x="385" y="1576"/>
                    <a:pt x="583" y="1715"/>
                  </a:cubicBezTo>
                  <a:cubicBezTo>
                    <a:pt x="676" y="1762"/>
                    <a:pt x="827" y="1866"/>
                    <a:pt x="966" y="1960"/>
                  </a:cubicBezTo>
                  <a:lnTo>
                    <a:pt x="1408" y="2204"/>
                  </a:lnTo>
                  <a:lnTo>
                    <a:pt x="920" y="2297"/>
                  </a:lnTo>
                  <a:cubicBezTo>
                    <a:pt x="873" y="2343"/>
                    <a:pt x="780" y="2343"/>
                    <a:pt x="722" y="2343"/>
                  </a:cubicBezTo>
                  <a:cubicBezTo>
                    <a:pt x="536" y="2390"/>
                    <a:pt x="292" y="2448"/>
                    <a:pt x="141" y="2495"/>
                  </a:cubicBezTo>
                  <a:cubicBezTo>
                    <a:pt x="94" y="2541"/>
                    <a:pt x="1" y="2634"/>
                    <a:pt x="1" y="2681"/>
                  </a:cubicBezTo>
                  <a:cubicBezTo>
                    <a:pt x="1" y="2739"/>
                    <a:pt x="1" y="2739"/>
                    <a:pt x="94" y="2739"/>
                  </a:cubicBezTo>
                  <a:lnTo>
                    <a:pt x="338" y="2739"/>
                  </a:lnTo>
                  <a:cubicBezTo>
                    <a:pt x="583" y="2681"/>
                    <a:pt x="827" y="2634"/>
                    <a:pt x="1013" y="2634"/>
                  </a:cubicBezTo>
                  <a:lnTo>
                    <a:pt x="1304" y="2588"/>
                  </a:lnTo>
                  <a:lnTo>
                    <a:pt x="1304" y="2739"/>
                  </a:lnTo>
                  <a:cubicBezTo>
                    <a:pt x="1257" y="2832"/>
                    <a:pt x="1257" y="2925"/>
                    <a:pt x="1257" y="3030"/>
                  </a:cubicBezTo>
                  <a:cubicBezTo>
                    <a:pt x="1211" y="3216"/>
                    <a:pt x="1164" y="3460"/>
                    <a:pt x="1118" y="3658"/>
                  </a:cubicBezTo>
                  <a:cubicBezTo>
                    <a:pt x="1118" y="3704"/>
                    <a:pt x="1164" y="3751"/>
                    <a:pt x="1164" y="3797"/>
                  </a:cubicBezTo>
                  <a:cubicBezTo>
                    <a:pt x="1257" y="3751"/>
                    <a:pt x="1304" y="3751"/>
                    <a:pt x="1304" y="3704"/>
                  </a:cubicBezTo>
                  <a:cubicBezTo>
                    <a:pt x="1408" y="3611"/>
                    <a:pt x="1455" y="3507"/>
                    <a:pt x="1501" y="3367"/>
                  </a:cubicBezTo>
                  <a:cubicBezTo>
                    <a:pt x="1548" y="3320"/>
                    <a:pt x="1595" y="3262"/>
                    <a:pt x="1595" y="3216"/>
                  </a:cubicBezTo>
                  <a:lnTo>
                    <a:pt x="1746" y="2971"/>
                  </a:lnTo>
                  <a:lnTo>
                    <a:pt x="1792" y="3216"/>
                  </a:lnTo>
                  <a:cubicBezTo>
                    <a:pt x="1792" y="3320"/>
                    <a:pt x="1792" y="3320"/>
                    <a:pt x="1839" y="3367"/>
                  </a:cubicBezTo>
                  <a:cubicBezTo>
                    <a:pt x="1839" y="3460"/>
                    <a:pt x="1839" y="3553"/>
                    <a:pt x="1885" y="3611"/>
                  </a:cubicBezTo>
                  <a:lnTo>
                    <a:pt x="1885" y="3704"/>
                  </a:lnTo>
                  <a:cubicBezTo>
                    <a:pt x="1990" y="3902"/>
                    <a:pt x="2037" y="4088"/>
                    <a:pt x="2130" y="4286"/>
                  </a:cubicBezTo>
                  <a:cubicBezTo>
                    <a:pt x="2130" y="4332"/>
                    <a:pt x="2234" y="4379"/>
                    <a:pt x="2281" y="4379"/>
                  </a:cubicBezTo>
                  <a:cubicBezTo>
                    <a:pt x="2327" y="4379"/>
                    <a:pt x="2374" y="4286"/>
                    <a:pt x="2374" y="4193"/>
                  </a:cubicBezTo>
                  <a:cubicBezTo>
                    <a:pt x="2374" y="4088"/>
                    <a:pt x="2374" y="3948"/>
                    <a:pt x="2327" y="3797"/>
                  </a:cubicBezTo>
                  <a:cubicBezTo>
                    <a:pt x="2327" y="3553"/>
                    <a:pt x="2281" y="3320"/>
                    <a:pt x="2234" y="3076"/>
                  </a:cubicBezTo>
                  <a:lnTo>
                    <a:pt x="2130" y="2495"/>
                  </a:lnTo>
                  <a:lnTo>
                    <a:pt x="2420" y="2681"/>
                  </a:lnTo>
                  <a:cubicBezTo>
                    <a:pt x="2525" y="2739"/>
                    <a:pt x="2572" y="2785"/>
                    <a:pt x="2665" y="2785"/>
                  </a:cubicBezTo>
                  <a:cubicBezTo>
                    <a:pt x="2816" y="2878"/>
                    <a:pt x="2955" y="2925"/>
                    <a:pt x="3107" y="2971"/>
                  </a:cubicBezTo>
                  <a:cubicBezTo>
                    <a:pt x="3200" y="2971"/>
                    <a:pt x="3246" y="2925"/>
                    <a:pt x="3246" y="2925"/>
                  </a:cubicBezTo>
                  <a:cubicBezTo>
                    <a:pt x="3246" y="2925"/>
                    <a:pt x="3246" y="2878"/>
                    <a:pt x="3200" y="2785"/>
                  </a:cubicBezTo>
                  <a:cubicBezTo>
                    <a:pt x="3153" y="2739"/>
                    <a:pt x="3153" y="2681"/>
                    <a:pt x="3107" y="2634"/>
                  </a:cubicBezTo>
                  <a:cubicBezTo>
                    <a:pt x="3048" y="2634"/>
                    <a:pt x="3048" y="2588"/>
                    <a:pt x="3048" y="2588"/>
                  </a:cubicBezTo>
                  <a:lnTo>
                    <a:pt x="2955" y="2495"/>
                  </a:lnTo>
                  <a:lnTo>
                    <a:pt x="3048" y="2448"/>
                  </a:lnTo>
                  <a:cubicBezTo>
                    <a:pt x="3107" y="2390"/>
                    <a:pt x="3107" y="2390"/>
                    <a:pt x="3153" y="2390"/>
                  </a:cubicBezTo>
                  <a:lnTo>
                    <a:pt x="3246" y="2297"/>
                  </a:lnTo>
                  <a:lnTo>
                    <a:pt x="3339" y="2204"/>
                  </a:lnTo>
                  <a:cubicBezTo>
                    <a:pt x="3293" y="2157"/>
                    <a:pt x="3246" y="2099"/>
                    <a:pt x="3246" y="2099"/>
                  </a:cubicBezTo>
                  <a:lnTo>
                    <a:pt x="2665" y="2099"/>
                  </a:lnTo>
                  <a:cubicBezTo>
                    <a:pt x="2572" y="2099"/>
                    <a:pt x="2467" y="2099"/>
                    <a:pt x="2327" y="2053"/>
                  </a:cubicBezTo>
                  <a:lnTo>
                    <a:pt x="2130" y="2053"/>
                  </a:lnTo>
                  <a:lnTo>
                    <a:pt x="2130" y="1913"/>
                  </a:lnTo>
                  <a:cubicBezTo>
                    <a:pt x="2176" y="1808"/>
                    <a:pt x="2176" y="1715"/>
                    <a:pt x="2234" y="1622"/>
                  </a:cubicBezTo>
                  <a:cubicBezTo>
                    <a:pt x="2281" y="1378"/>
                    <a:pt x="2374" y="1134"/>
                    <a:pt x="2420" y="936"/>
                  </a:cubicBezTo>
                  <a:cubicBezTo>
                    <a:pt x="2420" y="889"/>
                    <a:pt x="2374" y="796"/>
                    <a:pt x="2374" y="750"/>
                  </a:cubicBezTo>
                  <a:lnTo>
                    <a:pt x="2327" y="750"/>
                  </a:lnTo>
                  <a:cubicBezTo>
                    <a:pt x="2281" y="750"/>
                    <a:pt x="2176" y="796"/>
                    <a:pt x="2130" y="843"/>
                  </a:cubicBezTo>
                  <a:cubicBezTo>
                    <a:pt x="2130" y="843"/>
                    <a:pt x="2083" y="889"/>
                    <a:pt x="2083" y="994"/>
                  </a:cubicBezTo>
                  <a:cubicBezTo>
                    <a:pt x="2037" y="994"/>
                    <a:pt x="2037" y="1041"/>
                    <a:pt x="1990" y="1087"/>
                  </a:cubicBezTo>
                  <a:lnTo>
                    <a:pt x="1885" y="1227"/>
                  </a:lnTo>
                  <a:lnTo>
                    <a:pt x="1839" y="1041"/>
                  </a:lnTo>
                  <a:cubicBezTo>
                    <a:pt x="1792" y="994"/>
                    <a:pt x="1792" y="889"/>
                    <a:pt x="1746" y="796"/>
                  </a:cubicBezTo>
                  <a:cubicBezTo>
                    <a:pt x="1699" y="599"/>
                    <a:pt x="1653" y="459"/>
                    <a:pt x="1548" y="261"/>
                  </a:cubicBezTo>
                  <a:lnTo>
                    <a:pt x="1548" y="215"/>
                  </a:lnTo>
                  <a:cubicBezTo>
                    <a:pt x="1477" y="63"/>
                    <a:pt x="1460" y="0"/>
                    <a:pt x="1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2673450" y="3376950"/>
              <a:ext cx="25625" cy="21850"/>
            </a:xfrm>
            <a:custGeom>
              <a:avLst/>
              <a:gdLst/>
              <a:ahLst/>
              <a:cxnLst/>
              <a:rect l="l" t="t" r="r" b="b"/>
              <a:pathLst>
                <a:path w="1025" h="874" extrusionOk="0">
                  <a:moveTo>
                    <a:pt x="582" y="1"/>
                  </a:moveTo>
                  <a:cubicBezTo>
                    <a:pt x="338" y="1"/>
                    <a:pt x="152" y="141"/>
                    <a:pt x="47" y="292"/>
                  </a:cubicBezTo>
                  <a:cubicBezTo>
                    <a:pt x="0" y="385"/>
                    <a:pt x="47" y="536"/>
                    <a:pt x="94" y="676"/>
                  </a:cubicBezTo>
                  <a:cubicBezTo>
                    <a:pt x="198" y="780"/>
                    <a:pt x="338" y="873"/>
                    <a:pt x="489" y="873"/>
                  </a:cubicBezTo>
                  <a:cubicBezTo>
                    <a:pt x="675" y="873"/>
                    <a:pt x="873" y="722"/>
                    <a:pt x="966" y="583"/>
                  </a:cubicBezTo>
                  <a:cubicBezTo>
                    <a:pt x="1024" y="385"/>
                    <a:pt x="1024" y="245"/>
                    <a:pt x="919" y="141"/>
                  </a:cubicBezTo>
                  <a:cubicBezTo>
                    <a:pt x="826" y="48"/>
                    <a:pt x="733" y="1"/>
                    <a:pt x="5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2440825" y="3595725"/>
              <a:ext cx="246025" cy="202900"/>
            </a:xfrm>
            <a:custGeom>
              <a:avLst/>
              <a:gdLst/>
              <a:ahLst/>
              <a:cxnLst/>
              <a:rect l="l" t="t" r="r" b="b"/>
              <a:pathLst>
                <a:path w="9841" h="8116" extrusionOk="0">
                  <a:moveTo>
                    <a:pt x="1550" y="1"/>
                  </a:moveTo>
                  <a:cubicBezTo>
                    <a:pt x="1450" y="1"/>
                    <a:pt x="1394" y="34"/>
                    <a:pt x="1361" y="67"/>
                  </a:cubicBezTo>
                  <a:cubicBezTo>
                    <a:pt x="1315" y="171"/>
                    <a:pt x="1256" y="311"/>
                    <a:pt x="1315" y="462"/>
                  </a:cubicBezTo>
                  <a:cubicBezTo>
                    <a:pt x="1361" y="602"/>
                    <a:pt x="1408" y="695"/>
                    <a:pt x="1454" y="799"/>
                  </a:cubicBezTo>
                  <a:cubicBezTo>
                    <a:pt x="1454" y="846"/>
                    <a:pt x="1501" y="892"/>
                    <a:pt x="1501" y="985"/>
                  </a:cubicBezTo>
                  <a:lnTo>
                    <a:pt x="1745" y="1672"/>
                  </a:lnTo>
                  <a:cubicBezTo>
                    <a:pt x="1896" y="2009"/>
                    <a:pt x="1989" y="2300"/>
                    <a:pt x="2129" y="2637"/>
                  </a:cubicBezTo>
                  <a:lnTo>
                    <a:pt x="2129" y="2684"/>
                  </a:lnTo>
                  <a:lnTo>
                    <a:pt x="1745" y="3021"/>
                  </a:lnTo>
                  <a:cubicBezTo>
                    <a:pt x="1361" y="3416"/>
                    <a:pt x="966" y="3754"/>
                    <a:pt x="628" y="4091"/>
                  </a:cubicBezTo>
                  <a:cubicBezTo>
                    <a:pt x="442" y="4289"/>
                    <a:pt x="245" y="4533"/>
                    <a:pt x="93" y="4719"/>
                  </a:cubicBezTo>
                  <a:cubicBezTo>
                    <a:pt x="47" y="4824"/>
                    <a:pt x="0" y="4963"/>
                    <a:pt x="47" y="5056"/>
                  </a:cubicBezTo>
                  <a:cubicBezTo>
                    <a:pt x="47" y="5161"/>
                    <a:pt x="151" y="5254"/>
                    <a:pt x="291" y="5301"/>
                  </a:cubicBezTo>
                  <a:cubicBezTo>
                    <a:pt x="384" y="5347"/>
                    <a:pt x="489" y="5405"/>
                    <a:pt x="582" y="5405"/>
                  </a:cubicBezTo>
                  <a:cubicBezTo>
                    <a:pt x="826" y="5452"/>
                    <a:pt x="1117" y="5452"/>
                    <a:pt x="1408" y="5452"/>
                  </a:cubicBezTo>
                  <a:cubicBezTo>
                    <a:pt x="1943" y="5452"/>
                    <a:pt x="2478" y="5452"/>
                    <a:pt x="3001" y="5405"/>
                  </a:cubicBezTo>
                  <a:lnTo>
                    <a:pt x="3781" y="5405"/>
                  </a:lnTo>
                  <a:lnTo>
                    <a:pt x="3827" y="5498"/>
                  </a:lnTo>
                  <a:cubicBezTo>
                    <a:pt x="3932" y="6173"/>
                    <a:pt x="4269" y="6755"/>
                    <a:pt x="4653" y="7336"/>
                  </a:cubicBezTo>
                  <a:cubicBezTo>
                    <a:pt x="4746" y="7534"/>
                    <a:pt x="4851" y="7673"/>
                    <a:pt x="4944" y="7825"/>
                  </a:cubicBezTo>
                  <a:cubicBezTo>
                    <a:pt x="5037" y="7964"/>
                    <a:pt x="5188" y="8115"/>
                    <a:pt x="5281" y="8115"/>
                  </a:cubicBezTo>
                  <a:cubicBezTo>
                    <a:pt x="5432" y="8115"/>
                    <a:pt x="5572" y="7964"/>
                    <a:pt x="5676" y="7778"/>
                  </a:cubicBezTo>
                  <a:cubicBezTo>
                    <a:pt x="5816" y="7243"/>
                    <a:pt x="6014" y="6755"/>
                    <a:pt x="6153" y="6220"/>
                  </a:cubicBezTo>
                  <a:cubicBezTo>
                    <a:pt x="6258" y="5929"/>
                    <a:pt x="6351" y="5638"/>
                    <a:pt x="6444" y="5347"/>
                  </a:cubicBezTo>
                  <a:cubicBezTo>
                    <a:pt x="6444" y="5254"/>
                    <a:pt x="6549" y="5161"/>
                    <a:pt x="6642" y="5115"/>
                  </a:cubicBezTo>
                  <a:cubicBezTo>
                    <a:pt x="7805" y="4824"/>
                    <a:pt x="8724" y="4475"/>
                    <a:pt x="9596" y="4045"/>
                  </a:cubicBezTo>
                  <a:cubicBezTo>
                    <a:pt x="9747" y="3998"/>
                    <a:pt x="9794" y="3893"/>
                    <a:pt x="9841" y="3800"/>
                  </a:cubicBezTo>
                  <a:cubicBezTo>
                    <a:pt x="9841" y="3661"/>
                    <a:pt x="9747" y="3556"/>
                    <a:pt x="9643" y="3463"/>
                  </a:cubicBezTo>
                  <a:cubicBezTo>
                    <a:pt x="9457" y="3370"/>
                    <a:pt x="9259" y="3219"/>
                    <a:pt x="9061" y="3126"/>
                  </a:cubicBezTo>
                  <a:cubicBezTo>
                    <a:pt x="8387" y="2881"/>
                    <a:pt x="7758" y="2591"/>
                    <a:pt x="7177" y="2102"/>
                  </a:cubicBezTo>
                  <a:cubicBezTo>
                    <a:pt x="7130" y="2056"/>
                    <a:pt x="7072" y="2009"/>
                    <a:pt x="7072" y="1962"/>
                  </a:cubicBezTo>
                  <a:lnTo>
                    <a:pt x="6688" y="1962"/>
                  </a:lnTo>
                  <a:lnTo>
                    <a:pt x="6688" y="2009"/>
                  </a:lnTo>
                  <a:cubicBezTo>
                    <a:pt x="6688" y="2253"/>
                    <a:pt x="6781" y="2346"/>
                    <a:pt x="6979" y="2346"/>
                  </a:cubicBezTo>
                  <a:cubicBezTo>
                    <a:pt x="7072" y="2346"/>
                    <a:pt x="7130" y="2439"/>
                    <a:pt x="7177" y="2544"/>
                  </a:cubicBezTo>
                  <a:cubicBezTo>
                    <a:pt x="7316" y="2788"/>
                    <a:pt x="7561" y="2974"/>
                    <a:pt x="7852" y="3126"/>
                  </a:cubicBezTo>
                  <a:cubicBezTo>
                    <a:pt x="8096" y="3219"/>
                    <a:pt x="8340" y="3370"/>
                    <a:pt x="8631" y="3463"/>
                  </a:cubicBezTo>
                  <a:cubicBezTo>
                    <a:pt x="8724" y="3509"/>
                    <a:pt x="8875" y="3603"/>
                    <a:pt x="8968" y="3661"/>
                  </a:cubicBezTo>
                  <a:lnTo>
                    <a:pt x="9166" y="3754"/>
                  </a:lnTo>
                  <a:lnTo>
                    <a:pt x="8968" y="3800"/>
                  </a:lnTo>
                  <a:cubicBezTo>
                    <a:pt x="8922" y="3847"/>
                    <a:pt x="8922" y="3847"/>
                    <a:pt x="8875" y="3893"/>
                  </a:cubicBezTo>
                  <a:cubicBezTo>
                    <a:pt x="8817" y="3893"/>
                    <a:pt x="8724" y="3951"/>
                    <a:pt x="8677" y="3951"/>
                  </a:cubicBezTo>
                  <a:cubicBezTo>
                    <a:pt x="8433" y="4045"/>
                    <a:pt x="8235" y="4138"/>
                    <a:pt x="8003" y="4184"/>
                  </a:cubicBezTo>
                  <a:cubicBezTo>
                    <a:pt x="7712" y="4335"/>
                    <a:pt x="7363" y="4428"/>
                    <a:pt x="7072" y="4533"/>
                  </a:cubicBezTo>
                  <a:lnTo>
                    <a:pt x="6933" y="4580"/>
                  </a:lnTo>
                  <a:cubicBezTo>
                    <a:pt x="6735" y="4673"/>
                    <a:pt x="6549" y="4719"/>
                    <a:pt x="6351" y="4870"/>
                  </a:cubicBezTo>
                  <a:cubicBezTo>
                    <a:pt x="6200" y="4917"/>
                    <a:pt x="6107" y="5115"/>
                    <a:pt x="6014" y="5254"/>
                  </a:cubicBezTo>
                  <a:cubicBezTo>
                    <a:pt x="5909" y="5498"/>
                    <a:pt x="5816" y="5789"/>
                    <a:pt x="5723" y="6033"/>
                  </a:cubicBezTo>
                  <a:cubicBezTo>
                    <a:pt x="5723" y="6173"/>
                    <a:pt x="5676" y="6278"/>
                    <a:pt x="5618" y="6417"/>
                  </a:cubicBezTo>
                  <a:cubicBezTo>
                    <a:pt x="5525" y="6662"/>
                    <a:pt x="5432" y="6906"/>
                    <a:pt x="5386" y="7150"/>
                  </a:cubicBezTo>
                  <a:lnTo>
                    <a:pt x="5327" y="7243"/>
                  </a:lnTo>
                  <a:lnTo>
                    <a:pt x="5141" y="7243"/>
                  </a:lnTo>
                  <a:lnTo>
                    <a:pt x="4897" y="6801"/>
                  </a:lnTo>
                  <a:cubicBezTo>
                    <a:pt x="4699" y="6417"/>
                    <a:pt x="4560" y="6080"/>
                    <a:pt x="4362" y="5696"/>
                  </a:cubicBezTo>
                  <a:cubicBezTo>
                    <a:pt x="4316" y="5638"/>
                    <a:pt x="4316" y="5545"/>
                    <a:pt x="4269" y="5498"/>
                  </a:cubicBezTo>
                  <a:lnTo>
                    <a:pt x="4269" y="5347"/>
                  </a:lnTo>
                  <a:cubicBezTo>
                    <a:pt x="4118" y="5010"/>
                    <a:pt x="4071" y="4963"/>
                    <a:pt x="3781" y="4963"/>
                  </a:cubicBezTo>
                  <a:lnTo>
                    <a:pt x="3687" y="4963"/>
                  </a:lnTo>
                  <a:cubicBezTo>
                    <a:pt x="3106" y="4963"/>
                    <a:pt x="2524" y="5010"/>
                    <a:pt x="1989" y="5010"/>
                  </a:cubicBezTo>
                  <a:lnTo>
                    <a:pt x="628" y="5010"/>
                  </a:lnTo>
                  <a:lnTo>
                    <a:pt x="582" y="4963"/>
                  </a:lnTo>
                  <a:lnTo>
                    <a:pt x="582" y="4870"/>
                  </a:lnTo>
                  <a:lnTo>
                    <a:pt x="535" y="4824"/>
                  </a:lnTo>
                  <a:lnTo>
                    <a:pt x="675" y="4673"/>
                  </a:lnTo>
                  <a:cubicBezTo>
                    <a:pt x="733" y="4626"/>
                    <a:pt x="826" y="4533"/>
                    <a:pt x="873" y="4428"/>
                  </a:cubicBezTo>
                  <a:lnTo>
                    <a:pt x="1070" y="4242"/>
                  </a:lnTo>
                  <a:cubicBezTo>
                    <a:pt x="1547" y="3800"/>
                    <a:pt x="1989" y="3370"/>
                    <a:pt x="2420" y="2928"/>
                  </a:cubicBezTo>
                  <a:cubicBezTo>
                    <a:pt x="2571" y="2788"/>
                    <a:pt x="2617" y="2684"/>
                    <a:pt x="2524" y="2498"/>
                  </a:cubicBezTo>
                  <a:cubicBezTo>
                    <a:pt x="2327" y="2009"/>
                    <a:pt x="2187" y="1567"/>
                    <a:pt x="1989" y="1090"/>
                  </a:cubicBezTo>
                  <a:cubicBezTo>
                    <a:pt x="1943" y="892"/>
                    <a:pt x="1838" y="753"/>
                    <a:pt x="1792" y="555"/>
                  </a:cubicBezTo>
                  <a:lnTo>
                    <a:pt x="1745" y="555"/>
                  </a:lnTo>
                  <a:lnTo>
                    <a:pt x="1838" y="218"/>
                  </a:lnTo>
                  <a:lnTo>
                    <a:pt x="1943" y="20"/>
                  </a:lnTo>
                  <a:lnTo>
                    <a:pt x="1698" y="20"/>
                  </a:lnTo>
                  <a:cubicBezTo>
                    <a:pt x="1641" y="6"/>
                    <a:pt x="1592" y="1"/>
                    <a:pt x="15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2490550" y="3553750"/>
              <a:ext cx="127100" cy="86100"/>
            </a:xfrm>
            <a:custGeom>
              <a:avLst/>
              <a:gdLst/>
              <a:ahLst/>
              <a:cxnLst/>
              <a:rect l="l" t="t" r="r" b="b"/>
              <a:pathLst>
                <a:path w="5084" h="3444" extrusionOk="0">
                  <a:moveTo>
                    <a:pt x="4851" y="1"/>
                  </a:moveTo>
                  <a:cubicBezTo>
                    <a:pt x="4792" y="1"/>
                    <a:pt x="4699" y="47"/>
                    <a:pt x="4606" y="106"/>
                  </a:cubicBezTo>
                  <a:cubicBezTo>
                    <a:pt x="4316" y="338"/>
                    <a:pt x="4071" y="582"/>
                    <a:pt x="3874" y="827"/>
                  </a:cubicBezTo>
                  <a:cubicBezTo>
                    <a:pt x="3338" y="1362"/>
                    <a:pt x="2862" y="1943"/>
                    <a:pt x="2373" y="2478"/>
                  </a:cubicBezTo>
                  <a:cubicBezTo>
                    <a:pt x="2341" y="2510"/>
                    <a:pt x="2259" y="2565"/>
                    <a:pt x="2150" y="2565"/>
                  </a:cubicBezTo>
                  <a:cubicBezTo>
                    <a:pt x="2101" y="2565"/>
                    <a:pt x="2047" y="2554"/>
                    <a:pt x="1989" y="2525"/>
                  </a:cubicBezTo>
                  <a:cubicBezTo>
                    <a:pt x="1547" y="2327"/>
                    <a:pt x="1070" y="2141"/>
                    <a:pt x="582" y="1943"/>
                  </a:cubicBezTo>
                  <a:cubicBezTo>
                    <a:pt x="431" y="1897"/>
                    <a:pt x="291" y="1792"/>
                    <a:pt x="140" y="1746"/>
                  </a:cubicBezTo>
                  <a:lnTo>
                    <a:pt x="0" y="2141"/>
                  </a:lnTo>
                  <a:cubicBezTo>
                    <a:pt x="47" y="2141"/>
                    <a:pt x="140" y="2188"/>
                    <a:pt x="198" y="2234"/>
                  </a:cubicBezTo>
                  <a:cubicBezTo>
                    <a:pt x="431" y="2327"/>
                    <a:pt x="628" y="2478"/>
                    <a:pt x="873" y="2525"/>
                  </a:cubicBezTo>
                  <a:cubicBezTo>
                    <a:pt x="1163" y="2664"/>
                    <a:pt x="1547" y="2816"/>
                    <a:pt x="1838" y="2909"/>
                  </a:cubicBezTo>
                  <a:lnTo>
                    <a:pt x="2129" y="3013"/>
                  </a:lnTo>
                  <a:cubicBezTo>
                    <a:pt x="2175" y="3060"/>
                    <a:pt x="2234" y="3060"/>
                    <a:pt x="2280" y="3060"/>
                  </a:cubicBezTo>
                  <a:cubicBezTo>
                    <a:pt x="2327" y="3060"/>
                    <a:pt x="2420" y="3013"/>
                    <a:pt x="2524" y="2909"/>
                  </a:cubicBezTo>
                  <a:cubicBezTo>
                    <a:pt x="2955" y="2432"/>
                    <a:pt x="3443" y="1897"/>
                    <a:pt x="3920" y="1408"/>
                  </a:cubicBezTo>
                  <a:lnTo>
                    <a:pt x="4409" y="873"/>
                  </a:lnTo>
                  <a:cubicBezTo>
                    <a:pt x="4409" y="873"/>
                    <a:pt x="4455" y="827"/>
                    <a:pt x="4502" y="780"/>
                  </a:cubicBezTo>
                  <a:lnTo>
                    <a:pt x="4560" y="734"/>
                  </a:lnTo>
                  <a:lnTo>
                    <a:pt x="4746" y="536"/>
                  </a:lnTo>
                  <a:lnTo>
                    <a:pt x="4746" y="1211"/>
                  </a:lnTo>
                  <a:lnTo>
                    <a:pt x="4746" y="2188"/>
                  </a:lnTo>
                  <a:lnTo>
                    <a:pt x="4746" y="2816"/>
                  </a:lnTo>
                  <a:cubicBezTo>
                    <a:pt x="4699" y="3013"/>
                    <a:pt x="4699" y="3199"/>
                    <a:pt x="4699" y="3444"/>
                  </a:cubicBezTo>
                  <a:lnTo>
                    <a:pt x="5083" y="3444"/>
                  </a:lnTo>
                  <a:lnTo>
                    <a:pt x="5083" y="2955"/>
                  </a:lnTo>
                  <a:lnTo>
                    <a:pt x="5083" y="2281"/>
                  </a:lnTo>
                  <a:lnTo>
                    <a:pt x="5083" y="1943"/>
                  </a:lnTo>
                  <a:lnTo>
                    <a:pt x="5083" y="292"/>
                  </a:lnTo>
                  <a:cubicBezTo>
                    <a:pt x="5083" y="106"/>
                    <a:pt x="4990" y="1"/>
                    <a:pt x="4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2612975" y="3639825"/>
              <a:ext cx="4675" cy="25"/>
            </a:xfrm>
            <a:custGeom>
              <a:avLst/>
              <a:gdLst/>
              <a:ahLst/>
              <a:cxnLst/>
              <a:rect l="l" t="t" r="r" b="b"/>
              <a:pathLst>
                <a:path w="187" h="1" extrusionOk="0">
                  <a:moveTo>
                    <a:pt x="186" y="1"/>
                  </a:move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2257925" y="3644775"/>
              <a:ext cx="150350" cy="146300"/>
            </a:xfrm>
            <a:custGeom>
              <a:avLst/>
              <a:gdLst/>
              <a:ahLst/>
              <a:cxnLst/>
              <a:rect l="l" t="t" r="r" b="b"/>
              <a:pathLst>
                <a:path w="6014" h="5852" extrusionOk="0">
                  <a:moveTo>
                    <a:pt x="3048" y="291"/>
                  </a:moveTo>
                  <a:lnTo>
                    <a:pt x="3152" y="536"/>
                  </a:lnTo>
                  <a:cubicBezTo>
                    <a:pt x="3152" y="582"/>
                    <a:pt x="3199" y="675"/>
                    <a:pt x="3199" y="768"/>
                  </a:cubicBezTo>
                  <a:cubicBezTo>
                    <a:pt x="3245" y="966"/>
                    <a:pt x="3338" y="1164"/>
                    <a:pt x="3396" y="1350"/>
                  </a:cubicBezTo>
                  <a:cubicBezTo>
                    <a:pt x="3490" y="1594"/>
                    <a:pt x="3583" y="1885"/>
                    <a:pt x="3734" y="2176"/>
                  </a:cubicBezTo>
                  <a:cubicBezTo>
                    <a:pt x="3780" y="2222"/>
                    <a:pt x="3920" y="2280"/>
                    <a:pt x="4025" y="2280"/>
                  </a:cubicBezTo>
                  <a:cubicBezTo>
                    <a:pt x="4106" y="2296"/>
                    <a:pt x="4186" y="2301"/>
                    <a:pt x="4266" y="2301"/>
                  </a:cubicBezTo>
                  <a:cubicBezTo>
                    <a:pt x="4425" y="2301"/>
                    <a:pt x="4583" y="2280"/>
                    <a:pt x="4746" y="2280"/>
                  </a:cubicBezTo>
                  <a:lnTo>
                    <a:pt x="5479" y="2280"/>
                  </a:lnTo>
                  <a:lnTo>
                    <a:pt x="5188" y="2664"/>
                  </a:lnTo>
                  <a:cubicBezTo>
                    <a:pt x="4990" y="2955"/>
                    <a:pt x="4792" y="3199"/>
                    <a:pt x="4606" y="3490"/>
                  </a:cubicBezTo>
                  <a:cubicBezTo>
                    <a:pt x="4560" y="3490"/>
                    <a:pt x="4560" y="3536"/>
                    <a:pt x="4501" y="3536"/>
                  </a:cubicBezTo>
                  <a:cubicBezTo>
                    <a:pt x="4408" y="3536"/>
                    <a:pt x="4315" y="3583"/>
                    <a:pt x="4315" y="3629"/>
                  </a:cubicBezTo>
                  <a:cubicBezTo>
                    <a:pt x="4269" y="3676"/>
                    <a:pt x="4315" y="3781"/>
                    <a:pt x="4362" y="3827"/>
                  </a:cubicBezTo>
                  <a:cubicBezTo>
                    <a:pt x="4408" y="4025"/>
                    <a:pt x="4455" y="4165"/>
                    <a:pt x="4560" y="4362"/>
                  </a:cubicBezTo>
                  <a:cubicBezTo>
                    <a:pt x="4606" y="4409"/>
                    <a:pt x="4653" y="4502"/>
                    <a:pt x="4653" y="4607"/>
                  </a:cubicBezTo>
                  <a:lnTo>
                    <a:pt x="4746" y="4839"/>
                  </a:lnTo>
                  <a:lnTo>
                    <a:pt x="4164" y="4548"/>
                  </a:lnTo>
                  <a:cubicBezTo>
                    <a:pt x="3873" y="4409"/>
                    <a:pt x="3583" y="4316"/>
                    <a:pt x="3292" y="4165"/>
                  </a:cubicBezTo>
                  <a:cubicBezTo>
                    <a:pt x="3199" y="4118"/>
                    <a:pt x="3152" y="4071"/>
                    <a:pt x="3048" y="4071"/>
                  </a:cubicBezTo>
                  <a:cubicBezTo>
                    <a:pt x="3048" y="4071"/>
                    <a:pt x="3001" y="4071"/>
                    <a:pt x="2908" y="4211"/>
                  </a:cubicBezTo>
                  <a:cubicBezTo>
                    <a:pt x="2908" y="4258"/>
                    <a:pt x="2861" y="4316"/>
                    <a:pt x="2815" y="4316"/>
                  </a:cubicBezTo>
                  <a:cubicBezTo>
                    <a:pt x="2419" y="4409"/>
                    <a:pt x="2175" y="4653"/>
                    <a:pt x="1943" y="4944"/>
                  </a:cubicBezTo>
                  <a:cubicBezTo>
                    <a:pt x="1884" y="5037"/>
                    <a:pt x="1791" y="5083"/>
                    <a:pt x="1745" y="5188"/>
                  </a:cubicBezTo>
                  <a:lnTo>
                    <a:pt x="1547" y="5374"/>
                  </a:lnTo>
                  <a:lnTo>
                    <a:pt x="1547" y="5374"/>
                  </a:lnTo>
                  <a:lnTo>
                    <a:pt x="1698" y="4165"/>
                  </a:lnTo>
                  <a:lnTo>
                    <a:pt x="1698" y="4071"/>
                  </a:lnTo>
                  <a:cubicBezTo>
                    <a:pt x="1698" y="4025"/>
                    <a:pt x="1698" y="3967"/>
                    <a:pt x="1745" y="3920"/>
                  </a:cubicBezTo>
                  <a:cubicBezTo>
                    <a:pt x="1791" y="3676"/>
                    <a:pt x="1698" y="3490"/>
                    <a:pt x="1408" y="3292"/>
                  </a:cubicBezTo>
                  <a:cubicBezTo>
                    <a:pt x="1210" y="3153"/>
                    <a:pt x="1070" y="3001"/>
                    <a:pt x="872" y="2804"/>
                  </a:cubicBezTo>
                  <a:lnTo>
                    <a:pt x="628" y="2571"/>
                  </a:lnTo>
                  <a:lnTo>
                    <a:pt x="430" y="2420"/>
                  </a:lnTo>
                  <a:lnTo>
                    <a:pt x="919" y="2420"/>
                  </a:lnTo>
                  <a:cubicBezTo>
                    <a:pt x="995" y="2397"/>
                    <a:pt x="1067" y="2385"/>
                    <a:pt x="1133" y="2385"/>
                  </a:cubicBezTo>
                  <a:cubicBezTo>
                    <a:pt x="1198" y="2385"/>
                    <a:pt x="1256" y="2397"/>
                    <a:pt x="1303" y="2420"/>
                  </a:cubicBezTo>
                  <a:cubicBezTo>
                    <a:pt x="1347" y="2424"/>
                    <a:pt x="1389" y="2427"/>
                    <a:pt x="1430" y="2427"/>
                  </a:cubicBezTo>
                  <a:cubicBezTo>
                    <a:pt x="1802" y="2427"/>
                    <a:pt x="2055" y="2236"/>
                    <a:pt x="2233" y="1838"/>
                  </a:cubicBezTo>
                  <a:cubicBezTo>
                    <a:pt x="2326" y="1641"/>
                    <a:pt x="2466" y="1454"/>
                    <a:pt x="2571" y="1257"/>
                  </a:cubicBezTo>
                  <a:cubicBezTo>
                    <a:pt x="2664" y="1059"/>
                    <a:pt x="2710" y="873"/>
                    <a:pt x="2815" y="675"/>
                  </a:cubicBezTo>
                  <a:lnTo>
                    <a:pt x="2908" y="582"/>
                  </a:lnTo>
                  <a:lnTo>
                    <a:pt x="3048" y="291"/>
                  </a:lnTo>
                  <a:close/>
                  <a:moveTo>
                    <a:pt x="3048" y="0"/>
                  </a:moveTo>
                  <a:cubicBezTo>
                    <a:pt x="2954" y="0"/>
                    <a:pt x="2861" y="47"/>
                    <a:pt x="2757" y="140"/>
                  </a:cubicBezTo>
                  <a:cubicBezTo>
                    <a:pt x="2664" y="291"/>
                    <a:pt x="2617" y="384"/>
                    <a:pt x="2571" y="536"/>
                  </a:cubicBezTo>
                  <a:lnTo>
                    <a:pt x="2419" y="768"/>
                  </a:lnTo>
                  <a:cubicBezTo>
                    <a:pt x="2233" y="1117"/>
                    <a:pt x="2036" y="1501"/>
                    <a:pt x="1884" y="1885"/>
                  </a:cubicBezTo>
                  <a:cubicBezTo>
                    <a:pt x="1812" y="2075"/>
                    <a:pt x="1712" y="2145"/>
                    <a:pt x="1555" y="2145"/>
                  </a:cubicBezTo>
                  <a:cubicBezTo>
                    <a:pt x="1511" y="2145"/>
                    <a:pt x="1462" y="2139"/>
                    <a:pt x="1408" y="2129"/>
                  </a:cubicBezTo>
                  <a:cubicBezTo>
                    <a:pt x="966" y="2129"/>
                    <a:pt x="628" y="2083"/>
                    <a:pt x="244" y="2083"/>
                  </a:cubicBezTo>
                  <a:cubicBezTo>
                    <a:pt x="198" y="2083"/>
                    <a:pt x="47" y="2176"/>
                    <a:pt x="47" y="2222"/>
                  </a:cubicBezTo>
                  <a:cubicBezTo>
                    <a:pt x="0" y="2222"/>
                    <a:pt x="47" y="2373"/>
                    <a:pt x="93" y="2466"/>
                  </a:cubicBezTo>
                  <a:lnTo>
                    <a:pt x="582" y="2955"/>
                  </a:lnTo>
                  <a:lnTo>
                    <a:pt x="675" y="3048"/>
                  </a:lnTo>
                  <a:lnTo>
                    <a:pt x="779" y="3153"/>
                  </a:lnTo>
                  <a:cubicBezTo>
                    <a:pt x="919" y="3292"/>
                    <a:pt x="1012" y="3443"/>
                    <a:pt x="1210" y="3536"/>
                  </a:cubicBezTo>
                  <a:cubicBezTo>
                    <a:pt x="1454" y="3676"/>
                    <a:pt x="1408" y="3874"/>
                    <a:pt x="1361" y="4025"/>
                  </a:cubicBezTo>
                  <a:cubicBezTo>
                    <a:pt x="1303" y="4548"/>
                    <a:pt x="1210" y="5083"/>
                    <a:pt x="1163" y="5525"/>
                  </a:cubicBezTo>
                  <a:cubicBezTo>
                    <a:pt x="1163" y="5572"/>
                    <a:pt x="1163" y="5816"/>
                    <a:pt x="1303" y="5816"/>
                  </a:cubicBezTo>
                  <a:cubicBezTo>
                    <a:pt x="1378" y="5839"/>
                    <a:pt x="1451" y="5851"/>
                    <a:pt x="1524" y="5851"/>
                  </a:cubicBezTo>
                  <a:cubicBezTo>
                    <a:pt x="1597" y="5851"/>
                    <a:pt x="1669" y="5839"/>
                    <a:pt x="1745" y="5816"/>
                  </a:cubicBezTo>
                  <a:cubicBezTo>
                    <a:pt x="1838" y="5770"/>
                    <a:pt x="1884" y="5665"/>
                    <a:pt x="1989" y="5572"/>
                  </a:cubicBezTo>
                  <a:lnTo>
                    <a:pt x="2036" y="5525"/>
                  </a:lnTo>
                  <a:cubicBezTo>
                    <a:pt x="2326" y="5235"/>
                    <a:pt x="2617" y="4897"/>
                    <a:pt x="2861" y="4548"/>
                  </a:cubicBezTo>
                  <a:lnTo>
                    <a:pt x="3001" y="4409"/>
                  </a:lnTo>
                  <a:lnTo>
                    <a:pt x="3048" y="4455"/>
                  </a:lnTo>
                  <a:cubicBezTo>
                    <a:pt x="3106" y="4455"/>
                    <a:pt x="3152" y="4502"/>
                    <a:pt x="3199" y="4502"/>
                  </a:cubicBezTo>
                  <a:cubicBezTo>
                    <a:pt x="3292" y="4607"/>
                    <a:pt x="3338" y="4653"/>
                    <a:pt x="3443" y="4653"/>
                  </a:cubicBezTo>
                  <a:cubicBezTo>
                    <a:pt x="3873" y="4839"/>
                    <a:pt x="4269" y="5037"/>
                    <a:pt x="4699" y="5188"/>
                  </a:cubicBezTo>
                  <a:cubicBezTo>
                    <a:pt x="4792" y="5235"/>
                    <a:pt x="4943" y="5281"/>
                    <a:pt x="5141" y="5328"/>
                  </a:cubicBezTo>
                  <a:cubicBezTo>
                    <a:pt x="5188" y="5374"/>
                    <a:pt x="5234" y="5374"/>
                    <a:pt x="5281" y="5374"/>
                  </a:cubicBezTo>
                  <a:cubicBezTo>
                    <a:pt x="5374" y="5374"/>
                    <a:pt x="5432" y="5328"/>
                    <a:pt x="5479" y="5281"/>
                  </a:cubicBezTo>
                  <a:cubicBezTo>
                    <a:pt x="5525" y="5188"/>
                    <a:pt x="5525" y="5083"/>
                    <a:pt x="5432" y="4944"/>
                  </a:cubicBezTo>
                  <a:cubicBezTo>
                    <a:pt x="5432" y="4897"/>
                    <a:pt x="5374" y="4897"/>
                    <a:pt x="5374" y="4897"/>
                  </a:cubicBezTo>
                  <a:cubicBezTo>
                    <a:pt x="5327" y="4839"/>
                    <a:pt x="5327" y="4793"/>
                    <a:pt x="5281" y="4746"/>
                  </a:cubicBezTo>
                  <a:cubicBezTo>
                    <a:pt x="5083" y="4502"/>
                    <a:pt x="4943" y="4211"/>
                    <a:pt x="4746" y="3967"/>
                  </a:cubicBezTo>
                  <a:lnTo>
                    <a:pt x="4699" y="3874"/>
                  </a:lnTo>
                  <a:lnTo>
                    <a:pt x="5083" y="3443"/>
                  </a:lnTo>
                  <a:cubicBezTo>
                    <a:pt x="5374" y="3048"/>
                    <a:pt x="5618" y="2711"/>
                    <a:pt x="5909" y="2373"/>
                  </a:cubicBezTo>
                  <a:cubicBezTo>
                    <a:pt x="5955" y="2280"/>
                    <a:pt x="6014" y="2176"/>
                    <a:pt x="5955" y="2129"/>
                  </a:cubicBezTo>
                  <a:cubicBezTo>
                    <a:pt x="5909" y="2036"/>
                    <a:pt x="5862" y="1989"/>
                    <a:pt x="5769" y="1989"/>
                  </a:cubicBezTo>
                  <a:cubicBezTo>
                    <a:pt x="5572" y="1931"/>
                    <a:pt x="5432" y="1931"/>
                    <a:pt x="5281" y="1931"/>
                  </a:cubicBezTo>
                  <a:lnTo>
                    <a:pt x="3827" y="1931"/>
                  </a:lnTo>
                  <a:lnTo>
                    <a:pt x="3780" y="1838"/>
                  </a:lnTo>
                  <a:lnTo>
                    <a:pt x="3780" y="1699"/>
                  </a:lnTo>
                  <a:cubicBezTo>
                    <a:pt x="3734" y="1547"/>
                    <a:pt x="3687" y="1408"/>
                    <a:pt x="3629" y="1303"/>
                  </a:cubicBezTo>
                  <a:cubicBezTo>
                    <a:pt x="3583" y="919"/>
                    <a:pt x="3443" y="582"/>
                    <a:pt x="3338" y="245"/>
                  </a:cubicBezTo>
                  <a:cubicBezTo>
                    <a:pt x="3292" y="47"/>
                    <a:pt x="3199" y="0"/>
                    <a:pt x="3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2288150" y="2264700"/>
              <a:ext cx="12250" cy="25325"/>
            </a:xfrm>
            <a:custGeom>
              <a:avLst/>
              <a:gdLst/>
              <a:ahLst/>
              <a:cxnLst/>
              <a:rect l="l" t="t" r="r" b="b"/>
              <a:pathLst>
                <a:path w="490" h="1013" extrusionOk="0">
                  <a:moveTo>
                    <a:pt x="152" y="1"/>
                  </a:moveTo>
                  <a:cubicBezTo>
                    <a:pt x="94" y="1"/>
                    <a:pt x="47" y="47"/>
                    <a:pt x="47" y="94"/>
                  </a:cubicBezTo>
                  <a:cubicBezTo>
                    <a:pt x="1" y="338"/>
                    <a:pt x="152" y="827"/>
                    <a:pt x="385" y="1013"/>
                  </a:cubicBezTo>
                  <a:cubicBezTo>
                    <a:pt x="385" y="966"/>
                    <a:pt x="443" y="920"/>
                    <a:pt x="443" y="873"/>
                  </a:cubicBezTo>
                  <a:cubicBezTo>
                    <a:pt x="489" y="536"/>
                    <a:pt x="489" y="292"/>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2271300" y="2206550"/>
              <a:ext cx="10775" cy="31425"/>
            </a:xfrm>
            <a:custGeom>
              <a:avLst/>
              <a:gdLst/>
              <a:ahLst/>
              <a:cxnLst/>
              <a:rect l="l" t="t" r="r" b="b"/>
              <a:pathLst>
                <a:path w="431" h="1257" extrusionOk="0">
                  <a:moveTo>
                    <a:pt x="47" y="1"/>
                  </a:moveTo>
                  <a:lnTo>
                    <a:pt x="0" y="47"/>
                  </a:lnTo>
                  <a:cubicBezTo>
                    <a:pt x="47" y="338"/>
                    <a:pt x="93" y="675"/>
                    <a:pt x="186" y="966"/>
                  </a:cubicBezTo>
                  <a:cubicBezTo>
                    <a:pt x="186" y="1071"/>
                    <a:pt x="291" y="1117"/>
                    <a:pt x="337" y="1210"/>
                  </a:cubicBezTo>
                  <a:lnTo>
                    <a:pt x="337" y="1257"/>
                  </a:lnTo>
                  <a:cubicBezTo>
                    <a:pt x="431" y="873"/>
                    <a:pt x="291" y="140"/>
                    <a:pt x="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2228825" y="2099825"/>
              <a:ext cx="32600" cy="20675"/>
            </a:xfrm>
            <a:custGeom>
              <a:avLst/>
              <a:gdLst/>
              <a:ahLst/>
              <a:cxnLst/>
              <a:rect l="l" t="t" r="r" b="b"/>
              <a:pathLst>
                <a:path w="1304" h="827" extrusionOk="0">
                  <a:moveTo>
                    <a:pt x="141" y="1"/>
                  </a:moveTo>
                  <a:lnTo>
                    <a:pt x="1" y="245"/>
                  </a:lnTo>
                  <a:cubicBezTo>
                    <a:pt x="47" y="245"/>
                    <a:pt x="47" y="245"/>
                    <a:pt x="94" y="292"/>
                  </a:cubicBezTo>
                  <a:cubicBezTo>
                    <a:pt x="199" y="338"/>
                    <a:pt x="292" y="396"/>
                    <a:pt x="338" y="396"/>
                  </a:cubicBezTo>
                  <a:cubicBezTo>
                    <a:pt x="629" y="536"/>
                    <a:pt x="920" y="687"/>
                    <a:pt x="1164" y="827"/>
                  </a:cubicBezTo>
                  <a:lnTo>
                    <a:pt x="1304" y="629"/>
                  </a:lnTo>
                  <a:cubicBezTo>
                    <a:pt x="1257" y="582"/>
                    <a:pt x="1211" y="582"/>
                    <a:pt x="1211" y="536"/>
                  </a:cubicBezTo>
                  <a:cubicBezTo>
                    <a:pt x="920" y="245"/>
                    <a:pt x="536" y="106"/>
                    <a:pt x="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2718225" y="2401675"/>
              <a:ext cx="106750" cy="181750"/>
            </a:xfrm>
            <a:custGeom>
              <a:avLst/>
              <a:gdLst/>
              <a:ahLst/>
              <a:cxnLst/>
              <a:rect l="l" t="t" r="r" b="b"/>
              <a:pathLst>
                <a:path w="4270" h="7270" extrusionOk="0">
                  <a:moveTo>
                    <a:pt x="3688" y="477"/>
                  </a:moveTo>
                  <a:lnTo>
                    <a:pt x="3781" y="1350"/>
                  </a:lnTo>
                  <a:lnTo>
                    <a:pt x="3781" y="1350"/>
                  </a:lnTo>
                  <a:lnTo>
                    <a:pt x="3641" y="1210"/>
                  </a:lnTo>
                  <a:cubicBezTo>
                    <a:pt x="3537" y="1163"/>
                    <a:pt x="3397" y="1059"/>
                    <a:pt x="3397" y="919"/>
                  </a:cubicBezTo>
                  <a:cubicBezTo>
                    <a:pt x="3397" y="826"/>
                    <a:pt x="3444" y="721"/>
                    <a:pt x="3537" y="628"/>
                  </a:cubicBezTo>
                  <a:lnTo>
                    <a:pt x="3688" y="477"/>
                  </a:lnTo>
                  <a:close/>
                  <a:moveTo>
                    <a:pt x="20" y="6499"/>
                  </a:moveTo>
                  <a:cubicBezTo>
                    <a:pt x="10" y="6505"/>
                    <a:pt x="1" y="6517"/>
                    <a:pt x="1" y="6537"/>
                  </a:cubicBezTo>
                  <a:lnTo>
                    <a:pt x="20" y="6499"/>
                  </a:lnTo>
                  <a:close/>
                  <a:moveTo>
                    <a:pt x="3688" y="0"/>
                  </a:moveTo>
                  <a:lnTo>
                    <a:pt x="3595" y="93"/>
                  </a:lnTo>
                  <a:cubicBezTo>
                    <a:pt x="3595" y="140"/>
                    <a:pt x="3595" y="186"/>
                    <a:pt x="3537" y="245"/>
                  </a:cubicBezTo>
                  <a:cubicBezTo>
                    <a:pt x="3537" y="338"/>
                    <a:pt x="3490" y="384"/>
                    <a:pt x="3397" y="431"/>
                  </a:cubicBezTo>
                  <a:cubicBezTo>
                    <a:pt x="3246" y="535"/>
                    <a:pt x="3153" y="675"/>
                    <a:pt x="3106" y="826"/>
                  </a:cubicBezTo>
                  <a:cubicBezTo>
                    <a:pt x="3060" y="919"/>
                    <a:pt x="3013" y="1012"/>
                    <a:pt x="2909" y="1117"/>
                  </a:cubicBezTo>
                  <a:cubicBezTo>
                    <a:pt x="2816" y="1256"/>
                    <a:pt x="2664" y="1454"/>
                    <a:pt x="2525" y="1594"/>
                  </a:cubicBezTo>
                  <a:lnTo>
                    <a:pt x="2769" y="1792"/>
                  </a:lnTo>
                  <a:lnTo>
                    <a:pt x="2816" y="1745"/>
                  </a:lnTo>
                  <a:lnTo>
                    <a:pt x="3013" y="1640"/>
                  </a:lnTo>
                  <a:lnTo>
                    <a:pt x="2955" y="1885"/>
                  </a:lnTo>
                  <a:cubicBezTo>
                    <a:pt x="2769" y="2617"/>
                    <a:pt x="2525" y="3199"/>
                    <a:pt x="2187" y="3676"/>
                  </a:cubicBezTo>
                  <a:cubicBezTo>
                    <a:pt x="1792" y="4211"/>
                    <a:pt x="1315" y="4792"/>
                    <a:pt x="920" y="5327"/>
                  </a:cubicBezTo>
                  <a:cubicBezTo>
                    <a:pt x="733" y="5572"/>
                    <a:pt x="536" y="5769"/>
                    <a:pt x="396" y="6002"/>
                  </a:cubicBezTo>
                  <a:cubicBezTo>
                    <a:pt x="291" y="6153"/>
                    <a:pt x="152" y="6293"/>
                    <a:pt x="47" y="6444"/>
                  </a:cubicBezTo>
                  <a:lnTo>
                    <a:pt x="20" y="6499"/>
                  </a:lnTo>
                  <a:lnTo>
                    <a:pt x="20" y="6499"/>
                  </a:lnTo>
                  <a:cubicBezTo>
                    <a:pt x="33" y="6491"/>
                    <a:pt x="47" y="6491"/>
                    <a:pt x="47" y="6491"/>
                  </a:cubicBezTo>
                  <a:cubicBezTo>
                    <a:pt x="198" y="6398"/>
                    <a:pt x="338" y="6351"/>
                    <a:pt x="443" y="6246"/>
                  </a:cubicBezTo>
                  <a:cubicBezTo>
                    <a:pt x="1559" y="5374"/>
                    <a:pt x="2374" y="4362"/>
                    <a:pt x="2909" y="3199"/>
                  </a:cubicBezTo>
                  <a:cubicBezTo>
                    <a:pt x="2909" y="3152"/>
                    <a:pt x="2909" y="3094"/>
                    <a:pt x="2955" y="3094"/>
                  </a:cubicBezTo>
                  <a:cubicBezTo>
                    <a:pt x="2955" y="3048"/>
                    <a:pt x="2955" y="3048"/>
                    <a:pt x="3013" y="3048"/>
                  </a:cubicBezTo>
                  <a:lnTo>
                    <a:pt x="3013" y="3001"/>
                  </a:lnTo>
                  <a:lnTo>
                    <a:pt x="3246" y="2803"/>
                  </a:lnTo>
                  <a:lnTo>
                    <a:pt x="3199" y="3094"/>
                  </a:lnTo>
                  <a:cubicBezTo>
                    <a:pt x="3153" y="3339"/>
                    <a:pt x="3106" y="3629"/>
                    <a:pt x="3060" y="3874"/>
                  </a:cubicBezTo>
                  <a:cubicBezTo>
                    <a:pt x="2955" y="4257"/>
                    <a:pt x="2862" y="4606"/>
                    <a:pt x="2862" y="4990"/>
                  </a:cubicBezTo>
                  <a:cubicBezTo>
                    <a:pt x="3304" y="4409"/>
                    <a:pt x="3537" y="3676"/>
                    <a:pt x="3688" y="2617"/>
                  </a:cubicBezTo>
                  <a:lnTo>
                    <a:pt x="3827" y="1792"/>
                  </a:lnTo>
                  <a:lnTo>
                    <a:pt x="3886" y="2617"/>
                  </a:lnTo>
                  <a:cubicBezTo>
                    <a:pt x="4025" y="4071"/>
                    <a:pt x="3827" y="5421"/>
                    <a:pt x="3304" y="6781"/>
                  </a:cubicBezTo>
                  <a:cubicBezTo>
                    <a:pt x="3246" y="6874"/>
                    <a:pt x="3199" y="6979"/>
                    <a:pt x="3199" y="7072"/>
                  </a:cubicBezTo>
                  <a:cubicBezTo>
                    <a:pt x="3153" y="7119"/>
                    <a:pt x="3153" y="7165"/>
                    <a:pt x="3153" y="7223"/>
                  </a:cubicBezTo>
                  <a:lnTo>
                    <a:pt x="3397" y="7270"/>
                  </a:lnTo>
                  <a:cubicBezTo>
                    <a:pt x="3979" y="6246"/>
                    <a:pt x="4269" y="5130"/>
                    <a:pt x="4223" y="3967"/>
                  </a:cubicBezTo>
                  <a:cubicBezTo>
                    <a:pt x="4223" y="3199"/>
                    <a:pt x="4118" y="2420"/>
                    <a:pt x="4072" y="1640"/>
                  </a:cubicBezTo>
                  <a:lnTo>
                    <a:pt x="4025" y="1408"/>
                  </a:lnTo>
                  <a:cubicBezTo>
                    <a:pt x="4025" y="1012"/>
                    <a:pt x="3932" y="628"/>
                    <a:pt x="3827" y="245"/>
                  </a:cubicBezTo>
                  <a:lnTo>
                    <a:pt x="3827" y="93"/>
                  </a:lnTo>
                  <a:cubicBezTo>
                    <a:pt x="3781" y="47"/>
                    <a:pt x="3734" y="0"/>
                    <a:pt x="36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2433550" y="2586900"/>
              <a:ext cx="389100" cy="849400"/>
            </a:xfrm>
            <a:custGeom>
              <a:avLst/>
              <a:gdLst/>
              <a:ahLst/>
              <a:cxnLst/>
              <a:rect l="l" t="t" r="r" b="b"/>
              <a:pathLst>
                <a:path w="15564" h="33976" extrusionOk="0">
                  <a:moveTo>
                    <a:pt x="14447" y="0"/>
                  </a:moveTo>
                  <a:cubicBezTo>
                    <a:pt x="14342" y="152"/>
                    <a:pt x="14203" y="245"/>
                    <a:pt x="14005" y="245"/>
                  </a:cubicBezTo>
                  <a:cubicBezTo>
                    <a:pt x="13912" y="291"/>
                    <a:pt x="13865" y="291"/>
                    <a:pt x="13865" y="338"/>
                  </a:cubicBezTo>
                  <a:cubicBezTo>
                    <a:pt x="13819" y="396"/>
                    <a:pt x="13819" y="396"/>
                    <a:pt x="13819" y="442"/>
                  </a:cubicBezTo>
                  <a:cubicBezTo>
                    <a:pt x="13819" y="536"/>
                    <a:pt x="13865" y="536"/>
                    <a:pt x="13958" y="536"/>
                  </a:cubicBezTo>
                  <a:lnTo>
                    <a:pt x="14249" y="536"/>
                  </a:lnTo>
                  <a:cubicBezTo>
                    <a:pt x="14296" y="489"/>
                    <a:pt x="14400" y="489"/>
                    <a:pt x="14447" y="489"/>
                  </a:cubicBezTo>
                  <a:lnTo>
                    <a:pt x="14831" y="489"/>
                  </a:lnTo>
                  <a:lnTo>
                    <a:pt x="15168" y="442"/>
                  </a:lnTo>
                  <a:lnTo>
                    <a:pt x="15121" y="582"/>
                  </a:lnTo>
                  <a:cubicBezTo>
                    <a:pt x="14982" y="978"/>
                    <a:pt x="14784" y="1268"/>
                    <a:pt x="14540" y="1454"/>
                  </a:cubicBezTo>
                  <a:lnTo>
                    <a:pt x="14296" y="1652"/>
                  </a:lnTo>
                  <a:cubicBezTo>
                    <a:pt x="13912" y="1989"/>
                    <a:pt x="13528" y="2327"/>
                    <a:pt x="13039" y="2618"/>
                  </a:cubicBezTo>
                  <a:cubicBezTo>
                    <a:pt x="12656" y="2862"/>
                    <a:pt x="12214" y="3060"/>
                    <a:pt x="11830" y="3246"/>
                  </a:cubicBezTo>
                  <a:cubicBezTo>
                    <a:pt x="11632" y="3350"/>
                    <a:pt x="11434" y="3443"/>
                    <a:pt x="11248" y="3536"/>
                  </a:cubicBezTo>
                  <a:cubicBezTo>
                    <a:pt x="11050" y="3641"/>
                    <a:pt x="10853" y="3734"/>
                    <a:pt x="10713" y="3781"/>
                  </a:cubicBezTo>
                  <a:lnTo>
                    <a:pt x="10667" y="3827"/>
                  </a:lnTo>
                  <a:lnTo>
                    <a:pt x="10806" y="3827"/>
                  </a:lnTo>
                  <a:cubicBezTo>
                    <a:pt x="11295" y="3827"/>
                    <a:pt x="11783" y="3688"/>
                    <a:pt x="12214" y="3490"/>
                  </a:cubicBezTo>
                  <a:cubicBezTo>
                    <a:pt x="12411" y="3443"/>
                    <a:pt x="12551" y="3397"/>
                    <a:pt x="12749" y="3350"/>
                  </a:cubicBezTo>
                  <a:lnTo>
                    <a:pt x="12993" y="3199"/>
                  </a:lnTo>
                  <a:lnTo>
                    <a:pt x="12842" y="3490"/>
                  </a:lnTo>
                  <a:cubicBezTo>
                    <a:pt x="12120" y="5049"/>
                    <a:pt x="11295" y="6549"/>
                    <a:pt x="10469" y="8003"/>
                  </a:cubicBezTo>
                  <a:cubicBezTo>
                    <a:pt x="9794" y="9213"/>
                    <a:pt x="9108" y="10422"/>
                    <a:pt x="8480" y="11632"/>
                  </a:cubicBezTo>
                  <a:lnTo>
                    <a:pt x="8096" y="12411"/>
                  </a:lnTo>
                  <a:lnTo>
                    <a:pt x="8294" y="11585"/>
                  </a:lnTo>
                  <a:lnTo>
                    <a:pt x="8340" y="11295"/>
                  </a:lnTo>
                  <a:cubicBezTo>
                    <a:pt x="8387" y="11050"/>
                    <a:pt x="8433" y="10806"/>
                    <a:pt x="8480" y="10515"/>
                  </a:cubicBezTo>
                  <a:cubicBezTo>
                    <a:pt x="8585" y="10178"/>
                    <a:pt x="8631" y="9841"/>
                    <a:pt x="8724" y="9503"/>
                  </a:cubicBezTo>
                  <a:cubicBezTo>
                    <a:pt x="9166" y="8003"/>
                    <a:pt x="9399" y="6444"/>
                    <a:pt x="9596" y="4944"/>
                  </a:cubicBezTo>
                  <a:lnTo>
                    <a:pt x="9596" y="4316"/>
                  </a:lnTo>
                  <a:lnTo>
                    <a:pt x="9596" y="4118"/>
                  </a:lnTo>
                  <a:lnTo>
                    <a:pt x="9550" y="4118"/>
                  </a:lnTo>
                  <a:lnTo>
                    <a:pt x="9457" y="4071"/>
                  </a:lnTo>
                  <a:cubicBezTo>
                    <a:pt x="9352" y="4560"/>
                    <a:pt x="9259" y="5049"/>
                    <a:pt x="9166" y="5525"/>
                  </a:cubicBezTo>
                  <a:cubicBezTo>
                    <a:pt x="8968" y="6549"/>
                    <a:pt x="8771" y="7561"/>
                    <a:pt x="8585" y="8584"/>
                  </a:cubicBezTo>
                  <a:cubicBezTo>
                    <a:pt x="8526" y="8771"/>
                    <a:pt x="8480" y="8968"/>
                    <a:pt x="8189" y="8968"/>
                  </a:cubicBezTo>
                  <a:lnTo>
                    <a:pt x="8096" y="8968"/>
                  </a:lnTo>
                  <a:cubicBezTo>
                    <a:pt x="7421" y="8875"/>
                    <a:pt x="6840" y="8678"/>
                    <a:pt x="6305" y="8433"/>
                  </a:cubicBezTo>
                  <a:cubicBezTo>
                    <a:pt x="5967" y="8294"/>
                    <a:pt x="5618" y="8142"/>
                    <a:pt x="5281" y="7956"/>
                  </a:cubicBezTo>
                  <a:lnTo>
                    <a:pt x="4746" y="7712"/>
                  </a:lnTo>
                  <a:lnTo>
                    <a:pt x="5188" y="6840"/>
                  </a:lnTo>
                  <a:lnTo>
                    <a:pt x="5235" y="6886"/>
                  </a:lnTo>
                  <a:cubicBezTo>
                    <a:pt x="5618" y="7131"/>
                    <a:pt x="5909" y="7224"/>
                    <a:pt x="6258" y="7224"/>
                  </a:cubicBezTo>
                  <a:lnTo>
                    <a:pt x="6351" y="7224"/>
                  </a:lnTo>
                  <a:cubicBezTo>
                    <a:pt x="6398" y="7177"/>
                    <a:pt x="6444" y="7131"/>
                    <a:pt x="6549" y="7084"/>
                  </a:cubicBezTo>
                  <a:cubicBezTo>
                    <a:pt x="6491" y="7026"/>
                    <a:pt x="6444" y="6979"/>
                    <a:pt x="6398" y="6979"/>
                  </a:cubicBezTo>
                  <a:cubicBezTo>
                    <a:pt x="6154" y="6886"/>
                    <a:pt x="5967" y="6793"/>
                    <a:pt x="5723" y="6735"/>
                  </a:cubicBezTo>
                  <a:cubicBezTo>
                    <a:pt x="5618" y="6689"/>
                    <a:pt x="5525" y="6642"/>
                    <a:pt x="5432" y="6642"/>
                  </a:cubicBezTo>
                  <a:lnTo>
                    <a:pt x="5328" y="6595"/>
                  </a:lnTo>
                  <a:lnTo>
                    <a:pt x="5328" y="6549"/>
                  </a:lnTo>
                  <a:cubicBezTo>
                    <a:pt x="5386" y="6444"/>
                    <a:pt x="5386" y="6305"/>
                    <a:pt x="5525" y="6258"/>
                  </a:cubicBezTo>
                  <a:cubicBezTo>
                    <a:pt x="5572" y="6258"/>
                    <a:pt x="5618" y="6305"/>
                    <a:pt x="5677" y="6305"/>
                  </a:cubicBezTo>
                  <a:cubicBezTo>
                    <a:pt x="5863" y="6398"/>
                    <a:pt x="6107" y="6444"/>
                    <a:pt x="6305" y="6444"/>
                  </a:cubicBezTo>
                  <a:lnTo>
                    <a:pt x="6549" y="6444"/>
                  </a:lnTo>
                  <a:cubicBezTo>
                    <a:pt x="6596" y="6398"/>
                    <a:pt x="6642" y="6351"/>
                    <a:pt x="6689" y="6305"/>
                  </a:cubicBezTo>
                  <a:cubicBezTo>
                    <a:pt x="6642" y="6258"/>
                    <a:pt x="6596" y="6212"/>
                    <a:pt x="6549" y="6154"/>
                  </a:cubicBezTo>
                  <a:cubicBezTo>
                    <a:pt x="6398" y="6107"/>
                    <a:pt x="6200" y="6060"/>
                    <a:pt x="6014" y="5967"/>
                  </a:cubicBezTo>
                  <a:cubicBezTo>
                    <a:pt x="5909" y="5967"/>
                    <a:pt x="5863" y="5921"/>
                    <a:pt x="5770" y="5921"/>
                  </a:cubicBezTo>
                  <a:lnTo>
                    <a:pt x="5677" y="5863"/>
                  </a:lnTo>
                  <a:lnTo>
                    <a:pt x="5723" y="5770"/>
                  </a:lnTo>
                  <a:cubicBezTo>
                    <a:pt x="5816" y="5572"/>
                    <a:pt x="5863" y="5432"/>
                    <a:pt x="5967" y="5339"/>
                  </a:cubicBezTo>
                  <a:lnTo>
                    <a:pt x="5967" y="5281"/>
                  </a:lnTo>
                  <a:lnTo>
                    <a:pt x="6933" y="5572"/>
                  </a:lnTo>
                  <a:cubicBezTo>
                    <a:pt x="6979" y="5572"/>
                    <a:pt x="7072" y="5525"/>
                    <a:pt x="7177" y="5525"/>
                  </a:cubicBezTo>
                  <a:cubicBezTo>
                    <a:pt x="7131" y="5432"/>
                    <a:pt x="7072" y="5386"/>
                    <a:pt x="7026" y="5339"/>
                  </a:cubicBezTo>
                  <a:cubicBezTo>
                    <a:pt x="6886" y="5235"/>
                    <a:pt x="6689" y="5142"/>
                    <a:pt x="6549" y="5049"/>
                  </a:cubicBezTo>
                  <a:cubicBezTo>
                    <a:pt x="6444" y="4990"/>
                    <a:pt x="6398" y="4990"/>
                    <a:pt x="6305" y="4944"/>
                  </a:cubicBezTo>
                  <a:lnTo>
                    <a:pt x="6258" y="4897"/>
                  </a:lnTo>
                  <a:lnTo>
                    <a:pt x="6549" y="4362"/>
                  </a:lnTo>
                  <a:lnTo>
                    <a:pt x="6596" y="4269"/>
                  </a:lnTo>
                  <a:lnTo>
                    <a:pt x="6886" y="3827"/>
                  </a:lnTo>
                  <a:lnTo>
                    <a:pt x="6933" y="3734"/>
                  </a:lnTo>
                  <a:cubicBezTo>
                    <a:pt x="7072" y="3536"/>
                    <a:pt x="7224" y="3304"/>
                    <a:pt x="7317" y="3153"/>
                  </a:cubicBezTo>
                  <a:lnTo>
                    <a:pt x="7072" y="3060"/>
                  </a:lnTo>
                  <a:lnTo>
                    <a:pt x="7026" y="3060"/>
                  </a:lnTo>
                  <a:lnTo>
                    <a:pt x="6933" y="3153"/>
                  </a:lnTo>
                  <a:cubicBezTo>
                    <a:pt x="6305" y="4025"/>
                    <a:pt x="5677" y="5049"/>
                    <a:pt x="4990" y="6351"/>
                  </a:cubicBezTo>
                  <a:cubicBezTo>
                    <a:pt x="4269" y="7759"/>
                    <a:pt x="3734" y="9213"/>
                    <a:pt x="3199" y="10620"/>
                  </a:cubicBezTo>
                  <a:cubicBezTo>
                    <a:pt x="3153" y="10713"/>
                    <a:pt x="3106" y="10806"/>
                    <a:pt x="3060" y="10911"/>
                  </a:cubicBezTo>
                  <a:cubicBezTo>
                    <a:pt x="3001" y="10957"/>
                    <a:pt x="2955" y="11004"/>
                    <a:pt x="2908" y="11004"/>
                  </a:cubicBezTo>
                  <a:lnTo>
                    <a:pt x="2711" y="11202"/>
                  </a:lnTo>
                  <a:cubicBezTo>
                    <a:pt x="2083" y="12074"/>
                    <a:pt x="1408" y="12993"/>
                    <a:pt x="780" y="13912"/>
                  </a:cubicBezTo>
                  <a:lnTo>
                    <a:pt x="291" y="14586"/>
                  </a:lnTo>
                  <a:cubicBezTo>
                    <a:pt x="245" y="14691"/>
                    <a:pt x="198" y="14737"/>
                    <a:pt x="94" y="14831"/>
                  </a:cubicBezTo>
                  <a:lnTo>
                    <a:pt x="1" y="14935"/>
                  </a:lnTo>
                  <a:lnTo>
                    <a:pt x="1" y="15319"/>
                  </a:lnTo>
                  <a:lnTo>
                    <a:pt x="47" y="15319"/>
                  </a:lnTo>
                  <a:cubicBezTo>
                    <a:pt x="47" y="15273"/>
                    <a:pt x="94" y="15273"/>
                    <a:pt x="94" y="15273"/>
                  </a:cubicBezTo>
                  <a:cubicBezTo>
                    <a:pt x="338" y="15121"/>
                    <a:pt x="489" y="14935"/>
                    <a:pt x="629" y="14691"/>
                  </a:cubicBezTo>
                  <a:cubicBezTo>
                    <a:pt x="966" y="14202"/>
                    <a:pt x="1257" y="13772"/>
                    <a:pt x="1606" y="13330"/>
                  </a:cubicBezTo>
                  <a:lnTo>
                    <a:pt x="2327" y="12260"/>
                  </a:lnTo>
                  <a:cubicBezTo>
                    <a:pt x="2373" y="12213"/>
                    <a:pt x="2373" y="12167"/>
                    <a:pt x="2478" y="12167"/>
                  </a:cubicBezTo>
                  <a:lnTo>
                    <a:pt x="2664" y="12074"/>
                  </a:lnTo>
                  <a:lnTo>
                    <a:pt x="2664" y="12074"/>
                  </a:lnTo>
                  <a:lnTo>
                    <a:pt x="2618" y="12260"/>
                  </a:lnTo>
                  <a:cubicBezTo>
                    <a:pt x="1547" y="15563"/>
                    <a:pt x="536" y="19006"/>
                    <a:pt x="1" y="22496"/>
                  </a:cubicBezTo>
                  <a:lnTo>
                    <a:pt x="1" y="23798"/>
                  </a:lnTo>
                  <a:cubicBezTo>
                    <a:pt x="47" y="23752"/>
                    <a:pt x="47" y="23752"/>
                    <a:pt x="47" y="23705"/>
                  </a:cubicBezTo>
                  <a:cubicBezTo>
                    <a:pt x="291" y="23170"/>
                    <a:pt x="338" y="22589"/>
                    <a:pt x="442" y="22054"/>
                  </a:cubicBezTo>
                  <a:cubicBezTo>
                    <a:pt x="489" y="21716"/>
                    <a:pt x="489" y="21379"/>
                    <a:pt x="582" y="21042"/>
                  </a:cubicBezTo>
                  <a:cubicBezTo>
                    <a:pt x="1606" y="16575"/>
                    <a:pt x="2769" y="12655"/>
                    <a:pt x="4165" y="9120"/>
                  </a:cubicBezTo>
                  <a:lnTo>
                    <a:pt x="4316" y="8724"/>
                  </a:lnTo>
                  <a:cubicBezTo>
                    <a:pt x="4409" y="8538"/>
                    <a:pt x="4455" y="8387"/>
                    <a:pt x="4514" y="8189"/>
                  </a:cubicBezTo>
                  <a:cubicBezTo>
                    <a:pt x="4560" y="8142"/>
                    <a:pt x="4560" y="8142"/>
                    <a:pt x="4607" y="8142"/>
                  </a:cubicBezTo>
                  <a:lnTo>
                    <a:pt x="4607" y="8096"/>
                  </a:lnTo>
                  <a:lnTo>
                    <a:pt x="4653" y="8049"/>
                  </a:lnTo>
                  <a:lnTo>
                    <a:pt x="4700" y="8096"/>
                  </a:lnTo>
                  <a:cubicBezTo>
                    <a:pt x="4851" y="8142"/>
                    <a:pt x="4944" y="8247"/>
                    <a:pt x="5095" y="8294"/>
                  </a:cubicBezTo>
                  <a:cubicBezTo>
                    <a:pt x="6060" y="8771"/>
                    <a:pt x="7072" y="9306"/>
                    <a:pt x="8189" y="9352"/>
                  </a:cubicBezTo>
                  <a:lnTo>
                    <a:pt x="8340" y="9352"/>
                  </a:lnTo>
                  <a:lnTo>
                    <a:pt x="8189" y="10131"/>
                  </a:lnTo>
                  <a:cubicBezTo>
                    <a:pt x="8096" y="10573"/>
                    <a:pt x="8003" y="11004"/>
                    <a:pt x="7898" y="11446"/>
                  </a:cubicBezTo>
                  <a:cubicBezTo>
                    <a:pt x="7852" y="11678"/>
                    <a:pt x="7805" y="11923"/>
                    <a:pt x="7759" y="12213"/>
                  </a:cubicBezTo>
                  <a:cubicBezTo>
                    <a:pt x="7654" y="12842"/>
                    <a:pt x="7514" y="13528"/>
                    <a:pt x="7363" y="14202"/>
                  </a:cubicBezTo>
                  <a:cubicBezTo>
                    <a:pt x="7270" y="14540"/>
                    <a:pt x="7131" y="14877"/>
                    <a:pt x="6979" y="15226"/>
                  </a:cubicBezTo>
                  <a:cubicBezTo>
                    <a:pt x="6933" y="15319"/>
                    <a:pt x="6886" y="15412"/>
                    <a:pt x="6840" y="15517"/>
                  </a:cubicBezTo>
                  <a:lnTo>
                    <a:pt x="6444" y="16482"/>
                  </a:lnTo>
                  <a:cubicBezTo>
                    <a:pt x="5723" y="18134"/>
                    <a:pt x="4990" y="19879"/>
                    <a:pt x="4269" y="21565"/>
                  </a:cubicBezTo>
                  <a:cubicBezTo>
                    <a:pt x="3641" y="22972"/>
                    <a:pt x="3060" y="24426"/>
                    <a:pt x="2420" y="25834"/>
                  </a:cubicBezTo>
                  <a:lnTo>
                    <a:pt x="675" y="29765"/>
                  </a:lnTo>
                  <a:cubicBezTo>
                    <a:pt x="536" y="30103"/>
                    <a:pt x="442" y="30393"/>
                    <a:pt x="338" y="30684"/>
                  </a:cubicBezTo>
                  <a:cubicBezTo>
                    <a:pt x="245" y="30870"/>
                    <a:pt x="198" y="31021"/>
                    <a:pt x="152" y="31161"/>
                  </a:cubicBezTo>
                  <a:cubicBezTo>
                    <a:pt x="152" y="31219"/>
                    <a:pt x="94" y="31312"/>
                    <a:pt x="1" y="31359"/>
                  </a:cubicBezTo>
                  <a:lnTo>
                    <a:pt x="1" y="31405"/>
                  </a:lnTo>
                  <a:lnTo>
                    <a:pt x="1" y="31603"/>
                  </a:lnTo>
                  <a:lnTo>
                    <a:pt x="1" y="32185"/>
                  </a:lnTo>
                  <a:lnTo>
                    <a:pt x="47" y="32138"/>
                  </a:lnTo>
                  <a:cubicBezTo>
                    <a:pt x="47" y="32091"/>
                    <a:pt x="94" y="32033"/>
                    <a:pt x="94" y="32033"/>
                  </a:cubicBezTo>
                  <a:lnTo>
                    <a:pt x="152" y="31940"/>
                  </a:lnTo>
                  <a:lnTo>
                    <a:pt x="245" y="31940"/>
                  </a:lnTo>
                  <a:cubicBezTo>
                    <a:pt x="536" y="32091"/>
                    <a:pt x="873" y="32185"/>
                    <a:pt x="1210" y="32278"/>
                  </a:cubicBezTo>
                  <a:cubicBezTo>
                    <a:pt x="1699" y="32429"/>
                    <a:pt x="2234" y="32615"/>
                    <a:pt x="2711" y="32906"/>
                  </a:cubicBezTo>
                  <a:cubicBezTo>
                    <a:pt x="2862" y="33010"/>
                    <a:pt x="3060" y="33103"/>
                    <a:pt x="3199" y="33150"/>
                  </a:cubicBezTo>
                  <a:cubicBezTo>
                    <a:pt x="3583" y="33348"/>
                    <a:pt x="3978" y="33592"/>
                    <a:pt x="4316" y="33883"/>
                  </a:cubicBezTo>
                  <a:cubicBezTo>
                    <a:pt x="4316" y="33929"/>
                    <a:pt x="4362" y="33929"/>
                    <a:pt x="4362" y="33929"/>
                  </a:cubicBezTo>
                  <a:cubicBezTo>
                    <a:pt x="4409" y="33976"/>
                    <a:pt x="4455" y="33976"/>
                    <a:pt x="4514" y="33976"/>
                  </a:cubicBezTo>
                  <a:lnTo>
                    <a:pt x="4560" y="33976"/>
                  </a:lnTo>
                  <a:lnTo>
                    <a:pt x="4560" y="33929"/>
                  </a:lnTo>
                  <a:cubicBezTo>
                    <a:pt x="4607" y="33836"/>
                    <a:pt x="4560" y="33732"/>
                    <a:pt x="4514" y="33732"/>
                  </a:cubicBezTo>
                  <a:cubicBezTo>
                    <a:pt x="4316" y="33487"/>
                    <a:pt x="4025" y="33255"/>
                    <a:pt x="3734" y="33103"/>
                  </a:cubicBezTo>
                  <a:cubicBezTo>
                    <a:pt x="2525" y="32382"/>
                    <a:pt x="1454" y="31940"/>
                    <a:pt x="384" y="31801"/>
                  </a:cubicBezTo>
                  <a:lnTo>
                    <a:pt x="245" y="31743"/>
                  </a:lnTo>
                  <a:lnTo>
                    <a:pt x="291" y="31650"/>
                  </a:lnTo>
                  <a:cubicBezTo>
                    <a:pt x="442" y="31359"/>
                    <a:pt x="536" y="31114"/>
                    <a:pt x="629" y="30824"/>
                  </a:cubicBezTo>
                  <a:lnTo>
                    <a:pt x="733" y="30638"/>
                  </a:lnTo>
                  <a:lnTo>
                    <a:pt x="919" y="30103"/>
                  </a:lnTo>
                  <a:cubicBezTo>
                    <a:pt x="919" y="30056"/>
                    <a:pt x="966" y="29998"/>
                    <a:pt x="966" y="29951"/>
                  </a:cubicBezTo>
                  <a:cubicBezTo>
                    <a:pt x="1071" y="29707"/>
                    <a:pt x="1164" y="29521"/>
                    <a:pt x="1257" y="29277"/>
                  </a:cubicBezTo>
                  <a:cubicBezTo>
                    <a:pt x="1652" y="28358"/>
                    <a:pt x="2083" y="27439"/>
                    <a:pt x="2478" y="26462"/>
                  </a:cubicBezTo>
                  <a:cubicBezTo>
                    <a:pt x="3246" y="24717"/>
                    <a:pt x="4072" y="22926"/>
                    <a:pt x="4851" y="21135"/>
                  </a:cubicBezTo>
                  <a:cubicBezTo>
                    <a:pt x="5281" y="20216"/>
                    <a:pt x="5677" y="19192"/>
                    <a:pt x="6060" y="18227"/>
                  </a:cubicBezTo>
                  <a:cubicBezTo>
                    <a:pt x="6305" y="17645"/>
                    <a:pt x="6549" y="17110"/>
                    <a:pt x="6782" y="16529"/>
                  </a:cubicBezTo>
                  <a:cubicBezTo>
                    <a:pt x="6886" y="16284"/>
                    <a:pt x="7026" y="16040"/>
                    <a:pt x="7131" y="15808"/>
                  </a:cubicBezTo>
                  <a:cubicBezTo>
                    <a:pt x="7177" y="15703"/>
                    <a:pt x="7224" y="15563"/>
                    <a:pt x="7270" y="15459"/>
                  </a:cubicBezTo>
                  <a:lnTo>
                    <a:pt x="7363" y="15273"/>
                  </a:lnTo>
                  <a:lnTo>
                    <a:pt x="7421" y="15226"/>
                  </a:lnTo>
                  <a:lnTo>
                    <a:pt x="7514" y="15610"/>
                  </a:lnTo>
                  <a:cubicBezTo>
                    <a:pt x="7561" y="15947"/>
                    <a:pt x="7654" y="16284"/>
                    <a:pt x="7712" y="16680"/>
                  </a:cubicBezTo>
                  <a:cubicBezTo>
                    <a:pt x="7759" y="16680"/>
                    <a:pt x="7759" y="16726"/>
                    <a:pt x="7759" y="16726"/>
                  </a:cubicBezTo>
                  <a:lnTo>
                    <a:pt x="8003" y="16680"/>
                  </a:lnTo>
                  <a:lnTo>
                    <a:pt x="7945" y="16436"/>
                  </a:lnTo>
                  <a:cubicBezTo>
                    <a:pt x="7898" y="16191"/>
                    <a:pt x="7852" y="15901"/>
                    <a:pt x="7805" y="15610"/>
                  </a:cubicBezTo>
                  <a:cubicBezTo>
                    <a:pt x="7759" y="15366"/>
                    <a:pt x="7712" y="15075"/>
                    <a:pt x="7712" y="14831"/>
                  </a:cubicBezTo>
                  <a:lnTo>
                    <a:pt x="7654" y="14784"/>
                  </a:lnTo>
                  <a:cubicBezTo>
                    <a:pt x="7654" y="14691"/>
                    <a:pt x="7712" y="14644"/>
                    <a:pt x="7712" y="14586"/>
                  </a:cubicBezTo>
                  <a:lnTo>
                    <a:pt x="7712" y="14540"/>
                  </a:lnTo>
                  <a:lnTo>
                    <a:pt x="7712" y="14493"/>
                  </a:lnTo>
                  <a:lnTo>
                    <a:pt x="7805" y="14493"/>
                  </a:lnTo>
                  <a:lnTo>
                    <a:pt x="8096" y="14249"/>
                  </a:lnTo>
                  <a:lnTo>
                    <a:pt x="7805" y="13865"/>
                  </a:lnTo>
                  <a:lnTo>
                    <a:pt x="7852" y="13819"/>
                  </a:lnTo>
                  <a:cubicBezTo>
                    <a:pt x="7898" y="13481"/>
                    <a:pt x="8003" y="13190"/>
                    <a:pt x="8236" y="12842"/>
                  </a:cubicBezTo>
                  <a:cubicBezTo>
                    <a:pt x="8678" y="12167"/>
                    <a:pt x="9061" y="11446"/>
                    <a:pt x="9399" y="10760"/>
                  </a:cubicBezTo>
                  <a:cubicBezTo>
                    <a:pt x="9550" y="10515"/>
                    <a:pt x="9643" y="10283"/>
                    <a:pt x="9794" y="10038"/>
                  </a:cubicBezTo>
                  <a:cubicBezTo>
                    <a:pt x="10085" y="9550"/>
                    <a:pt x="10329" y="9120"/>
                    <a:pt x="10620" y="8631"/>
                  </a:cubicBezTo>
                  <a:cubicBezTo>
                    <a:pt x="11585" y="6840"/>
                    <a:pt x="12656" y="4990"/>
                    <a:pt x="13470" y="3060"/>
                  </a:cubicBezTo>
                  <a:cubicBezTo>
                    <a:pt x="13528" y="2955"/>
                    <a:pt x="13621" y="2862"/>
                    <a:pt x="13714" y="2769"/>
                  </a:cubicBezTo>
                  <a:cubicBezTo>
                    <a:pt x="13865" y="2618"/>
                    <a:pt x="14005" y="2525"/>
                    <a:pt x="14156" y="2431"/>
                  </a:cubicBezTo>
                  <a:cubicBezTo>
                    <a:pt x="14400" y="2187"/>
                    <a:pt x="14633" y="1989"/>
                    <a:pt x="14877" y="1745"/>
                  </a:cubicBezTo>
                  <a:cubicBezTo>
                    <a:pt x="15121" y="1559"/>
                    <a:pt x="15319" y="1268"/>
                    <a:pt x="15459" y="919"/>
                  </a:cubicBezTo>
                  <a:cubicBezTo>
                    <a:pt x="15563" y="733"/>
                    <a:pt x="15563" y="536"/>
                    <a:pt x="15459" y="396"/>
                  </a:cubicBezTo>
                  <a:cubicBezTo>
                    <a:pt x="15366" y="245"/>
                    <a:pt x="15214" y="152"/>
                    <a:pt x="14982" y="105"/>
                  </a:cubicBezTo>
                  <a:lnTo>
                    <a:pt x="14738" y="105"/>
                  </a:lnTo>
                  <a:lnTo>
                    <a:pt x="14738" y="47"/>
                  </a:lnTo>
                  <a:lnTo>
                    <a:pt x="14691" y="47"/>
                  </a:lnTo>
                  <a:lnTo>
                    <a:pt x="144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7"/>
            <p:cNvSpPr/>
            <p:nvPr/>
          </p:nvSpPr>
          <p:spPr>
            <a:xfrm>
              <a:off x="2609175" y="2444125"/>
              <a:ext cx="174500" cy="222775"/>
            </a:xfrm>
            <a:custGeom>
              <a:avLst/>
              <a:gdLst/>
              <a:ahLst/>
              <a:cxnLst/>
              <a:rect l="l" t="t" r="r" b="b"/>
              <a:pathLst>
                <a:path w="6980" h="8911" extrusionOk="0">
                  <a:moveTo>
                    <a:pt x="6736" y="0"/>
                  </a:moveTo>
                  <a:cubicBezTo>
                    <a:pt x="6503" y="233"/>
                    <a:pt x="6212" y="477"/>
                    <a:pt x="5863" y="722"/>
                  </a:cubicBezTo>
                  <a:cubicBezTo>
                    <a:pt x="5817" y="768"/>
                    <a:pt x="5817" y="768"/>
                    <a:pt x="5770" y="815"/>
                  </a:cubicBezTo>
                  <a:cubicBezTo>
                    <a:pt x="5572" y="966"/>
                    <a:pt x="5340" y="1105"/>
                    <a:pt x="5142" y="1257"/>
                  </a:cubicBezTo>
                  <a:cubicBezTo>
                    <a:pt x="4223" y="1885"/>
                    <a:pt x="3304" y="2559"/>
                    <a:pt x="2432" y="3246"/>
                  </a:cubicBezTo>
                  <a:cubicBezTo>
                    <a:pt x="2234" y="3385"/>
                    <a:pt x="2036" y="3536"/>
                    <a:pt x="1850" y="3723"/>
                  </a:cubicBezTo>
                  <a:cubicBezTo>
                    <a:pt x="1024" y="4548"/>
                    <a:pt x="489" y="5421"/>
                    <a:pt x="245" y="6491"/>
                  </a:cubicBezTo>
                  <a:cubicBezTo>
                    <a:pt x="106" y="7165"/>
                    <a:pt x="1" y="7700"/>
                    <a:pt x="338" y="8142"/>
                  </a:cubicBezTo>
                  <a:lnTo>
                    <a:pt x="443" y="8189"/>
                  </a:lnTo>
                  <a:lnTo>
                    <a:pt x="396" y="8236"/>
                  </a:lnTo>
                  <a:cubicBezTo>
                    <a:pt x="292" y="8375"/>
                    <a:pt x="199" y="8480"/>
                    <a:pt x="106" y="8573"/>
                  </a:cubicBezTo>
                  <a:lnTo>
                    <a:pt x="489" y="8724"/>
                  </a:lnTo>
                  <a:lnTo>
                    <a:pt x="582" y="8724"/>
                  </a:lnTo>
                  <a:lnTo>
                    <a:pt x="582" y="8771"/>
                  </a:lnTo>
                  <a:lnTo>
                    <a:pt x="978" y="8910"/>
                  </a:lnTo>
                  <a:lnTo>
                    <a:pt x="1024" y="8817"/>
                  </a:lnTo>
                  <a:lnTo>
                    <a:pt x="1164" y="8573"/>
                  </a:lnTo>
                  <a:cubicBezTo>
                    <a:pt x="1071" y="8573"/>
                    <a:pt x="1024" y="8480"/>
                    <a:pt x="978" y="8433"/>
                  </a:cubicBezTo>
                  <a:cubicBezTo>
                    <a:pt x="978" y="8375"/>
                    <a:pt x="920" y="8329"/>
                    <a:pt x="920" y="8282"/>
                  </a:cubicBezTo>
                  <a:cubicBezTo>
                    <a:pt x="873" y="8189"/>
                    <a:pt x="873" y="8142"/>
                    <a:pt x="827" y="8038"/>
                  </a:cubicBezTo>
                  <a:cubicBezTo>
                    <a:pt x="489" y="7654"/>
                    <a:pt x="582" y="7212"/>
                    <a:pt x="629" y="6828"/>
                  </a:cubicBezTo>
                  <a:cubicBezTo>
                    <a:pt x="873" y="5572"/>
                    <a:pt x="1560" y="4502"/>
                    <a:pt x="2723" y="3583"/>
                  </a:cubicBezTo>
                  <a:cubicBezTo>
                    <a:pt x="3246" y="3141"/>
                    <a:pt x="3886" y="2711"/>
                    <a:pt x="4467" y="2269"/>
                  </a:cubicBezTo>
                  <a:cubicBezTo>
                    <a:pt x="4758" y="2083"/>
                    <a:pt x="5049" y="1838"/>
                    <a:pt x="5340" y="1641"/>
                  </a:cubicBezTo>
                  <a:lnTo>
                    <a:pt x="5386" y="1594"/>
                  </a:lnTo>
                  <a:cubicBezTo>
                    <a:pt x="5968" y="1164"/>
                    <a:pt x="6549" y="722"/>
                    <a:pt x="6980" y="187"/>
                  </a:cubicBezTo>
                  <a:lnTo>
                    <a:pt x="67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7"/>
            <p:cNvSpPr/>
            <p:nvPr/>
          </p:nvSpPr>
          <p:spPr>
            <a:xfrm>
              <a:off x="2777550" y="2444125"/>
              <a:ext cx="6125" cy="4675"/>
            </a:xfrm>
            <a:custGeom>
              <a:avLst/>
              <a:gdLst/>
              <a:ahLst/>
              <a:cxnLst/>
              <a:rect l="l" t="t" r="r" b="b"/>
              <a:pathLst>
                <a:path w="245" h="187" extrusionOk="0">
                  <a:moveTo>
                    <a:pt x="245" y="187"/>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7"/>
            <p:cNvSpPr/>
            <p:nvPr/>
          </p:nvSpPr>
          <p:spPr>
            <a:xfrm>
              <a:off x="2621400" y="2662225"/>
              <a:ext cx="2350" cy="1175"/>
            </a:xfrm>
            <a:custGeom>
              <a:avLst/>
              <a:gdLst/>
              <a:ahLst/>
              <a:cxnLst/>
              <a:rect l="l" t="t" r="r" b="b"/>
              <a:pathLst>
                <a:path w="94" h="47" extrusionOk="0">
                  <a:moveTo>
                    <a:pt x="0" y="0"/>
                  </a:moveTo>
                  <a:lnTo>
                    <a:pt x="93" y="47"/>
                  </a:lnTo>
                  <a:lnTo>
                    <a:pt x="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7"/>
            <p:cNvSpPr/>
            <p:nvPr/>
          </p:nvSpPr>
          <p:spPr>
            <a:xfrm>
              <a:off x="2608025" y="265960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7"/>
            <p:cNvSpPr/>
            <p:nvPr/>
          </p:nvSpPr>
          <p:spPr>
            <a:xfrm>
              <a:off x="2620225" y="26633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7"/>
            <p:cNvSpPr/>
            <p:nvPr/>
          </p:nvSpPr>
          <p:spPr>
            <a:xfrm>
              <a:off x="2634775" y="2873025"/>
              <a:ext cx="118675" cy="136700"/>
            </a:xfrm>
            <a:custGeom>
              <a:avLst/>
              <a:gdLst/>
              <a:ahLst/>
              <a:cxnLst/>
              <a:rect l="l" t="t" r="r" b="b"/>
              <a:pathLst>
                <a:path w="4747" h="5468" extrusionOk="0">
                  <a:moveTo>
                    <a:pt x="2804" y="768"/>
                  </a:moveTo>
                  <a:lnTo>
                    <a:pt x="2757" y="1013"/>
                  </a:lnTo>
                  <a:cubicBezTo>
                    <a:pt x="2711" y="1210"/>
                    <a:pt x="2664" y="1350"/>
                    <a:pt x="2618" y="1501"/>
                  </a:cubicBezTo>
                  <a:lnTo>
                    <a:pt x="2571" y="1687"/>
                  </a:lnTo>
                  <a:lnTo>
                    <a:pt x="2222" y="1210"/>
                  </a:lnTo>
                  <a:lnTo>
                    <a:pt x="2804" y="768"/>
                  </a:lnTo>
                  <a:close/>
                  <a:moveTo>
                    <a:pt x="3443" y="1"/>
                  </a:moveTo>
                  <a:cubicBezTo>
                    <a:pt x="3443" y="1"/>
                    <a:pt x="3385" y="1"/>
                    <a:pt x="3292" y="94"/>
                  </a:cubicBezTo>
                  <a:cubicBezTo>
                    <a:pt x="2711" y="478"/>
                    <a:pt x="2129" y="920"/>
                    <a:pt x="1594" y="1303"/>
                  </a:cubicBezTo>
                  <a:cubicBezTo>
                    <a:pt x="1350" y="1501"/>
                    <a:pt x="1117" y="1641"/>
                    <a:pt x="873" y="1839"/>
                  </a:cubicBezTo>
                  <a:lnTo>
                    <a:pt x="0" y="2467"/>
                  </a:lnTo>
                  <a:lnTo>
                    <a:pt x="187" y="2664"/>
                  </a:lnTo>
                  <a:lnTo>
                    <a:pt x="187" y="2711"/>
                  </a:lnTo>
                  <a:cubicBezTo>
                    <a:pt x="722" y="2327"/>
                    <a:pt x="1303" y="1932"/>
                    <a:pt x="1838" y="1548"/>
                  </a:cubicBezTo>
                  <a:lnTo>
                    <a:pt x="1931" y="1501"/>
                  </a:lnTo>
                  <a:lnTo>
                    <a:pt x="1989" y="1548"/>
                  </a:lnTo>
                  <a:cubicBezTo>
                    <a:pt x="2394" y="2280"/>
                    <a:pt x="2973" y="2622"/>
                    <a:pt x="3765" y="2622"/>
                  </a:cubicBezTo>
                  <a:cubicBezTo>
                    <a:pt x="3816" y="2622"/>
                    <a:pt x="3868" y="2621"/>
                    <a:pt x="3920" y="2618"/>
                  </a:cubicBezTo>
                  <a:lnTo>
                    <a:pt x="3967" y="2618"/>
                  </a:lnTo>
                  <a:lnTo>
                    <a:pt x="4071" y="3199"/>
                  </a:lnTo>
                  <a:cubicBezTo>
                    <a:pt x="4165" y="3630"/>
                    <a:pt x="4258" y="4118"/>
                    <a:pt x="4362" y="4595"/>
                  </a:cubicBezTo>
                  <a:cubicBezTo>
                    <a:pt x="4362" y="4746"/>
                    <a:pt x="4409" y="4944"/>
                    <a:pt x="4455" y="5084"/>
                  </a:cubicBezTo>
                  <a:cubicBezTo>
                    <a:pt x="4455" y="5177"/>
                    <a:pt x="4502" y="5281"/>
                    <a:pt x="4502" y="5328"/>
                  </a:cubicBezTo>
                  <a:cubicBezTo>
                    <a:pt x="4502" y="5374"/>
                    <a:pt x="4502" y="5421"/>
                    <a:pt x="4548" y="5421"/>
                  </a:cubicBezTo>
                  <a:lnTo>
                    <a:pt x="4746" y="5468"/>
                  </a:lnTo>
                  <a:lnTo>
                    <a:pt x="4746" y="4991"/>
                  </a:lnTo>
                  <a:cubicBezTo>
                    <a:pt x="4746" y="4502"/>
                    <a:pt x="4653" y="3967"/>
                    <a:pt x="4548" y="3490"/>
                  </a:cubicBezTo>
                  <a:cubicBezTo>
                    <a:pt x="4502" y="3339"/>
                    <a:pt x="4502" y="3199"/>
                    <a:pt x="4455" y="3048"/>
                  </a:cubicBezTo>
                  <a:cubicBezTo>
                    <a:pt x="4362" y="2420"/>
                    <a:pt x="4211" y="1792"/>
                    <a:pt x="4071" y="1164"/>
                  </a:cubicBezTo>
                  <a:lnTo>
                    <a:pt x="3967" y="582"/>
                  </a:lnTo>
                  <a:cubicBezTo>
                    <a:pt x="3920" y="338"/>
                    <a:pt x="3827" y="292"/>
                    <a:pt x="3734" y="292"/>
                  </a:cubicBezTo>
                  <a:lnTo>
                    <a:pt x="3676" y="292"/>
                  </a:lnTo>
                  <a:lnTo>
                    <a:pt x="3583" y="338"/>
                  </a:lnTo>
                  <a:lnTo>
                    <a:pt x="3536" y="233"/>
                  </a:lnTo>
                  <a:cubicBezTo>
                    <a:pt x="3536" y="140"/>
                    <a:pt x="3490" y="1"/>
                    <a:pt x="3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7"/>
            <p:cNvSpPr/>
            <p:nvPr/>
          </p:nvSpPr>
          <p:spPr>
            <a:xfrm>
              <a:off x="2434725" y="3013475"/>
              <a:ext cx="318725" cy="533050"/>
            </a:xfrm>
            <a:custGeom>
              <a:avLst/>
              <a:gdLst/>
              <a:ahLst/>
              <a:cxnLst/>
              <a:rect l="l" t="t" r="r" b="b"/>
              <a:pathLst>
                <a:path w="12749" h="21322" extrusionOk="0">
                  <a:moveTo>
                    <a:pt x="47" y="15843"/>
                  </a:moveTo>
                  <a:lnTo>
                    <a:pt x="0" y="15994"/>
                  </a:lnTo>
                  <a:cubicBezTo>
                    <a:pt x="47" y="16040"/>
                    <a:pt x="47" y="16040"/>
                    <a:pt x="105" y="16087"/>
                  </a:cubicBezTo>
                  <a:cubicBezTo>
                    <a:pt x="151" y="16087"/>
                    <a:pt x="244" y="16133"/>
                    <a:pt x="291" y="16133"/>
                  </a:cubicBezTo>
                  <a:cubicBezTo>
                    <a:pt x="395" y="16238"/>
                    <a:pt x="535" y="16285"/>
                    <a:pt x="628" y="16331"/>
                  </a:cubicBezTo>
                  <a:cubicBezTo>
                    <a:pt x="919" y="16482"/>
                    <a:pt x="1210" y="16622"/>
                    <a:pt x="1500" y="16715"/>
                  </a:cubicBezTo>
                  <a:cubicBezTo>
                    <a:pt x="2036" y="16959"/>
                    <a:pt x="2571" y="17250"/>
                    <a:pt x="3106" y="17646"/>
                  </a:cubicBezTo>
                  <a:lnTo>
                    <a:pt x="3199" y="17739"/>
                  </a:lnTo>
                  <a:cubicBezTo>
                    <a:pt x="3536" y="17983"/>
                    <a:pt x="3827" y="18227"/>
                    <a:pt x="4222" y="18274"/>
                  </a:cubicBezTo>
                  <a:lnTo>
                    <a:pt x="4315" y="18274"/>
                  </a:lnTo>
                  <a:lnTo>
                    <a:pt x="4269" y="18227"/>
                  </a:lnTo>
                  <a:cubicBezTo>
                    <a:pt x="3152" y="16913"/>
                    <a:pt x="1698" y="16331"/>
                    <a:pt x="47" y="15843"/>
                  </a:cubicBezTo>
                  <a:close/>
                  <a:moveTo>
                    <a:pt x="12504" y="1"/>
                  </a:moveTo>
                  <a:cubicBezTo>
                    <a:pt x="12260" y="873"/>
                    <a:pt x="11922" y="1699"/>
                    <a:pt x="11492" y="2571"/>
                  </a:cubicBezTo>
                  <a:cubicBezTo>
                    <a:pt x="11294" y="2955"/>
                    <a:pt x="11155" y="3397"/>
                    <a:pt x="10957" y="3827"/>
                  </a:cubicBezTo>
                  <a:cubicBezTo>
                    <a:pt x="10864" y="4118"/>
                    <a:pt x="10713" y="4409"/>
                    <a:pt x="10620" y="4700"/>
                  </a:cubicBezTo>
                  <a:lnTo>
                    <a:pt x="10131" y="5723"/>
                  </a:lnTo>
                  <a:cubicBezTo>
                    <a:pt x="9701" y="6689"/>
                    <a:pt x="9259" y="7654"/>
                    <a:pt x="8828" y="8631"/>
                  </a:cubicBezTo>
                  <a:cubicBezTo>
                    <a:pt x="8433" y="9550"/>
                    <a:pt x="7956" y="10562"/>
                    <a:pt x="7467" y="11632"/>
                  </a:cubicBezTo>
                  <a:cubicBezTo>
                    <a:pt x="7084" y="12504"/>
                    <a:pt x="6642" y="13423"/>
                    <a:pt x="6211" y="14296"/>
                  </a:cubicBezTo>
                  <a:cubicBezTo>
                    <a:pt x="6013" y="14680"/>
                    <a:pt x="5816" y="15075"/>
                    <a:pt x="5630" y="15505"/>
                  </a:cubicBezTo>
                  <a:lnTo>
                    <a:pt x="5525" y="15703"/>
                  </a:lnTo>
                  <a:lnTo>
                    <a:pt x="5281" y="15552"/>
                  </a:lnTo>
                  <a:cubicBezTo>
                    <a:pt x="5048" y="15366"/>
                    <a:pt x="4804" y="15215"/>
                    <a:pt x="4560" y="15028"/>
                  </a:cubicBezTo>
                  <a:lnTo>
                    <a:pt x="4467" y="14970"/>
                  </a:lnTo>
                  <a:lnTo>
                    <a:pt x="4513" y="14877"/>
                  </a:lnTo>
                  <a:lnTo>
                    <a:pt x="4362" y="14784"/>
                  </a:lnTo>
                  <a:lnTo>
                    <a:pt x="4315" y="14877"/>
                  </a:lnTo>
                  <a:lnTo>
                    <a:pt x="3536" y="14447"/>
                  </a:lnTo>
                  <a:cubicBezTo>
                    <a:pt x="3199" y="14296"/>
                    <a:pt x="2861" y="14098"/>
                    <a:pt x="2524" y="13912"/>
                  </a:cubicBezTo>
                  <a:lnTo>
                    <a:pt x="2326" y="13865"/>
                  </a:lnTo>
                  <a:cubicBezTo>
                    <a:pt x="1896" y="13668"/>
                    <a:pt x="1454" y="13470"/>
                    <a:pt x="977" y="13330"/>
                  </a:cubicBezTo>
                  <a:lnTo>
                    <a:pt x="872" y="13516"/>
                  </a:lnTo>
                  <a:cubicBezTo>
                    <a:pt x="1070" y="13621"/>
                    <a:pt x="1210" y="13668"/>
                    <a:pt x="1361" y="13714"/>
                  </a:cubicBezTo>
                  <a:lnTo>
                    <a:pt x="1791" y="13912"/>
                  </a:lnTo>
                  <a:cubicBezTo>
                    <a:pt x="2861" y="14342"/>
                    <a:pt x="3780" y="14831"/>
                    <a:pt x="4560" y="15366"/>
                  </a:cubicBezTo>
                  <a:cubicBezTo>
                    <a:pt x="4606" y="15412"/>
                    <a:pt x="4653" y="15412"/>
                    <a:pt x="4653" y="15412"/>
                  </a:cubicBezTo>
                  <a:cubicBezTo>
                    <a:pt x="4699" y="15459"/>
                    <a:pt x="4699" y="15459"/>
                    <a:pt x="4757" y="15459"/>
                  </a:cubicBezTo>
                  <a:cubicBezTo>
                    <a:pt x="5339" y="15843"/>
                    <a:pt x="5385" y="15994"/>
                    <a:pt x="5095" y="16622"/>
                  </a:cubicBezTo>
                  <a:cubicBezTo>
                    <a:pt x="5048" y="16773"/>
                    <a:pt x="4990" y="16913"/>
                    <a:pt x="4943" y="17006"/>
                  </a:cubicBezTo>
                  <a:cubicBezTo>
                    <a:pt x="4850" y="17204"/>
                    <a:pt x="4757" y="17448"/>
                    <a:pt x="4653" y="17646"/>
                  </a:cubicBezTo>
                  <a:cubicBezTo>
                    <a:pt x="4606" y="17832"/>
                    <a:pt x="4513" y="17983"/>
                    <a:pt x="4467" y="18169"/>
                  </a:cubicBezTo>
                  <a:lnTo>
                    <a:pt x="4362" y="18320"/>
                  </a:lnTo>
                  <a:lnTo>
                    <a:pt x="4315" y="18274"/>
                  </a:lnTo>
                  <a:lnTo>
                    <a:pt x="4269" y="18413"/>
                  </a:lnTo>
                  <a:cubicBezTo>
                    <a:pt x="4222" y="18460"/>
                    <a:pt x="4222" y="18564"/>
                    <a:pt x="4176" y="18611"/>
                  </a:cubicBezTo>
                  <a:cubicBezTo>
                    <a:pt x="4118" y="18751"/>
                    <a:pt x="4025" y="18902"/>
                    <a:pt x="3978" y="19041"/>
                  </a:cubicBezTo>
                  <a:cubicBezTo>
                    <a:pt x="3687" y="19867"/>
                    <a:pt x="3443" y="20553"/>
                    <a:pt x="3199" y="21181"/>
                  </a:cubicBezTo>
                  <a:lnTo>
                    <a:pt x="3199" y="21228"/>
                  </a:lnTo>
                  <a:cubicBezTo>
                    <a:pt x="3199" y="21275"/>
                    <a:pt x="3245" y="21321"/>
                    <a:pt x="3245" y="21321"/>
                  </a:cubicBezTo>
                  <a:cubicBezTo>
                    <a:pt x="3303" y="21321"/>
                    <a:pt x="3396" y="21321"/>
                    <a:pt x="3443" y="21275"/>
                  </a:cubicBezTo>
                  <a:cubicBezTo>
                    <a:pt x="3489" y="21228"/>
                    <a:pt x="3536" y="21077"/>
                    <a:pt x="3594" y="20984"/>
                  </a:cubicBezTo>
                  <a:cubicBezTo>
                    <a:pt x="3687" y="20786"/>
                    <a:pt x="3734" y="20600"/>
                    <a:pt x="3780" y="20449"/>
                  </a:cubicBezTo>
                  <a:cubicBezTo>
                    <a:pt x="3931" y="20111"/>
                    <a:pt x="4025" y="19728"/>
                    <a:pt x="4176" y="19437"/>
                  </a:cubicBezTo>
                  <a:cubicBezTo>
                    <a:pt x="4606" y="18460"/>
                    <a:pt x="5095" y="17494"/>
                    <a:pt x="5525" y="16575"/>
                  </a:cubicBezTo>
                  <a:lnTo>
                    <a:pt x="5816" y="15994"/>
                  </a:lnTo>
                  <a:cubicBezTo>
                    <a:pt x="6107" y="15412"/>
                    <a:pt x="6351" y="14831"/>
                    <a:pt x="6642" y="14249"/>
                  </a:cubicBezTo>
                  <a:cubicBezTo>
                    <a:pt x="7223" y="13133"/>
                    <a:pt x="7758" y="11969"/>
                    <a:pt x="8293" y="10853"/>
                  </a:cubicBezTo>
                  <a:cubicBezTo>
                    <a:pt x="8770" y="9794"/>
                    <a:pt x="9259" y="8724"/>
                    <a:pt x="9701" y="7654"/>
                  </a:cubicBezTo>
                  <a:cubicBezTo>
                    <a:pt x="9933" y="7119"/>
                    <a:pt x="10178" y="6596"/>
                    <a:pt x="10422" y="6061"/>
                  </a:cubicBezTo>
                  <a:cubicBezTo>
                    <a:pt x="10713" y="5281"/>
                    <a:pt x="11050" y="4560"/>
                    <a:pt x="11387" y="3827"/>
                  </a:cubicBezTo>
                  <a:cubicBezTo>
                    <a:pt x="11736" y="3106"/>
                    <a:pt x="12027" y="2374"/>
                    <a:pt x="12364" y="1652"/>
                  </a:cubicBezTo>
                  <a:cubicBezTo>
                    <a:pt x="12550" y="1164"/>
                    <a:pt x="12702" y="629"/>
                    <a:pt x="12748" y="47"/>
                  </a:cubicBezTo>
                  <a:lnTo>
                    <a:pt x="125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7"/>
            <p:cNvSpPr/>
            <p:nvPr/>
          </p:nvSpPr>
          <p:spPr>
            <a:xfrm>
              <a:off x="2454200" y="335282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7"/>
            <p:cNvSpPr/>
            <p:nvPr/>
          </p:nvSpPr>
          <p:spPr>
            <a:xfrm>
              <a:off x="2543750" y="2314425"/>
              <a:ext cx="207375" cy="162300"/>
            </a:xfrm>
            <a:custGeom>
              <a:avLst/>
              <a:gdLst/>
              <a:ahLst/>
              <a:cxnLst/>
              <a:rect l="l" t="t" r="r" b="b"/>
              <a:pathLst>
                <a:path w="8295" h="6492" extrusionOk="0">
                  <a:moveTo>
                    <a:pt x="780" y="1"/>
                  </a:moveTo>
                  <a:lnTo>
                    <a:pt x="536" y="338"/>
                  </a:lnTo>
                  <a:lnTo>
                    <a:pt x="396" y="582"/>
                  </a:lnTo>
                  <a:cubicBezTo>
                    <a:pt x="292" y="722"/>
                    <a:pt x="245" y="920"/>
                    <a:pt x="152" y="1059"/>
                  </a:cubicBezTo>
                  <a:cubicBezTo>
                    <a:pt x="1" y="1257"/>
                    <a:pt x="47" y="1455"/>
                    <a:pt x="106" y="1501"/>
                  </a:cubicBezTo>
                  <a:cubicBezTo>
                    <a:pt x="126" y="1512"/>
                    <a:pt x="149" y="1517"/>
                    <a:pt x="174" y="1517"/>
                  </a:cubicBezTo>
                  <a:cubicBezTo>
                    <a:pt x="261" y="1517"/>
                    <a:pt x="372" y="1447"/>
                    <a:pt x="489" y="1257"/>
                  </a:cubicBezTo>
                  <a:cubicBezTo>
                    <a:pt x="582" y="1118"/>
                    <a:pt x="687" y="1013"/>
                    <a:pt x="734" y="827"/>
                  </a:cubicBezTo>
                  <a:cubicBezTo>
                    <a:pt x="780" y="769"/>
                    <a:pt x="827" y="676"/>
                    <a:pt x="873" y="629"/>
                  </a:cubicBezTo>
                  <a:lnTo>
                    <a:pt x="920" y="536"/>
                  </a:lnTo>
                  <a:lnTo>
                    <a:pt x="1024" y="582"/>
                  </a:lnTo>
                  <a:cubicBezTo>
                    <a:pt x="1362" y="827"/>
                    <a:pt x="1652" y="1059"/>
                    <a:pt x="2036" y="1304"/>
                  </a:cubicBezTo>
                  <a:lnTo>
                    <a:pt x="2234" y="1501"/>
                  </a:lnTo>
                  <a:lnTo>
                    <a:pt x="1943" y="2129"/>
                  </a:lnTo>
                  <a:cubicBezTo>
                    <a:pt x="1652" y="2664"/>
                    <a:pt x="1362" y="3246"/>
                    <a:pt x="1071" y="3781"/>
                  </a:cubicBezTo>
                  <a:cubicBezTo>
                    <a:pt x="1024" y="3921"/>
                    <a:pt x="978" y="4118"/>
                    <a:pt x="873" y="4316"/>
                  </a:cubicBezTo>
                  <a:cubicBezTo>
                    <a:pt x="873" y="4363"/>
                    <a:pt x="873" y="4409"/>
                    <a:pt x="827" y="4456"/>
                  </a:cubicBezTo>
                  <a:lnTo>
                    <a:pt x="827" y="4607"/>
                  </a:lnTo>
                  <a:cubicBezTo>
                    <a:pt x="827" y="4700"/>
                    <a:pt x="873" y="4746"/>
                    <a:pt x="873" y="4746"/>
                  </a:cubicBezTo>
                  <a:cubicBezTo>
                    <a:pt x="873" y="4746"/>
                    <a:pt x="920" y="4746"/>
                    <a:pt x="978" y="4700"/>
                  </a:cubicBezTo>
                  <a:cubicBezTo>
                    <a:pt x="1117" y="4549"/>
                    <a:pt x="1269" y="4409"/>
                    <a:pt x="1315" y="4258"/>
                  </a:cubicBezTo>
                  <a:cubicBezTo>
                    <a:pt x="1455" y="4025"/>
                    <a:pt x="1559" y="3781"/>
                    <a:pt x="1699" y="3537"/>
                  </a:cubicBezTo>
                  <a:cubicBezTo>
                    <a:pt x="1990" y="3002"/>
                    <a:pt x="2327" y="2467"/>
                    <a:pt x="2478" y="1792"/>
                  </a:cubicBezTo>
                  <a:lnTo>
                    <a:pt x="2478" y="1641"/>
                  </a:lnTo>
                  <a:lnTo>
                    <a:pt x="2618" y="1746"/>
                  </a:lnTo>
                  <a:cubicBezTo>
                    <a:pt x="3153" y="2129"/>
                    <a:pt x="3641" y="2513"/>
                    <a:pt x="4177" y="2909"/>
                  </a:cubicBezTo>
                  <a:lnTo>
                    <a:pt x="4223" y="2955"/>
                  </a:lnTo>
                  <a:lnTo>
                    <a:pt x="4177" y="3048"/>
                  </a:lnTo>
                  <a:cubicBezTo>
                    <a:pt x="4118" y="3095"/>
                    <a:pt x="4072" y="3153"/>
                    <a:pt x="4072" y="3200"/>
                  </a:cubicBezTo>
                  <a:cubicBezTo>
                    <a:pt x="3979" y="3339"/>
                    <a:pt x="3886" y="3444"/>
                    <a:pt x="3828" y="3583"/>
                  </a:cubicBezTo>
                  <a:cubicBezTo>
                    <a:pt x="3688" y="3828"/>
                    <a:pt x="3595" y="4025"/>
                    <a:pt x="3490" y="4258"/>
                  </a:cubicBezTo>
                  <a:cubicBezTo>
                    <a:pt x="3444" y="4456"/>
                    <a:pt x="3444" y="4607"/>
                    <a:pt x="3537" y="4653"/>
                  </a:cubicBezTo>
                  <a:lnTo>
                    <a:pt x="3595" y="4653"/>
                  </a:lnTo>
                  <a:cubicBezTo>
                    <a:pt x="3688" y="4653"/>
                    <a:pt x="3781" y="4502"/>
                    <a:pt x="3886" y="4409"/>
                  </a:cubicBezTo>
                  <a:cubicBezTo>
                    <a:pt x="4025" y="4118"/>
                    <a:pt x="4223" y="3828"/>
                    <a:pt x="4363" y="3583"/>
                  </a:cubicBezTo>
                  <a:lnTo>
                    <a:pt x="4560" y="3246"/>
                  </a:lnTo>
                  <a:lnTo>
                    <a:pt x="4653" y="3293"/>
                  </a:lnTo>
                  <a:cubicBezTo>
                    <a:pt x="5142" y="3630"/>
                    <a:pt x="5677" y="4025"/>
                    <a:pt x="6154" y="4363"/>
                  </a:cubicBezTo>
                  <a:lnTo>
                    <a:pt x="6212" y="4409"/>
                  </a:lnTo>
                  <a:lnTo>
                    <a:pt x="5968" y="4840"/>
                  </a:lnTo>
                  <a:cubicBezTo>
                    <a:pt x="5724" y="5282"/>
                    <a:pt x="5479" y="5665"/>
                    <a:pt x="5235" y="6061"/>
                  </a:cubicBezTo>
                  <a:cubicBezTo>
                    <a:pt x="5095" y="6247"/>
                    <a:pt x="5095" y="6398"/>
                    <a:pt x="5188" y="6491"/>
                  </a:cubicBezTo>
                  <a:lnTo>
                    <a:pt x="5235" y="6491"/>
                  </a:lnTo>
                  <a:cubicBezTo>
                    <a:pt x="5282" y="6491"/>
                    <a:pt x="5479" y="6445"/>
                    <a:pt x="5572" y="6293"/>
                  </a:cubicBezTo>
                  <a:cubicBezTo>
                    <a:pt x="5770" y="6061"/>
                    <a:pt x="5968" y="5712"/>
                    <a:pt x="6107" y="5479"/>
                  </a:cubicBezTo>
                  <a:cubicBezTo>
                    <a:pt x="6212" y="5328"/>
                    <a:pt x="6259" y="5188"/>
                    <a:pt x="6352" y="5037"/>
                  </a:cubicBezTo>
                  <a:cubicBezTo>
                    <a:pt x="6398" y="4944"/>
                    <a:pt x="6445" y="4898"/>
                    <a:pt x="6445" y="4793"/>
                  </a:cubicBezTo>
                  <a:lnTo>
                    <a:pt x="6503" y="4700"/>
                  </a:lnTo>
                  <a:lnTo>
                    <a:pt x="6642" y="4793"/>
                  </a:lnTo>
                  <a:cubicBezTo>
                    <a:pt x="6642" y="4793"/>
                    <a:pt x="6689" y="4793"/>
                    <a:pt x="6689" y="4840"/>
                  </a:cubicBezTo>
                  <a:lnTo>
                    <a:pt x="7177" y="5130"/>
                  </a:lnTo>
                  <a:cubicBezTo>
                    <a:pt x="7468" y="5328"/>
                    <a:pt x="7712" y="5526"/>
                    <a:pt x="7957" y="5665"/>
                  </a:cubicBezTo>
                  <a:cubicBezTo>
                    <a:pt x="8022" y="5698"/>
                    <a:pt x="8087" y="5736"/>
                    <a:pt x="8136" y="5736"/>
                  </a:cubicBezTo>
                  <a:cubicBezTo>
                    <a:pt x="8157" y="5736"/>
                    <a:pt x="8175" y="5729"/>
                    <a:pt x="8189" y="5712"/>
                  </a:cubicBezTo>
                  <a:lnTo>
                    <a:pt x="8189" y="5665"/>
                  </a:lnTo>
                  <a:cubicBezTo>
                    <a:pt x="8294" y="5572"/>
                    <a:pt x="8294" y="5479"/>
                    <a:pt x="8189" y="5375"/>
                  </a:cubicBezTo>
                  <a:cubicBezTo>
                    <a:pt x="8050" y="5282"/>
                    <a:pt x="7899" y="5188"/>
                    <a:pt x="7759" y="5084"/>
                  </a:cubicBezTo>
                  <a:cubicBezTo>
                    <a:pt x="7666" y="4991"/>
                    <a:pt x="7515" y="4944"/>
                    <a:pt x="7422" y="4840"/>
                  </a:cubicBezTo>
                  <a:cubicBezTo>
                    <a:pt x="7270" y="4746"/>
                    <a:pt x="7131" y="4653"/>
                    <a:pt x="6980" y="4549"/>
                  </a:cubicBezTo>
                  <a:cubicBezTo>
                    <a:pt x="6794" y="4409"/>
                    <a:pt x="6596" y="4258"/>
                    <a:pt x="6352" y="4072"/>
                  </a:cubicBezTo>
                  <a:cubicBezTo>
                    <a:pt x="6107" y="3874"/>
                    <a:pt x="5863" y="3676"/>
                    <a:pt x="5630" y="3490"/>
                  </a:cubicBezTo>
                  <a:cubicBezTo>
                    <a:pt x="3979" y="2327"/>
                    <a:pt x="2374" y="1164"/>
                    <a:pt x="7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7"/>
            <p:cNvSpPr/>
            <p:nvPr/>
          </p:nvSpPr>
          <p:spPr>
            <a:xfrm>
              <a:off x="2497825" y="2973350"/>
              <a:ext cx="242250" cy="407125"/>
            </a:xfrm>
            <a:custGeom>
              <a:avLst/>
              <a:gdLst/>
              <a:ahLst/>
              <a:cxnLst/>
              <a:rect l="l" t="t" r="r" b="b"/>
              <a:pathLst>
                <a:path w="9690" h="16285" extrusionOk="0">
                  <a:moveTo>
                    <a:pt x="9689" y="1455"/>
                  </a:moveTo>
                  <a:lnTo>
                    <a:pt x="9689" y="1455"/>
                  </a:lnTo>
                  <a:cubicBezTo>
                    <a:pt x="9688" y="1462"/>
                    <a:pt x="9687" y="1469"/>
                    <a:pt x="9686" y="1477"/>
                  </a:cubicBezTo>
                  <a:lnTo>
                    <a:pt x="9686" y="1477"/>
                  </a:lnTo>
                  <a:cubicBezTo>
                    <a:pt x="9688" y="1470"/>
                    <a:pt x="9689" y="1463"/>
                    <a:pt x="9689" y="1455"/>
                  </a:cubicBezTo>
                  <a:close/>
                  <a:moveTo>
                    <a:pt x="6828" y="1"/>
                  </a:moveTo>
                  <a:cubicBezTo>
                    <a:pt x="6828" y="1"/>
                    <a:pt x="6735" y="59"/>
                    <a:pt x="6688" y="152"/>
                  </a:cubicBezTo>
                  <a:cubicBezTo>
                    <a:pt x="6490" y="350"/>
                    <a:pt x="6351" y="536"/>
                    <a:pt x="6107" y="826"/>
                  </a:cubicBezTo>
                  <a:cubicBezTo>
                    <a:pt x="6014" y="931"/>
                    <a:pt x="5909" y="1071"/>
                    <a:pt x="5816" y="1164"/>
                  </a:cubicBezTo>
                  <a:lnTo>
                    <a:pt x="5723" y="1315"/>
                  </a:lnTo>
                  <a:lnTo>
                    <a:pt x="5723" y="1361"/>
                  </a:lnTo>
                  <a:lnTo>
                    <a:pt x="5665" y="1408"/>
                  </a:lnTo>
                  <a:lnTo>
                    <a:pt x="5618" y="1408"/>
                  </a:lnTo>
                  <a:cubicBezTo>
                    <a:pt x="5572" y="1408"/>
                    <a:pt x="5572" y="1361"/>
                    <a:pt x="5572" y="1361"/>
                  </a:cubicBezTo>
                  <a:lnTo>
                    <a:pt x="5234" y="1455"/>
                  </a:lnTo>
                  <a:lnTo>
                    <a:pt x="5234" y="1513"/>
                  </a:lnTo>
                  <a:cubicBezTo>
                    <a:pt x="5374" y="1803"/>
                    <a:pt x="5478" y="1803"/>
                    <a:pt x="5525" y="1803"/>
                  </a:cubicBezTo>
                  <a:cubicBezTo>
                    <a:pt x="5618" y="1803"/>
                    <a:pt x="5723" y="1745"/>
                    <a:pt x="5862" y="1652"/>
                  </a:cubicBezTo>
                  <a:lnTo>
                    <a:pt x="6153" y="1455"/>
                  </a:lnTo>
                  <a:lnTo>
                    <a:pt x="6014" y="1803"/>
                  </a:lnTo>
                  <a:cubicBezTo>
                    <a:pt x="5955" y="1897"/>
                    <a:pt x="5909" y="1990"/>
                    <a:pt x="5909" y="2141"/>
                  </a:cubicBezTo>
                  <a:cubicBezTo>
                    <a:pt x="5816" y="2385"/>
                    <a:pt x="5723" y="2571"/>
                    <a:pt x="5618" y="2815"/>
                  </a:cubicBezTo>
                  <a:lnTo>
                    <a:pt x="5525" y="3106"/>
                  </a:lnTo>
                  <a:cubicBezTo>
                    <a:pt x="4792" y="4653"/>
                    <a:pt x="4071" y="6305"/>
                    <a:pt x="3292" y="7910"/>
                  </a:cubicBezTo>
                  <a:cubicBezTo>
                    <a:pt x="2815" y="9015"/>
                    <a:pt x="2280" y="10085"/>
                    <a:pt x="1791" y="11109"/>
                  </a:cubicBezTo>
                  <a:cubicBezTo>
                    <a:pt x="1407" y="11923"/>
                    <a:pt x="1012" y="12749"/>
                    <a:pt x="628" y="13574"/>
                  </a:cubicBezTo>
                  <a:cubicBezTo>
                    <a:pt x="430" y="14016"/>
                    <a:pt x="244" y="14493"/>
                    <a:pt x="93" y="14935"/>
                  </a:cubicBezTo>
                  <a:cubicBezTo>
                    <a:pt x="47" y="15028"/>
                    <a:pt x="47" y="15121"/>
                    <a:pt x="0" y="15273"/>
                  </a:cubicBezTo>
                  <a:lnTo>
                    <a:pt x="0" y="15319"/>
                  </a:lnTo>
                  <a:cubicBezTo>
                    <a:pt x="965" y="13667"/>
                    <a:pt x="1791" y="11981"/>
                    <a:pt x="2664" y="10085"/>
                  </a:cubicBezTo>
                  <a:cubicBezTo>
                    <a:pt x="3780" y="7666"/>
                    <a:pt x="4897" y="5188"/>
                    <a:pt x="5909" y="2862"/>
                  </a:cubicBezTo>
                  <a:cubicBezTo>
                    <a:pt x="6107" y="2525"/>
                    <a:pt x="6200" y="2141"/>
                    <a:pt x="6351" y="1745"/>
                  </a:cubicBezTo>
                  <a:cubicBezTo>
                    <a:pt x="6397" y="1559"/>
                    <a:pt x="6444" y="1361"/>
                    <a:pt x="6490" y="1222"/>
                  </a:cubicBezTo>
                  <a:lnTo>
                    <a:pt x="6595" y="978"/>
                  </a:lnTo>
                  <a:lnTo>
                    <a:pt x="6688" y="1222"/>
                  </a:lnTo>
                  <a:cubicBezTo>
                    <a:pt x="6735" y="1268"/>
                    <a:pt x="6735" y="1361"/>
                    <a:pt x="6781" y="1408"/>
                  </a:cubicBezTo>
                  <a:cubicBezTo>
                    <a:pt x="6886" y="1606"/>
                    <a:pt x="6932" y="1745"/>
                    <a:pt x="7025" y="1943"/>
                  </a:cubicBezTo>
                  <a:cubicBezTo>
                    <a:pt x="7223" y="2187"/>
                    <a:pt x="7363" y="2280"/>
                    <a:pt x="7514" y="2280"/>
                  </a:cubicBezTo>
                  <a:cubicBezTo>
                    <a:pt x="7607" y="2280"/>
                    <a:pt x="7805" y="2187"/>
                    <a:pt x="7991" y="2036"/>
                  </a:cubicBezTo>
                  <a:lnTo>
                    <a:pt x="8282" y="1803"/>
                  </a:lnTo>
                  <a:lnTo>
                    <a:pt x="8142" y="2141"/>
                  </a:lnTo>
                  <a:cubicBezTo>
                    <a:pt x="8142" y="2187"/>
                    <a:pt x="8142" y="2234"/>
                    <a:pt x="8096" y="2234"/>
                  </a:cubicBezTo>
                  <a:cubicBezTo>
                    <a:pt x="8096" y="2280"/>
                    <a:pt x="8096" y="2327"/>
                    <a:pt x="8049" y="2385"/>
                  </a:cubicBezTo>
                  <a:lnTo>
                    <a:pt x="7467" y="3688"/>
                  </a:lnTo>
                  <a:cubicBezTo>
                    <a:pt x="7072" y="4560"/>
                    <a:pt x="6735" y="5386"/>
                    <a:pt x="6351" y="6258"/>
                  </a:cubicBezTo>
                  <a:cubicBezTo>
                    <a:pt x="6200" y="6596"/>
                    <a:pt x="6060" y="6933"/>
                    <a:pt x="5862" y="7270"/>
                  </a:cubicBezTo>
                  <a:cubicBezTo>
                    <a:pt x="5665" y="7759"/>
                    <a:pt x="5432" y="8294"/>
                    <a:pt x="5234" y="8782"/>
                  </a:cubicBezTo>
                  <a:cubicBezTo>
                    <a:pt x="4850" y="9597"/>
                    <a:pt x="4455" y="10376"/>
                    <a:pt x="4071" y="11202"/>
                  </a:cubicBezTo>
                  <a:cubicBezTo>
                    <a:pt x="3583" y="12272"/>
                    <a:pt x="3047" y="13377"/>
                    <a:pt x="2571" y="14493"/>
                  </a:cubicBezTo>
                  <a:cubicBezTo>
                    <a:pt x="2373" y="14889"/>
                    <a:pt x="2233" y="15319"/>
                    <a:pt x="2082" y="15761"/>
                  </a:cubicBezTo>
                  <a:cubicBezTo>
                    <a:pt x="2036" y="15901"/>
                    <a:pt x="1943" y="16052"/>
                    <a:pt x="1884" y="16238"/>
                  </a:cubicBezTo>
                  <a:lnTo>
                    <a:pt x="1989" y="16238"/>
                  </a:lnTo>
                  <a:lnTo>
                    <a:pt x="2082" y="16285"/>
                  </a:lnTo>
                  <a:cubicBezTo>
                    <a:pt x="3292" y="13726"/>
                    <a:pt x="4362" y="11446"/>
                    <a:pt x="5281" y="9364"/>
                  </a:cubicBezTo>
                  <a:cubicBezTo>
                    <a:pt x="5618" y="8678"/>
                    <a:pt x="5955" y="7956"/>
                    <a:pt x="6246" y="7224"/>
                  </a:cubicBezTo>
                  <a:cubicBezTo>
                    <a:pt x="7025" y="5584"/>
                    <a:pt x="7654" y="4072"/>
                    <a:pt x="8282" y="2676"/>
                  </a:cubicBezTo>
                  <a:lnTo>
                    <a:pt x="8340" y="2571"/>
                  </a:lnTo>
                  <a:lnTo>
                    <a:pt x="8433" y="2618"/>
                  </a:lnTo>
                  <a:cubicBezTo>
                    <a:pt x="8433" y="2618"/>
                    <a:pt x="8479" y="2676"/>
                    <a:pt x="8526" y="2676"/>
                  </a:cubicBezTo>
                  <a:cubicBezTo>
                    <a:pt x="8631" y="2722"/>
                    <a:pt x="8677" y="2769"/>
                    <a:pt x="8770" y="2769"/>
                  </a:cubicBezTo>
                  <a:cubicBezTo>
                    <a:pt x="8921" y="2722"/>
                    <a:pt x="9061" y="2618"/>
                    <a:pt x="9212" y="2525"/>
                  </a:cubicBezTo>
                  <a:cubicBezTo>
                    <a:pt x="9497" y="2194"/>
                    <a:pt x="9637" y="1863"/>
                    <a:pt x="9686" y="1477"/>
                  </a:cubicBezTo>
                  <a:lnTo>
                    <a:pt x="9686" y="1477"/>
                  </a:lnTo>
                  <a:cubicBezTo>
                    <a:pt x="9676" y="1514"/>
                    <a:pt x="9643" y="1520"/>
                    <a:pt x="9643" y="1559"/>
                  </a:cubicBezTo>
                  <a:cubicBezTo>
                    <a:pt x="9503" y="1606"/>
                    <a:pt x="9398" y="1699"/>
                    <a:pt x="9305" y="1803"/>
                  </a:cubicBezTo>
                  <a:cubicBezTo>
                    <a:pt x="9212" y="1897"/>
                    <a:pt x="9107" y="2036"/>
                    <a:pt x="9014" y="2141"/>
                  </a:cubicBezTo>
                  <a:cubicBezTo>
                    <a:pt x="9014" y="2187"/>
                    <a:pt x="8968" y="2234"/>
                    <a:pt x="8921" y="2280"/>
                  </a:cubicBezTo>
                  <a:lnTo>
                    <a:pt x="8863" y="2327"/>
                  </a:lnTo>
                  <a:lnTo>
                    <a:pt x="8677" y="2327"/>
                  </a:lnTo>
                  <a:lnTo>
                    <a:pt x="8677" y="1897"/>
                  </a:lnTo>
                  <a:lnTo>
                    <a:pt x="8677" y="1268"/>
                  </a:lnTo>
                  <a:lnTo>
                    <a:pt x="8677" y="1117"/>
                  </a:lnTo>
                  <a:lnTo>
                    <a:pt x="8677" y="873"/>
                  </a:lnTo>
                  <a:lnTo>
                    <a:pt x="8677" y="780"/>
                  </a:lnTo>
                  <a:cubicBezTo>
                    <a:pt x="8631" y="780"/>
                    <a:pt x="8572" y="826"/>
                    <a:pt x="8526" y="826"/>
                  </a:cubicBezTo>
                  <a:cubicBezTo>
                    <a:pt x="8235" y="978"/>
                    <a:pt x="8096" y="1222"/>
                    <a:pt x="7898" y="1455"/>
                  </a:cubicBezTo>
                  <a:cubicBezTo>
                    <a:pt x="7805" y="1606"/>
                    <a:pt x="7700" y="1803"/>
                    <a:pt x="7607" y="1897"/>
                  </a:cubicBezTo>
                  <a:lnTo>
                    <a:pt x="7514" y="1990"/>
                  </a:lnTo>
                  <a:lnTo>
                    <a:pt x="7467" y="1943"/>
                  </a:lnTo>
                  <a:cubicBezTo>
                    <a:pt x="7072" y="1606"/>
                    <a:pt x="7025" y="1222"/>
                    <a:pt x="6979" y="780"/>
                  </a:cubicBezTo>
                  <a:lnTo>
                    <a:pt x="6979" y="536"/>
                  </a:lnTo>
                  <a:cubicBezTo>
                    <a:pt x="6932" y="396"/>
                    <a:pt x="6932" y="291"/>
                    <a:pt x="6932" y="152"/>
                  </a:cubicBezTo>
                  <a:cubicBezTo>
                    <a:pt x="6932" y="105"/>
                    <a:pt x="6886" y="1"/>
                    <a:pt x="6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7"/>
            <p:cNvSpPr/>
            <p:nvPr/>
          </p:nvSpPr>
          <p:spPr>
            <a:xfrm>
              <a:off x="2547550" y="3379300"/>
              <a:ext cx="2350" cy="1175"/>
            </a:xfrm>
            <a:custGeom>
              <a:avLst/>
              <a:gdLst/>
              <a:ahLst/>
              <a:cxnLst/>
              <a:rect l="l" t="t" r="r" b="b"/>
              <a:pathLst>
                <a:path w="94" h="47" extrusionOk="0">
                  <a:moveTo>
                    <a:pt x="93" y="47"/>
                  </a:moveTo>
                  <a:lnTo>
                    <a:pt x="93" y="4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7"/>
            <p:cNvSpPr/>
            <p:nvPr/>
          </p:nvSpPr>
          <p:spPr>
            <a:xfrm>
              <a:off x="2655425" y="2553175"/>
              <a:ext cx="24150" cy="27650"/>
            </a:xfrm>
            <a:custGeom>
              <a:avLst/>
              <a:gdLst/>
              <a:ahLst/>
              <a:cxnLst/>
              <a:rect l="l" t="t" r="r" b="b"/>
              <a:pathLst>
                <a:path w="966" h="1106" extrusionOk="0">
                  <a:moveTo>
                    <a:pt x="919" y="0"/>
                  </a:moveTo>
                  <a:cubicBezTo>
                    <a:pt x="582" y="93"/>
                    <a:pt x="291" y="338"/>
                    <a:pt x="47" y="628"/>
                  </a:cubicBezTo>
                  <a:cubicBezTo>
                    <a:pt x="0" y="721"/>
                    <a:pt x="0" y="814"/>
                    <a:pt x="0" y="919"/>
                  </a:cubicBezTo>
                  <a:cubicBezTo>
                    <a:pt x="0" y="966"/>
                    <a:pt x="47" y="1012"/>
                    <a:pt x="93" y="1059"/>
                  </a:cubicBezTo>
                  <a:lnTo>
                    <a:pt x="140" y="1105"/>
                  </a:lnTo>
                  <a:cubicBezTo>
                    <a:pt x="140" y="1105"/>
                    <a:pt x="140" y="1059"/>
                    <a:pt x="186" y="1059"/>
                  </a:cubicBezTo>
                  <a:lnTo>
                    <a:pt x="233" y="1059"/>
                  </a:lnTo>
                  <a:cubicBezTo>
                    <a:pt x="477" y="675"/>
                    <a:pt x="768" y="338"/>
                    <a:pt x="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7"/>
            <p:cNvSpPr/>
            <p:nvPr/>
          </p:nvSpPr>
          <p:spPr>
            <a:xfrm>
              <a:off x="2660075" y="2595325"/>
              <a:ext cx="21825" cy="26775"/>
            </a:xfrm>
            <a:custGeom>
              <a:avLst/>
              <a:gdLst/>
              <a:ahLst/>
              <a:cxnLst/>
              <a:rect l="l" t="t" r="r" b="b"/>
              <a:pathLst>
                <a:path w="873" h="1071" extrusionOk="0">
                  <a:moveTo>
                    <a:pt x="873" y="1"/>
                  </a:moveTo>
                  <a:cubicBezTo>
                    <a:pt x="442" y="152"/>
                    <a:pt x="105" y="641"/>
                    <a:pt x="47" y="931"/>
                  </a:cubicBezTo>
                  <a:cubicBezTo>
                    <a:pt x="0" y="978"/>
                    <a:pt x="47" y="1071"/>
                    <a:pt x="105" y="1071"/>
                  </a:cubicBezTo>
                  <a:lnTo>
                    <a:pt x="152" y="1071"/>
                  </a:lnTo>
                  <a:cubicBezTo>
                    <a:pt x="198" y="1071"/>
                    <a:pt x="291" y="1071"/>
                    <a:pt x="291" y="1024"/>
                  </a:cubicBezTo>
                  <a:cubicBezTo>
                    <a:pt x="442" y="827"/>
                    <a:pt x="629" y="641"/>
                    <a:pt x="733" y="350"/>
                  </a:cubicBezTo>
                  <a:cubicBezTo>
                    <a:pt x="826" y="245"/>
                    <a:pt x="826" y="152"/>
                    <a:pt x="873" y="59"/>
                  </a:cubicBezTo>
                  <a:lnTo>
                    <a:pt x="8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7"/>
            <p:cNvSpPr/>
            <p:nvPr/>
          </p:nvSpPr>
          <p:spPr>
            <a:xfrm>
              <a:off x="2638275" y="2660750"/>
              <a:ext cx="40150" cy="24450"/>
            </a:xfrm>
            <a:custGeom>
              <a:avLst/>
              <a:gdLst/>
              <a:ahLst/>
              <a:cxnLst/>
              <a:rect l="l" t="t" r="r" b="b"/>
              <a:pathLst>
                <a:path w="1606" h="978" extrusionOk="0">
                  <a:moveTo>
                    <a:pt x="151" y="1"/>
                  </a:moveTo>
                  <a:lnTo>
                    <a:pt x="105" y="106"/>
                  </a:lnTo>
                  <a:lnTo>
                    <a:pt x="0" y="350"/>
                  </a:lnTo>
                  <a:lnTo>
                    <a:pt x="396" y="536"/>
                  </a:lnTo>
                  <a:cubicBezTo>
                    <a:pt x="628" y="687"/>
                    <a:pt x="919" y="780"/>
                    <a:pt x="1210" y="931"/>
                  </a:cubicBezTo>
                  <a:lnTo>
                    <a:pt x="1407" y="978"/>
                  </a:lnTo>
                  <a:lnTo>
                    <a:pt x="1454" y="978"/>
                  </a:lnTo>
                  <a:cubicBezTo>
                    <a:pt x="1559" y="931"/>
                    <a:pt x="1605" y="827"/>
                    <a:pt x="1605" y="780"/>
                  </a:cubicBezTo>
                  <a:cubicBezTo>
                    <a:pt x="1605" y="734"/>
                    <a:pt x="1501" y="641"/>
                    <a:pt x="1407" y="582"/>
                  </a:cubicBezTo>
                  <a:cubicBezTo>
                    <a:pt x="1117" y="443"/>
                    <a:pt x="779" y="292"/>
                    <a:pt x="489" y="152"/>
                  </a:cubicBezTo>
                  <a:cubicBezTo>
                    <a:pt x="396" y="106"/>
                    <a:pt x="244" y="59"/>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7"/>
            <p:cNvSpPr/>
            <p:nvPr/>
          </p:nvSpPr>
          <p:spPr>
            <a:xfrm>
              <a:off x="2640875" y="2660750"/>
              <a:ext cx="1200" cy="2650"/>
            </a:xfrm>
            <a:custGeom>
              <a:avLst/>
              <a:gdLst/>
              <a:ahLst/>
              <a:cxnLst/>
              <a:rect l="l" t="t" r="r" b="b"/>
              <a:pathLst>
                <a:path w="48" h="106" extrusionOk="0">
                  <a:moveTo>
                    <a:pt x="47" y="1"/>
                  </a:moveTo>
                  <a:lnTo>
                    <a:pt x="1" y="10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7"/>
            <p:cNvSpPr/>
            <p:nvPr/>
          </p:nvSpPr>
          <p:spPr>
            <a:xfrm>
              <a:off x="2675775" y="2687500"/>
              <a:ext cx="25" cy="25"/>
            </a:xfrm>
            <a:custGeom>
              <a:avLst/>
              <a:gdLst/>
              <a:ahLst/>
              <a:cxnLst/>
              <a:rect l="l" t="t" r="r" b="b"/>
              <a:pathLst>
                <a:path w="1" h="1" extrusionOk="0">
                  <a:moveTo>
                    <a:pt x="1" y="1"/>
                  </a:move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7"/>
            <p:cNvSpPr/>
            <p:nvPr/>
          </p:nvSpPr>
          <p:spPr>
            <a:xfrm>
              <a:off x="2668500" y="3153925"/>
              <a:ext cx="8750" cy="13400"/>
            </a:xfrm>
            <a:custGeom>
              <a:avLst/>
              <a:gdLst/>
              <a:ahLst/>
              <a:cxnLst/>
              <a:rect l="l" t="t" r="r" b="b"/>
              <a:pathLst>
                <a:path w="350" h="536" extrusionOk="0">
                  <a:moveTo>
                    <a:pt x="245" y="1"/>
                  </a:moveTo>
                  <a:cubicBezTo>
                    <a:pt x="152" y="47"/>
                    <a:pt x="105" y="152"/>
                    <a:pt x="59" y="245"/>
                  </a:cubicBezTo>
                  <a:cubicBezTo>
                    <a:pt x="1" y="338"/>
                    <a:pt x="1" y="396"/>
                    <a:pt x="1" y="489"/>
                  </a:cubicBezTo>
                  <a:lnTo>
                    <a:pt x="1" y="536"/>
                  </a:lnTo>
                  <a:lnTo>
                    <a:pt x="59" y="536"/>
                  </a:lnTo>
                  <a:cubicBezTo>
                    <a:pt x="152" y="396"/>
                    <a:pt x="198" y="245"/>
                    <a:pt x="292" y="105"/>
                  </a:cubicBezTo>
                  <a:lnTo>
                    <a:pt x="3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7"/>
            <p:cNvSpPr/>
            <p:nvPr/>
          </p:nvSpPr>
          <p:spPr>
            <a:xfrm>
              <a:off x="2634775" y="3089675"/>
              <a:ext cx="25325" cy="48575"/>
            </a:xfrm>
            <a:custGeom>
              <a:avLst/>
              <a:gdLst/>
              <a:ahLst/>
              <a:cxnLst/>
              <a:rect l="l" t="t" r="r" b="b"/>
              <a:pathLst>
                <a:path w="1013" h="1943" extrusionOk="0">
                  <a:moveTo>
                    <a:pt x="1012" y="0"/>
                  </a:moveTo>
                  <a:cubicBezTo>
                    <a:pt x="966" y="0"/>
                    <a:pt x="919" y="0"/>
                    <a:pt x="919" y="58"/>
                  </a:cubicBezTo>
                  <a:lnTo>
                    <a:pt x="873" y="151"/>
                  </a:lnTo>
                  <a:cubicBezTo>
                    <a:pt x="629" y="535"/>
                    <a:pt x="384" y="977"/>
                    <a:pt x="140" y="1454"/>
                  </a:cubicBezTo>
                  <a:cubicBezTo>
                    <a:pt x="94" y="1605"/>
                    <a:pt x="47" y="1745"/>
                    <a:pt x="0" y="1943"/>
                  </a:cubicBezTo>
                  <a:cubicBezTo>
                    <a:pt x="94" y="1850"/>
                    <a:pt x="140" y="1745"/>
                    <a:pt x="245" y="1605"/>
                  </a:cubicBezTo>
                  <a:cubicBezTo>
                    <a:pt x="477" y="1163"/>
                    <a:pt x="722" y="686"/>
                    <a:pt x="1012" y="105"/>
                  </a:cubicBezTo>
                  <a:lnTo>
                    <a:pt x="10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7"/>
            <p:cNvSpPr/>
            <p:nvPr/>
          </p:nvSpPr>
          <p:spPr>
            <a:xfrm>
              <a:off x="2434725" y="2383350"/>
              <a:ext cx="215775" cy="144250"/>
            </a:xfrm>
            <a:custGeom>
              <a:avLst/>
              <a:gdLst/>
              <a:ahLst/>
              <a:cxnLst/>
              <a:rect l="l" t="t" r="r" b="b"/>
              <a:pathLst>
                <a:path w="8631" h="5770" extrusionOk="0">
                  <a:moveTo>
                    <a:pt x="105" y="1"/>
                  </a:moveTo>
                  <a:lnTo>
                    <a:pt x="0" y="245"/>
                  </a:lnTo>
                  <a:lnTo>
                    <a:pt x="47" y="291"/>
                  </a:lnTo>
                  <a:cubicBezTo>
                    <a:pt x="151" y="338"/>
                    <a:pt x="198" y="396"/>
                    <a:pt x="291" y="443"/>
                  </a:cubicBezTo>
                  <a:cubicBezTo>
                    <a:pt x="337" y="489"/>
                    <a:pt x="442" y="536"/>
                    <a:pt x="489" y="582"/>
                  </a:cubicBezTo>
                  <a:cubicBezTo>
                    <a:pt x="628" y="733"/>
                    <a:pt x="733" y="826"/>
                    <a:pt x="872" y="873"/>
                  </a:cubicBezTo>
                  <a:cubicBezTo>
                    <a:pt x="1698" y="1408"/>
                    <a:pt x="2571" y="1989"/>
                    <a:pt x="3443" y="2525"/>
                  </a:cubicBezTo>
                  <a:cubicBezTo>
                    <a:pt x="4606" y="3199"/>
                    <a:pt x="5723" y="3932"/>
                    <a:pt x="6886" y="4653"/>
                  </a:cubicBezTo>
                  <a:cubicBezTo>
                    <a:pt x="7130" y="4851"/>
                    <a:pt x="7421" y="5049"/>
                    <a:pt x="7665" y="5235"/>
                  </a:cubicBezTo>
                  <a:cubicBezTo>
                    <a:pt x="7758" y="5281"/>
                    <a:pt x="7898" y="5386"/>
                    <a:pt x="8002" y="5479"/>
                  </a:cubicBezTo>
                  <a:cubicBezTo>
                    <a:pt x="8049" y="5525"/>
                    <a:pt x="8096" y="5525"/>
                    <a:pt x="8142" y="5572"/>
                  </a:cubicBezTo>
                  <a:cubicBezTo>
                    <a:pt x="8247" y="5677"/>
                    <a:pt x="8340" y="5723"/>
                    <a:pt x="8433" y="5770"/>
                  </a:cubicBezTo>
                  <a:lnTo>
                    <a:pt x="8631" y="5770"/>
                  </a:lnTo>
                  <a:lnTo>
                    <a:pt x="8631" y="5525"/>
                  </a:lnTo>
                  <a:cubicBezTo>
                    <a:pt x="8584" y="5525"/>
                    <a:pt x="8584" y="5479"/>
                    <a:pt x="8538" y="5479"/>
                  </a:cubicBezTo>
                  <a:cubicBezTo>
                    <a:pt x="8538" y="5432"/>
                    <a:pt x="8538" y="5432"/>
                    <a:pt x="8479" y="5432"/>
                  </a:cubicBezTo>
                  <a:cubicBezTo>
                    <a:pt x="7805" y="4804"/>
                    <a:pt x="6979" y="4269"/>
                    <a:pt x="6153" y="3781"/>
                  </a:cubicBezTo>
                  <a:cubicBezTo>
                    <a:pt x="5862" y="3641"/>
                    <a:pt x="5571" y="3443"/>
                    <a:pt x="5281" y="3246"/>
                  </a:cubicBezTo>
                  <a:cubicBezTo>
                    <a:pt x="4025" y="2478"/>
                    <a:pt x="2768" y="1652"/>
                    <a:pt x="1559" y="873"/>
                  </a:cubicBezTo>
                  <a:lnTo>
                    <a:pt x="442" y="198"/>
                  </a:lnTo>
                  <a:cubicBezTo>
                    <a:pt x="291" y="152"/>
                    <a:pt x="198" y="47"/>
                    <a:pt x="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7"/>
            <p:cNvSpPr/>
            <p:nvPr/>
          </p:nvSpPr>
          <p:spPr>
            <a:xfrm>
              <a:off x="2639425" y="3210925"/>
              <a:ext cx="11075" cy="24150"/>
            </a:xfrm>
            <a:custGeom>
              <a:avLst/>
              <a:gdLst/>
              <a:ahLst/>
              <a:cxnLst/>
              <a:rect l="l" t="t" r="r" b="b"/>
              <a:pathLst>
                <a:path w="443" h="966" extrusionOk="0">
                  <a:moveTo>
                    <a:pt x="396" y="0"/>
                  </a:moveTo>
                  <a:cubicBezTo>
                    <a:pt x="291" y="0"/>
                    <a:pt x="245" y="47"/>
                    <a:pt x="198" y="152"/>
                  </a:cubicBezTo>
                  <a:lnTo>
                    <a:pt x="198" y="198"/>
                  </a:lnTo>
                  <a:cubicBezTo>
                    <a:pt x="152" y="338"/>
                    <a:pt x="105" y="489"/>
                    <a:pt x="59" y="675"/>
                  </a:cubicBezTo>
                  <a:cubicBezTo>
                    <a:pt x="1" y="733"/>
                    <a:pt x="1" y="780"/>
                    <a:pt x="1" y="826"/>
                  </a:cubicBezTo>
                  <a:cubicBezTo>
                    <a:pt x="1" y="873"/>
                    <a:pt x="1" y="919"/>
                    <a:pt x="59" y="966"/>
                  </a:cubicBezTo>
                  <a:cubicBezTo>
                    <a:pt x="59" y="919"/>
                    <a:pt x="105" y="919"/>
                    <a:pt x="105" y="919"/>
                  </a:cubicBezTo>
                  <a:cubicBezTo>
                    <a:pt x="152" y="780"/>
                    <a:pt x="245" y="675"/>
                    <a:pt x="291" y="582"/>
                  </a:cubicBezTo>
                  <a:cubicBezTo>
                    <a:pt x="350" y="442"/>
                    <a:pt x="396" y="338"/>
                    <a:pt x="443" y="245"/>
                  </a:cubicBezTo>
                  <a:lnTo>
                    <a:pt x="443" y="47"/>
                  </a:lnTo>
                  <a:lnTo>
                    <a:pt x="3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7"/>
            <p:cNvSpPr/>
            <p:nvPr/>
          </p:nvSpPr>
          <p:spPr>
            <a:xfrm>
              <a:off x="2635925" y="2608700"/>
              <a:ext cx="13425" cy="34050"/>
            </a:xfrm>
            <a:custGeom>
              <a:avLst/>
              <a:gdLst/>
              <a:ahLst/>
              <a:cxnLst/>
              <a:rect l="l" t="t" r="r" b="b"/>
              <a:pathLst>
                <a:path w="537" h="1362" extrusionOk="0">
                  <a:moveTo>
                    <a:pt x="536" y="1"/>
                  </a:moveTo>
                  <a:cubicBezTo>
                    <a:pt x="338" y="152"/>
                    <a:pt x="199" y="338"/>
                    <a:pt x="94" y="582"/>
                  </a:cubicBezTo>
                  <a:cubicBezTo>
                    <a:pt x="1" y="827"/>
                    <a:pt x="1" y="1071"/>
                    <a:pt x="48" y="1164"/>
                  </a:cubicBezTo>
                  <a:lnTo>
                    <a:pt x="48" y="1211"/>
                  </a:lnTo>
                  <a:lnTo>
                    <a:pt x="94" y="1269"/>
                  </a:lnTo>
                  <a:lnTo>
                    <a:pt x="94" y="1315"/>
                  </a:lnTo>
                  <a:cubicBezTo>
                    <a:pt x="141" y="1315"/>
                    <a:pt x="245" y="1362"/>
                    <a:pt x="292" y="1362"/>
                  </a:cubicBezTo>
                  <a:cubicBezTo>
                    <a:pt x="338" y="1362"/>
                    <a:pt x="385" y="1269"/>
                    <a:pt x="385" y="1211"/>
                  </a:cubicBezTo>
                  <a:cubicBezTo>
                    <a:pt x="385" y="1024"/>
                    <a:pt x="431" y="873"/>
                    <a:pt x="431" y="687"/>
                  </a:cubicBezTo>
                  <a:cubicBezTo>
                    <a:pt x="431" y="629"/>
                    <a:pt x="431" y="536"/>
                    <a:pt x="490" y="489"/>
                  </a:cubicBezTo>
                  <a:lnTo>
                    <a:pt x="490" y="396"/>
                  </a:lnTo>
                  <a:cubicBezTo>
                    <a:pt x="490" y="292"/>
                    <a:pt x="490" y="152"/>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7"/>
            <p:cNvSpPr/>
            <p:nvPr/>
          </p:nvSpPr>
          <p:spPr>
            <a:xfrm>
              <a:off x="2603075" y="2687500"/>
              <a:ext cx="26775" cy="12725"/>
            </a:xfrm>
            <a:custGeom>
              <a:avLst/>
              <a:gdLst/>
              <a:ahLst/>
              <a:cxnLst/>
              <a:rect l="l" t="t" r="r" b="b"/>
              <a:pathLst>
                <a:path w="1071" h="509" extrusionOk="0">
                  <a:moveTo>
                    <a:pt x="198" y="1"/>
                  </a:moveTo>
                  <a:lnTo>
                    <a:pt x="1" y="292"/>
                  </a:lnTo>
                  <a:cubicBezTo>
                    <a:pt x="256" y="433"/>
                    <a:pt x="461" y="508"/>
                    <a:pt x="654" y="508"/>
                  </a:cubicBezTo>
                  <a:cubicBezTo>
                    <a:pt x="795" y="508"/>
                    <a:pt x="928" y="468"/>
                    <a:pt x="1071" y="385"/>
                  </a:cubicBezTo>
                  <a:cubicBezTo>
                    <a:pt x="873" y="94"/>
                    <a:pt x="582" y="1"/>
                    <a:pt x="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7"/>
            <p:cNvSpPr/>
            <p:nvPr/>
          </p:nvSpPr>
          <p:spPr>
            <a:xfrm>
              <a:off x="2603075" y="2687500"/>
              <a:ext cx="4975" cy="7300"/>
            </a:xfrm>
            <a:custGeom>
              <a:avLst/>
              <a:gdLst/>
              <a:ahLst/>
              <a:cxnLst/>
              <a:rect l="l" t="t" r="r" b="b"/>
              <a:pathLst>
                <a:path w="199" h="292" extrusionOk="0">
                  <a:moveTo>
                    <a:pt x="1" y="292"/>
                  </a:moveTo>
                  <a:lnTo>
                    <a:pt x="198" y="1"/>
                  </a:lnTo>
                  <a:lnTo>
                    <a:pt x="1" y="29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7"/>
            <p:cNvSpPr/>
            <p:nvPr/>
          </p:nvSpPr>
          <p:spPr>
            <a:xfrm>
              <a:off x="2600750" y="26947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7"/>
            <p:cNvSpPr/>
            <p:nvPr/>
          </p:nvSpPr>
          <p:spPr>
            <a:xfrm>
              <a:off x="2533000" y="3169625"/>
              <a:ext cx="82325" cy="184400"/>
            </a:xfrm>
            <a:custGeom>
              <a:avLst/>
              <a:gdLst/>
              <a:ahLst/>
              <a:cxnLst/>
              <a:rect l="l" t="t" r="r" b="b"/>
              <a:pathLst>
                <a:path w="3293" h="7376" extrusionOk="0">
                  <a:moveTo>
                    <a:pt x="3292" y="1"/>
                  </a:moveTo>
                  <a:cubicBezTo>
                    <a:pt x="3292" y="59"/>
                    <a:pt x="3246" y="59"/>
                    <a:pt x="3246" y="59"/>
                  </a:cubicBezTo>
                  <a:cubicBezTo>
                    <a:pt x="3199" y="152"/>
                    <a:pt x="3094" y="199"/>
                    <a:pt x="3094" y="292"/>
                  </a:cubicBezTo>
                  <a:cubicBezTo>
                    <a:pt x="3048" y="396"/>
                    <a:pt x="3001" y="489"/>
                    <a:pt x="2955" y="536"/>
                  </a:cubicBezTo>
                  <a:cubicBezTo>
                    <a:pt x="2757" y="873"/>
                    <a:pt x="2571" y="1269"/>
                    <a:pt x="2466" y="1606"/>
                  </a:cubicBezTo>
                  <a:cubicBezTo>
                    <a:pt x="2176" y="2478"/>
                    <a:pt x="1792" y="3304"/>
                    <a:pt x="1408" y="4130"/>
                  </a:cubicBezTo>
                  <a:cubicBezTo>
                    <a:pt x="1210" y="4514"/>
                    <a:pt x="1012" y="4851"/>
                    <a:pt x="873" y="5235"/>
                  </a:cubicBezTo>
                  <a:cubicBezTo>
                    <a:pt x="582" y="5875"/>
                    <a:pt x="291" y="6549"/>
                    <a:pt x="47" y="7177"/>
                  </a:cubicBezTo>
                  <a:lnTo>
                    <a:pt x="47" y="7270"/>
                  </a:lnTo>
                  <a:cubicBezTo>
                    <a:pt x="0" y="7270"/>
                    <a:pt x="47" y="7329"/>
                    <a:pt x="47" y="7375"/>
                  </a:cubicBezTo>
                  <a:cubicBezTo>
                    <a:pt x="94" y="7375"/>
                    <a:pt x="140" y="7329"/>
                    <a:pt x="140" y="7329"/>
                  </a:cubicBezTo>
                  <a:cubicBezTo>
                    <a:pt x="291" y="7131"/>
                    <a:pt x="384" y="6980"/>
                    <a:pt x="477" y="6794"/>
                  </a:cubicBezTo>
                  <a:cubicBezTo>
                    <a:pt x="966" y="5677"/>
                    <a:pt x="1350" y="4851"/>
                    <a:pt x="1699" y="4072"/>
                  </a:cubicBezTo>
                  <a:cubicBezTo>
                    <a:pt x="2176" y="2967"/>
                    <a:pt x="2664" y="1804"/>
                    <a:pt x="3199" y="443"/>
                  </a:cubicBezTo>
                  <a:cubicBezTo>
                    <a:pt x="3246" y="350"/>
                    <a:pt x="3246" y="199"/>
                    <a:pt x="3292" y="105"/>
                  </a:cubicBezTo>
                  <a:lnTo>
                    <a:pt x="3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7"/>
            <p:cNvSpPr/>
            <p:nvPr/>
          </p:nvSpPr>
          <p:spPr>
            <a:xfrm>
              <a:off x="2563250" y="3099550"/>
              <a:ext cx="30250" cy="67775"/>
            </a:xfrm>
            <a:custGeom>
              <a:avLst/>
              <a:gdLst/>
              <a:ahLst/>
              <a:cxnLst/>
              <a:rect l="l" t="t" r="r" b="b"/>
              <a:pathLst>
                <a:path w="1210" h="2711" extrusionOk="0">
                  <a:moveTo>
                    <a:pt x="1163" y="1"/>
                  </a:moveTo>
                  <a:cubicBezTo>
                    <a:pt x="1117" y="47"/>
                    <a:pt x="1070" y="47"/>
                    <a:pt x="1070" y="94"/>
                  </a:cubicBezTo>
                  <a:cubicBezTo>
                    <a:pt x="779" y="768"/>
                    <a:pt x="430" y="1455"/>
                    <a:pt x="140" y="2176"/>
                  </a:cubicBezTo>
                  <a:cubicBezTo>
                    <a:pt x="47" y="2327"/>
                    <a:pt x="47" y="2466"/>
                    <a:pt x="0" y="2618"/>
                  </a:cubicBezTo>
                  <a:lnTo>
                    <a:pt x="0" y="2711"/>
                  </a:lnTo>
                  <a:cubicBezTo>
                    <a:pt x="0" y="2664"/>
                    <a:pt x="47" y="2618"/>
                    <a:pt x="47" y="2618"/>
                  </a:cubicBezTo>
                  <a:cubicBezTo>
                    <a:pt x="93" y="2513"/>
                    <a:pt x="198" y="2420"/>
                    <a:pt x="244" y="2327"/>
                  </a:cubicBezTo>
                  <a:cubicBezTo>
                    <a:pt x="384" y="2129"/>
                    <a:pt x="489" y="1931"/>
                    <a:pt x="582" y="1699"/>
                  </a:cubicBezTo>
                  <a:cubicBezTo>
                    <a:pt x="826" y="1210"/>
                    <a:pt x="1012" y="675"/>
                    <a:pt x="1210" y="140"/>
                  </a:cubicBezTo>
                  <a:cubicBezTo>
                    <a:pt x="1210" y="94"/>
                    <a:pt x="1210" y="47"/>
                    <a:pt x="1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7"/>
            <p:cNvSpPr/>
            <p:nvPr/>
          </p:nvSpPr>
          <p:spPr>
            <a:xfrm>
              <a:off x="2262850" y="2117000"/>
              <a:ext cx="296625" cy="235200"/>
            </a:xfrm>
            <a:custGeom>
              <a:avLst/>
              <a:gdLst/>
              <a:ahLst/>
              <a:cxnLst/>
              <a:rect l="l" t="t" r="r" b="b"/>
              <a:pathLst>
                <a:path w="11865" h="9408" extrusionOk="0">
                  <a:moveTo>
                    <a:pt x="140" y="0"/>
                  </a:moveTo>
                  <a:lnTo>
                    <a:pt x="1" y="233"/>
                  </a:lnTo>
                  <a:cubicBezTo>
                    <a:pt x="1164" y="919"/>
                    <a:pt x="2327" y="1640"/>
                    <a:pt x="3432" y="2373"/>
                  </a:cubicBezTo>
                  <a:lnTo>
                    <a:pt x="3432" y="2420"/>
                  </a:lnTo>
                  <a:cubicBezTo>
                    <a:pt x="3537" y="2466"/>
                    <a:pt x="3583" y="2617"/>
                    <a:pt x="3583" y="2710"/>
                  </a:cubicBezTo>
                  <a:cubicBezTo>
                    <a:pt x="3537" y="2908"/>
                    <a:pt x="3490" y="3048"/>
                    <a:pt x="3432" y="3199"/>
                  </a:cubicBezTo>
                  <a:cubicBezTo>
                    <a:pt x="3386" y="3292"/>
                    <a:pt x="3386" y="3385"/>
                    <a:pt x="3339" y="3490"/>
                  </a:cubicBezTo>
                  <a:lnTo>
                    <a:pt x="3339" y="3536"/>
                  </a:lnTo>
                  <a:cubicBezTo>
                    <a:pt x="3293" y="3629"/>
                    <a:pt x="3246" y="3780"/>
                    <a:pt x="3246" y="3873"/>
                  </a:cubicBezTo>
                  <a:cubicBezTo>
                    <a:pt x="3246" y="3966"/>
                    <a:pt x="3339" y="4071"/>
                    <a:pt x="3339" y="4071"/>
                  </a:cubicBezTo>
                  <a:cubicBezTo>
                    <a:pt x="3386" y="4071"/>
                    <a:pt x="3490" y="4013"/>
                    <a:pt x="3537" y="3966"/>
                  </a:cubicBezTo>
                  <a:cubicBezTo>
                    <a:pt x="3583" y="3873"/>
                    <a:pt x="3676" y="3722"/>
                    <a:pt x="3723" y="3583"/>
                  </a:cubicBezTo>
                  <a:cubicBezTo>
                    <a:pt x="3781" y="3431"/>
                    <a:pt x="3828" y="3245"/>
                    <a:pt x="3874" y="3048"/>
                  </a:cubicBezTo>
                  <a:lnTo>
                    <a:pt x="3967" y="2757"/>
                  </a:lnTo>
                  <a:lnTo>
                    <a:pt x="4549" y="3141"/>
                  </a:lnTo>
                  <a:cubicBezTo>
                    <a:pt x="4793" y="3338"/>
                    <a:pt x="5037" y="3536"/>
                    <a:pt x="5328" y="3676"/>
                  </a:cubicBezTo>
                  <a:lnTo>
                    <a:pt x="5375" y="3722"/>
                  </a:lnTo>
                  <a:lnTo>
                    <a:pt x="5084" y="4502"/>
                  </a:lnTo>
                  <a:cubicBezTo>
                    <a:pt x="4840" y="5083"/>
                    <a:pt x="4595" y="5711"/>
                    <a:pt x="4363" y="6293"/>
                  </a:cubicBezTo>
                  <a:cubicBezTo>
                    <a:pt x="4304" y="6397"/>
                    <a:pt x="4258" y="6537"/>
                    <a:pt x="4258" y="6688"/>
                  </a:cubicBezTo>
                  <a:cubicBezTo>
                    <a:pt x="4258" y="6781"/>
                    <a:pt x="4363" y="6828"/>
                    <a:pt x="4363" y="6874"/>
                  </a:cubicBezTo>
                  <a:cubicBezTo>
                    <a:pt x="4409" y="6874"/>
                    <a:pt x="4456" y="6828"/>
                    <a:pt x="4502" y="6781"/>
                  </a:cubicBezTo>
                  <a:cubicBezTo>
                    <a:pt x="4595" y="6688"/>
                    <a:pt x="4653" y="6584"/>
                    <a:pt x="4700" y="6490"/>
                  </a:cubicBezTo>
                  <a:cubicBezTo>
                    <a:pt x="4944" y="5909"/>
                    <a:pt x="5130" y="5327"/>
                    <a:pt x="5375" y="4699"/>
                  </a:cubicBezTo>
                  <a:lnTo>
                    <a:pt x="5572" y="4211"/>
                  </a:lnTo>
                  <a:cubicBezTo>
                    <a:pt x="5572" y="4164"/>
                    <a:pt x="5572" y="4118"/>
                    <a:pt x="5619" y="4071"/>
                  </a:cubicBezTo>
                  <a:lnTo>
                    <a:pt x="5665" y="3920"/>
                  </a:lnTo>
                  <a:lnTo>
                    <a:pt x="5758" y="3966"/>
                  </a:lnTo>
                  <a:cubicBezTo>
                    <a:pt x="5910" y="4071"/>
                    <a:pt x="6049" y="4211"/>
                    <a:pt x="6247" y="4304"/>
                  </a:cubicBezTo>
                  <a:cubicBezTo>
                    <a:pt x="6584" y="4502"/>
                    <a:pt x="6875" y="4746"/>
                    <a:pt x="7212" y="4944"/>
                  </a:cubicBezTo>
                  <a:cubicBezTo>
                    <a:pt x="7457" y="5083"/>
                    <a:pt x="7457" y="5234"/>
                    <a:pt x="7364" y="5420"/>
                  </a:cubicBezTo>
                  <a:cubicBezTo>
                    <a:pt x="7270" y="5758"/>
                    <a:pt x="7119" y="6107"/>
                    <a:pt x="7026" y="6444"/>
                  </a:cubicBezTo>
                  <a:cubicBezTo>
                    <a:pt x="7026" y="6490"/>
                    <a:pt x="7073" y="6584"/>
                    <a:pt x="7073" y="6630"/>
                  </a:cubicBezTo>
                  <a:cubicBezTo>
                    <a:pt x="7073" y="6615"/>
                    <a:pt x="7073" y="6609"/>
                    <a:pt x="7074" y="6609"/>
                  </a:cubicBezTo>
                  <a:cubicBezTo>
                    <a:pt x="7078" y="6609"/>
                    <a:pt x="7088" y="6630"/>
                    <a:pt x="7119" y="6630"/>
                  </a:cubicBezTo>
                  <a:cubicBezTo>
                    <a:pt x="7166" y="6630"/>
                    <a:pt x="7270" y="6584"/>
                    <a:pt x="7270" y="6537"/>
                  </a:cubicBezTo>
                  <a:cubicBezTo>
                    <a:pt x="7410" y="6397"/>
                    <a:pt x="7503" y="6200"/>
                    <a:pt x="7654" y="6002"/>
                  </a:cubicBezTo>
                  <a:cubicBezTo>
                    <a:pt x="7701" y="5909"/>
                    <a:pt x="7701" y="5816"/>
                    <a:pt x="7747" y="5665"/>
                  </a:cubicBezTo>
                  <a:cubicBezTo>
                    <a:pt x="7794" y="5618"/>
                    <a:pt x="7794" y="5572"/>
                    <a:pt x="7794" y="5525"/>
                  </a:cubicBezTo>
                  <a:lnTo>
                    <a:pt x="7852" y="5374"/>
                  </a:lnTo>
                  <a:lnTo>
                    <a:pt x="7992" y="5467"/>
                  </a:lnTo>
                  <a:cubicBezTo>
                    <a:pt x="8282" y="5711"/>
                    <a:pt x="8620" y="5909"/>
                    <a:pt x="8957" y="6153"/>
                  </a:cubicBezTo>
                  <a:lnTo>
                    <a:pt x="9539" y="6584"/>
                  </a:lnTo>
                  <a:lnTo>
                    <a:pt x="9399" y="6828"/>
                  </a:lnTo>
                  <a:cubicBezTo>
                    <a:pt x="8864" y="7607"/>
                    <a:pt x="8573" y="8282"/>
                    <a:pt x="8329" y="9015"/>
                  </a:cubicBezTo>
                  <a:cubicBezTo>
                    <a:pt x="8282" y="9247"/>
                    <a:pt x="8282" y="9352"/>
                    <a:pt x="8375" y="9398"/>
                  </a:cubicBezTo>
                  <a:cubicBezTo>
                    <a:pt x="8396" y="9405"/>
                    <a:pt x="8415" y="9407"/>
                    <a:pt x="8433" y="9407"/>
                  </a:cubicBezTo>
                  <a:cubicBezTo>
                    <a:pt x="8552" y="9407"/>
                    <a:pt x="8634" y="9285"/>
                    <a:pt x="8724" y="9154"/>
                  </a:cubicBezTo>
                  <a:cubicBezTo>
                    <a:pt x="8817" y="8956"/>
                    <a:pt x="8911" y="8770"/>
                    <a:pt x="8957" y="8619"/>
                  </a:cubicBezTo>
                  <a:cubicBezTo>
                    <a:pt x="9015" y="8479"/>
                    <a:pt x="9062" y="8375"/>
                    <a:pt x="9108" y="8282"/>
                  </a:cubicBezTo>
                  <a:cubicBezTo>
                    <a:pt x="9353" y="7793"/>
                    <a:pt x="9539" y="7363"/>
                    <a:pt x="9783" y="6921"/>
                  </a:cubicBezTo>
                  <a:lnTo>
                    <a:pt x="9829" y="6781"/>
                  </a:lnTo>
                  <a:lnTo>
                    <a:pt x="9934" y="6874"/>
                  </a:lnTo>
                  <a:cubicBezTo>
                    <a:pt x="10516" y="7270"/>
                    <a:pt x="11097" y="7654"/>
                    <a:pt x="11679" y="8084"/>
                  </a:cubicBezTo>
                  <a:lnTo>
                    <a:pt x="11865" y="7793"/>
                  </a:lnTo>
                  <a:cubicBezTo>
                    <a:pt x="10516" y="6828"/>
                    <a:pt x="9201" y="5862"/>
                    <a:pt x="7852" y="4885"/>
                  </a:cubicBezTo>
                  <a:lnTo>
                    <a:pt x="7747" y="4885"/>
                  </a:lnTo>
                  <a:lnTo>
                    <a:pt x="7317" y="4699"/>
                  </a:lnTo>
                  <a:lnTo>
                    <a:pt x="7747" y="4699"/>
                  </a:lnTo>
                  <a:cubicBezTo>
                    <a:pt x="7945" y="4653"/>
                    <a:pt x="8143" y="4653"/>
                    <a:pt x="8282" y="4653"/>
                  </a:cubicBezTo>
                  <a:cubicBezTo>
                    <a:pt x="8666" y="4595"/>
                    <a:pt x="9062" y="4595"/>
                    <a:pt x="9399" y="4548"/>
                  </a:cubicBezTo>
                  <a:cubicBezTo>
                    <a:pt x="9492" y="4548"/>
                    <a:pt x="9597" y="4502"/>
                    <a:pt x="9690" y="4408"/>
                  </a:cubicBezTo>
                  <a:cubicBezTo>
                    <a:pt x="9597" y="4362"/>
                    <a:pt x="9492" y="4304"/>
                    <a:pt x="9446" y="4304"/>
                  </a:cubicBezTo>
                  <a:cubicBezTo>
                    <a:pt x="8911" y="4257"/>
                    <a:pt x="8329" y="4257"/>
                    <a:pt x="7654" y="4257"/>
                  </a:cubicBezTo>
                  <a:cubicBezTo>
                    <a:pt x="7608" y="4257"/>
                    <a:pt x="7561" y="4304"/>
                    <a:pt x="7503" y="4408"/>
                  </a:cubicBezTo>
                  <a:cubicBezTo>
                    <a:pt x="7457" y="4408"/>
                    <a:pt x="7410" y="4455"/>
                    <a:pt x="7364" y="4502"/>
                  </a:cubicBezTo>
                  <a:lnTo>
                    <a:pt x="7317" y="4502"/>
                  </a:lnTo>
                  <a:cubicBezTo>
                    <a:pt x="7270" y="4502"/>
                    <a:pt x="7270" y="4502"/>
                    <a:pt x="7119" y="4408"/>
                  </a:cubicBezTo>
                  <a:lnTo>
                    <a:pt x="5619" y="3431"/>
                  </a:lnTo>
                  <a:cubicBezTo>
                    <a:pt x="4304" y="2559"/>
                    <a:pt x="3002" y="1640"/>
                    <a:pt x="1641" y="768"/>
                  </a:cubicBezTo>
                  <a:lnTo>
                    <a:pt x="1548" y="721"/>
                  </a:lnTo>
                  <a:cubicBezTo>
                    <a:pt x="1106" y="431"/>
                    <a:pt x="629" y="14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7"/>
            <p:cNvSpPr/>
            <p:nvPr/>
          </p:nvSpPr>
          <p:spPr>
            <a:xfrm>
              <a:off x="2525725" y="3189125"/>
              <a:ext cx="27950" cy="58175"/>
            </a:xfrm>
            <a:custGeom>
              <a:avLst/>
              <a:gdLst/>
              <a:ahLst/>
              <a:cxnLst/>
              <a:rect l="l" t="t" r="r" b="b"/>
              <a:pathLst>
                <a:path w="1118" h="2327" extrusionOk="0">
                  <a:moveTo>
                    <a:pt x="1117" y="0"/>
                  </a:moveTo>
                  <a:cubicBezTo>
                    <a:pt x="1059" y="47"/>
                    <a:pt x="1013" y="93"/>
                    <a:pt x="966" y="93"/>
                  </a:cubicBezTo>
                  <a:cubicBezTo>
                    <a:pt x="675" y="733"/>
                    <a:pt x="431" y="1256"/>
                    <a:pt x="245" y="1698"/>
                  </a:cubicBezTo>
                  <a:cubicBezTo>
                    <a:pt x="140" y="1896"/>
                    <a:pt x="94" y="2082"/>
                    <a:pt x="1" y="2280"/>
                  </a:cubicBezTo>
                  <a:lnTo>
                    <a:pt x="1" y="2326"/>
                  </a:lnTo>
                  <a:cubicBezTo>
                    <a:pt x="385" y="1943"/>
                    <a:pt x="722" y="1407"/>
                    <a:pt x="966" y="733"/>
                  </a:cubicBezTo>
                  <a:cubicBezTo>
                    <a:pt x="1059" y="535"/>
                    <a:pt x="1117" y="291"/>
                    <a:pt x="1117" y="151"/>
                  </a:cubicBezTo>
                  <a:lnTo>
                    <a:pt x="11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7"/>
            <p:cNvSpPr/>
            <p:nvPr/>
          </p:nvSpPr>
          <p:spPr>
            <a:xfrm>
              <a:off x="2517300" y="2961425"/>
              <a:ext cx="18050" cy="36375"/>
            </a:xfrm>
            <a:custGeom>
              <a:avLst/>
              <a:gdLst/>
              <a:ahLst/>
              <a:cxnLst/>
              <a:rect l="l" t="t" r="r" b="b"/>
              <a:pathLst>
                <a:path w="722" h="1455" extrusionOk="0">
                  <a:moveTo>
                    <a:pt x="477" y="1"/>
                  </a:moveTo>
                  <a:cubicBezTo>
                    <a:pt x="431" y="1"/>
                    <a:pt x="384" y="47"/>
                    <a:pt x="338" y="140"/>
                  </a:cubicBezTo>
                  <a:lnTo>
                    <a:pt x="338" y="187"/>
                  </a:lnTo>
                  <a:cubicBezTo>
                    <a:pt x="233" y="536"/>
                    <a:pt x="93" y="920"/>
                    <a:pt x="47" y="1257"/>
                  </a:cubicBezTo>
                  <a:cubicBezTo>
                    <a:pt x="0" y="1303"/>
                    <a:pt x="93" y="1455"/>
                    <a:pt x="140" y="1455"/>
                  </a:cubicBezTo>
                  <a:cubicBezTo>
                    <a:pt x="233" y="1455"/>
                    <a:pt x="338" y="1408"/>
                    <a:pt x="338" y="1350"/>
                  </a:cubicBezTo>
                  <a:cubicBezTo>
                    <a:pt x="431" y="1117"/>
                    <a:pt x="524" y="827"/>
                    <a:pt x="628" y="536"/>
                  </a:cubicBezTo>
                  <a:cubicBezTo>
                    <a:pt x="628" y="431"/>
                    <a:pt x="675" y="338"/>
                    <a:pt x="722" y="245"/>
                  </a:cubicBezTo>
                  <a:cubicBezTo>
                    <a:pt x="675" y="187"/>
                    <a:pt x="675" y="187"/>
                    <a:pt x="675" y="140"/>
                  </a:cubicBezTo>
                  <a:cubicBezTo>
                    <a:pt x="628" y="94"/>
                    <a:pt x="582" y="1"/>
                    <a:pt x="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7"/>
            <p:cNvSpPr/>
            <p:nvPr/>
          </p:nvSpPr>
          <p:spPr>
            <a:xfrm>
              <a:off x="2506250" y="2905600"/>
              <a:ext cx="20675" cy="69225"/>
            </a:xfrm>
            <a:custGeom>
              <a:avLst/>
              <a:gdLst/>
              <a:ahLst/>
              <a:cxnLst/>
              <a:rect l="l" t="t" r="r" b="b"/>
              <a:pathLst>
                <a:path w="827" h="2769" extrusionOk="0">
                  <a:moveTo>
                    <a:pt x="675" y="0"/>
                  </a:moveTo>
                  <a:cubicBezTo>
                    <a:pt x="628" y="0"/>
                    <a:pt x="582" y="94"/>
                    <a:pt x="535" y="291"/>
                  </a:cubicBezTo>
                  <a:cubicBezTo>
                    <a:pt x="384" y="919"/>
                    <a:pt x="198" y="1652"/>
                    <a:pt x="47" y="2373"/>
                  </a:cubicBezTo>
                  <a:cubicBezTo>
                    <a:pt x="0" y="2525"/>
                    <a:pt x="0" y="2618"/>
                    <a:pt x="0" y="2769"/>
                  </a:cubicBezTo>
                  <a:cubicBezTo>
                    <a:pt x="93" y="2525"/>
                    <a:pt x="245" y="2280"/>
                    <a:pt x="338" y="2036"/>
                  </a:cubicBezTo>
                  <a:cubicBezTo>
                    <a:pt x="582" y="1501"/>
                    <a:pt x="733" y="966"/>
                    <a:pt x="826" y="338"/>
                  </a:cubicBezTo>
                  <a:lnTo>
                    <a:pt x="826" y="291"/>
                  </a:lnTo>
                  <a:cubicBezTo>
                    <a:pt x="826" y="94"/>
                    <a:pt x="826" y="47"/>
                    <a:pt x="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7"/>
            <p:cNvSpPr/>
            <p:nvPr/>
          </p:nvSpPr>
          <p:spPr>
            <a:xfrm>
              <a:off x="2439650" y="3529625"/>
              <a:ext cx="65450" cy="19500"/>
            </a:xfrm>
            <a:custGeom>
              <a:avLst/>
              <a:gdLst/>
              <a:ahLst/>
              <a:cxnLst/>
              <a:rect l="l" t="t" r="r" b="b"/>
              <a:pathLst>
                <a:path w="2618" h="780" extrusionOk="0">
                  <a:moveTo>
                    <a:pt x="1" y="0"/>
                  </a:moveTo>
                  <a:lnTo>
                    <a:pt x="1" y="94"/>
                  </a:lnTo>
                  <a:lnTo>
                    <a:pt x="47" y="140"/>
                  </a:lnTo>
                  <a:cubicBezTo>
                    <a:pt x="140" y="245"/>
                    <a:pt x="245" y="384"/>
                    <a:pt x="338" y="431"/>
                  </a:cubicBezTo>
                  <a:cubicBezTo>
                    <a:pt x="780" y="675"/>
                    <a:pt x="1257" y="780"/>
                    <a:pt x="1699" y="780"/>
                  </a:cubicBezTo>
                  <a:cubicBezTo>
                    <a:pt x="1990" y="780"/>
                    <a:pt x="2281" y="722"/>
                    <a:pt x="2618" y="629"/>
                  </a:cubicBezTo>
                  <a:cubicBezTo>
                    <a:pt x="2525" y="629"/>
                    <a:pt x="2420" y="582"/>
                    <a:pt x="2327" y="582"/>
                  </a:cubicBezTo>
                  <a:cubicBezTo>
                    <a:pt x="2129" y="535"/>
                    <a:pt x="1943" y="535"/>
                    <a:pt x="1745" y="489"/>
                  </a:cubicBezTo>
                  <a:cubicBezTo>
                    <a:pt x="1164" y="431"/>
                    <a:pt x="582" y="338"/>
                    <a:pt x="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7"/>
            <p:cNvSpPr/>
            <p:nvPr/>
          </p:nvSpPr>
          <p:spPr>
            <a:xfrm>
              <a:off x="2484450" y="3006200"/>
              <a:ext cx="18325" cy="68950"/>
            </a:xfrm>
            <a:custGeom>
              <a:avLst/>
              <a:gdLst/>
              <a:ahLst/>
              <a:cxnLst/>
              <a:rect l="l" t="t" r="r" b="b"/>
              <a:pathLst>
                <a:path w="733" h="2758" extrusionOk="0">
                  <a:moveTo>
                    <a:pt x="628" y="1"/>
                  </a:moveTo>
                  <a:cubicBezTo>
                    <a:pt x="582" y="1"/>
                    <a:pt x="535" y="47"/>
                    <a:pt x="489" y="47"/>
                  </a:cubicBezTo>
                  <a:cubicBezTo>
                    <a:pt x="442" y="199"/>
                    <a:pt x="384" y="292"/>
                    <a:pt x="337" y="385"/>
                  </a:cubicBezTo>
                  <a:cubicBezTo>
                    <a:pt x="244" y="1118"/>
                    <a:pt x="151" y="1839"/>
                    <a:pt x="0" y="2525"/>
                  </a:cubicBezTo>
                  <a:lnTo>
                    <a:pt x="0" y="2758"/>
                  </a:lnTo>
                  <a:cubicBezTo>
                    <a:pt x="337" y="2130"/>
                    <a:pt x="535" y="1548"/>
                    <a:pt x="628" y="966"/>
                  </a:cubicBezTo>
                  <a:cubicBezTo>
                    <a:pt x="675" y="722"/>
                    <a:pt x="733" y="431"/>
                    <a:pt x="733" y="94"/>
                  </a:cubicBezTo>
                  <a:cubicBezTo>
                    <a:pt x="733" y="47"/>
                    <a:pt x="628" y="1"/>
                    <a:pt x="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7"/>
            <p:cNvSpPr/>
            <p:nvPr/>
          </p:nvSpPr>
          <p:spPr>
            <a:xfrm>
              <a:off x="2469900" y="3466525"/>
              <a:ext cx="27950" cy="29100"/>
            </a:xfrm>
            <a:custGeom>
              <a:avLst/>
              <a:gdLst/>
              <a:ahLst/>
              <a:cxnLst/>
              <a:rect l="l" t="t" r="r" b="b"/>
              <a:pathLst>
                <a:path w="1118" h="1164" extrusionOk="0">
                  <a:moveTo>
                    <a:pt x="675" y="0"/>
                  </a:moveTo>
                  <a:cubicBezTo>
                    <a:pt x="629" y="105"/>
                    <a:pt x="582" y="245"/>
                    <a:pt x="489" y="338"/>
                  </a:cubicBezTo>
                  <a:cubicBezTo>
                    <a:pt x="489" y="396"/>
                    <a:pt x="442" y="442"/>
                    <a:pt x="442" y="489"/>
                  </a:cubicBezTo>
                  <a:lnTo>
                    <a:pt x="384" y="535"/>
                  </a:lnTo>
                  <a:lnTo>
                    <a:pt x="338" y="535"/>
                  </a:lnTo>
                  <a:cubicBezTo>
                    <a:pt x="0" y="535"/>
                    <a:pt x="0" y="733"/>
                    <a:pt x="0" y="873"/>
                  </a:cubicBezTo>
                  <a:cubicBezTo>
                    <a:pt x="0" y="1024"/>
                    <a:pt x="93" y="1117"/>
                    <a:pt x="245" y="1164"/>
                  </a:cubicBezTo>
                  <a:lnTo>
                    <a:pt x="291" y="1164"/>
                  </a:lnTo>
                  <a:cubicBezTo>
                    <a:pt x="384" y="1164"/>
                    <a:pt x="535" y="1117"/>
                    <a:pt x="582" y="780"/>
                  </a:cubicBezTo>
                  <a:lnTo>
                    <a:pt x="629" y="687"/>
                  </a:lnTo>
                  <a:lnTo>
                    <a:pt x="675" y="687"/>
                  </a:lnTo>
                  <a:cubicBezTo>
                    <a:pt x="1071" y="687"/>
                    <a:pt x="1117" y="535"/>
                    <a:pt x="1117" y="396"/>
                  </a:cubicBezTo>
                  <a:cubicBezTo>
                    <a:pt x="1117" y="245"/>
                    <a:pt x="966" y="47"/>
                    <a:pt x="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7"/>
            <p:cNvSpPr/>
            <p:nvPr/>
          </p:nvSpPr>
          <p:spPr>
            <a:xfrm>
              <a:off x="2457675" y="3507825"/>
              <a:ext cx="30575" cy="9600"/>
            </a:xfrm>
            <a:custGeom>
              <a:avLst/>
              <a:gdLst/>
              <a:ahLst/>
              <a:cxnLst/>
              <a:rect l="l" t="t" r="r" b="b"/>
              <a:pathLst>
                <a:path w="1223" h="384" extrusionOk="0">
                  <a:moveTo>
                    <a:pt x="1" y="0"/>
                  </a:moveTo>
                  <a:cubicBezTo>
                    <a:pt x="292" y="140"/>
                    <a:pt x="873" y="337"/>
                    <a:pt x="1222" y="384"/>
                  </a:cubicBezTo>
                  <a:cubicBezTo>
                    <a:pt x="931" y="198"/>
                    <a:pt x="396"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7"/>
            <p:cNvSpPr/>
            <p:nvPr/>
          </p:nvSpPr>
          <p:spPr>
            <a:xfrm>
              <a:off x="2459150" y="3450825"/>
              <a:ext cx="11925" cy="14550"/>
            </a:xfrm>
            <a:custGeom>
              <a:avLst/>
              <a:gdLst/>
              <a:ahLst/>
              <a:cxnLst/>
              <a:rect l="l" t="t" r="r" b="b"/>
              <a:pathLst>
                <a:path w="477" h="582" extrusionOk="0">
                  <a:moveTo>
                    <a:pt x="186" y="0"/>
                  </a:moveTo>
                  <a:cubicBezTo>
                    <a:pt x="93" y="0"/>
                    <a:pt x="0" y="152"/>
                    <a:pt x="0" y="291"/>
                  </a:cubicBezTo>
                  <a:cubicBezTo>
                    <a:pt x="0" y="442"/>
                    <a:pt x="93" y="582"/>
                    <a:pt x="233" y="582"/>
                  </a:cubicBezTo>
                  <a:cubicBezTo>
                    <a:pt x="384" y="582"/>
                    <a:pt x="477" y="489"/>
                    <a:pt x="477" y="338"/>
                  </a:cubicBezTo>
                  <a:cubicBezTo>
                    <a:pt x="477" y="198"/>
                    <a:pt x="291" y="0"/>
                    <a:pt x="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7"/>
            <p:cNvSpPr/>
            <p:nvPr/>
          </p:nvSpPr>
          <p:spPr>
            <a:xfrm>
              <a:off x="2214300" y="2096625"/>
              <a:ext cx="63125" cy="227425"/>
            </a:xfrm>
            <a:custGeom>
              <a:avLst/>
              <a:gdLst/>
              <a:ahLst/>
              <a:cxnLst/>
              <a:rect l="l" t="t" r="r" b="b"/>
              <a:pathLst>
                <a:path w="2525" h="9097" extrusionOk="0">
                  <a:moveTo>
                    <a:pt x="227" y="1"/>
                  </a:moveTo>
                  <a:cubicBezTo>
                    <a:pt x="166" y="1"/>
                    <a:pt x="117" y="13"/>
                    <a:pt x="93" y="36"/>
                  </a:cubicBezTo>
                  <a:cubicBezTo>
                    <a:pt x="47" y="82"/>
                    <a:pt x="0" y="175"/>
                    <a:pt x="47" y="327"/>
                  </a:cubicBezTo>
                  <a:lnTo>
                    <a:pt x="47" y="420"/>
                  </a:lnTo>
                  <a:lnTo>
                    <a:pt x="47" y="617"/>
                  </a:lnTo>
                  <a:cubicBezTo>
                    <a:pt x="198" y="1106"/>
                    <a:pt x="291" y="1583"/>
                    <a:pt x="431" y="2071"/>
                  </a:cubicBezTo>
                  <a:lnTo>
                    <a:pt x="582" y="2653"/>
                  </a:lnTo>
                  <a:lnTo>
                    <a:pt x="628" y="2653"/>
                  </a:lnTo>
                  <a:lnTo>
                    <a:pt x="582" y="2699"/>
                  </a:lnTo>
                  <a:cubicBezTo>
                    <a:pt x="582" y="2746"/>
                    <a:pt x="582" y="2793"/>
                    <a:pt x="628" y="2793"/>
                  </a:cubicBezTo>
                  <a:lnTo>
                    <a:pt x="628" y="2897"/>
                  </a:lnTo>
                  <a:lnTo>
                    <a:pt x="966" y="4060"/>
                  </a:lnTo>
                  <a:cubicBezTo>
                    <a:pt x="1257" y="5119"/>
                    <a:pt x="1501" y="6189"/>
                    <a:pt x="1792" y="7259"/>
                  </a:cubicBezTo>
                  <a:cubicBezTo>
                    <a:pt x="1943" y="7689"/>
                    <a:pt x="2036" y="8131"/>
                    <a:pt x="2129" y="8608"/>
                  </a:cubicBezTo>
                  <a:cubicBezTo>
                    <a:pt x="2175" y="8759"/>
                    <a:pt x="2234" y="8957"/>
                    <a:pt x="2280" y="9097"/>
                  </a:cubicBezTo>
                  <a:lnTo>
                    <a:pt x="2524" y="9097"/>
                  </a:lnTo>
                  <a:cubicBezTo>
                    <a:pt x="2466" y="8131"/>
                    <a:pt x="2234" y="7212"/>
                    <a:pt x="1989" y="6387"/>
                  </a:cubicBezTo>
                  <a:cubicBezTo>
                    <a:pt x="1699" y="5363"/>
                    <a:pt x="1454" y="4351"/>
                    <a:pt x="1164" y="3328"/>
                  </a:cubicBezTo>
                  <a:cubicBezTo>
                    <a:pt x="1070" y="2851"/>
                    <a:pt x="919" y="2316"/>
                    <a:pt x="780" y="1781"/>
                  </a:cubicBezTo>
                  <a:cubicBezTo>
                    <a:pt x="675" y="1490"/>
                    <a:pt x="582" y="1199"/>
                    <a:pt x="489" y="862"/>
                  </a:cubicBezTo>
                  <a:cubicBezTo>
                    <a:pt x="489" y="757"/>
                    <a:pt x="431" y="617"/>
                    <a:pt x="384" y="466"/>
                  </a:cubicBezTo>
                  <a:lnTo>
                    <a:pt x="338" y="420"/>
                  </a:lnTo>
                  <a:lnTo>
                    <a:pt x="489" y="129"/>
                  </a:lnTo>
                  <a:lnTo>
                    <a:pt x="535" y="36"/>
                  </a:lnTo>
                  <a:lnTo>
                    <a:pt x="431" y="36"/>
                  </a:lnTo>
                  <a:cubicBezTo>
                    <a:pt x="361" y="13"/>
                    <a:pt x="288" y="1"/>
                    <a:pt x="2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7"/>
            <p:cNvSpPr/>
            <p:nvPr/>
          </p:nvSpPr>
          <p:spPr>
            <a:xfrm>
              <a:off x="2222725" y="2099825"/>
              <a:ext cx="3800" cy="8475"/>
            </a:xfrm>
            <a:custGeom>
              <a:avLst/>
              <a:gdLst/>
              <a:ahLst/>
              <a:cxnLst/>
              <a:rect l="l" t="t" r="r" b="b"/>
              <a:pathLst>
                <a:path w="152" h="339" extrusionOk="0">
                  <a:moveTo>
                    <a:pt x="152" y="1"/>
                  </a:moveTo>
                  <a:lnTo>
                    <a:pt x="1" y="292"/>
                  </a:lnTo>
                  <a:lnTo>
                    <a:pt x="47" y="338"/>
                  </a:lnTo>
                  <a:lnTo>
                    <a:pt x="47" y="292"/>
                  </a:lnTo>
                  <a:lnTo>
                    <a:pt x="47" y="245"/>
                  </a:lnTo>
                  <a:lnTo>
                    <a:pt x="1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7"/>
            <p:cNvSpPr/>
            <p:nvPr/>
          </p:nvSpPr>
          <p:spPr>
            <a:xfrm>
              <a:off x="2685650" y="2288850"/>
              <a:ext cx="23000" cy="47425"/>
            </a:xfrm>
            <a:custGeom>
              <a:avLst/>
              <a:gdLst/>
              <a:ahLst/>
              <a:cxnLst/>
              <a:rect l="l" t="t" r="r" b="b"/>
              <a:pathLst>
                <a:path w="920" h="1897" extrusionOk="0">
                  <a:moveTo>
                    <a:pt x="187" y="0"/>
                  </a:moveTo>
                  <a:cubicBezTo>
                    <a:pt x="141" y="0"/>
                    <a:pt x="141" y="47"/>
                    <a:pt x="94" y="47"/>
                  </a:cubicBezTo>
                  <a:cubicBezTo>
                    <a:pt x="1" y="105"/>
                    <a:pt x="1" y="152"/>
                    <a:pt x="48" y="338"/>
                  </a:cubicBezTo>
                  <a:lnTo>
                    <a:pt x="94" y="535"/>
                  </a:lnTo>
                  <a:cubicBezTo>
                    <a:pt x="187" y="826"/>
                    <a:pt x="292" y="1163"/>
                    <a:pt x="385" y="1454"/>
                  </a:cubicBezTo>
                  <a:cubicBezTo>
                    <a:pt x="431" y="1605"/>
                    <a:pt x="536" y="1699"/>
                    <a:pt x="583" y="1792"/>
                  </a:cubicBezTo>
                  <a:cubicBezTo>
                    <a:pt x="629" y="1850"/>
                    <a:pt x="722" y="1896"/>
                    <a:pt x="769" y="1896"/>
                  </a:cubicBezTo>
                  <a:cubicBezTo>
                    <a:pt x="827" y="1896"/>
                    <a:pt x="827" y="1792"/>
                    <a:pt x="873" y="1745"/>
                  </a:cubicBezTo>
                  <a:lnTo>
                    <a:pt x="920" y="1699"/>
                  </a:lnTo>
                  <a:lnTo>
                    <a:pt x="920" y="1605"/>
                  </a:lnTo>
                  <a:lnTo>
                    <a:pt x="920" y="1501"/>
                  </a:lnTo>
                  <a:cubicBezTo>
                    <a:pt x="827" y="977"/>
                    <a:pt x="629" y="535"/>
                    <a:pt x="385" y="152"/>
                  </a:cubicBezTo>
                  <a:cubicBezTo>
                    <a:pt x="385" y="105"/>
                    <a:pt x="292"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7"/>
            <p:cNvSpPr/>
            <p:nvPr/>
          </p:nvSpPr>
          <p:spPr>
            <a:xfrm>
              <a:off x="2576625" y="2233300"/>
              <a:ext cx="52075" cy="16900"/>
            </a:xfrm>
            <a:custGeom>
              <a:avLst/>
              <a:gdLst/>
              <a:ahLst/>
              <a:cxnLst/>
              <a:rect l="l" t="t" r="r" b="b"/>
              <a:pathLst>
                <a:path w="2083" h="676" extrusionOk="0">
                  <a:moveTo>
                    <a:pt x="140" y="1"/>
                  </a:moveTo>
                  <a:cubicBezTo>
                    <a:pt x="93" y="1"/>
                    <a:pt x="47" y="47"/>
                    <a:pt x="0" y="94"/>
                  </a:cubicBezTo>
                  <a:cubicBezTo>
                    <a:pt x="0" y="140"/>
                    <a:pt x="47" y="233"/>
                    <a:pt x="47" y="233"/>
                  </a:cubicBezTo>
                  <a:cubicBezTo>
                    <a:pt x="244" y="338"/>
                    <a:pt x="431" y="431"/>
                    <a:pt x="628" y="478"/>
                  </a:cubicBezTo>
                  <a:cubicBezTo>
                    <a:pt x="873" y="582"/>
                    <a:pt x="1163" y="582"/>
                    <a:pt x="1408" y="629"/>
                  </a:cubicBezTo>
                  <a:cubicBezTo>
                    <a:pt x="1501" y="629"/>
                    <a:pt x="1547" y="675"/>
                    <a:pt x="1640" y="675"/>
                  </a:cubicBezTo>
                  <a:lnTo>
                    <a:pt x="1931" y="675"/>
                  </a:lnTo>
                  <a:cubicBezTo>
                    <a:pt x="2036" y="629"/>
                    <a:pt x="2036" y="629"/>
                    <a:pt x="2082" y="629"/>
                  </a:cubicBezTo>
                  <a:cubicBezTo>
                    <a:pt x="2036" y="582"/>
                    <a:pt x="2036" y="524"/>
                    <a:pt x="1989" y="524"/>
                  </a:cubicBezTo>
                  <a:lnTo>
                    <a:pt x="1989" y="478"/>
                  </a:lnTo>
                  <a:lnTo>
                    <a:pt x="1931" y="478"/>
                  </a:lnTo>
                  <a:lnTo>
                    <a:pt x="1884" y="431"/>
                  </a:lnTo>
                  <a:cubicBezTo>
                    <a:pt x="1408" y="140"/>
                    <a:pt x="919" y="94"/>
                    <a:pt x="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7"/>
            <p:cNvSpPr/>
            <p:nvPr/>
          </p:nvSpPr>
          <p:spPr>
            <a:xfrm>
              <a:off x="2592325" y="2521475"/>
              <a:ext cx="20675" cy="41325"/>
            </a:xfrm>
            <a:custGeom>
              <a:avLst/>
              <a:gdLst/>
              <a:ahLst/>
              <a:cxnLst/>
              <a:rect l="l" t="t" r="r" b="b"/>
              <a:pathLst>
                <a:path w="827" h="1653" extrusionOk="0">
                  <a:moveTo>
                    <a:pt x="628" y="0"/>
                  </a:moveTo>
                  <a:cubicBezTo>
                    <a:pt x="582" y="0"/>
                    <a:pt x="489" y="105"/>
                    <a:pt x="489" y="105"/>
                  </a:cubicBezTo>
                  <a:cubicBezTo>
                    <a:pt x="291" y="535"/>
                    <a:pt x="140" y="977"/>
                    <a:pt x="0" y="1501"/>
                  </a:cubicBezTo>
                  <a:lnTo>
                    <a:pt x="0" y="1652"/>
                  </a:lnTo>
                  <a:cubicBezTo>
                    <a:pt x="93" y="1652"/>
                    <a:pt x="140" y="1606"/>
                    <a:pt x="198" y="1606"/>
                  </a:cubicBezTo>
                  <a:cubicBezTo>
                    <a:pt x="245" y="1559"/>
                    <a:pt x="338" y="1501"/>
                    <a:pt x="384" y="1454"/>
                  </a:cubicBezTo>
                  <a:cubicBezTo>
                    <a:pt x="582" y="1164"/>
                    <a:pt x="721" y="826"/>
                    <a:pt x="826" y="396"/>
                  </a:cubicBezTo>
                  <a:lnTo>
                    <a:pt x="826" y="291"/>
                  </a:lnTo>
                  <a:lnTo>
                    <a:pt x="826" y="198"/>
                  </a:lnTo>
                  <a:cubicBezTo>
                    <a:pt x="780" y="152"/>
                    <a:pt x="675" y="47"/>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7"/>
            <p:cNvSpPr/>
            <p:nvPr/>
          </p:nvSpPr>
          <p:spPr>
            <a:xfrm>
              <a:off x="2512350" y="2599125"/>
              <a:ext cx="38700" cy="38675"/>
            </a:xfrm>
            <a:custGeom>
              <a:avLst/>
              <a:gdLst/>
              <a:ahLst/>
              <a:cxnLst/>
              <a:rect l="l" t="t" r="r" b="b"/>
              <a:pathLst>
                <a:path w="1548" h="1547" extrusionOk="0">
                  <a:moveTo>
                    <a:pt x="1408" y="0"/>
                  </a:moveTo>
                  <a:cubicBezTo>
                    <a:pt x="1362" y="0"/>
                    <a:pt x="1303" y="47"/>
                    <a:pt x="1210" y="93"/>
                  </a:cubicBezTo>
                  <a:cubicBezTo>
                    <a:pt x="1164" y="198"/>
                    <a:pt x="1071" y="291"/>
                    <a:pt x="966" y="337"/>
                  </a:cubicBezTo>
                  <a:cubicBezTo>
                    <a:pt x="826" y="535"/>
                    <a:pt x="629" y="675"/>
                    <a:pt x="489" y="872"/>
                  </a:cubicBezTo>
                  <a:cubicBezTo>
                    <a:pt x="338" y="1012"/>
                    <a:pt x="198" y="1210"/>
                    <a:pt x="94" y="1407"/>
                  </a:cubicBezTo>
                  <a:cubicBezTo>
                    <a:pt x="94" y="1454"/>
                    <a:pt x="47" y="1500"/>
                    <a:pt x="1" y="1547"/>
                  </a:cubicBezTo>
                  <a:cubicBezTo>
                    <a:pt x="629" y="1361"/>
                    <a:pt x="1117" y="1012"/>
                    <a:pt x="1501" y="384"/>
                  </a:cubicBezTo>
                  <a:cubicBezTo>
                    <a:pt x="1548" y="384"/>
                    <a:pt x="1548" y="337"/>
                    <a:pt x="1548" y="337"/>
                  </a:cubicBezTo>
                  <a:lnTo>
                    <a:pt x="1548" y="244"/>
                  </a:lnTo>
                  <a:cubicBezTo>
                    <a:pt x="1501" y="140"/>
                    <a:pt x="1501" y="47"/>
                    <a:pt x="1455" y="47"/>
                  </a:cubicBezTo>
                  <a:cubicBezTo>
                    <a:pt x="1455" y="0"/>
                    <a:pt x="1455" y="0"/>
                    <a:pt x="1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7"/>
            <p:cNvSpPr/>
            <p:nvPr/>
          </p:nvSpPr>
          <p:spPr>
            <a:xfrm>
              <a:off x="2457675" y="2658425"/>
              <a:ext cx="30575" cy="25625"/>
            </a:xfrm>
            <a:custGeom>
              <a:avLst/>
              <a:gdLst/>
              <a:ahLst/>
              <a:cxnLst/>
              <a:rect l="l" t="t" r="r" b="b"/>
              <a:pathLst>
                <a:path w="1223" h="1025" extrusionOk="0">
                  <a:moveTo>
                    <a:pt x="931" y="1"/>
                  </a:moveTo>
                  <a:cubicBezTo>
                    <a:pt x="873" y="1"/>
                    <a:pt x="780" y="1"/>
                    <a:pt x="734" y="47"/>
                  </a:cubicBezTo>
                  <a:cubicBezTo>
                    <a:pt x="396" y="245"/>
                    <a:pt x="152" y="536"/>
                    <a:pt x="1" y="1024"/>
                  </a:cubicBezTo>
                  <a:cubicBezTo>
                    <a:pt x="106" y="966"/>
                    <a:pt x="199" y="966"/>
                    <a:pt x="245" y="966"/>
                  </a:cubicBezTo>
                  <a:cubicBezTo>
                    <a:pt x="489" y="780"/>
                    <a:pt x="734" y="582"/>
                    <a:pt x="1024" y="385"/>
                  </a:cubicBezTo>
                  <a:cubicBezTo>
                    <a:pt x="1222" y="245"/>
                    <a:pt x="1118" y="152"/>
                    <a:pt x="1071" y="94"/>
                  </a:cubicBezTo>
                  <a:cubicBezTo>
                    <a:pt x="1024" y="1"/>
                    <a:pt x="978" y="1"/>
                    <a:pt x="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7"/>
            <p:cNvSpPr/>
            <p:nvPr/>
          </p:nvSpPr>
          <p:spPr>
            <a:xfrm>
              <a:off x="2134325" y="2236800"/>
              <a:ext cx="60525" cy="26775"/>
            </a:xfrm>
            <a:custGeom>
              <a:avLst/>
              <a:gdLst/>
              <a:ahLst/>
              <a:cxnLst/>
              <a:rect l="l" t="t" r="r" b="b"/>
              <a:pathLst>
                <a:path w="2421" h="1071" extrusionOk="0">
                  <a:moveTo>
                    <a:pt x="245" y="0"/>
                  </a:moveTo>
                  <a:cubicBezTo>
                    <a:pt x="198" y="0"/>
                    <a:pt x="140" y="47"/>
                    <a:pt x="94" y="93"/>
                  </a:cubicBezTo>
                  <a:cubicBezTo>
                    <a:pt x="47" y="152"/>
                    <a:pt x="1" y="291"/>
                    <a:pt x="245" y="384"/>
                  </a:cubicBezTo>
                  <a:cubicBezTo>
                    <a:pt x="582" y="582"/>
                    <a:pt x="1013" y="780"/>
                    <a:pt x="1455" y="966"/>
                  </a:cubicBezTo>
                  <a:cubicBezTo>
                    <a:pt x="1548" y="1024"/>
                    <a:pt x="1699" y="1070"/>
                    <a:pt x="1792" y="1070"/>
                  </a:cubicBezTo>
                  <a:lnTo>
                    <a:pt x="2083" y="1070"/>
                  </a:lnTo>
                  <a:cubicBezTo>
                    <a:pt x="2176" y="1070"/>
                    <a:pt x="2280" y="1070"/>
                    <a:pt x="2327" y="1024"/>
                  </a:cubicBezTo>
                  <a:lnTo>
                    <a:pt x="2420" y="1024"/>
                  </a:lnTo>
                  <a:cubicBezTo>
                    <a:pt x="2420" y="966"/>
                    <a:pt x="2374" y="966"/>
                    <a:pt x="2374" y="919"/>
                  </a:cubicBezTo>
                  <a:lnTo>
                    <a:pt x="2327" y="919"/>
                  </a:lnTo>
                  <a:lnTo>
                    <a:pt x="1885" y="628"/>
                  </a:lnTo>
                  <a:cubicBezTo>
                    <a:pt x="1408" y="442"/>
                    <a:pt x="920" y="245"/>
                    <a:pt x="385" y="47"/>
                  </a:cubicBezTo>
                  <a:cubicBezTo>
                    <a:pt x="338" y="0"/>
                    <a:pt x="292" y="0"/>
                    <a:pt x="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7"/>
            <p:cNvSpPr/>
            <p:nvPr/>
          </p:nvSpPr>
          <p:spPr>
            <a:xfrm>
              <a:off x="2039825" y="2166425"/>
              <a:ext cx="44800" cy="29100"/>
            </a:xfrm>
            <a:custGeom>
              <a:avLst/>
              <a:gdLst/>
              <a:ahLst/>
              <a:cxnLst/>
              <a:rect l="l" t="t" r="r" b="b"/>
              <a:pathLst>
                <a:path w="1792" h="1164" extrusionOk="0">
                  <a:moveTo>
                    <a:pt x="140" y="1"/>
                  </a:moveTo>
                  <a:cubicBezTo>
                    <a:pt x="94" y="1"/>
                    <a:pt x="94" y="59"/>
                    <a:pt x="47" y="59"/>
                  </a:cubicBezTo>
                  <a:cubicBezTo>
                    <a:pt x="1" y="105"/>
                    <a:pt x="1" y="152"/>
                    <a:pt x="1" y="198"/>
                  </a:cubicBezTo>
                  <a:cubicBezTo>
                    <a:pt x="1" y="291"/>
                    <a:pt x="47" y="396"/>
                    <a:pt x="94" y="443"/>
                  </a:cubicBezTo>
                  <a:cubicBezTo>
                    <a:pt x="582" y="931"/>
                    <a:pt x="1071" y="1164"/>
                    <a:pt x="1699" y="1164"/>
                  </a:cubicBezTo>
                  <a:lnTo>
                    <a:pt x="1792" y="1164"/>
                  </a:lnTo>
                  <a:lnTo>
                    <a:pt x="1745" y="1117"/>
                  </a:lnTo>
                  <a:cubicBezTo>
                    <a:pt x="1652" y="978"/>
                    <a:pt x="1547" y="873"/>
                    <a:pt x="1454" y="826"/>
                  </a:cubicBezTo>
                  <a:cubicBezTo>
                    <a:pt x="1117" y="536"/>
                    <a:pt x="722" y="349"/>
                    <a:pt x="338" y="105"/>
                  </a:cubicBezTo>
                  <a:lnTo>
                    <a:pt x="245" y="59"/>
                  </a:lnTo>
                  <a:cubicBezTo>
                    <a:pt x="198" y="59"/>
                    <a:pt x="140" y="1"/>
                    <a:pt x="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7"/>
            <p:cNvSpPr/>
            <p:nvPr/>
          </p:nvSpPr>
          <p:spPr>
            <a:xfrm>
              <a:off x="1945325" y="2078025"/>
              <a:ext cx="42475" cy="35200"/>
            </a:xfrm>
            <a:custGeom>
              <a:avLst/>
              <a:gdLst/>
              <a:ahLst/>
              <a:cxnLst/>
              <a:rect l="l" t="t" r="r" b="b"/>
              <a:pathLst>
                <a:path w="1699" h="1408" extrusionOk="0">
                  <a:moveTo>
                    <a:pt x="93" y="1"/>
                  </a:moveTo>
                  <a:cubicBezTo>
                    <a:pt x="47" y="1"/>
                    <a:pt x="0" y="105"/>
                    <a:pt x="0" y="198"/>
                  </a:cubicBezTo>
                  <a:cubicBezTo>
                    <a:pt x="0" y="338"/>
                    <a:pt x="140" y="489"/>
                    <a:pt x="291" y="629"/>
                  </a:cubicBezTo>
                  <a:lnTo>
                    <a:pt x="431" y="733"/>
                  </a:lnTo>
                  <a:cubicBezTo>
                    <a:pt x="780" y="919"/>
                    <a:pt x="1117" y="1117"/>
                    <a:pt x="1408" y="1315"/>
                  </a:cubicBezTo>
                  <a:cubicBezTo>
                    <a:pt x="1501" y="1361"/>
                    <a:pt x="1594" y="1408"/>
                    <a:pt x="1698" y="1408"/>
                  </a:cubicBezTo>
                  <a:cubicBezTo>
                    <a:pt x="1698" y="1315"/>
                    <a:pt x="1698" y="1210"/>
                    <a:pt x="1652" y="1117"/>
                  </a:cubicBezTo>
                  <a:cubicBezTo>
                    <a:pt x="1408" y="582"/>
                    <a:pt x="966" y="396"/>
                    <a:pt x="431" y="152"/>
                  </a:cubicBezTo>
                  <a:cubicBezTo>
                    <a:pt x="338" y="152"/>
                    <a:pt x="245" y="105"/>
                    <a:pt x="140" y="47"/>
                  </a:cubicBezTo>
                  <a:cubicBezTo>
                    <a:pt x="140" y="1"/>
                    <a:pt x="140" y="1"/>
                    <a:pt x="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7"/>
            <p:cNvSpPr/>
            <p:nvPr/>
          </p:nvSpPr>
          <p:spPr>
            <a:xfrm>
              <a:off x="1860400" y="2030925"/>
              <a:ext cx="46275" cy="25325"/>
            </a:xfrm>
            <a:custGeom>
              <a:avLst/>
              <a:gdLst/>
              <a:ahLst/>
              <a:cxnLst/>
              <a:rect l="l" t="t" r="r" b="b"/>
              <a:pathLst>
                <a:path w="1851" h="1013" extrusionOk="0">
                  <a:moveTo>
                    <a:pt x="199" y="0"/>
                  </a:moveTo>
                  <a:cubicBezTo>
                    <a:pt x="1" y="47"/>
                    <a:pt x="1" y="93"/>
                    <a:pt x="1" y="93"/>
                  </a:cubicBezTo>
                  <a:cubicBezTo>
                    <a:pt x="1" y="140"/>
                    <a:pt x="1" y="186"/>
                    <a:pt x="47" y="291"/>
                  </a:cubicBezTo>
                  <a:cubicBezTo>
                    <a:pt x="47" y="338"/>
                    <a:pt x="152" y="384"/>
                    <a:pt x="245" y="431"/>
                  </a:cubicBezTo>
                  <a:cubicBezTo>
                    <a:pt x="396" y="477"/>
                    <a:pt x="536" y="582"/>
                    <a:pt x="629" y="675"/>
                  </a:cubicBezTo>
                  <a:cubicBezTo>
                    <a:pt x="780" y="721"/>
                    <a:pt x="920" y="826"/>
                    <a:pt x="1071" y="873"/>
                  </a:cubicBezTo>
                  <a:cubicBezTo>
                    <a:pt x="1269" y="966"/>
                    <a:pt x="1408" y="1012"/>
                    <a:pt x="1501" y="1012"/>
                  </a:cubicBezTo>
                  <a:cubicBezTo>
                    <a:pt x="1653" y="1012"/>
                    <a:pt x="1746" y="1012"/>
                    <a:pt x="1850" y="919"/>
                  </a:cubicBezTo>
                  <a:lnTo>
                    <a:pt x="1792" y="873"/>
                  </a:lnTo>
                  <a:cubicBezTo>
                    <a:pt x="1699" y="768"/>
                    <a:pt x="1606" y="675"/>
                    <a:pt x="1501" y="582"/>
                  </a:cubicBezTo>
                  <a:cubicBezTo>
                    <a:pt x="1211" y="431"/>
                    <a:pt x="873" y="291"/>
                    <a:pt x="582" y="140"/>
                  </a:cubicBezTo>
                  <a:lnTo>
                    <a:pt x="292" y="47"/>
                  </a:lnTo>
                  <a:cubicBezTo>
                    <a:pt x="292" y="0"/>
                    <a:pt x="245" y="0"/>
                    <a:pt x="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7"/>
            <p:cNvSpPr/>
            <p:nvPr/>
          </p:nvSpPr>
          <p:spPr>
            <a:xfrm>
              <a:off x="1355325" y="2003000"/>
              <a:ext cx="52075" cy="14575"/>
            </a:xfrm>
            <a:custGeom>
              <a:avLst/>
              <a:gdLst/>
              <a:ahLst/>
              <a:cxnLst/>
              <a:rect l="l" t="t" r="r" b="b"/>
              <a:pathLst>
                <a:path w="2083" h="583" extrusionOk="0">
                  <a:moveTo>
                    <a:pt x="186" y="1"/>
                  </a:moveTo>
                  <a:cubicBezTo>
                    <a:pt x="47" y="1"/>
                    <a:pt x="0" y="47"/>
                    <a:pt x="0" y="140"/>
                  </a:cubicBezTo>
                  <a:cubicBezTo>
                    <a:pt x="0" y="198"/>
                    <a:pt x="0" y="291"/>
                    <a:pt x="186" y="338"/>
                  </a:cubicBezTo>
                  <a:lnTo>
                    <a:pt x="291" y="338"/>
                  </a:lnTo>
                  <a:lnTo>
                    <a:pt x="675" y="431"/>
                  </a:lnTo>
                  <a:cubicBezTo>
                    <a:pt x="1012" y="489"/>
                    <a:pt x="1349" y="536"/>
                    <a:pt x="1698" y="582"/>
                  </a:cubicBezTo>
                  <a:lnTo>
                    <a:pt x="1989" y="582"/>
                  </a:lnTo>
                  <a:cubicBezTo>
                    <a:pt x="2036" y="536"/>
                    <a:pt x="2082" y="536"/>
                    <a:pt x="2082" y="489"/>
                  </a:cubicBezTo>
                  <a:cubicBezTo>
                    <a:pt x="2082" y="489"/>
                    <a:pt x="2082" y="431"/>
                    <a:pt x="2036" y="431"/>
                  </a:cubicBezTo>
                  <a:cubicBezTo>
                    <a:pt x="1884" y="291"/>
                    <a:pt x="1745" y="245"/>
                    <a:pt x="1594" y="198"/>
                  </a:cubicBezTo>
                  <a:lnTo>
                    <a:pt x="721" y="47"/>
                  </a:lnTo>
                  <a:cubicBezTo>
                    <a:pt x="628" y="1"/>
                    <a:pt x="535" y="1"/>
                    <a:pt x="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7"/>
            <p:cNvSpPr/>
            <p:nvPr/>
          </p:nvSpPr>
          <p:spPr>
            <a:xfrm>
              <a:off x="1448650" y="2012600"/>
              <a:ext cx="53250" cy="9900"/>
            </a:xfrm>
            <a:custGeom>
              <a:avLst/>
              <a:gdLst/>
              <a:ahLst/>
              <a:cxnLst/>
              <a:rect l="l" t="t" r="r" b="b"/>
              <a:pathLst>
                <a:path w="2130" h="396" extrusionOk="0">
                  <a:moveTo>
                    <a:pt x="431" y="1"/>
                  </a:moveTo>
                  <a:lnTo>
                    <a:pt x="338" y="47"/>
                  </a:lnTo>
                  <a:lnTo>
                    <a:pt x="187" y="47"/>
                  </a:lnTo>
                  <a:cubicBezTo>
                    <a:pt x="47" y="47"/>
                    <a:pt x="1" y="105"/>
                    <a:pt x="1" y="198"/>
                  </a:cubicBezTo>
                  <a:cubicBezTo>
                    <a:pt x="1" y="291"/>
                    <a:pt x="47" y="338"/>
                    <a:pt x="233" y="396"/>
                  </a:cubicBezTo>
                  <a:lnTo>
                    <a:pt x="1745" y="396"/>
                  </a:lnTo>
                  <a:cubicBezTo>
                    <a:pt x="1839" y="396"/>
                    <a:pt x="1978" y="396"/>
                    <a:pt x="2036" y="338"/>
                  </a:cubicBezTo>
                  <a:cubicBezTo>
                    <a:pt x="2083" y="291"/>
                    <a:pt x="2129" y="291"/>
                    <a:pt x="2129" y="245"/>
                  </a:cubicBezTo>
                  <a:lnTo>
                    <a:pt x="2083" y="198"/>
                  </a:lnTo>
                  <a:cubicBezTo>
                    <a:pt x="1885" y="105"/>
                    <a:pt x="1745" y="47"/>
                    <a:pt x="1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7"/>
            <p:cNvSpPr/>
            <p:nvPr/>
          </p:nvSpPr>
          <p:spPr>
            <a:xfrm>
              <a:off x="1537050" y="2016375"/>
              <a:ext cx="52075" cy="13400"/>
            </a:xfrm>
            <a:custGeom>
              <a:avLst/>
              <a:gdLst/>
              <a:ahLst/>
              <a:cxnLst/>
              <a:rect l="l" t="t" r="r" b="b"/>
              <a:pathLst>
                <a:path w="2083" h="536" extrusionOk="0">
                  <a:moveTo>
                    <a:pt x="1548" y="1"/>
                  </a:moveTo>
                  <a:cubicBezTo>
                    <a:pt x="1257" y="1"/>
                    <a:pt x="966" y="47"/>
                    <a:pt x="675" y="94"/>
                  </a:cubicBezTo>
                  <a:cubicBezTo>
                    <a:pt x="582" y="140"/>
                    <a:pt x="478" y="140"/>
                    <a:pt x="385" y="140"/>
                  </a:cubicBezTo>
                  <a:lnTo>
                    <a:pt x="338" y="187"/>
                  </a:lnTo>
                  <a:lnTo>
                    <a:pt x="245" y="187"/>
                  </a:lnTo>
                  <a:lnTo>
                    <a:pt x="187" y="245"/>
                  </a:lnTo>
                  <a:cubicBezTo>
                    <a:pt x="1" y="292"/>
                    <a:pt x="1" y="338"/>
                    <a:pt x="1" y="385"/>
                  </a:cubicBezTo>
                  <a:cubicBezTo>
                    <a:pt x="47" y="478"/>
                    <a:pt x="94" y="536"/>
                    <a:pt x="292" y="536"/>
                  </a:cubicBezTo>
                  <a:lnTo>
                    <a:pt x="385" y="536"/>
                  </a:lnTo>
                  <a:lnTo>
                    <a:pt x="768" y="478"/>
                  </a:lnTo>
                  <a:cubicBezTo>
                    <a:pt x="1117" y="431"/>
                    <a:pt x="1455" y="385"/>
                    <a:pt x="1792" y="338"/>
                  </a:cubicBezTo>
                  <a:cubicBezTo>
                    <a:pt x="1838" y="338"/>
                    <a:pt x="1990" y="292"/>
                    <a:pt x="2036" y="245"/>
                  </a:cubicBezTo>
                  <a:cubicBezTo>
                    <a:pt x="2083" y="187"/>
                    <a:pt x="2083" y="140"/>
                    <a:pt x="2083" y="140"/>
                  </a:cubicBezTo>
                  <a:cubicBezTo>
                    <a:pt x="2083" y="140"/>
                    <a:pt x="2083" y="94"/>
                    <a:pt x="2036" y="94"/>
                  </a:cubicBezTo>
                  <a:cubicBezTo>
                    <a:pt x="1838" y="1"/>
                    <a:pt x="1699" y="1"/>
                    <a:pt x="1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7"/>
            <p:cNvSpPr/>
            <p:nvPr/>
          </p:nvSpPr>
          <p:spPr>
            <a:xfrm>
              <a:off x="1619350" y="2010975"/>
              <a:ext cx="53225" cy="13875"/>
            </a:xfrm>
            <a:custGeom>
              <a:avLst/>
              <a:gdLst/>
              <a:ahLst/>
              <a:cxnLst/>
              <a:rect l="l" t="t" r="r" b="b"/>
              <a:pathLst>
                <a:path w="2129" h="555" extrusionOk="0">
                  <a:moveTo>
                    <a:pt x="1668" y="1"/>
                  </a:moveTo>
                  <a:cubicBezTo>
                    <a:pt x="1628" y="1"/>
                    <a:pt x="1588" y="7"/>
                    <a:pt x="1547" y="19"/>
                  </a:cubicBezTo>
                  <a:cubicBezTo>
                    <a:pt x="1257" y="19"/>
                    <a:pt x="966" y="66"/>
                    <a:pt x="675" y="112"/>
                  </a:cubicBezTo>
                  <a:cubicBezTo>
                    <a:pt x="582" y="112"/>
                    <a:pt x="489" y="170"/>
                    <a:pt x="384" y="170"/>
                  </a:cubicBezTo>
                  <a:lnTo>
                    <a:pt x="338" y="217"/>
                  </a:lnTo>
                  <a:lnTo>
                    <a:pt x="198" y="217"/>
                  </a:lnTo>
                  <a:cubicBezTo>
                    <a:pt x="0" y="263"/>
                    <a:pt x="0" y="310"/>
                    <a:pt x="0" y="403"/>
                  </a:cubicBezTo>
                  <a:cubicBezTo>
                    <a:pt x="47" y="508"/>
                    <a:pt x="93" y="554"/>
                    <a:pt x="291" y="554"/>
                  </a:cubicBezTo>
                  <a:lnTo>
                    <a:pt x="384" y="554"/>
                  </a:lnTo>
                  <a:lnTo>
                    <a:pt x="780" y="508"/>
                  </a:lnTo>
                  <a:cubicBezTo>
                    <a:pt x="1117" y="461"/>
                    <a:pt x="1454" y="403"/>
                    <a:pt x="1792" y="356"/>
                  </a:cubicBezTo>
                  <a:cubicBezTo>
                    <a:pt x="1838" y="310"/>
                    <a:pt x="1989" y="310"/>
                    <a:pt x="2036" y="217"/>
                  </a:cubicBezTo>
                  <a:cubicBezTo>
                    <a:pt x="2082" y="217"/>
                    <a:pt x="2129" y="170"/>
                    <a:pt x="2082" y="170"/>
                  </a:cubicBezTo>
                  <a:cubicBezTo>
                    <a:pt x="2082" y="112"/>
                    <a:pt x="2082" y="112"/>
                    <a:pt x="2036" y="112"/>
                  </a:cubicBezTo>
                  <a:cubicBezTo>
                    <a:pt x="1891" y="44"/>
                    <a:pt x="1778" y="1"/>
                    <a:pt x="16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7"/>
            <p:cNvSpPr/>
            <p:nvPr/>
          </p:nvSpPr>
          <p:spPr>
            <a:xfrm>
              <a:off x="1703100" y="2004175"/>
              <a:ext cx="52075" cy="13400"/>
            </a:xfrm>
            <a:custGeom>
              <a:avLst/>
              <a:gdLst/>
              <a:ahLst/>
              <a:cxnLst/>
              <a:rect l="l" t="t" r="r" b="b"/>
              <a:pathLst>
                <a:path w="2083" h="536" extrusionOk="0">
                  <a:moveTo>
                    <a:pt x="1547" y="0"/>
                  </a:moveTo>
                  <a:cubicBezTo>
                    <a:pt x="1256" y="47"/>
                    <a:pt x="919" y="47"/>
                    <a:pt x="628" y="93"/>
                  </a:cubicBezTo>
                  <a:cubicBezTo>
                    <a:pt x="524" y="93"/>
                    <a:pt x="477" y="93"/>
                    <a:pt x="384" y="151"/>
                  </a:cubicBezTo>
                  <a:lnTo>
                    <a:pt x="291" y="151"/>
                  </a:lnTo>
                  <a:cubicBezTo>
                    <a:pt x="233" y="151"/>
                    <a:pt x="233" y="198"/>
                    <a:pt x="186" y="198"/>
                  </a:cubicBezTo>
                  <a:lnTo>
                    <a:pt x="140" y="198"/>
                  </a:lnTo>
                  <a:cubicBezTo>
                    <a:pt x="0" y="244"/>
                    <a:pt x="0" y="291"/>
                    <a:pt x="0" y="384"/>
                  </a:cubicBezTo>
                  <a:cubicBezTo>
                    <a:pt x="0" y="442"/>
                    <a:pt x="47" y="489"/>
                    <a:pt x="233" y="535"/>
                  </a:cubicBezTo>
                  <a:lnTo>
                    <a:pt x="338" y="535"/>
                  </a:lnTo>
                  <a:lnTo>
                    <a:pt x="721" y="489"/>
                  </a:lnTo>
                  <a:cubicBezTo>
                    <a:pt x="1059" y="442"/>
                    <a:pt x="1396" y="442"/>
                    <a:pt x="1745" y="384"/>
                  </a:cubicBezTo>
                  <a:cubicBezTo>
                    <a:pt x="1838" y="384"/>
                    <a:pt x="1931" y="338"/>
                    <a:pt x="2036" y="291"/>
                  </a:cubicBezTo>
                  <a:cubicBezTo>
                    <a:pt x="2082" y="244"/>
                    <a:pt x="2082" y="198"/>
                    <a:pt x="2082" y="198"/>
                  </a:cubicBezTo>
                  <a:cubicBezTo>
                    <a:pt x="2082" y="198"/>
                    <a:pt x="2082" y="151"/>
                    <a:pt x="2036" y="151"/>
                  </a:cubicBezTo>
                  <a:cubicBezTo>
                    <a:pt x="1838" y="47"/>
                    <a:pt x="1687" y="0"/>
                    <a:pt x="1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7"/>
            <p:cNvSpPr/>
            <p:nvPr/>
          </p:nvSpPr>
          <p:spPr>
            <a:xfrm>
              <a:off x="1785375" y="2011425"/>
              <a:ext cx="52100" cy="13425"/>
            </a:xfrm>
            <a:custGeom>
              <a:avLst/>
              <a:gdLst/>
              <a:ahLst/>
              <a:cxnLst/>
              <a:rect l="l" t="t" r="r" b="b"/>
              <a:pathLst>
                <a:path w="2084" h="537" extrusionOk="0">
                  <a:moveTo>
                    <a:pt x="199" y="1"/>
                  </a:moveTo>
                  <a:cubicBezTo>
                    <a:pt x="48" y="1"/>
                    <a:pt x="48" y="48"/>
                    <a:pt x="1" y="152"/>
                  </a:cubicBezTo>
                  <a:cubicBezTo>
                    <a:pt x="1" y="245"/>
                    <a:pt x="48" y="292"/>
                    <a:pt x="245" y="338"/>
                  </a:cubicBezTo>
                  <a:lnTo>
                    <a:pt x="338" y="338"/>
                  </a:lnTo>
                  <a:lnTo>
                    <a:pt x="722" y="385"/>
                  </a:lnTo>
                  <a:lnTo>
                    <a:pt x="1746" y="536"/>
                  </a:lnTo>
                  <a:cubicBezTo>
                    <a:pt x="1839" y="536"/>
                    <a:pt x="1943" y="536"/>
                    <a:pt x="2036" y="490"/>
                  </a:cubicBezTo>
                  <a:cubicBezTo>
                    <a:pt x="2083" y="490"/>
                    <a:pt x="2083" y="443"/>
                    <a:pt x="2083" y="443"/>
                  </a:cubicBezTo>
                  <a:cubicBezTo>
                    <a:pt x="2083" y="385"/>
                    <a:pt x="2083" y="385"/>
                    <a:pt x="2036" y="338"/>
                  </a:cubicBezTo>
                  <a:cubicBezTo>
                    <a:pt x="1885" y="245"/>
                    <a:pt x="1746" y="152"/>
                    <a:pt x="1594" y="152"/>
                  </a:cubicBezTo>
                  <a:lnTo>
                    <a:pt x="7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7"/>
            <p:cNvSpPr/>
            <p:nvPr/>
          </p:nvSpPr>
          <p:spPr>
            <a:xfrm>
              <a:off x="1263125" y="1984675"/>
              <a:ext cx="41325" cy="11075"/>
            </a:xfrm>
            <a:custGeom>
              <a:avLst/>
              <a:gdLst/>
              <a:ahLst/>
              <a:cxnLst/>
              <a:rect l="l" t="t" r="r" b="b"/>
              <a:pathLst>
                <a:path w="1653" h="443" extrusionOk="0">
                  <a:moveTo>
                    <a:pt x="245" y="1"/>
                  </a:moveTo>
                  <a:cubicBezTo>
                    <a:pt x="47" y="1"/>
                    <a:pt x="1" y="152"/>
                    <a:pt x="1" y="152"/>
                  </a:cubicBezTo>
                  <a:cubicBezTo>
                    <a:pt x="1" y="245"/>
                    <a:pt x="1" y="292"/>
                    <a:pt x="47" y="350"/>
                  </a:cubicBezTo>
                  <a:cubicBezTo>
                    <a:pt x="47" y="396"/>
                    <a:pt x="94" y="396"/>
                    <a:pt x="199" y="396"/>
                  </a:cubicBezTo>
                  <a:cubicBezTo>
                    <a:pt x="443" y="443"/>
                    <a:pt x="629" y="443"/>
                    <a:pt x="827" y="443"/>
                  </a:cubicBezTo>
                  <a:lnTo>
                    <a:pt x="1257" y="443"/>
                  </a:lnTo>
                  <a:cubicBezTo>
                    <a:pt x="1362" y="443"/>
                    <a:pt x="1455" y="350"/>
                    <a:pt x="1548" y="292"/>
                  </a:cubicBezTo>
                  <a:cubicBezTo>
                    <a:pt x="1606" y="292"/>
                    <a:pt x="1606" y="292"/>
                    <a:pt x="1653" y="245"/>
                  </a:cubicBezTo>
                  <a:lnTo>
                    <a:pt x="1548" y="245"/>
                  </a:lnTo>
                  <a:cubicBezTo>
                    <a:pt x="1455" y="152"/>
                    <a:pt x="1362" y="106"/>
                    <a:pt x="1257" y="106"/>
                  </a:cubicBezTo>
                  <a:cubicBezTo>
                    <a:pt x="966" y="59"/>
                    <a:pt x="629" y="1"/>
                    <a:pt x="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7"/>
            <p:cNvSpPr/>
            <p:nvPr/>
          </p:nvSpPr>
          <p:spPr>
            <a:xfrm>
              <a:off x="1154100" y="1981200"/>
              <a:ext cx="48575" cy="13400"/>
            </a:xfrm>
            <a:custGeom>
              <a:avLst/>
              <a:gdLst/>
              <a:ahLst/>
              <a:cxnLst/>
              <a:rect l="l" t="t" r="r" b="b"/>
              <a:pathLst>
                <a:path w="1943" h="536" extrusionOk="0">
                  <a:moveTo>
                    <a:pt x="1163" y="0"/>
                  </a:moveTo>
                  <a:cubicBezTo>
                    <a:pt x="872" y="0"/>
                    <a:pt x="582" y="47"/>
                    <a:pt x="198" y="93"/>
                  </a:cubicBezTo>
                  <a:cubicBezTo>
                    <a:pt x="151" y="93"/>
                    <a:pt x="0" y="245"/>
                    <a:pt x="0" y="291"/>
                  </a:cubicBezTo>
                  <a:cubicBezTo>
                    <a:pt x="0" y="338"/>
                    <a:pt x="47" y="431"/>
                    <a:pt x="151" y="489"/>
                  </a:cubicBezTo>
                  <a:cubicBezTo>
                    <a:pt x="198" y="535"/>
                    <a:pt x="291" y="535"/>
                    <a:pt x="337" y="535"/>
                  </a:cubicBezTo>
                  <a:lnTo>
                    <a:pt x="489" y="535"/>
                  </a:lnTo>
                  <a:cubicBezTo>
                    <a:pt x="966" y="535"/>
                    <a:pt x="1407" y="384"/>
                    <a:pt x="1943" y="93"/>
                  </a:cubicBezTo>
                  <a:cubicBezTo>
                    <a:pt x="1698" y="47"/>
                    <a:pt x="1454" y="0"/>
                    <a:pt x="1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7"/>
            <p:cNvSpPr/>
            <p:nvPr/>
          </p:nvSpPr>
          <p:spPr>
            <a:xfrm>
              <a:off x="1066850" y="1996900"/>
              <a:ext cx="45975" cy="14550"/>
            </a:xfrm>
            <a:custGeom>
              <a:avLst/>
              <a:gdLst/>
              <a:ahLst/>
              <a:cxnLst/>
              <a:rect l="l" t="t" r="r" b="b"/>
              <a:pathLst>
                <a:path w="1839" h="582" extrusionOk="0">
                  <a:moveTo>
                    <a:pt x="1408" y="0"/>
                  </a:moveTo>
                  <a:cubicBezTo>
                    <a:pt x="966" y="0"/>
                    <a:pt x="536" y="47"/>
                    <a:pt x="152" y="245"/>
                  </a:cubicBezTo>
                  <a:cubicBezTo>
                    <a:pt x="94" y="245"/>
                    <a:pt x="1" y="384"/>
                    <a:pt x="47" y="442"/>
                  </a:cubicBezTo>
                  <a:cubicBezTo>
                    <a:pt x="47" y="535"/>
                    <a:pt x="152" y="582"/>
                    <a:pt x="245" y="582"/>
                  </a:cubicBezTo>
                  <a:lnTo>
                    <a:pt x="291" y="582"/>
                  </a:lnTo>
                  <a:lnTo>
                    <a:pt x="384" y="535"/>
                  </a:lnTo>
                  <a:cubicBezTo>
                    <a:pt x="675" y="489"/>
                    <a:pt x="1024" y="442"/>
                    <a:pt x="1315" y="338"/>
                  </a:cubicBezTo>
                  <a:cubicBezTo>
                    <a:pt x="1455" y="291"/>
                    <a:pt x="1606" y="198"/>
                    <a:pt x="1745" y="93"/>
                  </a:cubicBezTo>
                  <a:cubicBezTo>
                    <a:pt x="1792" y="47"/>
                    <a:pt x="1838" y="47"/>
                    <a:pt x="1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7"/>
            <p:cNvSpPr/>
            <p:nvPr/>
          </p:nvSpPr>
          <p:spPr>
            <a:xfrm>
              <a:off x="1192775" y="2192025"/>
              <a:ext cx="65450" cy="83475"/>
            </a:xfrm>
            <a:custGeom>
              <a:avLst/>
              <a:gdLst/>
              <a:ahLst/>
              <a:cxnLst/>
              <a:rect l="l" t="t" r="r" b="b"/>
              <a:pathLst>
                <a:path w="2618" h="3339" extrusionOk="0">
                  <a:moveTo>
                    <a:pt x="977" y="0"/>
                  </a:moveTo>
                  <a:cubicBezTo>
                    <a:pt x="931" y="0"/>
                    <a:pt x="872" y="47"/>
                    <a:pt x="872" y="93"/>
                  </a:cubicBezTo>
                  <a:lnTo>
                    <a:pt x="872" y="244"/>
                  </a:lnTo>
                  <a:lnTo>
                    <a:pt x="872" y="291"/>
                  </a:lnTo>
                  <a:lnTo>
                    <a:pt x="872" y="1303"/>
                  </a:lnTo>
                  <a:lnTo>
                    <a:pt x="733" y="1210"/>
                  </a:lnTo>
                  <a:cubicBezTo>
                    <a:pt x="686" y="1210"/>
                    <a:pt x="640" y="1163"/>
                    <a:pt x="582" y="1117"/>
                  </a:cubicBezTo>
                  <a:cubicBezTo>
                    <a:pt x="489" y="1070"/>
                    <a:pt x="396" y="1012"/>
                    <a:pt x="291" y="965"/>
                  </a:cubicBezTo>
                  <a:cubicBezTo>
                    <a:pt x="244" y="965"/>
                    <a:pt x="151" y="965"/>
                    <a:pt x="105" y="1012"/>
                  </a:cubicBezTo>
                  <a:cubicBezTo>
                    <a:pt x="105" y="1012"/>
                    <a:pt x="151" y="1117"/>
                    <a:pt x="151" y="1163"/>
                  </a:cubicBezTo>
                  <a:cubicBezTo>
                    <a:pt x="198" y="1210"/>
                    <a:pt x="244" y="1256"/>
                    <a:pt x="291" y="1303"/>
                  </a:cubicBezTo>
                  <a:lnTo>
                    <a:pt x="349" y="1361"/>
                  </a:lnTo>
                  <a:cubicBezTo>
                    <a:pt x="396" y="1407"/>
                    <a:pt x="489" y="1454"/>
                    <a:pt x="535" y="1501"/>
                  </a:cubicBezTo>
                  <a:cubicBezTo>
                    <a:pt x="582" y="1547"/>
                    <a:pt x="640" y="1594"/>
                    <a:pt x="686" y="1652"/>
                  </a:cubicBezTo>
                  <a:lnTo>
                    <a:pt x="826" y="1745"/>
                  </a:lnTo>
                  <a:lnTo>
                    <a:pt x="686" y="1791"/>
                  </a:lnTo>
                  <a:cubicBezTo>
                    <a:pt x="582" y="1838"/>
                    <a:pt x="535" y="1838"/>
                    <a:pt x="489" y="1838"/>
                  </a:cubicBezTo>
                  <a:lnTo>
                    <a:pt x="58" y="1989"/>
                  </a:lnTo>
                  <a:cubicBezTo>
                    <a:pt x="58" y="2036"/>
                    <a:pt x="0" y="2082"/>
                    <a:pt x="0" y="2129"/>
                  </a:cubicBezTo>
                  <a:cubicBezTo>
                    <a:pt x="58" y="2175"/>
                    <a:pt x="105" y="2233"/>
                    <a:pt x="151" y="2233"/>
                  </a:cubicBezTo>
                  <a:lnTo>
                    <a:pt x="489" y="2233"/>
                  </a:lnTo>
                  <a:lnTo>
                    <a:pt x="640" y="2175"/>
                  </a:lnTo>
                  <a:lnTo>
                    <a:pt x="582" y="2326"/>
                  </a:lnTo>
                  <a:cubicBezTo>
                    <a:pt x="582" y="2419"/>
                    <a:pt x="535" y="2524"/>
                    <a:pt x="489" y="2571"/>
                  </a:cubicBezTo>
                  <a:cubicBezTo>
                    <a:pt x="442" y="2757"/>
                    <a:pt x="396" y="2954"/>
                    <a:pt x="349" y="3106"/>
                  </a:cubicBezTo>
                  <a:cubicBezTo>
                    <a:pt x="291" y="3152"/>
                    <a:pt x="349" y="3245"/>
                    <a:pt x="396" y="3292"/>
                  </a:cubicBezTo>
                  <a:cubicBezTo>
                    <a:pt x="442" y="3292"/>
                    <a:pt x="535" y="3245"/>
                    <a:pt x="535" y="3199"/>
                  </a:cubicBezTo>
                  <a:cubicBezTo>
                    <a:pt x="640" y="3152"/>
                    <a:pt x="686" y="3001"/>
                    <a:pt x="779" y="2908"/>
                  </a:cubicBezTo>
                  <a:cubicBezTo>
                    <a:pt x="779" y="2861"/>
                    <a:pt x="826" y="2815"/>
                    <a:pt x="872" y="2757"/>
                  </a:cubicBezTo>
                  <a:lnTo>
                    <a:pt x="977" y="2571"/>
                  </a:lnTo>
                  <a:lnTo>
                    <a:pt x="1024" y="2757"/>
                  </a:lnTo>
                  <a:cubicBezTo>
                    <a:pt x="1070" y="2815"/>
                    <a:pt x="1070" y="2861"/>
                    <a:pt x="1070" y="2908"/>
                  </a:cubicBezTo>
                  <a:cubicBezTo>
                    <a:pt x="1117" y="3001"/>
                    <a:pt x="1117" y="3106"/>
                    <a:pt x="1163" y="3152"/>
                  </a:cubicBezTo>
                  <a:cubicBezTo>
                    <a:pt x="1221" y="3338"/>
                    <a:pt x="1314" y="3338"/>
                    <a:pt x="1361" y="3338"/>
                  </a:cubicBezTo>
                  <a:lnTo>
                    <a:pt x="1407" y="3338"/>
                  </a:lnTo>
                  <a:cubicBezTo>
                    <a:pt x="1454" y="3338"/>
                    <a:pt x="1559" y="3292"/>
                    <a:pt x="1512" y="3106"/>
                  </a:cubicBezTo>
                  <a:cubicBezTo>
                    <a:pt x="1512" y="2908"/>
                    <a:pt x="1512" y="2757"/>
                    <a:pt x="1454" y="2571"/>
                  </a:cubicBezTo>
                  <a:lnTo>
                    <a:pt x="1407" y="2175"/>
                  </a:lnTo>
                  <a:lnTo>
                    <a:pt x="1407" y="2175"/>
                  </a:lnTo>
                  <a:lnTo>
                    <a:pt x="1559" y="2280"/>
                  </a:lnTo>
                  <a:cubicBezTo>
                    <a:pt x="1605" y="2280"/>
                    <a:pt x="1652" y="2326"/>
                    <a:pt x="1652" y="2326"/>
                  </a:cubicBezTo>
                  <a:cubicBezTo>
                    <a:pt x="1745" y="2373"/>
                    <a:pt x="1803" y="2373"/>
                    <a:pt x="1849" y="2419"/>
                  </a:cubicBezTo>
                  <a:lnTo>
                    <a:pt x="1896" y="2419"/>
                  </a:lnTo>
                  <a:cubicBezTo>
                    <a:pt x="1989" y="2466"/>
                    <a:pt x="2140" y="2524"/>
                    <a:pt x="2280" y="2524"/>
                  </a:cubicBezTo>
                  <a:cubicBezTo>
                    <a:pt x="2326" y="2524"/>
                    <a:pt x="2385" y="2466"/>
                    <a:pt x="2385" y="2466"/>
                  </a:cubicBezTo>
                  <a:cubicBezTo>
                    <a:pt x="2385" y="2466"/>
                    <a:pt x="2385" y="2373"/>
                    <a:pt x="2326" y="2326"/>
                  </a:cubicBezTo>
                  <a:cubicBezTo>
                    <a:pt x="2280" y="2280"/>
                    <a:pt x="2233" y="2233"/>
                    <a:pt x="2187" y="2175"/>
                  </a:cubicBezTo>
                  <a:cubicBezTo>
                    <a:pt x="2140" y="2175"/>
                    <a:pt x="2140" y="2129"/>
                    <a:pt x="2094" y="2129"/>
                  </a:cubicBezTo>
                  <a:lnTo>
                    <a:pt x="1943" y="1989"/>
                  </a:lnTo>
                  <a:lnTo>
                    <a:pt x="2280" y="1943"/>
                  </a:lnTo>
                  <a:cubicBezTo>
                    <a:pt x="2326" y="1884"/>
                    <a:pt x="2385" y="1884"/>
                    <a:pt x="2431" y="1884"/>
                  </a:cubicBezTo>
                  <a:cubicBezTo>
                    <a:pt x="2617" y="1838"/>
                    <a:pt x="2617" y="1745"/>
                    <a:pt x="2617" y="1698"/>
                  </a:cubicBezTo>
                  <a:cubicBezTo>
                    <a:pt x="2617" y="1652"/>
                    <a:pt x="2617" y="1547"/>
                    <a:pt x="2431" y="1547"/>
                  </a:cubicBezTo>
                  <a:lnTo>
                    <a:pt x="2385" y="1547"/>
                  </a:lnTo>
                  <a:cubicBezTo>
                    <a:pt x="2233" y="1547"/>
                    <a:pt x="2036" y="1594"/>
                    <a:pt x="1896" y="1594"/>
                  </a:cubicBezTo>
                  <a:lnTo>
                    <a:pt x="1407" y="1652"/>
                  </a:lnTo>
                  <a:lnTo>
                    <a:pt x="1407" y="1652"/>
                  </a:lnTo>
                  <a:lnTo>
                    <a:pt x="1698" y="1210"/>
                  </a:lnTo>
                  <a:cubicBezTo>
                    <a:pt x="1745" y="1070"/>
                    <a:pt x="1849" y="919"/>
                    <a:pt x="1943" y="779"/>
                  </a:cubicBezTo>
                  <a:cubicBezTo>
                    <a:pt x="1989" y="675"/>
                    <a:pt x="1989" y="628"/>
                    <a:pt x="1989" y="582"/>
                  </a:cubicBezTo>
                  <a:lnTo>
                    <a:pt x="1943" y="535"/>
                  </a:lnTo>
                  <a:cubicBezTo>
                    <a:pt x="1896" y="535"/>
                    <a:pt x="1803" y="582"/>
                    <a:pt x="1698" y="628"/>
                  </a:cubicBezTo>
                  <a:cubicBezTo>
                    <a:pt x="1652" y="675"/>
                    <a:pt x="1605" y="721"/>
                    <a:pt x="1512" y="826"/>
                  </a:cubicBezTo>
                  <a:cubicBezTo>
                    <a:pt x="1512" y="872"/>
                    <a:pt x="1454" y="919"/>
                    <a:pt x="1407" y="965"/>
                  </a:cubicBezTo>
                  <a:lnTo>
                    <a:pt x="1314" y="1117"/>
                  </a:lnTo>
                  <a:lnTo>
                    <a:pt x="1268" y="919"/>
                  </a:lnTo>
                  <a:cubicBezTo>
                    <a:pt x="1221" y="826"/>
                    <a:pt x="1221" y="721"/>
                    <a:pt x="1221" y="675"/>
                  </a:cubicBezTo>
                  <a:cubicBezTo>
                    <a:pt x="1163" y="430"/>
                    <a:pt x="1117" y="244"/>
                    <a:pt x="1070" y="47"/>
                  </a:cubicBezTo>
                  <a:cubicBezTo>
                    <a:pt x="1070" y="47"/>
                    <a:pt x="1024" y="0"/>
                    <a:pt x="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7"/>
            <p:cNvSpPr/>
            <p:nvPr/>
          </p:nvSpPr>
          <p:spPr>
            <a:xfrm>
              <a:off x="1178225" y="2105950"/>
              <a:ext cx="47425" cy="40150"/>
            </a:xfrm>
            <a:custGeom>
              <a:avLst/>
              <a:gdLst/>
              <a:ahLst/>
              <a:cxnLst/>
              <a:rect l="l" t="t" r="r" b="b"/>
              <a:pathLst>
                <a:path w="1897" h="1606" extrusionOk="0">
                  <a:moveTo>
                    <a:pt x="978" y="198"/>
                  </a:moveTo>
                  <a:lnTo>
                    <a:pt x="1024" y="291"/>
                  </a:lnTo>
                  <a:cubicBezTo>
                    <a:pt x="1117" y="384"/>
                    <a:pt x="1222" y="535"/>
                    <a:pt x="1315" y="628"/>
                  </a:cubicBezTo>
                  <a:cubicBezTo>
                    <a:pt x="1361" y="733"/>
                    <a:pt x="1408" y="826"/>
                    <a:pt x="1361" y="919"/>
                  </a:cubicBezTo>
                  <a:cubicBezTo>
                    <a:pt x="1315" y="1024"/>
                    <a:pt x="1268" y="1070"/>
                    <a:pt x="1164" y="1117"/>
                  </a:cubicBezTo>
                  <a:lnTo>
                    <a:pt x="1024" y="1117"/>
                  </a:lnTo>
                  <a:cubicBezTo>
                    <a:pt x="826" y="1117"/>
                    <a:pt x="582" y="1024"/>
                    <a:pt x="489" y="873"/>
                  </a:cubicBezTo>
                  <a:cubicBezTo>
                    <a:pt x="442" y="779"/>
                    <a:pt x="489" y="675"/>
                    <a:pt x="536" y="582"/>
                  </a:cubicBezTo>
                  <a:cubicBezTo>
                    <a:pt x="582" y="535"/>
                    <a:pt x="640" y="489"/>
                    <a:pt x="687" y="384"/>
                  </a:cubicBezTo>
                  <a:cubicBezTo>
                    <a:pt x="733" y="384"/>
                    <a:pt x="733" y="337"/>
                    <a:pt x="780" y="337"/>
                  </a:cubicBezTo>
                  <a:lnTo>
                    <a:pt x="780" y="291"/>
                  </a:lnTo>
                  <a:lnTo>
                    <a:pt x="978" y="198"/>
                  </a:lnTo>
                  <a:close/>
                  <a:moveTo>
                    <a:pt x="978" y="0"/>
                  </a:moveTo>
                  <a:cubicBezTo>
                    <a:pt x="536" y="0"/>
                    <a:pt x="245" y="198"/>
                    <a:pt x="59" y="582"/>
                  </a:cubicBezTo>
                  <a:cubicBezTo>
                    <a:pt x="1" y="675"/>
                    <a:pt x="1" y="873"/>
                    <a:pt x="105" y="1024"/>
                  </a:cubicBezTo>
                  <a:cubicBezTo>
                    <a:pt x="245" y="1454"/>
                    <a:pt x="687" y="1605"/>
                    <a:pt x="978" y="1605"/>
                  </a:cubicBezTo>
                  <a:cubicBezTo>
                    <a:pt x="1315" y="1605"/>
                    <a:pt x="1606" y="1454"/>
                    <a:pt x="1745" y="1210"/>
                  </a:cubicBezTo>
                  <a:cubicBezTo>
                    <a:pt x="1896" y="1024"/>
                    <a:pt x="1896" y="733"/>
                    <a:pt x="1745" y="489"/>
                  </a:cubicBezTo>
                  <a:cubicBezTo>
                    <a:pt x="1606" y="198"/>
                    <a:pt x="1361" y="0"/>
                    <a:pt x="10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7"/>
            <p:cNvSpPr/>
            <p:nvPr/>
          </p:nvSpPr>
          <p:spPr>
            <a:xfrm>
              <a:off x="950550" y="2110875"/>
              <a:ext cx="224200" cy="204350"/>
            </a:xfrm>
            <a:custGeom>
              <a:avLst/>
              <a:gdLst/>
              <a:ahLst/>
              <a:cxnLst/>
              <a:rect l="l" t="t" r="r" b="b"/>
              <a:pathLst>
                <a:path w="8968" h="8174" extrusionOk="0">
                  <a:moveTo>
                    <a:pt x="5188" y="536"/>
                  </a:moveTo>
                  <a:lnTo>
                    <a:pt x="5281" y="1118"/>
                  </a:lnTo>
                  <a:cubicBezTo>
                    <a:pt x="5327" y="1594"/>
                    <a:pt x="5385" y="2036"/>
                    <a:pt x="5432" y="2513"/>
                  </a:cubicBezTo>
                  <a:cubicBezTo>
                    <a:pt x="5478" y="2758"/>
                    <a:pt x="5525" y="3002"/>
                    <a:pt x="5572" y="3200"/>
                  </a:cubicBezTo>
                  <a:cubicBezTo>
                    <a:pt x="5618" y="3339"/>
                    <a:pt x="5676" y="3339"/>
                    <a:pt x="5723" y="3339"/>
                  </a:cubicBezTo>
                  <a:cubicBezTo>
                    <a:pt x="5769" y="3339"/>
                    <a:pt x="5816" y="3339"/>
                    <a:pt x="5862" y="3293"/>
                  </a:cubicBezTo>
                  <a:cubicBezTo>
                    <a:pt x="5909" y="3293"/>
                    <a:pt x="5967" y="3246"/>
                    <a:pt x="6014" y="3246"/>
                  </a:cubicBezTo>
                  <a:cubicBezTo>
                    <a:pt x="6688" y="3293"/>
                    <a:pt x="7316" y="3339"/>
                    <a:pt x="7944" y="3339"/>
                  </a:cubicBezTo>
                  <a:lnTo>
                    <a:pt x="8003" y="3339"/>
                  </a:lnTo>
                  <a:cubicBezTo>
                    <a:pt x="8049" y="3339"/>
                    <a:pt x="8049" y="3386"/>
                    <a:pt x="8096" y="3386"/>
                  </a:cubicBezTo>
                  <a:lnTo>
                    <a:pt x="8340" y="3444"/>
                  </a:lnTo>
                  <a:lnTo>
                    <a:pt x="8189" y="3583"/>
                  </a:lnTo>
                  <a:cubicBezTo>
                    <a:pt x="8096" y="3630"/>
                    <a:pt x="8003" y="3735"/>
                    <a:pt x="7898" y="3781"/>
                  </a:cubicBezTo>
                  <a:cubicBezTo>
                    <a:pt x="7654" y="3967"/>
                    <a:pt x="7467" y="4118"/>
                    <a:pt x="7270" y="4258"/>
                  </a:cubicBezTo>
                  <a:cubicBezTo>
                    <a:pt x="6886" y="4549"/>
                    <a:pt x="6549" y="4793"/>
                    <a:pt x="6153" y="5037"/>
                  </a:cubicBezTo>
                  <a:cubicBezTo>
                    <a:pt x="6107" y="5084"/>
                    <a:pt x="6014" y="5084"/>
                    <a:pt x="5967" y="5084"/>
                  </a:cubicBezTo>
                  <a:cubicBezTo>
                    <a:pt x="5967" y="5084"/>
                    <a:pt x="5909" y="5130"/>
                    <a:pt x="5862" y="5130"/>
                  </a:cubicBezTo>
                  <a:cubicBezTo>
                    <a:pt x="5769" y="5235"/>
                    <a:pt x="5723" y="5282"/>
                    <a:pt x="5723" y="5328"/>
                  </a:cubicBezTo>
                  <a:cubicBezTo>
                    <a:pt x="5723" y="5479"/>
                    <a:pt x="5769" y="5572"/>
                    <a:pt x="5816" y="5770"/>
                  </a:cubicBezTo>
                  <a:lnTo>
                    <a:pt x="5816" y="5863"/>
                  </a:lnTo>
                  <a:cubicBezTo>
                    <a:pt x="5909" y="6200"/>
                    <a:pt x="6014" y="6538"/>
                    <a:pt x="6060" y="6875"/>
                  </a:cubicBezTo>
                  <a:lnTo>
                    <a:pt x="6200" y="7457"/>
                  </a:lnTo>
                  <a:lnTo>
                    <a:pt x="6014" y="7608"/>
                  </a:lnTo>
                  <a:lnTo>
                    <a:pt x="5909" y="7561"/>
                  </a:lnTo>
                  <a:cubicBezTo>
                    <a:pt x="5816" y="7457"/>
                    <a:pt x="5723" y="7364"/>
                    <a:pt x="5572" y="7271"/>
                  </a:cubicBezTo>
                  <a:cubicBezTo>
                    <a:pt x="5327" y="7073"/>
                    <a:pt x="5036" y="6829"/>
                    <a:pt x="4804" y="6642"/>
                  </a:cubicBezTo>
                  <a:cubicBezTo>
                    <a:pt x="4513" y="6445"/>
                    <a:pt x="4315" y="6294"/>
                    <a:pt x="4118" y="6200"/>
                  </a:cubicBezTo>
                  <a:cubicBezTo>
                    <a:pt x="4087" y="6185"/>
                    <a:pt x="4049" y="6180"/>
                    <a:pt x="4011" y="6180"/>
                  </a:cubicBezTo>
                  <a:cubicBezTo>
                    <a:pt x="3935" y="6180"/>
                    <a:pt x="3858" y="6200"/>
                    <a:pt x="3827" y="6200"/>
                  </a:cubicBezTo>
                  <a:cubicBezTo>
                    <a:pt x="3350" y="6491"/>
                    <a:pt x="2908" y="6782"/>
                    <a:pt x="2478" y="7073"/>
                  </a:cubicBezTo>
                  <a:lnTo>
                    <a:pt x="1989" y="7364"/>
                  </a:lnTo>
                  <a:cubicBezTo>
                    <a:pt x="1943" y="7410"/>
                    <a:pt x="1896" y="7410"/>
                    <a:pt x="1838" y="7457"/>
                  </a:cubicBezTo>
                  <a:lnTo>
                    <a:pt x="1547" y="7654"/>
                  </a:lnTo>
                  <a:lnTo>
                    <a:pt x="1605" y="7410"/>
                  </a:lnTo>
                  <a:cubicBezTo>
                    <a:pt x="1652" y="7271"/>
                    <a:pt x="1698" y="7119"/>
                    <a:pt x="1698" y="7026"/>
                  </a:cubicBezTo>
                  <a:cubicBezTo>
                    <a:pt x="1745" y="6689"/>
                    <a:pt x="1791" y="6398"/>
                    <a:pt x="1896" y="6107"/>
                  </a:cubicBezTo>
                  <a:cubicBezTo>
                    <a:pt x="1896" y="6061"/>
                    <a:pt x="1943" y="5956"/>
                    <a:pt x="1943" y="5910"/>
                  </a:cubicBezTo>
                  <a:cubicBezTo>
                    <a:pt x="1943" y="5665"/>
                    <a:pt x="1989" y="5479"/>
                    <a:pt x="2187" y="5282"/>
                  </a:cubicBezTo>
                  <a:cubicBezTo>
                    <a:pt x="2187" y="5235"/>
                    <a:pt x="2187" y="5130"/>
                    <a:pt x="2129" y="5084"/>
                  </a:cubicBezTo>
                  <a:cubicBezTo>
                    <a:pt x="2082" y="4991"/>
                    <a:pt x="1943" y="4840"/>
                    <a:pt x="1838" y="4747"/>
                  </a:cubicBezTo>
                  <a:lnTo>
                    <a:pt x="1745" y="4653"/>
                  </a:lnTo>
                  <a:cubicBezTo>
                    <a:pt x="1605" y="4456"/>
                    <a:pt x="1407" y="4316"/>
                    <a:pt x="1256" y="4118"/>
                  </a:cubicBezTo>
                  <a:cubicBezTo>
                    <a:pt x="1070" y="3921"/>
                    <a:pt x="872" y="3735"/>
                    <a:pt x="733" y="3537"/>
                  </a:cubicBezTo>
                  <a:cubicBezTo>
                    <a:pt x="675" y="3537"/>
                    <a:pt x="675" y="3490"/>
                    <a:pt x="628" y="3444"/>
                  </a:cubicBezTo>
                  <a:cubicBezTo>
                    <a:pt x="628" y="3386"/>
                    <a:pt x="628" y="3386"/>
                    <a:pt x="582" y="3339"/>
                  </a:cubicBezTo>
                  <a:lnTo>
                    <a:pt x="489" y="3200"/>
                  </a:lnTo>
                  <a:lnTo>
                    <a:pt x="1501" y="3200"/>
                  </a:lnTo>
                  <a:cubicBezTo>
                    <a:pt x="1896" y="3200"/>
                    <a:pt x="2280" y="3200"/>
                    <a:pt x="2710" y="3246"/>
                  </a:cubicBezTo>
                  <a:cubicBezTo>
                    <a:pt x="2815" y="3246"/>
                    <a:pt x="2861" y="3246"/>
                    <a:pt x="2954" y="3293"/>
                  </a:cubicBezTo>
                  <a:cubicBezTo>
                    <a:pt x="3005" y="3324"/>
                    <a:pt x="3044" y="3339"/>
                    <a:pt x="3078" y="3339"/>
                  </a:cubicBezTo>
                  <a:cubicBezTo>
                    <a:pt x="3147" y="3339"/>
                    <a:pt x="3199" y="3277"/>
                    <a:pt x="3292" y="3153"/>
                  </a:cubicBezTo>
                  <a:cubicBezTo>
                    <a:pt x="3687" y="2618"/>
                    <a:pt x="4025" y="2083"/>
                    <a:pt x="4408" y="1548"/>
                  </a:cubicBezTo>
                  <a:lnTo>
                    <a:pt x="4850" y="827"/>
                  </a:lnTo>
                  <a:cubicBezTo>
                    <a:pt x="4897" y="769"/>
                    <a:pt x="4943" y="676"/>
                    <a:pt x="5036" y="629"/>
                  </a:cubicBezTo>
                  <a:lnTo>
                    <a:pt x="5188" y="536"/>
                  </a:lnTo>
                  <a:close/>
                  <a:moveTo>
                    <a:pt x="5141" y="1"/>
                  </a:moveTo>
                  <a:cubicBezTo>
                    <a:pt x="5095" y="1"/>
                    <a:pt x="4990" y="47"/>
                    <a:pt x="4897" y="140"/>
                  </a:cubicBezTo>
                  <a:cubicBezTo>
                    <a:pt x="4850" y="245"/>
                    <a:pt x="4746" y="338"/>
                    <a:pt x="4699" y="431"/>
                  </a:cubicBezTo>
                  <a:lnTo>
                    <a:pt x="4455" y="769"/>
                  </a:lnTo>
                  <a:cubicBezTo>
                    <a:pt x="4071" y="1408"/>
                    <a:pt x="3641" y="2036"/>
                    <a:pt x="3199" y="2665"/>
                  </a:cubicBezTo>
                  <a:cubicBezTo>
                    <a:pt x="3106" y="2804"/>
                    <a:pt x="2954" y="2909"/>
                    <a:pt x="2768" y="2909"/>
                  </a:cubicBezTo>
                  <a:cubicBezTo>
                    <a:pt x="1989" y="2862"/>
                    <a:pt x="1163" y="2862"/>
                    <a:pt x="291" y="2862"/>
                  </a:cubicBezTo>
                  <a:cubicBezTo>
                    <a:pt x="151" y="2862"/>
                    <a:pt x="47" y="2909"/>
                    <a:pt x="47" y="2955"/>
                  </a:cubicBezTo>
                  <a:cubicBezTo>
                    <a:pt x="0" y="3002"/>
                    <a:pt x="0" y="3095"/>
                    <a:pt x="93" y="3200"/>
                  </a:cubicBezTo>
                  <a:cubicBezTo>
                    <a:pt x="535" y="3967"/>
                    <a:pt x="965" y="4502"/>
                    <a:pt x="1547" y="4944"/>
                  </a:cubicBezTo>
                  <a:cubicBezTo>
                    <a:pt x="1698" y="5037"/>
                    <a:pt x="1791" y="5189"/>
                    <a:pt x="1698" y="5479"/>
                  </a:cubicBezTo>
                  <a:cubicBezTo>
                    <a:pt x="1605" y="5619"/>
                    <a:pt x="1547" y="5817"/>
                    <a:pt x="1501" y="6003"/>
                  </a:cubicBezTo>
                  <a:lnTo>
                    <a:pt x="1454" y="6247"/>
                  </a:lnTo>
                  <a:cubicBezTo>
                    <a:pt x="1361" y="6735"/>
                    <a:pt x="1256" y="7271"/>
                    <a:pt x="1163" y="7806"/>
                  </a:cubicBezTo>
                  <a:cubicBezTo>
                    <a:pt x="1163" y="7945"/>
                    <a:pt x="1163" y="8038"/>
                    <a:pt x="1210" y="8096"/>
                  </a:cubicBezTo>
                  <a:cubicBezTo>
                    <a:pt x="1271" y="8151"/>
                    <a:pt x="1344" y="8173"/>
                    <a:pt x="1425" y="8173"/>
                  </a:cubicBezTo>
                  <a:cubicBezTo>
                    <a:pt x="1482" y="8173"/>
                    <a:pt x="1543" y="8162"/>
                    <a:pt x="1605" y="8143"/>
                  </a:cubicBezTo>
                  <a:cubicBezTo>
                    <a:pt x="1745" y="8096"/>
                    <a:pt x="1838" y="8038"/>
                    <a:pt x="1943" y="7945"/>
                  </a:cubicBezTo>
                  <a:cubicBezTo>
                    <a:pt x="2419" y="7608"/>
                    <a:pt x="2861" y="7317"/>
                    <a:pt x="3350" y="6980"/>
                  </a:cubicBezTo>
                  <a:lnTo>
                    <a:pt x="3641" y="6782"/>
                  </a:lnTo>
                  <a:cubicBezTo>
                    <a:pt x="3780" y="6642"/>
                    <a:pt x="3873" y="6584"/>
                    <a:pt x="3978" y="6584"/>
                  </a:cubicBezTo>
                  <a:cubicBezTo>
                    <a:pt x="4118" y="6584"/>
                    <a:pt x="4222" y="6689"/>
                    <a:pt x="4362" y="6829"/>
                  </a:cubicBezTo>
                  <a:lnTo>
                    <a:pt x="4408" y="6875"/>
                  </a:lnTo>
                  <a:lnTo>
                    <a:pt x="4455" y="6933"/>
                  </a:lnTo>
                  <a:cubicBezTo>
                    <a:pt x="4606" y="7073"/>
                    <a:pt x="4746" y="7166"/>
                    <a:pt x="4897" y="7271"/>
                  </a:cubicBezTo>
                  <a:cubicBezTo>
                    <a:pt x="5281" y="7561"/>
                    <a:pt x="5676" y="7852"/>
                    <a:pt x="6060" y="8096"/>
                  </a:cubicBezTo>
                  <a:cubicBezTo>
                    <a:pt x="6121" y="8139"/>
                    <a:pt x="6180" y="8160"/>
                    <a:pt x="6237" y="8160"/>
                  </a:cubicBezTo>
                  <a:cubicBezTo>
                    <a:pt x="6364" y="8160"/>
                    <a:pt x="6476" y="8054"/>
                    <a:pt x="6549" y="7852"/>
                  </a:cubicBezTo>
                  <a:lnTo>
                    <a:pt x="6549" y="7608"/>
                  </a:lnTo>
                  <a:cubicBezTo>
                    <a:pt x="6595" y="6933"/>
                    <a:pt x="6444" y="6247"/>
                    <a:pt x="6153" y="5572"/>
                  </a:cubicBezTo>
                  <a:lnTo>
                    <a:pt x="6107" y="5479"/>
                  </a:lnTo>
                  <a:lnTo>
                    <a:pt x="6200" y="5421"/>
                  </a:lnTo>
                  <a:cubicBezTo>
                    <a:pt x="6200" y="5421"/>
                    <a:pt x="6258" y="5421"/>
                    <a:pt x="6258" y="5375"/>
                  </a:cubicBezTo>
                  <a:cubicBezTo>
                    <a:pt x="6304" y="5375"/>
                    <a:pt x="6351" y="5328"/>
                    <a:pt x="6351" y="5328"/>
                  </a:cubicBezTo>
                  <a:lnTo>
                    <a:pt x="6979" y="4898"/>
                  </a:lnTo>
                  <a:cubicBezTo>
                    <a:pt x="7514" y="4456"/>
                    <a:pt x="8096" y="4072"/>
                    <a:pt x="8631" y="3630"/>
                  </a:cubicBezTo>
                  <a:lnTo>
                    <a:pt x="8677" y="3583"/>
                  </a:lnTo>
                  <a:cubicBezTo>
                    <a:pt x="8875" y="3444"/>
                    <a:pt x="8968" y="3339"/>
                    <a:pt x="8921" y="3200"/>
                  </a:cubicBezTo>
                  <a:cubicBezTo>
                    <a:pt x="8817" y="3002"/>
                    <a:pt x="8677" y="3002"/>
                    <a:pt x="8479" y="3002"/>
                  </a:cubicBezTo>
                  <a:lnTo>
                    <a:pt x="8386" y="3002"/>
                  </a:lnTo>
                  <a:cubicBezTo>
                    <a:pt x="7851" y="2955"/>
                    <a:pt x="7270" y="2955"/>
                    <a:pt x="6735" y="2955"/>
                  </a:cubicBezTo>
                  <a:lnTo>
                    <a:pt x="5816" y="2955"/>
                  </a:lnTo>
                  <a:lnTo>
                    <a:pt x="5769" y="2467"/>
                  </a:lnTo>
                  <a:cubicBezTo>
                    <a:pt x="5723" y="2036"/>
                    <a:pt x="5618" y="1641"/>
                    <a:pt x="5572" y="1257"/>
                  </a:cubicBezTo>
                  <a:cubicBezTo>
                    <a:pt x="5525" y="920"/>
                    <a:pt x="5478" y="536"/>
                    <a:pt x="5327" y="187"/>
                  </a:cubicBezTo>
                  <a:cubicBezTo>
                    <a:pt x="5327" y="140"/>
                    <a:pt x="5281" y="1"/>
                    <a:pt x="5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7"/>
            <p:cNvSpPr/>
            <p:nvPr/>
          </p:nvSpPr>
          <p:spPr>
            <a:xfrm>
              <a:off x="848775" y="2188900"/>
              <a:ext cx="58175" cy="51700"/>
            </a:xfrm>
            <a:custGeom>
              <a:avLst/>
              <a:gdLst/>
              <a:ahLst/>
              <a:cxnLst/>
              <a:rect l="l" t="t" r="r" b="b"/>
              <a:pathLst>
                <a:path w="2327" h="2068" extrusionOk="0">
                  <a:moveTo>
                    <a:pt x="900" y="187"/>
                  </a:moveTo>
                  <a:cubicBezTo>
                    <a:pt x="972" y="187"/>
                    <a:pt x="1043" y="213"/>
                    <a:pt x="1117" y="265"/>
                  </a:cubicBezTo>
                  <a:cubicBezTo>
                    <a:pt x="1314" y="369"/>
                    <a:pt x="1501" y="509"/>
                    <a:pt x="1698" y="707"/>
                  </a:cubicBezTo>
                  <a:cubicBezTo>
                    <a:pt x="1896" y="951"/>
                    <a:pt x="1896" y="1242"/>
                    <a:pt x="1745" y="1428"/>
                  </a:cubicBezTo>
                  <a:cubicBezTo>
                    <a:pt x="1652" y="1532"/>
                    <a:pt x="1547" y="1579"/>
                    <a:pt x="1407" y="1626"/>
                  </a:cubicBezTo>
                  <a:cubicBezTo>
                    <a:pt x="1361" y="1626"/>
                    <a:pt x="1314" y="1672"/>
                    <a:pt x="1256" y="1672"/>
                  </a:cubicBezTo>
                  <a:lnTo>
                    <a:pt x="1256" y="1719"/>
                  </a:lnTo>
                  <a:lnTo>
                    <a:pt x="1210" y="1672"/>
                  </a:lnTo>
                  <a:cubicBezTo>
                    <a:pt x="919" y="1626"/>
                    <a:pt x="628" y="1532"/>
                    <a:pt x="442" y="1195"/>
                  </a:cubicBezTo>
                  <a:cubicBezTo>
                    <a:pt x="337" y="951"/>
                    <a:pt x="337" y="660"/>
                    <a:pt x="535" y="416"/>
                  </a:cubicBezTo>
                  <a:cubicBezTo>
                    <a:pt x="660" y="262"/>
                    <a:pt x="779" y="187"/>
                    <a:pt x="900" y="187"/>
                  </a:cubicBezTo>
                  <a:close/>
                  <a:moveTo>
                    <a:pt x="1339" y="0"/>
                  </a:moveTo>
                  <a:cubicBezTo>
                    <a:pt x="1268" y="0"/>
                    <a:pt x="1194" y="11"/>
                    <a:pt x="1117" y="32"/>
                  </a:cubicBezTo>
                  <a:lnTo>
                    <a:pt x="872" y="32"/>
                  </a:lnTo>
                  <a:cubicBezTo>
                    <a:pt x="384" y="32"/>
                    <a:pt x="47" y="369"/>
                    <a:pt x="0" y="904"/>
                  </a:cubicBezTo>
                  <a:cubicBezTo>
                    <a:pt x="0" y="1195"/>
                    <a:pt x="151" y="1486"/>
                    <a:pt x="337" y="1719"/>
                  </a:cubicBezTo>
                  <a:cubicBezTo>
                    <a:pt x="582" y="1916"/>
                    <a:pt x="872" y="2068"/>
                    <a:pt x="1210" y="2068"/>
                  </a:cubicBezTo>
                  <a:cubicBezTo>
                    <a:pt x="1698" y="2068"/>
                    <a:pt x="1943" y="1916"/>
                    <a:pt x="2129" y="1626"/>
                  </a:cubicBezTo>
                  <a:cubicBezTo>
                    <a:pt x="2326" y="1288"/>
                    <a:pt x="2326" y="904"/>
                    <a:pt x="2082" y="509"/>
                  </a:cubicBezTo>
                  <a:cubicBezTo>
                    <a:pt x="1850" y="166"/>
                    <a:pt x="1618" y="0"/>
                    <a:pt x="1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7"/>
            <p:cNvSpPr/>
            <p:nvPr/>
          </p:nvSpPr>
          <p:spPr>
            <a:xfrm>
              <a:off x="870575" y="2267025"/>
              <a:ext cx="20675" cy="21850"/>
            </a:xfrm>
            <a:custGeom>
              <a:avLst/>
              <a:gdLst/>
              <a:ahLst/>
              <a:cxnLst/>
              <a:rect l="l" t="t" r="r" b="b"/>
              <a:pathLst>
                <a:path w="827" h="874" extrusionOk="0">
                  <a:moveTo>
                    <a:pt x="338" y="1"/>
                  </a:moveTo>
                  <a:cubicBezTo>
                    <a:pt x="198" y="1"/>
                    <a:pt x="0" y="48"/>
                    <a:pt x="0" y="396"/>
                  </a:cubicBezTo>
                  <a:cubicBezTo>
                    <a:pt x="0" y="536"/>
                    <a:pt x="47" y="687"/>
                    <a:pt x="152" y="780"/>
                  </a:cubicBezTo>
                  <a:cubicBezTo>
                    <a:pt x="198" y="827"/>
                    <a:pt x="291" y="873"/>
                    <a:pt x="384" y="873"/>
                  </a:cubicBezTo>
                  <a:cubicBezTo>
                    <a:pt x="489" y="873"/>
                    <a:pt x="582" y="827"/>
                    <a:pt x="675" y="734"/>
                  </a:cubicBezTo>
                  <a:cubicBezTo>
                    <a:pt x="780" y="687"/>
                    <a:pt x="826" y="536"/>
                    <a:pt x="826" y="443"/>
                  </a:cubicBezTo>
                  <a:cubicBezTo>
                    <a:pt x="826" y="199"/>
                    <a:pt x="629" y="1"/>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7"/>
            <p:cNvSpPr/>
            <p:nvPr/>
          </p:nvSpPr>
          <p:spPr>
            <a:xfrm>
              <a:off x="812425" y="2257450"/>
              <a:ext cx="32875" cy="25325"/>
            </a:xfrm>
            <a:custGeom>
              <a:avLst/>
              <a:gdLst/>
              <a:ahLst/>
              <a:cxnLst/>
              <a:rect l="l" t="t" r="r" b="b"/>
              <a:pathLst>
                <a:path w="1315" h="1013" extrusionOk="0">
                  <a:moveTo>
                    <a:pt x="291" y="0"/>
                  </a:moveTo>
                  <a:cubicBezTo>
                    <a:pt x="244" y="0"/>
                    <a:pt x="151" y="0"/>
                    <a:pt x="93" y="140"/>
                  </a:cubicBezTo>
                  <a:cubicBezTo>
                    <a:pt x="47" y="244"/>
                    <a:pt x="47" y="291"/>
                    <a:pt x="47" y="384"/>
                  </a:cubicBezTo>
                  <a:cubicBezTo>
                    <a:pt x="0" y="431"/>
                    <a:pt x="0" y="489"/>
                    <a:pt x="0" y="535"/>
                  </a:cubicBezTo>
                  <a:cubicBezTo>
                    <a:pt x="0" y="826"/>
                    <a:pt x="198" y="1012"/>
                    <a:pt x="489" y="1012"/>
                  </a:cubicBezTo>
                  <a:lnTo>
                    <a:pt x="582" y="1012"/>
                  </a:lnTo>
                  <a:cubicBezTo>
                    <a:pt x="675" y="1012"/>
                    <a:pt x="779" y="966"/>
                    <a:pt x="872" y="919"/>
                  </a:cubicBezTo>
                  <a:cubicBezTo>
                    <a:pt x="1163" y="826"/>
                    <a:pt x="1314" y="582"/>
                    <a:pt x="1256" y="337"/>
                  </a:cubicBezTo>
                  <a:cubicBezTo>
                    <a:pt x="1163" y="140"/>
                    <a:pt x="919" y="0"/>
                    <a:pt x="628" y="0"/>
                  </a:cubicBezTo>
                  <a:cubicBezTo>
                    <a:pt x="582" y="23"/>
                    <a:pt x="535" y="35"/>
                    <a:pt x="493" y="35"/>
                  </a:cubicBezTo>
                  <a:cubicBezTo>
                    <a:pt x="451" y="35"/>
                    <a:pt x="413" y="23"/>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7"/>
            <p:cNvSpPr/>
            <p:nvPr/>
          </p:nvSpPr>
          <p:spPr>
            <a:xfrm>
              <a:off x="905750" y="1938050"/>
              <a:ext cx="163450" cy="100175"/>
            </a:xfrm>
            <a:custGeom>
              <a:avLst/>
              <a:gdLst/>
              <a:ahLst/>
              <a:cxnLst/>
              <a:rect l="l" t="t" r="r" b="b"/>
              <a:pathLst>
                <a:path w="6538" h="4007" extrusionOk="0">
                  <a:moveTo>
                    <a:pt x="212" y="0"/>
                  </a:moveTo>
                  <a:cubicBezTo>
                    <a:pt x="156" y="0"/>
                    <a:pt x="103" y="11"/>
                    <a:pt x="47" y="28"/>
                  </a:cubicBezTo>
                  <a:lnTo>
                    <a:pt x="1" y="28"/>
                  </a:lnTo>
                  <a:lnTo>
                    <a:pt x="47" y="179"/>
                  </a:lnTo>
                  <a:cubicBezTo>
                    <a:pt x="140" y="272"/>
                    <a:pt x="245" y="319"/>
                    <a:pt x="338" y="412"/>
                  </a:cubicBezTo>
                  <a:cubicBezTo>
                    <a:pt x="536" y="610"/>
                    <a:pt x="722" y="761"/>
                    <a:pt x="920" y="900"/>
                  </a:cubicBezTo>
                  <a:cubicBezTo>
                    <a:pt x="2327" y="1773"/>
                    <a:pt x="3828" y="2645"/>
                    <a:pt x="5526" y="3669"/>
                  </a:cubicBezTo>
                  <a:cubicBezTo>
                    <a:pt x="5724" y="3808"/>
                    <a:pt x="5956" y="3855"/>
                    <a:pt x="6200" y="3960"/>
                  </a:cubicBezTo>
                  <a:cubicBezTo>
                    <a:pt x="6247" y="3960"/>
                    <a:pt x="6305" y="4006"/>
                    <a:pt x="6352" y="4006"/>
                  </a:cubicBezTo>
                  <a:lnTo>
                    <a:pt x="6538" y="4006"/>
                  </a:lnTo>
                  <a:cubicBezTo>
                    <a:pt x="6491" y="4006"/>
                    <a:pt x="6491" y="3960"/>
                    <a:pt x="6491" y="3960"/>
                  </a:cubicBezTo>
                  <a:cubicBezTo>
                    <a:pt x="6445" y="3901"/>
                    <a:pt x="6352" y="3855"/>
                    <a:pt x="6305" y="3808"/>
                  </a:cubicBezTo>
                  <a:cubicBezTo>
                    <a:pt x="6154" y="3669"/>
                    <a:pt x="5956" y="3471"/>
                    <a:pt x="5770" y="3378"/>
                  </a:cubicBezTo>
                  <a:cubicBezTo>
                    <a:pt x="4898" y="2843"/>
                    <a:pt x="4025" y="2308"/>
                    <a:pt x="3153" y="1819"/>
                  </a:cubicBezTo>
                  <a:cubicBezTo>
                    <a:pt x="2525" y="1436"/>
                    <a:pt x="1885" y="1052"/>
                    <a:pt x="1210" y="656"/>
                  </a:cubicBezTo>
                  <a:cubicBezTo>
                    <a:pt x="966" y="517"/>
                    <a:pt x="780" y="319"/>
                    <a:pt x="536" y="121"/>
                  </a:cubicBezTo>
                  <a:cubicBezTo>
                    <a:pt x="411" y="33"/>
                    <a:pt x="309" y="0"/>
                    <a:pt x="2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7"/>
            <p:cNvSpPr/>
            <p:nvPr/>
          </p:nvSpPr>
          <p:spPr>
            <a:xfrm>
              <a:off x="473075" y="1909675"/>
              <a:ext cx="613275" cy="314925"/>
            </a:xfrm>
            <a:custGeom>
              <a:avLst/>
              <a:gdLst/>
              <a:ahLst/>
              <a:cxnLst/>
              <a:rect l="l" t="t" r="r" b="b"/>
              <a:pathLst>
                <a:path w="24531" h="12597" extrusionOk="0">
                  <a:moveTo>
                    <a:pt x="16191" y="8049"/>
                  </a:moveTo>
                  <a:lnTo>
                    <a:pt x="16482" y="8677"/>
                  </a:lnTo>
                  <a:lnTo>
                    <a:pt x="16342" y="8724"/>
                  </a:lnTo>
                  <a:cubicBezTo>
                    <a:pt x="15028" y="8817"/>
                    <a:pt x="13772" y="9107"/>
                    <a:pt x="12562" y="9456"/>
                  </a:cubicBezTo>
                  <a:cubicBezTo>
                    <a:pt x="11690" y="9689"/>
                    <a:pt x="10759" y="9933"/>
                    <a:pt x="9887" y="10084"/>
                  </a:cubicBezTo>
                  <a:lnTo>
                    <a:pt x="9840" y="9887"/>
                  </a:lnTo>
                  <a:lnTo>
                    <a:pt x="11050" y="9549"/>
                  </a:lnTo>
                  <a:cubicBezTo>
                    <a:pt x="12748" y="9061"/>
                    <a:pt x="14446" y="8584"/>
                    <a:pt x="16145" y="8095"/>
                  </a:cubicBezTo>
                  <a:lnTo>
                    <a:pt x="16191" y="8049"/>
                  </a:lnTo>
                  <a:close/>
                  <a:moveTo>
                    <a:pt x="11248" y="0"/>
                  </a:moveTo>
                  <a:cubicBezTo>
                    <a:pt x="11108" y="47"/>
                    <a:pt x="10957" y="47"/>
                    <a:pt x="10817" y="93"/>
                  </a:cubicBezTo>
                  <a:cubicBezTo>
                    <a:pt x="10329" y="198"/>
                    <a:pt x="9794" y="291"/>
                    <a:pt x="9259" y="442"/>
                  </a:cubicBezTo>
                  <a:lnTo>
                    <a:pt x="8491" y="628"/>
                  </a:lnTo>
                  <a:lnTo>
                    <a:pt x="8491" y="489"/>
                  </a:lnTo>
                  <a:lnTo>
                    <a:pt x="8491" y="384"/>
                  </a:lnTo>
                  <a:cubicBezTo>
                    <a:pt x="8433" y="442"/>
                    <a:pt x="8386" y="442"/>
                    <a:pt x="8386" y="442"/>
                  </a:cubicBezTo>
                  <a:cubicBezTo>
                    <a:pt x="8247" y="582"/>
                    <a:pt x="8142" y="675"/>
                    <a:pt x="8049" y="779"/>
                  </a:cubicBezTo>
                  <a:lnTo>
                    <a:pt x="7805" y="1070"/>
                  </a:lnTo>
                  <a:cubicBezTo>
                    <a:pt x="6688" y="2524"/>
                    <a:pt x="5583" y="4071"/>
                    <a:pt x="4513" y="5571"/>
                  </a:cubicBezTo>
                  <a:cubicBezTo>
                    <a:pt x="2966" y="7712"/>
                    <a:pt x="1698" y="9549"/>
                    <a:pt x="535" y="11492"/>
                  </a:cubicBezTo>
                  <a:lnTo>
                    <a:pt x="396" y="11783"/>
                  </a:lnTo>
                  <a:lnTo>
                    <a:pt x="105" y="12213"/>
                  </a:lnTo>
                  <a:cubicBezTo>
                    <a:pt x="0" y="12364"/>
                    <a:pt x="0" y="12411"/>
                    <a:pt x="0" y="12457"/>
                  </a:cubicBezTo>
                  <a:lnTo>
                    <a:pt x="291" y="12457"/>
                  </a:lnTo>
                  <a:lnTo>
                    <a:pt x="349" y="12504"/>
                  </a:lnTo>
                  <a:cubicBezTo>
                    <a:pt x="442" y="12550"/>
                    <a:pt x="535" y="12597"/>
                    <a:pt x="686" y="12597"/>
                  </a:cubicBezTo>
                  <a:cubicBezTo>
                    <a:pt x="873" y="12597"/>
                    <a:pt x="1024" y="12504"/>
                    <a:pt x="1222" y="12457"/>
                  </a:cubicBezTo>
                  <a:cubicBezTo>
                    <a:pt x="1315" y="12411"/>
                    <a:pt x="1408" y="12364"/>
                    <a:pt x="1512" y="12364"/>
                  </a:cubicBezTo>
                  <a:cubicBezTo>
                    <a:pt x="1698" y="12306"/>
                    <a:pt x="1943" y="12213"/>
                    <a:pt x="2187" y="12166"/>
                  </a:cubicBezTo>
                  <a:cubicBezTo>
                    <a:pt x="3059" y="11876"/>
                    <a:pt x="3932" y="11631"/>
                    <a:pt x="4897" y="11492"/>
                  </a:cubicBezTo>
                  <a:cubicBezTo>
                    <a:pt x="5583" y="11434"/>
                    <a:pt x="6304" y="11248"/>
                    <a:pt x="6979" y="11050"/>
                  </a:cubicBezTo>
                  <a:cubicBezTo>
                    <a:pt x="7328" y="11003"/>
                    <a:pt x="7619" y="10910"/>
                    <a:pt x="7910" y="10852"/>
                  </a:cubicBezTo>
                  <a:lnTo>
                    <a:pt x="8340" y="10759"/>
                  </a:lnTo>
                  <a:cubicBezTo>
                    <a:pt x="9596" y="10468"/>
                    <a:pt x="10817" y="10177"/>
                    <a:pt x="12074" y="9933"/>
                  </a:cubicBezTo>
                  <a:cubicBezTo>
                    <a:pt x="12748" y="9747"/>
                    <a:pt x="13435" y="9596"/>
                    <a:pt x="14156" y="9456"/>
                  </a:cubicBezTo>
                  <a:cubicBezTo>
                    <a:pt x="14644" y="9305"/>
                    <a:pt x="15179" y="9166"/>
                    <a:pt x="15703" y="9061"/>
                  </a:cubicBezTo>
                  <a:cubicBezTo>
                    <a:pt x="15807" y="9014"/>
                    <a:pt x="15900" y="9014"/>
                    <a:pt x="16052" y="9014"/>
                  </a:cubicBezTo>
                  <a:cubicBezTo>
                    <a:pt x="16191" y="8968"/>
                    <a:pt x="16342" y="8921"/>
                    <a:pt x="16482" y="8921"/>
                  </a:cubicBezTo>
                  <a:cubicBezTo>
                    <a:pt x="16529" y="8875"/>
                    <a:pt x="16575" y="8817"/>
                    <a:pt x="16575" y="8770"/>
                  </a:cubicBezTo>
                  <a:cubicBezTo>
                    <a:pt x="16575" y="8630"/>
                    <a:pt x="16575" y="8479"/>
                    <a:pt x="16529" y="8293"/>
                  </a:cubicBezTo>
                  <a:lnTo>
                    <a:pt x="16529" y="8049"/>
                  </a:lnTo>
                  <a:lnTo>
                    <a:pt x="16529" y="8002"/>
                  </a:lnTo>
                  <a:lnTo>
                    <a:pt x="16575" y="7944"/>
                  </a:lnTo>
                  <a:cubicBezTo>
                    <a:pt x="16633" y="7944"/>
                    <a:pt x="16633" y="7898"/>
                    <a:pt x="16680" y="7898"/>
                  </a:cubicBezTo>
                  <a:cubicBezTo>
                    <a:pt x="16971" y="7805"/>
                    <a:pt x="17215" y="7758"/>
                    <a:pt x="17506" y="7653"/>
                  </a:cubicBezTo>
                  <a:cubicBezTo>
                    <a:pt x="18087" y="7467"/>
                    <a:pt x="18715" y="7270"/>
                    <a:pt x="19343" y="7072"/>
                  </a:cubicBezTo>
                  <a:cubicBezTo>
                    <a:pt x="19878" y="6932"/>
                    <a:pt x="20413" y="6781"/>
                    <a:pt x="20937" y="6595"/>
                  </a:cubicBezTo>
                  <a:cubicBezTo>
                    <a:pt x="21763" y="6397"/>
                    <a:pt x="22635" y="6106"/>
                    <a:pt x="23461" y="5862"/>
                  </a:cubicBezTo>
                  <a:cubicBezTo>
                    <a:pt x="23752" y="5769"/>
                    <a:pt x="23996" y="5676"/>
                    <a:pt x="24240" y="5525"/>
                  </a:cubicBezTo>
                  <a:cubicBezTo>
                    <a:pt x="24333" y="5478"/>
                    <a:pt x="24426" y="5432"/>
                    <a:pt x="24531" y="5385"/>
                  </a:cubicBezTo>
                  <a:lnTo>
                    <a:pt x="24531" y="5327"/>
                  </a:lnTo>
                  <a:lnTo>
                    <a:pt x="23949" y="5327"/>
                  </a:lnTo>
                  <a:lnTo>
                    <a:pt x="23798" y="5385"/>
                  </a:lnTo>
                  <a:cubicBezTo>
                    <a:pt x="21577" y="6060"/>
                    <a:pt x="19343" y="6688"/>
                    <a:pt x="17110" y="7316"/>
                  </a:cubicBezTo>
                  <a:cubicBezTo>
                    <a:pt x="11829" y="8875"/>
                    <a:pt x="6398" y="10468"/>
                    <a:pt x="1024" y="12120"/>
                  </a:cubicBezTo>
                  <a:lnTo>
                    <a:pt x="686" y="12213"/>
                  </a:lnTo>
                  <a:lnTo>
                    <a:pt x="931" y="11969"/>
                  </a:lnTo>
                  <a:cubicBezTo>
                    <a:pt x="977" y="11922"/>
                    <a:pt x="977" y="11922"/>
                    <a:pt x="977" y="11876"/>
                  </a:cubicBezTo>
                  <a:cubicBezTo>
                    <a:pt x="1070" y="11829"/>
                    <a:pt x="1117" y="11724"/>
                    <a:pt x="1163" y="11678"/>
                  </a:cubicBezTo>
                  <a:lnTo>
                    <a:pt x="2036" y="11096"/>
                  </a:lnTo>
                  <a:cubicBezTo>
                    <a:pt x="2966" y="10468"/>
                    <a:pt x="3885" y="9794"/>
                    <a:pt x="4804" y="9212"/>
                  </a:cubicBezTo>
                  <a:lnTo>
                    <a:pt x="5048" y="9014"/>
                  </a:lnTo>
                  <a:cubicBezTo>
                    <a:pt x="7421" y="7467"/>
                    <a:pt x="9840" y="5816"/>
                    <a:pt x="12364" y="4315"/>
                  </a:cubicBezTo>
                  <a:cubicBezTo>
                    <a:pt x="12993" y="3978"/>
                    <a:pt x="13621" y="3536"/>
                    <a:pt x="14249" y="3152"/>
                  </a:cubicBezTo>
                  <a:cubicBezTo>
                    <a:pt x="14598" y="2954"/>
                    <a:pt x="14935" y="2710"/>
                    <a:pt x="15272" y="2524"/>
                  </a:cubicBezTo>
                  <a:cubicBezTo>
                    <a:pt x="15761" y="2233"/>
                    <a:pt x="16191" y="1942"/>
                    <a:pt x="16633" y="1652"/>
                  </a:cubicBezTo>
                  <a:lnTo>
                    <a:pt x="17157" y="1361"/>
                  </a:lnTo>
                  <a:lnTo>
                    <a:pt x="17157" y="1256"/>
                  </a:lnTo>
                  <a:lnTo>
                    <a:pt x="17064" y="1256"/>
                  </a:lnTo>
                  <a:cubicBezTo>
                    <a:pt x="16819" y="1361"/>
                    <a:pt x="16529" y="1454"/>
                    <a:pt x="16284" y="1605"/>
                  </a:cubicBezTo>
                  <a:cubicBezTo>
                    <a:pt x="15517" y="2035"/>
                    <a:pt x="14737" y="2524"/>
                    <a:pt x="13958" y="2954"/>
                  </a:cubicBezTo>
                  <a:lnTo>
                    <a:pt x="13865" y="3059"/>
                  </a:lnTo>
                  <a:cubicBezTo>
                    <a:pt x="13528" y="3245"/>
                    <a:pt x="13237" y="3443"/>
                    <a:pt x="12946" y="3641"/>
                  </a:cubicBezTo>
                  <a:cubicBezTo>
                    <a:pt x="12795" y="3687"/>
                    <a:pt x="12655" y="3780"/>
                    <a:pt x="12504" y="3873"/>
                  </a:cubicBezTo>
                  <a:lnTo>
                    <a:pt x="12411" y="3978"/>
                  </a:lnTo>
                  <a:lnTo>
                    <a:pt x="12364" y="3827"/>
                  </a:lnTo>
                  <a:lnTo>
                    <a:pt x="12364" y="3780"/>
                  </a:lnTo>
                  <a:lnTo>
                    <a:pt x="12364" y="3687"/>
                  </a:lnTo>
                  <a:cubicBezTo>
                    <a:pt x="12364" y="3489"/>
                    <a:pt x="12411" y="3292"/>
                    <a:pt x="12411" y="3106"/>
                  </a:cubicBezTo>
                  <a:cubicBezTo>
                    <a:pt x="12504" y="2664"/>
                    <a:pt x="12562" y="2187"/>
                    <a:pt x="12609" y="1745"/>
                  </a:cubicBezTo>
                  <a:cubicBezTo>
                    <a:pt x="12609" y="1500"/>
                    <a:pt x="12655" y="1256"/>
                    <a:pt x="12609" y="919"/>
                  </a:cubicBezTo>
                  <a:lnTo>
                    <a:pt x="12504" y="826"/>
                  </a:lnTo>
                  <a:cubicBezTo>
                    <a:pt x="12458" y="872"/>
                    <a:pt x="12458" y="919"/>
                    <a:pt x="12411" y="965"/>
                  </a:cubicBezTo>
                  <a:lnTo>
                    <a:pt x="12411" y="1070"/>
                  </a:lnTo>
                  <a:cubicBezTo>
                    <a:pt x="12318" y="1605"/>
                    <a:pt x="12213" y="2187"/>
                    <a:pt x="12120" y="2710"/>
                  </a:cubicBezTo>
                  <a:lnTo>
                    <a:pt x="11922" y="4164"/>
                  </a:lnTo>
                  <a:lnTo>
                    <a:pt x="11876" y="4222"/>
                  </a:lnTo>
                  <a:cubicBezTo>
                    <a:pt x="8875" y="6153"/>
                    <a:pt x="5874" y="8095"/>
                    <a:pt x="2862" y="10038"/>
                  </a:cubicBezTo>
                  <a:lnTo>
                    <a:pt x="2187" y="10515"/>
                  </a:lnTo>
                  <a:lnTo>
                    <a:pt x="2862" y="9840"/>
                  </a:lnTo>
                  <a:cubicBezTo>
                    <a:pt x="2908" y="9747"/>
                    <a:pt x="2966" y="9689"/>
                    <a:pt x="3013" y="9642"/>
                  </a:cubicBezTo>
                  <a:lnTo>
                    <a:pt x="5339" y="7363"/>
                  </a:lnTo>
                  <a:cubicBezTo>
                    <a:pt x="7084" y="5618"/>
                    <a:pt x="8875" y="3931"/>
                    <a:pt x="10620" y="2187"/>
                  </a:cubicBezTo>
                  <a:cubicBezTo>
                    <a:pt x="11108" y="1698"/>
                    <a:pt x="11585" y="1210"/>
                    <a:pt x="12027" y="675"/>
                  </a:cubicBezTo>
                  <a:lnTo>
                    <a:pt x="12074" y="628"/>
                  </a:lnTo>
                  <a:cubicBezTo>
                    <a:pt x="12120" y="582"/>
                    <a:pt x="12167" y="489"/>
                    <a:pt x="12213" y="384"/>
                  </a:cubicBezTo>
                  <a:cubicBezTo>
                    <a:pt x="12213" y="337"/>
                    <a:pt x="12213" y="337"/>
                    <a:pt x="12271" y="337"/>
                  </a:cubicBezTo>
                  <a:lnTo>
                    <a:pt x="12271" y="337"/>
                  </a:lnTo>
                  <a:cubicBezTo>
                    <a:pt x="12213" y="337"/>
                    <a:pt x="12167" y="337"/>
                    <a:pt x="12167" y="384"/>
                  </a:cubicBezTo>
                  <a:cubicBezTo>
                    <a:pt x="12074" y="442"/>
                    <a:pt x="12027" y="489"/>
                    <a:pt x="11922" y="535"/>
                  </a:cubicBezTo>
                  <a:cubicBezTo>
                    <a:pt x="11829" y="582"/>
                    <a:pt x="11783" y="675"/>
                    <a:pt x="11690" y="733"/>
                  </a:cubicBezTo>
                  <a:cubicBezTo>
                    <a:pt x="11492" y="872"/>
                    <a:pt x="11399" y="965"/>
                    <a:pt x="11248" y="1070"/>
                  </a:cubicBezTo>
                  <a:cubicBezTo>
                    <a:pt x="8828" y="3443"/>
                    <a:pt x="6351" y="5862"/>
                    <a:pt x="3594" y="8526"/>
                  </a:cubicBezTo>
                  <a:cubicBezTo>
                    <a:pt x="3257" y="8921"/>
                    <a:pt x="2862" y="9259"/>
                    <a:pt x="2524" y="9596"/>
                  </a:cubicBezTo>
                  <a:cubicBezTo>
                    <a:pt x="2385" y="9794"/>
                    <a:pt x="2233" y="9933"/>
                    <a:pt x="2094" y="10131"/>
                  </a:cubicBezTo>
                  <a:lnTo>
                    <a:pt x="1989" y="10177"/>
                  </a:lnTo>
                  <a:lnTo>
                    <a:pt x="1943" y="10131"/>
                  </a:lnTo>
                  <a:lnTo>
                    <a:pt x="1896" y="10084"/>
                  </a:lnTo>
                  <a:lnTo>
                    <a:pt x="1896" y="9980"/>
                  </a:lnTo>
                  <a:cubicBezTo>
                    <a:pt x="1896" y="9933"/>
                    <a:pt x="1896" y="9933"/>
                    <a:pt x="1943" y="9887"/>
                  </a:cubicBezTo>
                  <a:cubicBezTo>
                    <a:pt x="2233" y="9456"/>
                    <a:pt x="2571" y="9014"/>
                    <a:pt x="2862" y="8526"/>
                  </a:cubicBezTo>
                  <a:cubicBezTo>
                    <a:pt x="3548" y="7514"/>
                    <a:pt x="4269" y="6444"/>
                    <a:pt x="5002" y="5432"/>
                  </a:cubicBezTo>
                  <a:cubicBezTo>
                    <a:pt x="5769" y="4315"/>
                    <a:pt x="6595" y="3199"/>
                    <a:pt x="7375" y="2129"/>
                  </a:cubicBezTo>
                  <a:cubicBezTo>
                    <a:pt x="7665" y="1791"/>
                    <a:pt x="7910" y="1407"/>
                    <a:pt x="8142" y="1070"/>
                  </a:cubicBezTo>
                  <a:cubicBezTo>
                    <a:pt x="8247" y="965"/>
                    <a:pt x="8293" y="919"/>
                    <a:pt x="8386" y="919"/>
                  </a:cubicBezTo>
                  <a:cubicBezTo>
                    <a:pt x="8631" y="826"/>
                    <a:pt x="8875" y="779"/>
                    <a:pt x="9073" y="779"/>
                  </a:cubicBezTo>
                  <a:cubicBezTo>
                    <a:pt x="9364" y="675"/>
                    <a:pt x="9701" y="628"/>
                    <a:pt x="9992" y="582"/>
                  </a:cubicBezTo>
                  <a:cubicBezTo>
                    <a:pt x="10469" y="489"/>
                    <a:pt x="10911" y="384"/>
                    <a:pt x="11341" y="291"/>
                  </a:cubicBezTo>
                  <a:cubicBezTo>
                    <a:pt x="11585" y="244"/>
                    <a:pt x="11632" y="198"/>
                    <a:pt x="11585" y="93"/>
                  </a:cubicBezTo>
                  <a:cubicBezTo>
                    <a:pt x="11585" y="47"/>
                    <a:pt x="11539" y="0"/>
                    <a:pt x="114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7"/>
            <p:cNvSpPr/>
            <p:nvPr/>
          </p:nvSpPr>
          <p:spPr>
            <a:xfrm>
              <a:off x="1072950" y="2042850"/>
              <a:ext cx="3525" cy="25"/>
            </a:xfrm>
            <a:custGeom>
              <a:avLst/>
              <a:gdLst/>
              <a:ahLst/>
              <a:cxnLst/>
              <a:rect l="l" t="t" r="r" b="b"/>
              <a:pathLst>
                <a:path w="141" h="1" extrusionOk="0">
                  <a:moveTo>
                    <a:pt x="140" y="0"/>
                  </a:moveTo>
                  <a:lnTo>
                    <a:pt x="140"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7"/>
            <p:cNvSpPr/>
            <p:nvPr/>
          </p:nvSpPr>
          <p:spPr>
            <a:xfrm>
              <a:off x="901975" y="1941075"/>
              <a:ext cx="25" cy="2625"/>
            </a:xfrm>
            <a:custGeom>
              <a:avLst/>
              <a:gdLst/>
              <a:ahLst/>
              <a:cxnLst/>
              <a:rect l="l" t="t" r="r" b="b"/>
              <a:pathLst>
                <a:path w="1" h="105" extrusionOk="0">
                  <a:moveTo>
                    <a:pt x="1" y="105"/>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7"/>
            <p:cNvSpPr/>
            <p:nvPr/>
          </p:nvSpPr>
          <p:spPr>
            <a:xfrm>
              <a:off x="2387600" y="3180675"/>
              <a:ext cx="18050" cy="348975"/>
            </a:xfrm>
            <a:custGeom>
              <a:avLst/>
              <a:gdLst/>
              <a:ahLst/>
              <a:cxnLst/>
              <a:rect l="l" t="t" r="r" b="b"/>
              <a:pathLst>
                <a:path w="722" h="13959" extrusionOk="0">
                  <a:moveTo>
                    <a:pt x="338" y="1"/>
                  </a:moveTo>
                  <a:lnTo>
                    <a:pt x="385" y="1013"/>
                  </a:lnTo>
                  <a:lnTo>
                    <a:pt x="385" y="3688"/>
                  </a:lnTo>
                  <a:cubicBezTo>
                    <a:pt x="385" y="5188"/>
                    <a:pt x="292" y="6689"/>
                    <a:pt x="94" y="8282"/>
                  </a:cubicBezTo>
                  <a:cubicBezTo>
                    <a:pt x="47" y="8864"/>
                    <a:pt x="1" y="9445"/>
                    <a:pt x="47" y="10027"/>
                  </a:cubicBezTo>
                  <a:cubicBezTo>
                    <a:pt x="94" y="10516"/>
                    <a:pt x="187" y="11051"/>
                    <a:pt x="292" y="11539"/>
                  </a:cubicBezTo>
                  <a:cubicBezTo>
                    <a:pt x="385" y="12260"/>
                    <a:pt x="536" y="13086"/>
                    <a:pt x="478" y="13865"/>
                  </a:cubicBezTo>
                  <a:cubicBezTo>
                    <a:pt x="478" y="13912"/>
                    <a:pt x="536" y="13958"/>
                    <a:pt x="536" y="13958"/>
                  </a:cubicBezTo>
                  <a:cubicBezTo>
                    <a:pt x="582" y="13958"/>
                    <a:pt x="629" y="13958"/>
                    <a:pt x="629" y="13912"/>
                  </a:cubicBezTo>
                  <a:cubicBezTo>
                    <a:pt x="675" y="13807"/>
                    <a:pt x="722" y="13668"/>
                    <a:pt x="722" y="13516"/>
                  </a:cubicBezTo>
                  <a:lnTo>
                    <a:pt x="722" y="13330"/>
                  </a:lnTo>
                  <a:cubicBezTo>
                    <a:pt x="675" y="12702"/>
                    <a:pt x="629" y="12063"/>
                    <a:pt x="536" y="11481"/>
                  </a:cubicBezTo>
                  <a:cubicBezTo>
                    <a:pt x="338" y="10469"/>
                    <a:pt x="187" y="9445"/>
                    <a:pt x="338" y="8387"/>
                  </a:cubicBezTo>
                  <a:cubicBezTo>
                    <a:pt x="536" y="7026"/>
                    <a:pt x="629" y="5619"/>
                    <a:pt x="629" y="4072"/>
                  </a:cubicBezTo>
                  <a:cubicBezTo>
                    <a:pt x="629" y="3734"/>
                    <a:pt x="582" y="3444"/>
                    <a:pt x="582" y="3106"/>
                  </a:cubicBezTo>
                  <a:cubicBezTo>
                    <a:pt x="582" y="1943"/>
                    <a:pt x="536" y="966"/>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7"/>
            <p:cNvSpPr/>
            <p:nvPr/>
          </p:nvSpPr>
          <p:spPr>
            <a:xfrm>
              <a:off x="2385000" y="2483950"/>
              <a:ext cx="9900" cy="84950"/>
            </a:xfrm>
            <a:custGeom>
              <a:avLst/>
              <a:gdLst/>
              <a:ahLst/>
              <a:cxnLst/>
              <a:rect l="l" t="t" r="r" b="b"/>
              <a:pathLst>
                <a:path w="396" h="3398" extrusionOk="0">
                  <a:moveTo>
                    <a:pt x="58" y="1"/>
                  </a:moveTo>
                  <a:cubicBezTo>
                    <a:pt x="0" y="199"/>
                    <a:pt x="0" y="338"/>
                    <a:pt x="0" y="490"/>
                  </a:cubicBezTo>
                  <a:cubicBezTo>
                    <a:pt x="58" y="1257"/>
                    <a:pt x="151" y="2036"/>
                    <a:pt x="244" y="2816"/>
                  </a:cubicBezTo>
                  <a:lnTo>
                    <a:pt x="291" y="3293"/>
                  </a:lnTo>
                  <a:cubicBezTo>
                    <a:pt x="291" y="3293"/>
                    <a:pt x="349" y="3351"/>
                    <a:pt x="349" y="3397"/>
                  </a:cubicBezTo>
                  <a:lnTo>
                    <a:pt x="349" y="3246"/>
                  </a:lnTo>
                  <a:cubicBezTo>
                    <a:pt x="396" y="3060"/>
                    <a:pt x="396" y="2862"/>
                    <a:pt x="396" y="2665"/>
                  </a:cubicBezTo>
                  <a:cubicBezTo>
                    <a:pt x="349" y="2188"/>
                    <a:pt x="291" y="1699"/>
                    <a:pt x="198" y="1211"/>
                  </a:cubicBezTo>
                  <a:cubicBezTo>
                    <a:pt x="198" y="1071"/>
                    <a:pt x="151" y="920"/>
                    <a:pt x="151" y="780"/>
                  </a:cubicBezTo>
                  <a:cubicBezTo>
                    <a:pt x="105" y="490"/>
                    <a:pt x="58" y="245"/>
                    <a:pt x="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7"/>
            <p:cNvSpPr/>
            <p:nvPr/>
          </p:nvSpPr>
          <p:spPr>
            <a:xfrm>
              <a:off x="2380325" y="2641575"/>
              <a:ext cx="13400" cy="408275"/>
            </a:xfrm>
            <a:custGeom>
              <a:avLst/>
              <a:gdLst/>
              <a:ahLst/>
              <a:cxnLst/>
              <a:rect l="l" t="t" r="r" b="b"/>
              <a:pathLst>
                <a:path w="536" h="16331" extrusionOk="0">
                  <a:moveTo>
                    <a:pt x="245" y="0"/>
                  </a:moveTo>
                  <a:lnTo>
                    <a:pt x="245" y="0"/>
                  </a:lnTo>
                  <a:cubicBezTo>
                    <a:pt x="245" y="186"/>
                    <a:pt x="187" y="338"/>
                    <a:pt x="141" y="477"/>
                  </a:cubicBezTo>
                  <a:cubicBezTo>
                    <a:pt x="94" y="873"/>
                    <a:pt x="1" y="1256"/>
                    <a:pt x="1" y="1640"/>
                  </a:cubicBezTo>
                  <a:cubicBezTo>
                    <a:pt x="1" y="2280"/>
                    <a:pt x="47" y="2908"/>
                    <a:pt x="47" y="3490"/>
                  </a:cubicBezTo>
                  <a:cubicBezTo>
                    <a:pt x="94" y="3780"/>
                    <a:pt x="94" y="4025"/>
                    <a:pt x="94" y="4315"/>
                  </a:cubicBezTo>
                  <a:lnTo>
                    <a:pt x="94" y="4746"/>
                  </a:lnTo>
                  <a:cubicBezTo>
                    <a:pt x="141" y="5083"/>
                    <a:pt x="141" y="5420"/>
                    <a:pt x="141" y="5769"/>
                  </a:cubicBezTo>
                  <a:cubicBezTo>
                    <a:pt x="187" y="6002"/>
                    <a:pt x="187" y="6293"/>
                    <a:pt x="245" y="6584"/>
                  </a:cubicBezTo>
                  <a:cubicBezTo>
                    <a:pt x="292" y="7072"/>
                    <a:pt x="338" y="7654"/>
                    <a:pt x="292" y="8189"/>
                  </a:cubicBezTo>
                  <a:cubicBezTo>
                    <a:pt x="292" y="9305"/>
                    <a:pt x="292" y="10468"/>
                    <a:pt x="338" y="11585"/>
                  </a:cubicBezTo>
                  <a:cubicBezTo>
                    <a:pt x="385" y="12108"/>
                    <a:pt x="385" y="12597"/>
                    <a:pt x="385" y="13132"/>
                  </a:cubicBezTo>
                  <a:cubicBezTo>
                    <a:pt x="431" y="13714"/>
                    <a:pt x="431" y="14342"/>
                    <a:pt x="431" y="14923"/>
                  </a:cubicBezTo>
                  <a:lnTo>
                    <a:pt x="431" y="16133"/>
                  </a:lnTo>
                  <a:lnTo>
                    <a:pt x="431" y="16331"/>
                  </a:lnTo>
                  <a:cubicBezTo>
                    <a:pt x="478" y="15749"/>
                    <a:pt x="536" y="15121"/>
                    <a:pt x="536" y="14493"/>
                  </a:cubicBezTo>
                  <a:cubicBezTo>
                    <a:pt x="536" y="13911"/>
                    <a:pt x="536" y="13272"/>
                    <a:pt x="478" y="12690"/>
                  </a:cubicBezTo>
                  <a:cubicBezTo>
                    <a:pt x="478" y="11922"/>
                    <a:pt x="431" y="11097"/>
                    <a:pt x="478" y="10317"/>
                  </a:cubicBezTo>
                  <a:cubicBezTo>
                    <a:pt x="536" y="8770"/>
                    <a:pt x="431" y="7270"/>
                    <a:pt x="338" y="5769"/>
                  </a:cubicBezTo>
                  <a:cubicBezTo>
                    <a:pt x="292" y="5083"/>
                    <a:pt x="245" y="4362"/>
                    <a:pt x="245" y="3676"/>
                  </a:cubicBezTo>
                  <a:cubicBezTo>
                    <a:pt x="245" y="3385"/>
                    <a:pt x="187" y="3152"/>
                    <a:pt x="187" y="2862"/>
                  </a:cubicBezTo>
                  <a:cubicBezTo>
                    <a:pt x="141" y="2222"/>
                    <a:pt x="94" y="1547"/>
                    <a:pt x="187" y="873"/>
                  </a:cubicBezTo>
                  <a:cubicBezTo>
                    <a:pt x="187" y="582"/>
                    <a:pt x="245" y="291"/>
                    <a:pt x="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7"/>
            <p:cNvSpPr/>
            <p:nvPr/>
          </p:nvSpPr>
          <p:spPr>
            <a:xfrm>
              <a:off x="2353575" y="2778525"/>
              <a:ext cx="16900" cy="490575"/>
            </a:xfrm>
            <a:custGeom>
              <a:avLst/>
              <a:gdLst/>
              <a:ahLst/>
              <a:cxnLst/>
              <a:rect l="l" t="t" r="r" b="b"/>
              <a:pathLst>
                <a:path w="676" h="19623" extrusionOk="0">
                  <a:moveTo>
                    <a:pt x="443" y="1"/>
                  </a:moveTo>
                  <a:lnTo>
                    <a:pt x="443" y="1"/>
                  </a:lnTo>
                  <a:cubicBezTo>
                    <a:pt x="199" y="1106"/>
                    <a:pt x="1" y="2373"/>
                    <a:pt x="1" y="3583"/>
                  </a:cubicBezTo>
                  <a:cubicBezTo>
                    <a:pt x="47" y="4455"/>
                    <a:pt x="152" y="5328"/>
                    <a:pt x="199" y="6154"/>
                  </a:cubicBezTo>
                  <a:cubicBezTo>
                    <a:pt x="292" y="6782"/>
                    <a:pt x="338" y="7363"/>
                    <a:pt x="385" y="7945"/>
                  </a:cubicBezTo>
                  <a:cubicBezTo>
                    <a:pt x="443" y="9061"/>
                    <a:pt x="443" y="9887"/>
                    <a:pt x="385" y="10655"/>
                  </a:cubicBezTo>
                  <a:cubicBezTo>
                    <a:pt x="292" y="11772"/>
                    <a:pt x="245" y="12888"/>
                    <a:pt x="338" y="14098"/>
                  </a:cubicBezTo>
                  <a:cubicBezTo>
                    <a:pt x="338" y="14924"/>
                    <a:pt x="385" y="15749"/>
                    <a:pt x="385" y="16517"/>
                  </a:cubicBezTo>
                  <a:lnTo>
                    <a:pt x="385" y="17587"/>
                  </a:lnTo>
                  <a:lnTo>
                    <a:pt x="385" y="17925"/>
                  </a:lnTo>
                  <a:cubicBezTo>
                    <a:pt x="385" y="18460"/>
                    <a:pt x="385" y="18995"/>
                    <a:pt x="443" y="19530"/>
                  </a:cubicBezTo>
                  <a:cubicBezTo>
                    <a:pt x="443" y="19530"/>
                    <a:pt x="443" y="19576"/>
                    <a:pt x="489" y="19623"/>
                  </a:cubicBezTo>
                  <a:lnTo>
                    <a:pt x="489" y="19530"/>
                  </a:lnTo>
                  <a:cubicBezTo>
                    <a:pt x="536" y="19041"/>
                    <a:pt x="536" y="18553"/>
                    <a:pt x="536" y="18076"/>
                  </a:cubicBezTo>
                  <a:cubicBezTo>
                    <a:pt x="536" y="17006"/>
                    <a:pt x="536" y="15843"/>
                    <a:pt x="489" y="14342"/>
                  </a:cubicBezTo>
                  <a:lnTo>
                    <a:pt x="489" y="13470"/>
                  </a:lnTo>
                  <a:cubicBezTo>
                    <a:pt x="443" y="12935"/>
                    <a:pt x="385" y="12353"/>
                    <a:pt x="443" y="11818"/>
                  </a:cubicBezTo>
                  <a:cubicBezTo>
                    <a:pt x="675" y="9980"/>
                    <a:pt x="629" y="8143"/>
                    <a:pt x="385" y="6398"/>
                  </a:cubicBezTo>
                  <a:cubicBezTo>
                    <a:pt x="152" y="4700"/>
                    <a:pt x="94" y="3001"/>
                    <a:pt x="338" y="1164"/>
                  </a:cubicBezTo>
                  <a:cubicBezTo>
                    <a:pt x="385" y="768"/>
                    <a:pt x="443" y="384"/>
                    <a:pt x="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7"/>
            <p:cNvSpPr/>
            <p:nvPr/>
          </p:nvSpPr>
          <p:spPr>
            <a:xfrm>
              <a:off x="2362025" y="2433075"/>
              <a:ext cx="4950" cy="31425"/>
            </a:xfrm>
            <a:custGeom>
              <a:avLst/>
              <a:gdLst/>
              <a:ahLst/>
              <a:cxnLst/>
              <a:rect l="l" t="t" r="r" b="b"/>
              <a:pathLst>
                <a:path w="198" h="1257" extrusionOk="0">
                  <a:moveTo>
                    <a:pt x="47" y="0"/>
                  </a:moveTo>
                  <a:cubicBezTo>
                    <a:pt x="0" y="384"/>
                    <a:pt x="47" y="966"/>
                    <a:pt x="151" y="1257"/>
                  </a:cubicBezTo>
                  <a:cubicBezTo>
                    <a:pt x="198" y="826"/>
                    <a:pt x="105" y="442"/>
                    <a:pt x="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7"/>
            <p:cNvSpPr/>
            <p:nvPr/>
          </p:nvSpPr>
          <p:spPr>
            <a:xfrm>
              <a:off x="1867675" y="2358350"/>
              <a:ext cx="473725" cy="23125"/>
            </a:xfrm>
            <a:custGeom>
              <a:avLst/>
              <a:gdLst/>
              <a:ahLst/>
              <a:cxnLst/>
              <a:rect l="l" t="t" r="r" b="b"/>
              <a:pathLst>
                <a:path w="18949" h="925" extrusionOk="0">
                  <a:moveTo>
                    <a:pt x="16628" y="0"/>
                  </a:moveTo>
                  <a:cubicBezTo>
                    <a:pt x="16203" y="0"/>
                    <a:pt x="15802" y="12"/>
                    <a:pt x="15412" y="35"/>
                  </a:cubicBezTo>
                  <a:cubicBezTo>
                    <a:pt x="14877" y="82"/>
                    <a:pt x="14296" y="128"/>
                    <a:pt x="13772" y="175"/>
                  </a:cubicBezTo>
                  <a:cubicBezTo>
                    <a:pt x="13377" y="175"/>
                    <a:pt x="12946" y="233"/>
                    <a:pt x="12551" y="279"/>
                  </a:cubicBezTo>
                  <a:cubicBezTo>
                    <a:pt x="12318" y="279"/>
                    <a:pt x="12121" y="279"/>
                    <a:pt x="11876" y="326"/>
                  </a:cubicBezTo>
                  <a:cubicBezTo>
                    <a:pt x="11202" y="372"/>
                    <a:pt x="10516" y="419"/>
                    <a:pt x="9887" y="524"/>
                  </a:cubicBezTo>
                  <a:cubicBezTo>
                    <a:pt x="9504" y="570"/>
                    <a:pt x="9120" y="617"/>
                    <a:pt x="8724" y="617"/>
                  </a:cubicBezTo>
                  <a:cubicBezTo>
                    <a:pt x="8480" y="663"/>
                    <a:pt x="8294" y="663"/>
                    <a:pt x="8096" y="663"/>
                  </a:cubicBezTo>
                  <a:lnTo>
                    <a:pt x="7608" y="663"/>
                  </a:lnTo>
                  <a:cubicBezTo>
                    <a:pt x="7468" y="617"/>
                    <a:pt x="7317" y="617"/>
                    <a:pt x="7177" y="617"/>
                  </a:cubicBezTo>
                  <a:lnTo>
                    <a:pt x="7026" y="617"/>
                  </a:lnTo>
                  <a:cubicBezTo>
                    <a:pt x="6887" y="570"/>
                    <a:pt x="6735" y="570"/>
                    <a:pt x="6596" y="570"/>
                  </a:cubicBezTo>
                  <a:cubicBezTo>
                    <a:pt x="5572" y="419"/>
                    <a:pt x="4560" y="326"/>
                    <a:pt x="3641" y="279"/>
                  </a:cubicBezTo>
                  <a:cubicBezTo>
                    <a:pt x="2769" y="175"/>
                    <a:pt x="1990" y="128"/>
                    <a:pt x="1269" y="128"/>
                  </a:cubicBezTo>
                  <a:lnTo>
                    <a:pt x="1" y="128"/>
                  </a:lnTo>
                  <a:cubicBezTo>
                    <a:pt x="2187" y="233"/>
                    <a:pt x="4467" y="419"/>
                    <a:pt x="6793" y="756"/>
                  </a:cubicBezTo>
                  <a:cubicBezTo>
                    <a:pt x="7337" y="870"/>
                    <a:pt x="7801" y="925"/>
                    <a:pt x="8266" y="925"/>
                  </a:cubicBezTo>
                  <a:cubicBezTo>
                    <a:pt x="8418" y="925"/>
                    <a:pt x="8570" y="919"/>
                    <a:pt x="8724" y="907"/>
                  </a:cubicBezTo>
                  <a:cubicBezTo>
                    <a:pt x="8875" y="907"/>
                    <a:pt x="8969" y="861"/>
                    <a:pt x="9120" y="861"/>
                  </a:cubicBezTo>
                  <a:cubicBezTo>
                    <a:pt x="9259" y="861"/>
                    <a:pt x="9352" y="861"/>
                    <a:pt x="9504" y="814"/>
                  </a:cubicBezTo>
                  <a:cubicBezTo>
                    <a:pt x="10039" y="710"/>
                    <a:pt x="10713" y="617"/>
                    <a:pt x="11388" y="524"/>
                  </a:cubicBezTo>
                  <a:cubicBezTo>
                    <a:pt x="11830" y="465"/>
                    <a:pt x="12318" y="465"/>
                    <a:pt x="12749" y="419"/>
                  </a:cubicBezTo>
                  <a:cubicBezTo>
                    <a:pt x="13237" y="419"/>
                    <a:pt x="13714" y="372"/>
                    <a:pt x="14203" y="326"/>
                  </a:cubicBezTo>
                  <a:cubicBezTo>
                    <a:pt x="14354" y="279"/>
                    <a:pt x="14540" y="279"/>
                    <a:pt x="14738" y="279"/>
                  </a:cubicBezTo>
                  <a:cubicBezTo>
                    <a:pt x="15366" y="175"/>
                    <a:pt x="16040" y="128"/>
                    <a:pt x="16680" y="82"/>
                  </a:cubicBezTo>
                  <a:lnTo>
                    <a:pt x="17983" y="82"/>
                  </a:lnTo>
                  <a:cubicBezTo>
                    <a:pt x="18227" y="128"/>
                    <a:pt x="18425" y="128"/>
                    <a:pt x="18716" y="128"/>
                  </a:cubicBezTo>
                  <a:lnTo>
                    <a:pt x="18948" y="128"/>
                  </a:lnTo>
                  <a:cubicBezTo>
                    <a:pt x="18611" y="82"/>
                    <a:pt x="18320" y="82"/>
                    <a:pt x="17983" y="35"/>
                  </a:cubicBezTo>
                  <a:cubicBezTo>
                    <a:pt x="17500" y="12"/>
                    <a:pt x="17052" y="0"/>
                    <a:pt x="16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7"/>
            <p:cNvSpPr/>
            <p:nvPr/>
          </p:nvSpPr>
          <p:spPr>
            <a:xfrm>
              <a:off x="2335550" y="2415050"/>
              <a:ext cx="8475" cy="1097725"/>
            </a:xfrm>
            <a:custGeom>
              <a:avLst/>
              <a:gdLst/>
              <a:ahLst/>
              <a:cxnLst/>
              <a:rect l="l" t="t" r="r" b="b"/>
              <a:pathLst>
                <a:path w="339" h="43909" extrusionOk="0">
                  <a:moveTo>
                    <a:pt x="94" y="0"/>
                  </a:moveTo>
                  <a:cubicBezTo>
                    <a:pt x="47" y="140"/>
                    <a:pt x="47" y="233"/>
                    <a:pt x="47" y="338"/>
                  </a:cubicBezTo>
                  <a:lnTo>
                    <a:pt x="47" y="1210"/>
                  </a:lnTo>
                  <a:cubicBezTo>
                    <a:pt x="1" y="6293"/>
                    <a:pt x="1" y="11387"/>
                    <a:pt x="1" y="16470"/>
                  </a:cubicBezTo>
                  <a:lnTo>
                    <a:pt x="1" y="31056"/>
                  </a:lnTo>
                  <a:lnTo>
                    <a:pt x="1" y="40024"/>
                  </a:lnTo>
                  <a:lnTo>
                    <a:pt x="1" y="42932"/>
                  </a:lnTo>
                  <a:lnTo>
                    <a:pt x="47" y="43665"/>
                  </a:lnTo>
                  <a:lnTo>
                    <a:pt x="47" y="43851"/>
                  </a:lnTo>
                  <a:lnTo>
                    <a:pt x="47" y="43909"/>
                  </a:lnTo>
                  <a:lnTo>
                    <a:pt x="233" y="43909"/>
                  </a:lnTo>
                  <a:cubicBezTo>
                    <a:pt x="233" y="43909"/>
                    <a:pt x="233" y="43851"/>
                    <a:pt x="291" y="43804"/>
                  </a:cubicBezTo>
                  <a:cubicBezTo>
                    <a:pt x="291" y="43758"/>
                    <a:pt x="338" y="43711"/>
                    <a:pt x="338" y="43665"/>
                  </a:cubicBezTo>
                  <a:lnTo>
                    <a:pt x="338" y="41920"/>
                  </a:lnTo>
                  <a:lnTo>
                    <a:pt x="338" y="36825"/>
                  </a:lnTo>
                  <a:lnTo>
                    <a:pt x="338" y="12841"/>
                  </a:lnTo>
                  <a:cubicBezTo>
                    <a:pt x="338" y="8910"/>
                    <a:pt x="338" y="4990"/>
                    <a:pt x="291" y="1012"/>
                  </a:cubicBezTo>
                  <a:cubicBezTo>
                    <a:pt x="291" y="768"/>
                    <a:pt x="233" y="524"/>
                    <a:pt x="233" y="291"/>
                  </a:cubicBezTo>
                  <a:cubicBezTo>
                    <a:pt x="187" y="186"/>
                    <a:pt x="187" y="93"/>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7"/>
            <p:cNvSpPr/>
            <p:nvPr/>
          </p:nvSpPr>
          <p:spPr>
            <a:xfrm>
              <a:off x="721700" y="2327800"/>
              <a:ext cx="1710700" cy="1241675"/>
            </a:xfrm>
            <a:custGeom>
              <a:avLst/>
              <a:gdLst/>
              <a:ahLst/>
              <a:cxnLst/>
              <a:rect l="l" t="t" r="r" b="b"/>
              <a:pathLst>
                <a:path w="68428" h="49667" extrusionOk="0">
                  <a:moveTo>
                    <a:pt x="46468" y="1"/>
                  </a:moveTo>
                  <a:cubicBezTo>
                    <a:pt x="46328" y="1"/>
                    <a:pt x="46084" y="47"/>
                    <a:pt x="45991" y="47"/>
                  </a:cubicBezTo>
                  <a:lnTo>
                    <a:pt x="10608" y="47"/>
                  </a:lnTo>
                  <a:cubicBezTo>
                    <a:pt x="7119" y="47"/>
                    <a:pt x="3676" y="47"/>
                    <a:pt x="233" y="94"/>
                  </a:cubicBezTo>
                  <a:cubicBezTo>
                    <a:pt x="47" y="94"/>
                    <a:pt x="0" y="94"/>
                    <a:pt x="0" y="187"/>
                  </a:cubicBezTo>
                  <a:cubicBezTo>
                    <a:pt x="0" y="234"/>
                    <a:pt x="0" y="292"/>
                    <a:pt x="47" y="338"/>
                  </a:cubicBezTo>
                  <a:lnTo>
                    <a:pt x="47" y="385"/>
                  </a:lnTo>
                  <a:lnTo>
                    <a:pt x="67939" y="385"/>
                  </a:lnTo>
                  <a:lnTo>
                    <a:pt x="67939" y="478"/>
                  </a:lnTo>
                  <a:lnTo>
                    <a:pt x="67986" y="49667"/>
                  </a:lnTo>
                  <a:lnTo>
                    <a:pt x="68044" y="49667"/>
                  </a:lnTo>
                  <a:cubicBezTo>
                    <a:pt x="68137" y="49574"/>
                    <a:pt x="68184" y="49481"/>
                    <a:pt x="68230" y="49376"/>
                  </a:cubicBezTo>
                  <a:lnTo>
                    <a:pt x="68230" y="49190"/>
                  </a:lnTo>
                  <a:lnTo>
                    <a:pt x="68230" y="49085"/>
                  </a:lnTo>
                  <a:lnTo>
                    <a:pt x="68230" y="48271"/>
                  </a:lnTo>
                  <a:lnTo>
                    <a:pt x="68230" y="48167"/>
                  </a:lnTo>
                  <a:cubicBezTo>
                    <a:pt x="68277" y="46666"/>
                    <a:pt x="68277" y="45212"/>
                    <a:pt x="68277" y="43758"/>
                  </a:cubicBezTo>
                  <a:lnTo>
                    <a:pt x="68277" y="43560"/>
                  </a:lnTo>
                  <a:lnTo>
                    <a:pt x="68277" y="43514"/>
                  </a:lnTo>
                  <a:lnTo>
                    <a:pt x="68277" y="43084"/>
                  </a:lnTo>
                  <a:lnTo>
                    <a:pt x="68277" y="42979"/>
                  </a:lnTo>
                  <a:lnTo>
                    <a:pt x="68277" y="42886"/>
                  </a:lnTo>
                  <a:lnTo>
                    <a:pt x="68277" y="42165"/>
                  </a:lnTo>
                  <a:lnTo>
                    <a:pt x="68277" y="41478"/>
                  </a:lnTo>
                  <a:lnTo>
                    <a:pt x="68277" y="39978"/>
                  </a:lnTo>
                  <a:lnTo>
                    <a:pt x="68277" y="36058"/>
                  </a:lnTo>
                  <a:lnTo>
                    <a:pt x="68277" y="31115"/>
                  </a:lnTo>
                  <a:lnTo>
                    <a:pt x="68277" y="25730"/>
                  </a:lnTo>
                  <a:lnTo>
                    <a:pt x="68277" y="25299"/>
                  </a:lnTo>
                  <a:lnTo>
                    <a:pt x="68277" y="25241"/>
                  </a:lnTo>
                  <a:lnTo>
                    <a:pt x="68277" y="2560"/>
                  </a:lnTo>
                  <a:lnTo>
                    <a:pt x="68428" y="2176"/>
                  </a:lnTo>
                  <a:cubicBezTo>
                    <a:pt x="68381" y="2129"/>
                    <a:pt x="68381" y="2129"/>
                    <a:pt x="68335" y="2083"/>
                  </a:cubicBezTo>
                  <a:lnTo>
                    <a:pt x="68277" y="2036"/>
                  </a:lnTo>
                  <a:lnTo>
                    <a:pt x="68277" y="1932"/>
                  </a:lnTo>
                  <a:lnTo>
                    <a:pt x="68277" y="1839"/>
                  </a:lnTo>
                  <a:cubicBezTo>
                    <a:pt x="68277" y="1501"/>
                    <a:pt x="68277" y="1106"/>
                    <a:pt x="68230" y="722"/>
                  </a:cubicBezTo>
                  <a:lnTo>
                    <a:pt x="68230" y="385"/>
                  </a:lnTo>
                  <a:lnTo>
                    <a:pt x="68230" y="141"/>
                  </a:lnTo>
                  <a:lnTo>
                    <a:pt x="67509" y="141"/>
                  </a:lnTo>
                  <a:cubicBezTo>
                    <a:pt x="67311" y="94"/>
                    <a:pt x="67067" y="94"/>
                    <a:pt x="66881" y="94"/>
                  </a:cubicBezTo>
                  <a:lnTo>
                    <a:pt x="62275" y="94"/>
                  </a:lnTo>
                  <a:lnTo>
                    <a:pt x="62275" y="47"/>
                  </a:lnTo>
                  <a:lnTo>
                    <a:pt x="61879" y="47"/>
                  </a:lnTo>
                  <a:lnTo>
                    <a:pt x="61833" y="94"/>
                  </a:lnTo>
                  <a:lnTo>
                    <a:pt x="61833" y="47"/>
                  </a:lnTo>
                  <a:lnTo>
                    <a:pt x="46666" y="47"/>
                  </a:lnTo>
                  <a:cubicBezTo>
                    <a:pt x="46572" y="47"/>
                    <a:pt x="46468" y="1"/>
                    <a:pt x="46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7"/>
            <p:cNvSpPr/>
            <p:nvPr/>
          </p:nvSpPr>
          <p:spPr>
            <a:xfrm>
              <a:off x="2428600" y="3404875"/>
              <a:ext cx="25" cy="10775"/>
            </a:xfrm>
            <a:custGeom>
              <a:avLst/>
              <a:gdLst/>
              <a:ahLst/>
              <a:cxnLst/>
              <a:rect l="l" t="t" r="r" b="b"/>
              <a:pathLst>
                <a:path w="1" h="431" extrusionOk="0">
                  <a:moveTo>
                    <a:pt x="1" y="47"/>
                  </a:moveTo>
                  <a:lnTo>
                    <a:pt x="1" y="1"/>
                  </a:lnTo>
                  <a:lnTo>
                    <a:pt x="1" y="431"/>
                  </a:lnTo>
                  <a:lnTo>
                    <a:pt x="1" y="43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7"/>
            <p:cNvSpPr/>
            <p:nvPr/>
          </p:nvSpPr>
          <p:spPr>
            <a:xfrm>
              <a:off x="2428600" y="3381900"/>
              <a:ext cx="25" cy="18050"/>
            </a:xfrm>
            <a:custGeom>
              <a:avLst/>
              <a:gdLst/>
              <a:ahLst/>
              <a:cxnLst/>
              <a:rect l="l" t="t" r="r" b="b"/>
              <a:pathLst>
                <a:path w="1" h="722" extrusionOk="0">
                  <a:moveTo>
                    <a:pt x="1" y="1"/>
                  </a:moveTo>
                  <a:lnTo>
                    <a:pt x="1" y="722"/>
                  </a:lnTo>
                  <a:lnTo>
                    <a:pt x="1" y="72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7"/>
            <p:cNvSpPr/>
            <p:nvPr/>
          </p:nvSpPr>
          <p:spPr>
            <a:xfrm>
              <a:off x="2428600" y="3415625"/>
              <a:ext cx="25" cy="1200"/>
            </a:xfrm>
            <a:custGeom>
              <a:avLst/>
              <a:gdLst/>
              <a:ahLst/>
              <a:cxnLst/>
              <a:rect l="l" t="t" r="r" b="b"/>
              <a:pathLst>
                <a:path w="1" h="48" extrusionOk="0">
                  <a:moveTo>
                    <a:pt x="1" y="47"/>
                  </a:moveTo>
                  <a:lnTo>
                    <a:pt x="1" y="47"/>
                  </a:lnTo>
                  <a:lnTo>
                    <a:pt x="1" y="1"/>
                  </a:lnTo>
                  <a:lnTo>
                    <a:pt x="1" y="47"/>
                  </a:lnTo>
                  <a:lnTo>
                    <a:pt x="1" y="4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7"/>
            <p:cNvSpPr/>
            <p:nvPr/>
          </p:nvSpPr>
          <p:spPr>
            <a:xfrm>
              <a:off x="2428600" y="3415625"/>
              <a:ext cx="25" cy="1200"/>
            </a:xfrm>
            <a:custGeom>
              <a:avLst/>
              <a:gdLst/>
              <a:ahLst/>
              <a:cxnLst/>
              <a:rect l="l" t="t" r="r" b="b"/>
              <a:pathLst>
                <a:path w="1" h="48" extrusionOk="0">
                  <a:moveTo>
                    <a:pt x="1" y="1"/>
                  </a:moveTo>
                  <a:lnTo>
                    <a:pt x="1" y="1"/>
                  </a:lnTo>
                  <a:lnTo>
                    <a:pt x="1" y="1"/>
                  </a:lnTo>
                  <a:lnTo>
                    <a:pt x="1" y="4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7"/>
            <p:cNvSpPr/>
            <p:nvPr/>
          </p:nvSpPr>
          <p:spPr>
            <a:xfrm>
              <a:off x="2428600" y="341680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7"/>
            <p:cNvSpPr/>
            <p:nvPr/>
          </p:nvSpPr>
          <p:spPr>
            <a:xfrm>
              <a:off x="2428600" y="3415625"/>
              <a:ext cx="25" cy="1200"/>
            </a:xfrm>
            <a:custGeom>
              <a:avLst/>
              <a:gdLst/>
              <a:ahLst/>
              <a:cxnLst/>
              <a:rect l="l" t="t" r="r" b="b"/>
              <a:pathLst>
                <a:path w="1" h="48" extrusionOk="0">
                  <a:moveTo>
                    <a:pt x="1" y="47"/>
                  </a:moveTo>
                  <a:lnTo>
                    <a:pt x="1" y="47"/>
                  </a:lnTo>
                  <a:lnTo>
                    <a:pt x="1" y="4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7"/>
            <p:cNvSpPr/>
            <p:nvPr/>
          </p:nvSpPr>
          <p:spPr>
            <a:xfrm>
              <a:off x="2267500" y="2328975"/>
              <a:ext cx="1200" cy="1175"/>
            </a:xfrm>
            <a:custGeom>
              <a:avLst/>
              <a:gdLst/>
              <a:ahLst/>
              <a:cxnLst/>
              <a:rect l="l" t="t" r="r" b="b"/>
              <a:pathLst>
                <a:path w="48" h="47" extrusionOk="0">
                  <a:moveTo>
                    <a:pt x="1" y="0"/>
                  </a:moveTo>
                  <a:lnTo>
                    <a:pt x="1" y="47"/>
                  </a:lnTo>
                  <a:lnTo>
                    <a:pt x="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7"/>
            <p:cNvSpPr/>
            <p:nvPr/>
          </p:nvSpPr>
          <p:spPr>
            <a:xfrm>
              <a:off x="2268675" y="2326350"/>
              <a:ext cx="25" cy="25"/>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7"/>
            <p:cNvSpPr/>
            <p:nvPr/>
          </p:nvSpPr>
          <p:spPr>
            <a:xfrm>
              <a:off x="785675" y="2404000"/>
              <a:ext cx="1555725" cy="1120700"/>
            </a:xfrm>
            <a:custGeom>
              <a:avLst/>
              <a:gdLst/>
              <a:ahLst/>
              <a:cxnLst/>
              <a:rect l="l" t="t" r="r" b="b"/>
              <a:pathLst>
                <a:path w="62229" h="44828" extrusionOk="0">
                  <a:moveTo>
                    <a:pt x="25298" y="0"/>
                  </a:moveTo>
                  <a:cubicBezTo>
                    <a:pt x="17308" y="0"/>
                    <a:pt x="9212" y="47"/>
                    <a:pt x="1361" y="47"/>
                  </a:cubicBezTo>
                  <a:lnTo>
                    <a:pt x="1163" y="47"/>
                  </a:lnTo>
                  <a:cubicBezTo>
                    <a:pt x="1117" y="47"/>
                    <a:pt x="1070" y="93"/>
                    <a:pt x="1070" y="93"/>
                  </a:cubicBezTo>
                  <a:cubicBezTo>
                    <a:pt x="1024" y="198"/>
                    <a:pt x="1024" y="291"/>
                    <a:pt x="1024" y="384"/>
                  </a:cubicBezTo>
                  <a:lnTo>
                    <a:pt x="1024" y="628"/>
                  </a:lnTo>
                  <a:cubicBezTo>
                    <a:pt x="977" y="1117"/>
                    <a:pt x="977" y="1652"/>
                    <a:pt x="977" y="2129"/>
                  </a:cubicBezTo>
                  <a:lnTo>
                    <a:pt x="977" y="30870"/>
                  </a:lnTo>
                  <a:lnTo>
                    <a:pt x="977" y="31987"/>
                  </a:lnTo>
                  <a:lnTo>
                    <a:pt x="779" y="31359"/>
                  </a:lnTo>
                  <a:cubicBezTo>
                    <a:pt x="733" y="31405"/>
                    <a:pt x="733" y="31452"/>
                    <a:pt x="733" y="31498"/>
                  </a:cubicBezTo>
                  <a:lnTo>
                    <a:pt x="733" y="31649"/>
                  </a:lnTo>
                  <a:cubicBezTo>
                    <a:pt x="686" y="32138"/>
                    <a:pt x="640" y="32661"/>
                    <a:pt x="582" y="33196"/>
                  </a:cubicBezTo>
                  <a:cubicBezTo>
                    <a:pt x="535" y="33778"/>
                    <a:pt x="489" y="34406"/>
                    <a:pt x="489" y="35046"/>
                  </a:cubicBezTo>
                  <a:cubicBezTo>
                    <a:pt x="442" y="35918"/>
                    <a:pt x="349" y="36790"/>
                    <a:pt x="291" y="37663"/>
                  </a:cubicBezTo>
                  <a:cubicBezTo>
                    <a:pt x="291" y="38093"/>
                    <a:pt x="244" y="38582"/>
                    <a:pt x="198" y="39059"/>
                  </a:cubicBezTo>
                  <a:cubicBezTo>
                    <a:pt x="151" y="39547"/>
                    <a:pt x="105" y="40036"/>
                    <a:pt x="58" y="40571"/>
                  </a:cubicBezTo>
                  <a:cubicBezTo>
                    <a:pt x="0" y="41152"/>
                    <a:pt x="0" y="41780"/>
                    <a:pt x="0" y="42362"/>
                  </a:cubicBezTo>
                  <a:cubicBezTo>
                    <a:pt x="349" y="40082"/>
                    <a:pt x="442" y="37756"/>
                    <a:pt x="582" y="35523"/>
                  </a:cubicBezTo>
                  <a:cubicBezTo>
                    <a:pt x="640" y="34511"/>
                    <a:pt x="686" y="33441"/>
                    <a:pt x="779" y="32371"/>
                  </a:cubicBezTo>
                  <a:lnTo>
                    <a:pt x="977" y="32429"/>
                  </a:lnTo>
                  <a:lnTo>
                    <a:pt x="977" y="32906"/>
                  </a:lnTo>
                  <a:lnTo>
                    <a:pt x="977" y="44153"/>
                  </a:lnTo>
                  <a:lnTo>
                    <a:pt x="977" y="44200"/>
                  </a:lnTo>
                  <a:cubicBezTo>
                    <a:pt x="977" y="44246"/>
                    <a:pt x="977" y="44397"/>
                    <a:pt x="1024" y="44444"/>
                  </a:cubicBezTo>
                  <a:lnTo>
                    <a:pt x="1070" y="44490"/>
                  </a:lnTo>
                  <a:cubicBezTo>
                    <a:pt x="1221" y="44688"/>
                    <a:pt x="1407" y="44828"/>
                    <a:pt x="1698" y="44828"/>
                  </a:cubicBezTo>
                  <a:lnTo>
                    <a:pt x="61123" y="44828"/>
                  </a:lnTo>
                  <a:cubicBezTo>
                    <a:pt x="61461" y="44828"/>
                    <a:pt x="61751" y="44781"/>
                    <a:pt x="62089" y="44735"/>
                  </a:cubicBezTo>
                  <a:lnTo>
                    <a:pt x="62228" y="44735"/>
                  </a:lnTo>
                  <a:lnTo>
                    <a:pt x="62228" y="44537"/>
                  </a:lnTo>
                  <a:lnTo>
                    <a:pt x="61938" y="44490"/>
                  </a:lnTo>
                  <a:lnTo>
                    <a:pt x="1314" y="44490"/>
                  </a:lnTo>
                  <a:lnTo>
                    <a:pt x="1314" y="291"/>
                  </a:lnTo>
                  <a:lnTo>
                    <a:pt x="61996" y="291"/>
                  </a:lnTo>
                  <a:lnTo>
                    <a:pt x="62135" y="245"/>
                  </a:lnTo>
                  <a:cubicBezTo>
                    <a:pt x="62135" y="0"/>
                    <a:pt x="62089" y="0"/>
                    <a:pt x="61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7"/>
            <p:cNvSpPr/>
            <p:nvPr/>
          </p:nvSpPr>
          <p:spPr>
            <a:xfrm>
              <a:off x="2335550" y="2410100"/>
              <a:ext cx="3525" cy="1200"/>
            </a:xfrm>
            <a:custGeom>
              <a:avLst/>
              <a:gdLst/>
              <a:ahLst/>
              <a:cxnLst/>
              <a:rect l="l" t="t" r="r" b="b"/>
              <a:pathLst>
                <a:path w="141" h="48" extrusionOk="0">
                  <a:moveTo>
                    <a:pt x="1" y="47"/>
                  </a:moveTo>
                  <a:lnTo>
                    <a:pt x="140" y="1"/>
                  </a:lnTo>
                  <a:lnTo>
                    <a:pt x="1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7"/>
            <p:cNvSpPr/>
            <p:nvPr/>
          </p:nvSpPr>
          <p:spPr>
            <a:xfrm>
              <a:off x="2334100" y="3516250"/>
              <a:ext cx="7300" cy="1175"/>
            </a:xfrm>
            <a:custGeom>
              <a:avLst/>
              <a:gdLst/>
              <a:ahLst/>
              <a:cxnLst/>
              <a:rect l="l" t="t" r="r" b="b"/>
              <a:pathLst>
                <a:path w="292" h="47" extrusionOk="0">
                  <a:moveTo>
                    <a:pt x="291" y="47"/>
                  </a:moveTo>
                  <a:lnTo>
                    <a:pt x="291" y="47"/>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7"/>
            <p:cNvSpPr/>
            <p:nvPr/>
          </p:nvSpPr>
          <p:spPr>
            <a:xfrm>
              <a:off x="2332950" y="3516250"/>
              <a:ext cx="1175" cy="25"/>
            </a:xfrm>
            <a:custGeom>
              <a:avLst/>
              <a:gdLst/>
              <a:ahLst/>
              <a:cxnLst/>
              <a:rect l="l" t="t" r="r" b="b"/>
              <a:pathLst>
                <a:path w="47" h="1" extrusionOk="0">
                  <a:moveTo>
                    <a:pt x="0" y="0"/>
                  </a:moveTo>
                  <a:lnTo>
                    <a:pt x="47" y="0"/>
                  </a:lnTo>
                  <a:lnTo>
                    <a:pt x="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7"/>
            <p:cNvSpPr/>
            <p:nvPr/>
          </p:nvSpPr>
          <p:spPr>
            <a:xfrm>
              <a:off x="2334100" y="351625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7"/>
            <p:cNvSpPr/>
            <p:nvPr/>
          </p:nvSpPr>
          <p:spPr>
            <a:xfrm>
              <a:off x="2302700" y="2471750"/>
              <a:ext cx="15725" cy="16025"/>
            </a:xfrm>
            <a:custGeom>
              <a:avLst/>
              <a:gdLst/>
              <a:ahLst/>
              <a:cxnLst/>
              <a:rect l="l" t="t" r="r" b="b"/>
              <a:pathLst>
                <a:path w="629" h="641" extrusionOk="0">
                  <a:moveTo>
                    <a:pt x="338" y="0"/>
                  </a:moveTo>
                  <a:cubicBezTo>
                    <a:pt x="245" y="0"/>
                    <a:pt x="152" y="59"/>
                    <a:pt x="93" y="105"/>
                  </a:cubicBezTo>
                  <a:cubicBezTo>
                    <a:pt x="0" y="198"/>
                    <a:pt x="0" y="245"/>
                    <a:pt x="0" y="349"/>
                  </a:cubicBezTo>
                  <a:cubicBezTo>
                    <a:pt x="0" y="489"/>
                    <a:pt x="93" y="640"/>
                    <a:pt x="291" y="640"/>
                  </a:cubicBezTo>
                  <a:cubicBezTo>
                    <a:pt x="384" y="640"/>
                    <a:pt x="489" y="582"/>
                    <a:pt x="535" y="489"/>
                  </a:cubicBezTo>
                  <a:cubicBezTo>
                    <a:pt x="628" y="442"/>
                    <a:pt x="628" y="349"/>
                    <a:pt x="628" y="245"/>
                  </a:cubicBezTo>
                  <a:cubicBezTo>
                    <a:pt x="628" y="105"/>
                    <a:pt x="535" y="0"/>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7"/>
            <p:cNvSpPr/>
            <p:nvPr/>
          </p:nvSpPr>
          <p:spPr>
            <a:xfrm>
              <a:off x="2265175" y="3448500"/>
              <a:ext cx="29125" cy="30250"/>
            </a:xfrm>
            <a:custGeom>
              <a:avLst/>
              <a:gdLst/>
              <a:ahLst/>
              <a:cxnLst/>
              <a:rect l="l" t="t" r="r" b="b"/>
              <a:pathLst>
                <a:path w="1165" h="1210" extrusionOk="0">
                  <a:moveTo>
                    <a:pt x="873" y="0"/>
                  </a:moveTo>
                  <a:cubicBezTo>
                    <a:pt x="431" y="245"/>
                    <a:pt x="245" y="675"/>
                    <a:pt x="47" y="1163"/>
                  </a:cubicBezTo>
                  <a:cubicBezTo>
                    <a:pt x="1" y="1163"/>
                    <a:pt x="1" y="1210"/>
                    <a:pt x="47" y="1210"/>
                  </a:cubicBezTo>
                  <a:lnTo>
                    <a:pt x="94" y="1210"/>
                  </a:lnTo>
                  <a:cubicBezTo>
                    <a:pt x="245" y="1117"/>
                    <a:pt x="385" y="1059"/>
                    <a:pt x="431" y="966"/>
                  </a:cubicBezTo>
                  <a:cubicBezTo>
                    <a:pt x="676" y="721"/>
                    <a:pt x="920" y="477"/>
                    <a:pt x="1118" y="186"/>
                  </a:cubicBezTo>
                  <a:cubicBezTo>
                    <a:pt x="1164" y="140"/>
                    <a:pt x="1164" y="93"/>
                    <a:pt x="1164" y="47"/>
                  </a:cubicBezTo>
                  <a:cubicBezTo>
                    <a:pt x="1118" y="0"/>
                    <a:pt x="1071" y="0"/>
                    <a:pt x="10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7"/>
            <p:cNvSpPr/>
            <p:nvPr/>
          </p:nvSpPr>
          <p:spPr>
            <a:xfrm>
              <a:off x="2291925" y="2426975"/>
              <a:ext cx="18075" cy="19500"/>
            </a:xfrm>
            <a:custGeom>
              <a:avLst/>
              <a:gdLst/>
              <a:ahLst/>
              <a:cxnLst/>
              <a:rect l="l" t="t" r="r" b="b"/>
              <a:pathLst>
                <a:path w="723" h="780" extrusionOk="0">
                  <a:moveTo>
                    <a:pt x="141" y="0"/>
                  </a:moveTo>
                  <a:cubicBezTo>
                    <a:pt x="141" y="47"/>
                    <a:pt x="141" y="47"/>
                    <a:pt x="94" y="47"/>
                  </a:cubicBezTo>
                  <a:cubicBezTo>
                    <a:pt x="94" y="105"/>
                    <a:pt x="48" y="198"/>
                    <a:pt x="1" y="244"/>
                  </a:cubicBezTo>
                  <a:lnTo>
                    <a:pt x="1" y="338"/>
                  </a:lnTo>
                  <a:lnTo>
                    <a:pt x="1" y="442"/>
                  </a:lnTo>
                  <a:cubicBezTo>
                    <a:pt x="1" y="489"/>
                    <a:pt x="1" y="535"/>
                    <a:pt x="48" y="582"/>
                  </a:cubicBezTo>
                  <a:cubicBezTo>
                    <a:pt x="94" y="733"/>
                    <a:pt x="187" y="780"/>
                    <a:pt x="338" y="780"/>
                  </a:cubicBezTo>
                  <a:lnTo>
                    <a:pt x="478" y="780"/>
                  </a:lnTo>
                  <a:cubicBezTo>
                    <a:pt x="583" y="733"/>
                    <a:pt x="629" y="628"/>
                    <a:pt x="676" y="582"/>
                  </a:cubicBezTo>
                  <a:cubicBezTo>
                    <a:pt x="722" y="489"/>
                    <a:pt x="676" y="442"/>
                    <a:pt x="676" y="338"/>
                  </a:cubicBezTo>
                  <a:cubicBezTo>
                    <a:pt x="583" y="198"/>
                    <a:pt x="338"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7"/>
            <p:cNvSpPr/>
            <p:nvPr/>
          </p:nvSpPr>
          <p:spPr>
            <a:xfrm>
              <a:off x="2245700" y="3404875"/>
              <a:ext cx="36375" cy="42475"/>
            </a:xfrm>
            <a:custGeom>
              <a:avLst/>
              <a:gdLst/>
              <a:ahLst/>
              <a:cxnLst/>
              <a:rect l="l" t="t" r="r" b="b"/>
              <a:pathLst>
                <a:path w="1455" h="1699" extrusionOk="0">
                  <a:moveTo>
                    <a:pt x="1315" y="1"/>
                  </a:moveTo>
                  <a:cubicBezTo>
                    <a:pt x="1268" y="1"/>
                    <a:pt x="1210" y="1"/>
                    <a:pt x="1164" y="47"/>
                  </a:cubicBezTo>
                  <a:cubicBezTo>
                    <a:pt x="978" y="245"/>
                    <a:pt x="733" y="477"/>
                    <a:pt x="582" y="722"/>
                  </a:cubicBezTo>
                  <a:cubicBezTo>
                    <a:pt x="396" y="966"/>
                    <a:pt x="198" y="1257"/>
                    <a:pt x="47" y="1548"/>
                  </a:cubicBezTo>
                  <a:lnTo>
                    <a:pt x="1" y="1641"/>
                  </a:lnTo>
                  <a:lnTo>
                    <a:pt x="1" y="1699"/>
                  </a:lnTo>
                  <a:cubicBezTo>
                    <a:pt x="47" y="1699"/>
                    <a:pt x="47" y="1699"/>
                    <a:pt x="47" y="1641"/>
                  </a:cubicBezTo>
                  <a:cubicBezTo>
                    <a:pt x="443" y="1303"/>
                    <a:pt x="873" y="873"/>
                    <a:pt x="1315" y="431"/>
                  </a:cubicBezTo>
                  <a:cubicBezTo>
                    <a:pt x="1361" y="384"/>
                    <a:pt x="1361" y="291"/>
                    <a:pt x="1408" y="187"/>
                  </a:cubicBezTo>
                  <a:cubicBezTo>
                    <a:pt x="1408" y="187"/>
                    <a:pt x="1408" y="140"/>
                    <a:pt x="1455" y="140"/>
                  </a:cubicBezTo>
                  <a:lnTo>
                    <a:pt x="1408" y="94"/>
                  </a:lnTo>
                  <a:cubicBezTo>
                    <a:pt x="1408" y="47"/>
                    <a:pt x="1361" y="1"/>
                    <a:pt x="1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7"/>
            <p:cNvSpPr/>
            <p:nvPr/>
          </p:nvSpPr>
          <p:spPr>
            <a:xfrm>
              <a:off x="2227675" y="3551425"/>
              <a:ext cx="75050" cy="3525"/>
            </a:xfrm>
            <a:custGeom>
              <a:avLst/>
              <a:gdLst/>
              <a:ahLst/>
              <a:cxnLst/>
              <a:rect l="l" t="t" r="r" b="b"/>
              <a:pathLst>
                <a:path w="3002" h="141" extrusionOk="0">
                  <a:moveTo>
                    <a:pt x="140" y="1"/>
                  </a:moveTo>
                  <a:cubicBezTo>
                    <a:pt x="93" y="1"/>
                    <a:pt x="47" y="1"/>
                    <a:pt x="0" y="47"/>
                  </a:cubicBezTo>
                  <a:cubicBezTo>
                    <a:pt x="47" y="47"/>
                    <a:pt x="93" y="94"/>
                    <a:pt x="93" y="94"/>
                  </a:cubicBezTo>
                  <a:cubicBezTo>
                    <a:pt x="919" y="140"/>
                    <a:pt x="1838" y="140"/>
                    <a:pt x="2862" y="140"/>
                  </a:cubicBezTo>
                  <a:cubicBezTo>
                    <a:pt x="2908" y="140"/>
                    <a:pt x="2955" y="94"/>
                    <a:pt x="3001" y="94"/>
                  </a:cubicBezTo>
                  <a:cubicBezTo>
                    <a:pt x="2955" y="47"/>
                    <a:pt x="2908" y="47"/>
                    <a:pt x="2862" y="47"/>
                  </a:cubicBezTo>
                  <a:lnTo>
                    <a:pt x="1164" y="47"/>
                  </a:lnTo>
                  <a:lnTo>
                    <a:pt x="11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7"/>
            <p:cNvSpPr/>
            <p:nvPr/>
          </p:nvSpPr>
          <p:spPr>
            <a:xfrm>
              <a:off x="2236100" y="3368525"/>
              <a:ext cx="38700" cy="43650"/>
            </a:xfrm>
            <a:custGeom>
              <a:avLst/>
              <a:gdLst/>
              <a:ahLst/>
              <a:cxnLst/>
              <a:rect l="l" t="t" r="r" b="b"/>
              <a:pathLst>
                <a:path w="1548" h="1746" extrusionOk="0">
                  <a:moveTo>
                    <a:pt x="1408" y="1"/>
                  </a:moveTo>
                  <a:cubicBezTo>
                    <a:pt x="1362" y="1"/>
                    <a:pt x="1303" y="47"/>
                    <a:pt x="1210" y="94"/>
                  </a:cubicBezTo>
                  <a:cubicBezTo>
                    <a:pt x="1164" y="245"/>
                    <a:pt x="1071" y="338"/>
                    <a:pt x="966" y="431"/>
                  </a:cubicBezTo>
                  <a:cubicBezTo>
                    <a:pt x="722" y="675"/>
                    <a:pt x="536" y="966"/>
                    <a:pt x="292" y="1257"/>
                  </a:cubicBezTo>
                  <a:cubicBezTo>
                    <a:pt x="198" y="1350"/>
                    <a:pt x="140" y="1501"/>
                    <a:pt x="47" y="1641"/>
                  </a:cubicBezTo>
                  <a:cubicBezTo>
                    <a:pt x="47" y="1699"/>
                    <a:pt x="47" y="1699"/>
                    <a:pt x="1" y="1745"/>
                  </a:cubicBezTo>
                  <a:cubicBezTo>
                    <a:pt x="47" y="1745"/>
                    <a:pt x="47" y="1745"/>
                    <a:pt x="94" y="1699"/>
                  </a:cubicBezTo>
                  <a:cubicBezTo>
                    <a:pt x="140" y="1641"/>
                    <a:pt x="198" y="1641"/>
                    <a:pt x="245" y="1594"/>
                  </a:cubicBezTo>
                  <a:cubicBezTo>
                    <a:pt x="431" y="1455"/>
                    <a:pt x="629" y="1257"/>
                    <a:pt x="780" y="1117"/>
                  </a:cubicBezTo>
                  <a:cubicBezTo>
                    <a:pt x="1071" y="873"/>
                    <a:pt x="1257" y="582"/>
                    <a:pt x="1501" y="291"/>
                  </a:cubicBezTo>
                  <a:cubicBezTo>
                    <a:pt x="1501" y="245"/>
                    <a:pt x="1548" y="187"/>
                    <a:pt x="1548" y="140"/>
                  </a:cubicBezTo>
                  <a:cubicBezTo>
                    <a:pt x="1501" y="94"/>
                    <a:pt x="1501" y="47"/>
                    <a:pt x="1455" y="47"/>
                  </a:cubicBezTo>
                  <a:cubicBezTo>
                    <a:pt x="1455" y="1"/>
                    <a:pt x="1408" y="1"/>
                    <a:pt x="1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7"/>
            <p:cNvSpPr/>
            <p:nvPr/>
          </p:nvSpPr>
          <p:spPr>
            <a:xfrm>
              <a:off x="2243375" y="2508100"/>
              <a:ext cx="42475" cy="19500"/>
            </a:xfrm>
            <a:custGeom>
              <a:avLst/>
              <a:gdLst/>
              <a:ahLst/>
              <a:cxnLst/>
              <a:rect l="l" t="t" r="r" b="b"/>
              <a:pathLst>
                <a:path w="1699" h="780" extrusionOk="0">
                  <a:moveTo>
                    <a:pt x="140" y="0"/>
                  </a:moveTo>
                  <a:cubicBezTo>
                    <a:pt x="94" y="0"/>
                    <a:pt x="47" y="59"/>
                    <a:pt x="47" y="59"/>
                  </a:cubicBezTo>
                  <a:cubicBezTo>
                    <a:pt x="1" y="105"/>
                    <a:pt x="1" y="198"/>
                    <a:pt x="47" y="245"/>
                  </a:cubicBezTo>
                  <a:cubicBezTo>
                    <a:pt x="245" y="535"/>
                    <a:pt x="826" y="780"/>
                    <a:pt x="1303" y="780"/>
                  </a:cubicBezTo>
                  <a:cubicBezTo>
                    <a:pt x="1408" y="780"/>
                    <a:pt x="1501" y="780"/>
                    <a:pt x="1594" y="733"/>
                  </a:cubicBezTo>
                  <a:cubicBezTo>
                    <a:pt x="1652" y="733"/>
                    <a:pt x="1652" y="733"/>
                    <a:pt x="1699" y="687"/>
                  </a:cubicBezTo>
                  <a:cubicBezTo>
                    <a:pt x="1652" y="640"/>
                    <a:pt x="1594" y="640"/>
                    <a:pt x="1548" y="582"/>
                  </a:cubicBezTo>
                  <a:lnTo>
                    <a:pt x="1501" y="582"/>
                  </a:lnTo>
                  <a:cubicBezTo>
                    <a:pt x="1071" y="396"/>
                    <a:pt x="629" y="198"/>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7"/>
            <p:cNvSpPr/>
            <p:nvPr/>
          </p:nvSpPr>
          <p:spPr>
            <a:xfrm>
              <a:off x="2262850" y="2464475"/>
              <a:ext cx="15725" cy="18350"/>
            </a:xfrm>
            <a:custGeom>
              <a:avLst/>
              <a:gdLst/>
              <a:ahLst/>
              <a:cxnLst/>
              <a:rect l="l" t="t" r="r" b="b"/>
              <a:pathLst>
                <a:path w="629" h="734" extrusionOk="0">
                  <a:moveTo>
                    <a:pt x="292" y="1"/>
                  </a:moveTo>
                  <a:cubicBezTo>
                    <a:pt x="187" y="1"/>
                    <a:pt x="140" y="1"/>
                    <a:pt x="94" y="59"/>
                  </a:cubicBezTo>
                  <a:cubicBezTo>
                    <a:pt x="47" y="152"/>
                    <a:pt x="1" y="245"/>
                    <a:pt x="1" y="396"/>
                  </a:cubicBezTo>
                  <a:cubicBezTo>
                    <a:pt x="1" y="582"/>
                    <a:pt x="140" y="733"/>
                    <a:pt x="292" y="733"/>
                  </a:cubicBezTo>
                  <a:cubicBezTo>
                    <a:pt x="385" y="733"/>
                    <a:pt x="478" y="687"/>
                    <a:pt x="524" y="640"/>
                  </a:cubicBezTo>
                  <a:cubicBezTo>
                    <a:pt x="629" y="582"/>
                    <a:pt x="629" y="489"/>
                    <a:pt x="629" y="396"/>
                  </a:cubicBezTo>
                  <a:cubicBezTo>
                    <a:pt x="629" y="198"/>
                    <a:pt x="431" y="1"/>
                    <a:pt x="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7"/>
            <p:cNvSpPr/>
            <p:nvPr/>
          </p:nvSpPr>
          <p:spPr>
            <a:xfrm>
              <a:off x="2199750" y="3534575"/>
              <a:ext cx="34050" cy="3500"/>
            </a:xfrm>
            <a:custGeom>
              <a:avLst/>
              <a:gdLst/>
              <a:ahLst/>
              <a:cxnLst/>
              <a:rect l="l" t="t" r="r" b="b"/>
              <a:pathLst>
                <a:path w="1362" h="140" extrusionOk="0">
                  <a:moveTo>
                    <a:pt x="338" y="0"/>
                  </a:moveTo>
                  <a:cubicBezTo>
                    <a:pt x="199" y="0"/>
                    <a:pt x="94" y="47"/>
                    <a:pt x="1" y="47"/>
                  </a:cubicBezTo>
                  <a:cubicBezTo>
                    <a:pt x="245" y="93"/>
                    <a:pt x="582" y="140"/>
                    <a:pt x="873" y="140"/>
                  </a:cubicBezTo>
                  <a:cubicBezTo>
                    <a:pt x="1013" y="140"/>
                    <a:pt x="1164" y="140"/>
                    <a:pt x="1304" y="93"/>
                  </a:cubicBezTo>
                  <a:lnTo>
                    <a:pt x="1362" y="93"/>
                  </a:lnTo>
                  <a:cubicBezTo>
                    <a:pt x="1257" y="93"/>
                    <a:pt x="1210" y="93"/>
                    <a:pt x="1117" y="47"/>
                  </a:cubicBezTo>
                  <a:cubicBezTo>
                    <a:pt x="827" y="47"/>
                    <a:pt x="582" y="0"/>
                    <a:pt x="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7"/>
            <p:cNvSpPr/>
            <p:nvPr/>
          </p:nvSpPr>
          <p:spPr>
            <a:xfrm>
              <a:off x="2177950" y="2441200"/>
              <a:ext cx="38700" cy="50050"/>
            </a:xfrm>
            <a:custGeom>
              <a:avLst/>
              <a:gdLst/>
              <a:ahLst/>
              <a:cxnLst/>
              <a:rect l="l" t="t" r="r" b="b"/>
              <a:pathLst>
                <a:path w="1548" h="2002" extrusionOk="0">
                  <a:moveTo>
                    <a:pt x="192" y="1"/>
                  </a:moveTo>
                  <a:cubicBezTo>
                    <a:pt x="176" y="1"/>
                    <a:pt x="159" y="4"/>
                    <a:pt x="140" y="13"/>
                  </a:cubicBezTo>
                  <a:cubicBezTo>
                    <a:pt x="94" y="13"/>
                    <a:pt x="47" y="117"/>
                    <a:pt x="47" y="164"/>
                  </a:cubicBezTo>
                  <a:lnTo>
                    <a:pt x="0" y="164"/>
                  </a:lnTo>
                  <a:cubicBezTo>
                    <a:pt x="94" y="932"/>
                    <a:pt x="431" y="1467"/>
                    <a:pt x="1071" y="1862"/>
                  </a:cubicBezTo>
                  <a:cubicBezTo>
                    <a:pt x="1164" y="1909"/>
                    <a:pt x="1303" y="1955"/>
                    <a:pt x="1454" y="1955"/>
                  </a:cubicBezTo>
                  <a:cubicBezTo>
                    <a:pt x="1501" y="2002"/>
                    <a:pt x="1501" y="2002"/>
                    <a:pt x="1547" y="2002"/>
                  </a:cubicBezTo>
                  <a:cubicBezTo>
                    <a:pt x="1501" y="2002"/>
                    <a:pt x="1501" y="1955"/>
                    <a:pt x="1501" y="1955"/>
                  </a:cubicBezTo>
                  <a:lnTo>
                    <a:pt x="1501" y="1909"/>
                  </a:lnTo>
                  <a:cubicBezTo>
                    <a:pt x="1408" y="1758"/>
                    <a:pt x="1303" y="1618"/>
                    <a:pt x="1210" y="1513"/>
                  </a:cubicBezTo>
                  <a:cubicBezTo>
                    <a:pt x="722" y="1083"/>
                    <a:pt x="431" y="641"/>
                    <a:pt x="338" y="164"/>
                  </a:cubicBezTo>
                  <a:cubicBezTo>
                    <a:pt x="300" y="78"/>
                    <a:pt x="262" y="1"/>
                    <a:pt x="1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7"/>
            <p:cNvSpPr/>
            <p:nvPr/>
          </p:nvSpPr>
          <p:spPr>
            <a:xfrm>
              <a:off x="2065125" y="3549100"/>
              <a:ext cx="107900" cy="7300"/>
            </a:xfrm>
            <a:custGeom>
              <a:avLst/>
              <a:gdLst/>
              <a:ahLst/>
              <a:cxnLst/>
              <a:rect l="l" t="t" r="r" b="b"/>
              <a:pathLst>
                <a:path w="4316" h="292" extrusionOk="0">
                  <a:moveTo>
                    <a:pt x="3978" y="1"/>
                  </a:moveTo>
                  <a:cubicBezTo>
                    <a:pt x="2769" y="47"/>
                    <a:pt x="1513" y="94"/>
                    <a:pt x="59" y="140"/>
                  </a:cubicBezTo>
                  <a:cubicBezTo>
                    <a:pt x="59" y="140"/>
                    <a:pt x="0" y="140"/>
                    <a:pt x="0" y="187"/>
                  </a:cubicBezTo>
                  <a:lnTo>
                    <a:pt x="59" y="233"/>
                  </a:lnTo>
                  <a:cubicBezTo>
                    <a:pt x="349" y="233"/>
                    <a:pt x="582" y="292"/>
                    <a:pt x="826" y="292"/>
                  </a:cubicBezTo>
                  <a:lnTo>
                    <a:pt x="931" y="292"/>
                  </a:lnTo>
                  <a:cubicBezTo>
                    <a:pt x="1268" y="292"/>
                    <a:pt x="1652" y="292"/>
                    <a:pt x="1943" y="233"/>
                  </a:cubicBezTo>
                  <a:lnTo>
                    <a:pt x="3978" y="233"/>
                  </a:lnTo>
                  <a:cubicBezTo>
                    <a:pt x="4071" y="187"/>
                    <a:pt x="4223" y="187"/>
                    <a:pt x="4269" y="140"/>
                  </a:cubicBezTo>
                  <a:cubicBezTo>
                    <a:pt x="4269" y="140"/>
                    <a:pt x="4316" y="140"/>
                    <a:pt x="4316" y="94"/>
                  </a:cubicBezTo>
                  <a:cubicBezTo>
                    <a:pt x="4269" y="47"/>
                    <a:pt x="4269" y="1"/>
                    <a:pt x="4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7"/>
            <p:cNvSpPr/>
            <p:nvPr/>
          </p:nvSpPr>
          <p:spPr>
            <a:xfrm>
              <a:off x="2139275" y="2458675"/>
              <a:ext cx="11950" cy="14550"/>
            </a:xfrm>
            <a:custGeom>
              <a:avLst/>
              <a:gdLst/>
              <a:ahLst/>
              <a:cxnLst/>
              <a:rect l="l" t="t" r="r" b="b"/>
              <a:pathLst>
                <a:path w="478" h="582" extrusionOk="0">
                  <a:moveTo>
                    <a:pt x="233" y="0"/>
                  </a:moveTo>
                  <a:cubicBezTo>
                    <a:pt x="94" y="0"/>
                    <a:pt x="0" y="93"/>
                    <a:pt x="0" y="233"/>
                  </a:cubicBezTo>
                  <a:cubicBezTo>
                    <a:pt x="0" y="430"/>
                    <a:pt x="94" y="582"/>
                    <a:pt x="233" y="582"/>
                  </a:cubicBezTo>
                  <a:cubicBezTo>
                    <a:pt x="384" y="582"/>
                    <a:pt x="477" y="430"/>
                    <a:pt x="477" y="291"/>
                  </a:cubicBezTo>
                  <a:cubicBezTo>
                    <a:pt x="477" y="233"/>
                    <a:pt x="477" y="140"/>
                    <a:pt x="431" y="93"/>
                  </a:cubicBezTo>
                  <a:cubicBezTo>
                    <a:pt x="384" y="47"/>
                    <a:pt x="291" y="0"/>
                    <a:pt x="2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7"/>
            <p:cNvSpPr/>
            <p:nvPr/>
          </p:nvSpPr>
          <p:spPr>
            <a:xfrm>
              <a:off x="2132000" y="2502275"/>
              <a:ext cx="14575" cy="15725"/>
            </a:xfrm>
            <a:custGeom>
              <a:avLst/>
              <a:gdLst/>
              <a:ahLst/>
              <a:cxnLst/>
              <a:rect l="l" t="t" r="r" b="b"/>
              <a:pathLst>
                <a:path w="583" h="629" extrusionOk="0">
                  <a:moveTo>
                    <a:pt x="291" y="1"/>
                  </a:moveTo>
                  <a:cubicBezTo>
                    <a:pt x="140" y="1"/>
                    <a:pt x="1" y="140"/>
                    <a:pt x="1" y="338"/>
                  </a:cubicBezTo>
                  <a:cubicBezTo>
                    <a:pt x="1" y="431"/>
                    <a:pt x="1" y="478"/>
                    <a:pt x="47" y="524"/>
                  </a:cubicBezTo>
                  <a:cubicBezTo>
                    <a:pt x="94" y="582"/>
                    <a:pt x="187" y="629"/>
                    <a:pt x="233" y="629"/>
                  </a:cubicBezTo>
                  <a:cubicBezTo>
                    <a:pt x="431" y="629"/>
                    <a:pt x="582" y="478"/>
                    <a:pt x="582" y="292"/>
                  </a:cubicBezTo>
                  <a:cubicBezTo>
                    <a:pt x="582" y="187"/>
                    <a:pt x="524" y="140"/>
                    <a:pt x="478" y="47"/>
                  </a:cubicBezTo>
                  <a:cubicBezTo>
                    <a:pt x="431" y="1"/>
                    <a:pt x="385" y="1"/>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7"/>
            <p:cNvSpPr/>
            <p:nvPr/>
          </p:nvSpPr>
          <p:spPr>
            <a:xfrm>
              <a:off x="2101475" y="2447625"/>
              <a:ext cx="20675" cy="24150"/>
            </a:xfrm>
            <a:custGeom>
              <a:avLst/>
              <a:gdLst/>
              <a:ahLst/>
              <a:cxnLst/>
              <a:rect l="l" t="t" r="r" b="b"/>
              <a:pathLst>
                <a:path w="827" h="966" extrusionOk="0">
                  <a:moveTo>
                    <a:pt x="291" y="0"/>
                  </a:moveTo>
                  <a:cubicBezTo>
                    <a:pt x="152" y="0"/>
                    <a:pt x="0" y="244"/>
                    <a:pt x="0" y="582"/>
                  </a:cubicBezTo>
                  <a:cubicBezTo>
                    <a:pt x="0" y="675"/>
                    <a:pt x="0" y="779"/>
                    <a:pt x="105" y="826"/>
                  </a:cubicBezTo>
                  <a:cubicBezTo>
                    <a:pt x="152" y="919"/>
                    <a:pt x="245" y="965"/>
                    <a:pt x="349" y="965"/>
                  </a:cubicBezTo>
                  <a:cubicBezTo>
                    <a:pt x="582" y="965"/>
                    <a:pt x="826" y="733"/>
                    <a:pt x="826" y="489"/>
                  </a:cubicBezTo>
                  <a:cubicBezTo>
                    <a:pt x="826" y="291"/>
                    <a:pt x="535" y="0"/>
                    <a:pt x="2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7"/>
            <p:cNvSpPr/>
            <p:nvPr/>
          </p:nvSpPr>
          <p:spPr>
            <a:xfrm>
              <a:off x="1170950" y="3544175"/>
              <a:ext cx="813075" cy="9600"/>
            </a:xfrm>
            <a:custGeom>
              <a:avLst/>
              <a:gdLst/>
              <a:ahLst/>
              <a:cxnLst/>
              <a:rect l="l" t="t" r="r" b="b"/>
              <a:pathLst>
                <a:path w="32523" h="384" extrusionOk="0">
                  <a:moveTo>
                    <a:pt x="3106" y="0"/>
                  </a:moveTo>
                  <a:cubicBezTo>
                    <a:pt x="2141" y="0"/>
                    <a:pt x="1269" y="47"/>
                    <a:pt x="489" y="93"/>
                  </a:cubicBezTo>
                  <a:lnTo>
                    <a:pt x="1" y="140"/>
                  </a:lnTo>
                  <a:cubicBezTo>
                    <a:pt x="59" y="140"/>
                    <a:pt x="105" y="140"/>
                    <a:pt x="152" y="198"/>
                  </a:cubicBezTo>
                  <a:cubicBezTo>
                    <a:pt x="396" y="198"/>
                    <a:pt x="733" y="198"/>
                    <a:pt x="1071" y="244"/>
                  </a:cubicBezTo>
                  <a:lnTo>
                    <a:pt x="3548" y="244"/>
                  </a:lnTo>
                  <a:cubicBezTo>
                    <a:pt x="5002" y="244"/>
                    <a:pt x="6398" y="244"/>
                    <a:pt x="7805" y="291"/>
                  </a:cubicBezTo>
                  <a:cubicBezTo>
                    <a:pt x="9457" y="337"/>
                    <a:pt x="27393" y="384"/>
                    <a:pt x="29661" y="384"/>
                  </a:cubicBezTo>
                  <a:lnTo>
                    <a:pt x="32522" y="384"/>
                  </a:lnTo>
                  <a:cubicBezTo>
                    <a:pt x="31557" y="291"/>
                    <a:pt x="30533" y="244"/>
                    <a:pt x="29568" y="198"/>
                  </a:cubicBezTo>
                  <a:cubicBezTo>
                    <a:pt x="27823" y="140"/>
                    <a:pt x="9887" y="93"/>
                    <a:pt x="8143" y="93"/>
                  </a:cubicBezTo>
                  <a:lnTo>
                    <a:pt x="7759" y="93"/>
                  </a:lnTo>
                  <a:cubicBezTo>
                    <a:pt x="7084" y="93"/>
                    <a:pt x="6398" y="47"/>
                    <a:pt x="5723" y="47"/>
                  </a:cubicBezTo>
                  <a:cubicBezTo>
                    <a:pt x="4898" y="0"/>
                    <a:pt x="3979" y="0"/>
                    <a:pt x="31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7"/>
            <p:cNvSpPr/>
            <p:nvPr/>
          </p:nvSpPr>
          <p:spPr>
            <a:xfrm>
              <a:off x="1239000" y="2378700"/>
              <a:ext cx="184100" cy="17125"/>
            </a:xfrm>
            <a:custGeom>
              <a:avLst/>
              <a:gdLst/>
              <a:ahLst/>
              <a:cxnLst/>
              <a:rect l="l" t="t" r="r" b="b"/>
              <a:pathLst>
                <a:path w="7364" h="685" extrusionOk="0">
                  <a:moveTo>
                    <a:pt x="0" y="0"/>
                  </a:moveTo>
                  <a:cubicBezTo>
                    <a:pt x="94" y="0"/>
                    <a:pt x="187" y="47"/>
                    <a:pt x="291" y="47"/>
                  </a:cubicBezTo>
                  <a:cubicBezTo>
                    <a:pt x="722" y="93"/>
                    <a:pt x="1164" y="140"/>
                    <a:pt x="1594" y="187"/>
                  </a:cubicBezTo>
                  <a:cubicBezTo>
                    <a:pt x="2280" y="233"/>
                    <a:pt x="3001" y="338"/>
                    <a:pt x="3734" y="384"/>
                  </a:cubicBezTo>
                  <a:cubicBezTo>
                    <a:pt x="3920" y="431"/>
                    <a:pt x="4071" y="431"/>
                    <a:pt x="4258" y="477"/>
                  </a:cubicBezTo>
                  <a:cubicBezTo>
                    <a:pt x="5062" y="568"/>
                    <a:pt x="5822" y="684"/>
                    <a:pt x="6607" y="684"/>
                  </a:cubicBezTo>
                  <a:cubicBezTo>
                    <a:pt x="6730" y="684"/>
                    <a:pt x="6854" y="681"/>
                    <a:pt x="6979" y="675"/>
                  </a:cubicBezTo>
                  <a:lnTo>
                    <a:pt x="7363" y="675"/>
                  </a:lnTo>
                  <a:cubicBezTo>
                    <a:pt x="7363" y="675"/>
                    <a:pt x="7317" y="675"/>
                    <a:pt x="7270" y="629"/>
                  </a:cubicBezTo>
                  <a:cubicBezTo>
                    <a:pt x="6979" y="629"/>
                    <a:pt x="6642" y="582"/>
                    <a:pt x="6351" y="582"/>
                  </a:cubicBezTo>
                  <a:cubicBezTo>
                    <a:pt x="5665" y="477"/>
                    <a:pt x="5037" y="431"/>
                    <a:pt x="4362" y="338"/>
                  </a:cubicBezTo>
                  <a:cubicBezTo>
                    <a:pt x="3094" y="140"/>
                    <a:pt x="1547"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7"/>
            <p:cNvSpPr/>
            <p:nvPr/>
          </p:nvSpPr>
          <p:spPr>
            <a:xfrm>
              <a:off x="823475" y="2363525"/>
              <a:ext cx="307675" cy="11425"/>
            </a:xfrm>
            <a:custGeom>
              <a:avLst/>
              <a:gdLst/>
              <a:ahLst/>
              <a:cxnLst/>
              <a:rect l="l" t="t" r="r" b="b"/>
              <a:pathLst>
                <a:path w="12307" h="457" extrusionOk="0">
                  <a:moveTo>
                    <a:pt x="1334" y="0"/>
                  </a:moveTo>
                  <a:cubicBezTo>
                    <a:pt x="1135" y="0"/>
                    <a:pt x="931" y="6"/>
                    <a:pt x="721" y="26"/>
                  </a:cubicBezTo>
                  <a:cubicBezTo>
                    <a:pt x="477" y="26"/>
                    <a:pt x="233" y="26"/>
                    <a:pt x="0" y="119"/>
                  </a:cubicBezTo>
                  <a:lnTo>
                    <a:pt x="814" y="119"/>
                  </a:lnTo>
                  <a:lnTo>
                    <a:pt x="1547" y="165"/>
                  </a:lnTo>
                  <a:cubicBezTo>
                    <a:pt x="3490" y="212"/>
                    <a:pt x="5467" y="258"/>
                    <a:pt x="7456" y="363"/>
                  </a:cubicBezTo>
                  <a:lnTo>
                    <a:pt x="7944" y="410"/>
                  </a:lnTo>
                  <a:cubicBezTo>
                    <a:pt x="8619" y="410"/>
                    <a:pt x="9305" y="456"/>
                    <a:pt x="9980" y="456"/>
                  </a:cubicBezTo>
                  <a:cubicBezTo>
                    <a:pt x="10608" y="456"/>
                    <a:pt x="11143" y="410"/>
                    <a:pt x="11678" y="363"/>
                  </a:cubicBezTo>
                  <a:cubicBezTo>
                    <a:pt x="11864" y="363"/>
                    <a:pt x="12108" y="317"/>
                    <a:pt x="12306" y="317"/>
                  </a:cubicBezTo>
                  <a:lnTo>
                    <a:pt x="9015" y="317"/>
                  </a:lnTo>
                  <a:cubicBezTo>
                    <a:pt x="8282" y="258"/>
                    <a:pt x="7561" y="212"/>
                    <a:pt x="6828" y="165"/>
                  </a:cubicBezTo>
                  <a:cubicBezTo>
                    <a:pt x="6246" y="165"/>
                    <a:pt x="5665" y="119"/>
                    <a:pt x="5130" y="72"/>
                  </a:cubicBezTo>
                  <a:cubicBezTo>
                    <a:pt x="4362" y="72"/>
                    <a:pt x="3583" y="26"/>
                    <a:pt x="2803" y="26"/>
                  </a:cubicBezTo>
                  <a:lnTo>
                    <a:pt x="2466" y="26"/>
                  </a:lnTo>
                  <a:cubicBezTo>
                    <a:pt x="2109" y="26"/>
                    <a:pt x="1732" y="0"/>
                    <a:pt x="1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7"/>
            <p:cNvSpPr/>
            <p:nvPr/>
          </p:nvSpPr>
          <p:spPr>
            <a:xfrm>
              <a:off x="1086325" y="2425300"/>
              <a:ext cx="26500" cy="27275"/>
            </a:xfrm>
            <a:custGeom>
              <a:avLst/>
              <a:gdLst/>
              <a:ahLst/>
              <a:cxnLst/>
              <a:rect l="l" t="t" r="r" b="b"/>
              <a:pathLst>
                <a:path w="1060" h="1091" extrusionOk="0">
                  <a:moveTo>
                    <a:pt x="920" y="0"/>
                  </a:moveTo>
                  <a:cubicBezTo>
                    <a:pt x="904" y="0"/>
                    <a:pt x="889" y="5"/>
                    <a:pt x="873" y="21"/>
                  </a:cubicBezTo>
                  <a:cubicBezTo>
                    <a:pt x="536" y="265"/>
                    <a:pt x="187" y="556"/>
                    <a:pt x="47" y="940"/>
                  </a:cubicBezTo>
                  <a:cubicBezTo>
                    <a:pt x="1" y="986"/>
                    <a:pt x="47" y="1044"/>
                    <a:pt x="47" y="1091"/>
                  </a:cubicBezTo>
                  <a:cubicBezTo>
                    <a:pt x="94" y="1091"/>
                    <a:pt x="141" y="1091"/>
                    <a:pt x="141" y="1044"/>
                  </a:cubicBezTo>
                  <a:cubicBezTo>
                    <a:pt x="478" y="940"/>
                    <a:pt x="769" y="649"/>
                    <a:pt x="1013" y="218"/>
                  </a:cubicBezTo>
                  <a:lnTo>
                    <a:pt x="1013" y="172"/>
                  </a:lnTo>
                  <a:lnTo>
                    <a:pt x="1059" y="172"/>
                  </a:lnTo>
                  <a:cubicBezTo>
                    <a:pt x="1059" y="114"/>
                    <a:pt x="1013" y="67"/>
                    <a:pt x="1013" y="21"/>
                  </a:cubicBezTo>
                  <a:cubicBezTo>
                    <a:pt x="982" y="21"/>
                    <a:pt x="951" y="0"/>
                    <a:pt x="9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7"/>
            <p:cNvSpPr/>
            <p:nvPr/>
          </p:nvSpPr>
          <p:spPr>
            <a:xfrm>
              <a:off x="1076450" y="2562775"/>
              <a:ext cx="19500" cy="49750"/>
            </a:xfrm>
            <a:custGeom>
              <a:avLst/>
              <a:gdLst/>
              <a:ahLst/>
              <a:cxnLst/>
              <a:rect l="l" t="t" r="r" b="b"/>
              <a:pathLst>
                <a:path w="780" h="1990" extrusionOk="0">
                  <a:moveTo>
                    <a:pt x="59" y="0"/>
                  </a:moveTo>
                  <a:cubicBezTo>
                    <a:pt x="0" y="47"/>
                    <a:pt x="59" y="140"/>
                    <a:pt x="59" y="198"/>
                  </a:cubicBezTo>
                  <a:cubicBezTo>
                    <a:pt x="152" y="489"/>
                    <a:pt x="198" y="779"/>
                    <a:pt x="245" y="1070"/>
                  </a:cubicBezTo>
                  <a:cubicBezTo>
                    <a:pt x="291" y="1210"/>
                    <a:pt x="349" y="1407"/>
                    <a:pt x="349" y="1547"/>
                  </a:cubicBezTo>
                  <a:lnTo>
                    <a:pt x="396" y="1594"/>
                  </a:lnTo>
                  <a:cubicBezTo>
                    <a:pt x="396" y="1698"/>
                    <a:pt x="442" y="1838"/>
                    <a:pt x="489" y="1943"/>
                  </a:cubicBezTo>
                  <a:lnTo>
                    <a:pt x="489" y="1989"/>
                  </a:lnTo>
                  <a:lnTo>
                    <a:pt x="536" y="1989"/>
                  </a:lnTo>
                  <a:cubicBezTo>
                    <a:pt x="640" y="1884"/>
                    <a:pt x="687" y="1745"/>
                    <a:pt x="733" y="1652"/>
                  </a:cubicBezTo>
                  <a:cubicBezTo>
                    <a:pt x="733" y="1594"/>
                    <a:pt x="733" y="1547"/>
                    <a:pt x="780" y="1547"/>
                  </a:cubicBezTo>
                  <a:lnTo>
                    <a:pt x="733" y="1547"/>
                  </a:lnTo>
                  <a:lnTo>
                    <a:pt x="733" y="1501"/>
                  </a:lnTo>
                  <a:lnTo>
                    <a:pt x="733" y="1361"/>
                  </a:lnTo>
                  <a:cubicBezTo>
                    <a:pt x="733" y="1256"/>
                    <a:pt x="687" y="1210"/>
                    <a:pt x="687" y="1117"/>
                  </a:cubicBezTo>
                  <a:lnTo>
                    <a:pt x="640" y="1012"/>
                  </a:lnTo>
                  <a:cubicBezTo>
                    <a:pt x="536" y="675"/>
                    <a:pt x="442" y="384"/>
                    <a:pt x="291" y="93"/>
                  </a:cubicBezTo>
                  <a:cubicBezTo>
                    <a:pt x="291" y="47"/>
                    <a:pt x="198"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7"/>
            <p:cNvSpPr/>
            <p:nvPr/>
          </p:nvSpPr>
          <p:spPr>
            <a:xfrm>
              <a:off x="1065700" y="2486300"/>
              <a:ext cx="10775" cy="45075"/>
            </a:xfrm>
            <a:custGeom>
              <a:avLst/>
              <a:gdLst/>
              <a:ahLst/>
              <a:cxnLst/>
              <a:rect l="l" t="t" r="r" b="b"/>
              <a:pathLst>
                <a:path w="431" h="1803" extrusionOk="0">
                  <a:moveTo>
                    <a:pt x="244" y="0"/>
                  </a:moveTo>
                  <a:cubicBezTo>
                    <a:pt x="198" y="105"/>
                    <a:pt x="140" y="151"/>
                    <a:pt x="93" y="244"/>
                  </a:cubicBezTo>
                  <a:cubicBezTo>
                    <a:pt x="47" y="582"/>
                    <a:pt x="0" y="931"/>
                    <a:pt x="0" y="1268"/>
                  </a:cubicBezTo>
                  <a:cubicBezTo>
                    <a:pt x="0" y="1512"/>
                    <a:pt x="93" y="1698"/>
                    <a:pt x="291" y="1803"/>
                  </a:cubicBezTo>
                  <a:cubicBezTo>
                    <a:pt x="430" y="1454"/>
                    <a:pt x="430" y="1070"/>
                    <a:pt x="430" y="686"/>
                  </a:cubicBezTo>
                  <a:lnTo>
                    <a:pt x="430" y="58"/>
                  </a:lnTo>
                  <a:lnTo>
                    <a:pt x="4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7"/>
            <p:cNvSpPr/>
            <p:nvPr/>
          </p:nvSpPr>
          <p:spPr>
            <a:xfrm>
              <a:off x="1032825" y="2642725"/>
              <a:ext cx="46275" cy="38700"/>
            </a:xfrm>
            <a:custGeom>
              <a:avLst/>
              <a:gdLst/>
              <a:ahLst/>
              <a:cxnLst/>
              <a:rect l="l" t="t" r="r" b="b"/>
              <a:pathLst>
                <a:path w="1851" h="1548" extrusionOk="0">
                  <a:moveTo>
                    <a:pt x="1699" y="1"/>
                  </a:moveTo>
                  <a:cubicBezTo>
                    <a:pt x="1606" y="1"/>
                    <a:pt x="1559" y="47"/>
                    <a:pt x="1455" y="245"/>
                  </a:cubicBezTo>
                  <a:cubicBezTo>
                    <a:pt x="1222" y="629"/>
                    <a:pt x="931" y="966"/>
                    <a:pt x="443" y="1210"/>
                  </a:cubicBezTo>
                  <a:cubicBezTo>
                    <a:pt x="350" y="1257"/>
                    <a:pt x="245" y="1362"/>
                    <a:pt x="105" y="1455"/>
                  </a:cubicBezTo>
                  <a:cubicBezTo>
                    <a:pt x="105" y="1501"/>
                    <a:pt x="59" y="1501"/>
                    <a:pt x="1" y="1548"/>
                  </a:cubicBezTo>
                  <a:lnTo>
                    <a:pt x="292" y="1548"/>
                  </a:lnTo>
                  <a:cubicBezTo>
                    <a:pt x="1071" y="1408"/>
                    <a:pt x="1513" y="1013"/>
                    <a:pt x="1745" y="385"/>
                  </a:cubicBezTo>
                  <a:lnTo>
                    <a:pt x="1745" y="338"/>
                  </a:lnTo>
                  <a:cubicBezTo>
                    <a:pt x="1850" y="140"/>
                    <a:pt x="1850" y="47"/>
                    <a:pt x="1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7"/>
            <p:cNvSpPr/>
            <p:nvPr/>
          </p:nvSpPr>
          <p:spPr>
            <a:xfrm>
              <a:off x="865625" y="2468250"/>
              <a:ext cx="173350" cy="179450"/>
            </a:xfrm>
            <a:custGeom>
              <a:avLst/>
              <a:gdLst/>
              <a:ahLst/>
              <a:cxnLst/>
              <a:rect l="l" t="t" r="r" b="b"/>
              <a:pathLst>
                <a:path w="6934" h="7178" extrusionOk="0">
                  <a:moveTo>
                    <a:pt x="1513" y="1"/>
                  </a:moveTo>
                  <a:cubicBezTo>
                    <a:pt x="1362" y="94"/>
                    <a:pt x="1362" y="199"/>
                    <a:pt x="1362" y="431"/>
                  </a:cubicBezTo>
                  <a:lnTo>
                    <a:pt x="1362" y="780"/>
                  </a:lnTo>
                  <a:cubicBezTo>
                    <a:pt x="1362" y="1257"/>
                    <a:pt x="1362" y="1746"/>
                    <a:pt x="1408" y="2281"/>
                  </a:cubicBezTo>
                  <a:cubicBezTo>
                    <a:pt x="1408" y="2525"/>
                    <a:pt x="1315" y="2758"/>
                    <a:pt x="1117" y="2955"/>
                  </a:cubicBezTo>
                  <a:cubicBezTo>
                    <a:pt x="827" y="3200"/>
                    <a:pt x="536" y="3490"/>
                    <a:pt x="291" y="3781"/>
                  </a:cubicBezTo>
                  <a:lnTo>
                    <a:pt x="105" y="3921"/>
                  </a:lnTo>
                  <a:cubicBezTo>
                    <a:pt x="1" y="4025"/>
                    <a:pt x="1" y="4118"/>
                    <a:pt x="1" y="4165"/>
                  </a:cubicBezTo>
                  <a:cubicBezTo>
                    <a:pt x="1" y="4270"/>
                    <a:pt x="105" y="4363"/>
                    <a:pt x="152" y="4363"/>
                  </a:cubicBezTo>
                  <a:cubicBezTo>
                    <a:pt x="350" y="4502"/>
                    <a:pt x="489" y="4607"/>
                    <a:pt x="687" y="4607"/>
                  </a:cubicBezTo>
                  <a:cubicBezTo>
                    <a:pt x="1071" y="4653"/>
                    <a:pt x="1513" y="4700"/>
                    <a:pt x="1897" y="4700"/>
                  </a:cubicBezTo>
                  <a:cubicBezTo>
                    <a:pt x="2094" y="4700"/>
                    <a:pt x="2234" y="4746"/>
                    <a:pt x="2280" y="4991"/>
                  </a:cubicBezTo>
                  <a:cubicBezTo>
                    <a:pt x="2385" y="5572"/>
                    <a:pt x="2525" y="6154"/>
                    <a:pt x="2676" y="6829"/>
                  </a:cubicBezTo>
                  <a:cubicBezTo>
                    <a:pt x="2722" y="7073"/>
                    <a:pt x="2815" y="7177"/>
                    <a:pt x="2967" y="7177"/>
                  </a:cubicBezTo>
                  <a:cubicBezTo>
                    <a:pt x="3013" y="7177"/>
                    <a:pt x="3106" y="7119"/>
                    <a:pt x="3199" y="7073"/>
                  </a:cubicBezTo>
                  <a:cubicBezTo>
                    <a:pt x="3444" y="6887"/>
                    <a:pt x="3595" y="6642"/>
                    <a:pt x="3688" y="6445"/>
                  </a:cubicBezTo>
                  <a:cubicBezTo>
                    <a:pt x="3886" y="6061"/>
                    <a:pt x="4072" y="5665"/>
                    <a:pt x="4223" y="5282"/>
                  </a:cubicBezTo>
                  <a:cubicBezTo>
                    <a:pt x="4316" y="5142"/>
                    <a:pt x="4362" y="4944"/>
                    <a:pt x="4467" y="4793"/>
                  </a:cubicBezTo>
                  <a:lnTo>
                    <a:pt x="4467" y="4746"/>
                  </a:lnTo>
                  <a:lnTo>
                    <a:pt x="4804" y="4746"/>
                  </a:lnTo>
                  <a:cubicBezTo>
                    <a:pt x="5002" y="4746"/>
                    <a:pt x="5188" y="4700"/>
                    <a:pt x="5386" y="4700"/>
                  </a:cubicBezTo>
                  <a:cubicBezTo>
                    <a:pt x="5921" y="4607"/>
                    <a:pt x="6305" y="4560"/>
                    <a:pt x="6642" y="4456"/>
                  </a:cubicBezTo>
                  <a:cubicBezTo>
                    <a:pt x="6793" y="4409"/>
                    <a:pt x="6887" y="4316"/>
                    <a:pt x="6933" y="4211"/>
                  </a:cubicBezTo>
                  <a:cubicBezTo>
                    <a:pt x="6933" y="4118"/>
                    <a:pt x="6887" y="3979"/>
                    <a:pt x="6793" y="3874"/>
                  </a:cubicBezTo>
                  <a:cubicBezTo>
                    <a:pt x="6747" y="3828"/>
                    <a:pt x="6747" y="3781"/>
                    <a:pt x="6689" y="3781"/>
                  </a:cubicBezTo>
                  <a:lnTo>
                    <a:pt x="6456" y="3583"/>
                  </a:lnTo>
                  <a:cubicBezTo>
                    <a:pt x="6165" y="3339"/>
                    <a:pt x="5816" y="3106"/>
                    <a:pt x="5479" y="2862"/>
                  </a:cubicBezTo>
                  <a:cubicBezTo>
                    <a:pt x="5293" y="2758"/>
                    <a:pt x="5293" y="2618"/>
                    <a:pt x="5340" y="2420"/>
                  </a:cubicBezTo>
                  <a:cubicBezTo>
                    <a:pt x="5479" y="2176"/>
                    <a:pt x="5584" y="1943"/>
                    <a:pt x="5630" y="1653"/>
                  </a:cubicBezTo>
                  <a:cubicBezTo>
                    <a:pt x="5723" y="1455"/>
                    <a:pt x="5770" y="1257"/>
                    <a:pt x="5816" y="1013"/>
                  </a:cubicBezTo>
                  <a:lnTo>
                    <a:pt x="5433" y="966"/>
                  </a:lnTo>
                  <a:lnTo>
                    <a:pt x="5386" y="1211"/>
                  </a:lnTo>
                  <a:cubicBezTo>
                    <a:pt x="5293" y="1362"/>
                    <a:pt x="5235" y="1548"/>
                    <a:pt x="5188" y="1746"/>
                  </a:cubicBezTo>
                  <a:cubicBezTo>
                    <a:pt x="5095" y="1943"/>
                    <a:pt x="5049" y="2129"/>
                    <a:pt x="4944" y="2374"/>
                  </a:cubicBezTo>
                  <a:lnTo>
                    <a:pt x="4851" y="2711"/>
                  </a:lnTo>
                  <a:cubicBezTo>
                    <a:pt x="4804" y="2816"/>
                    <a:pt x="4804" y="2909"/>
                    <a:pt x="4898" y="3002"/>
                  </a:cubicBezTo>
                  <a:cubicBezTo>
                    <a:pt x="5188" y="3200"/>
                    <a:pt x="5479" y="3397"/>
                    <a:pt x="5770" y="3583"/>
                  </a:cubicBezTo>
                  <a:lnTo>
                    <a:pt x="5968" y="3781"/>
                  </a:lnTo>
                  <a:cubicBezTo>
                    <a:pt x="6014" y="3781"/>
                    <a:pt x="6061" y="3828"/>
                    <a:pt x="6107" y="3874"/>
                  </a:cubicBezTo>
                  <a:lnTo>
                    <a:pt x="6212" y="3921"/>
                  </a:lnTo>
                  <a:lnTo>
                    <a:pt x="6212" y="4025"/>
                  </a:lnTo>
                  <a:cubicBezTo>
                    <a:pt x="6212" y="4025"/>
                    <a:pt x="6212" y="4072"/>
                    <a:pt x="6165" y="4072"/>
                  </a:cubicBezTo>
                  <a:lnTo>
                    <a:pt x="6165" y="4118"/>
                  </a:lnTo>
                  <a:lnTo>
                    <a:pt x="6107" y="4165"/>
                  </a:lnTo>
                  <a:lnTo>
                    <a:pt x="5770" y="4165"/>
                  </a:lnTo>
                  <a:cubicBezTo>
                    <a:pt x="5479" y="4211"/>
                    <a:pt x="5235" y="4270"/>
                    <a:pt x="5002" y="4270"/>
                  </a:cubicBezTo>
                  <a:lnTo>
                    <a:pt x="4944" y="4270"/>
                  </a:lnTo>
                  <a:cubicBezTo>
                    <a:pt x="4269" y="4316"/>
                    <a:pt x="4269" y="4316"/>
                    <a:pt x="3979" y="4898"/>
                  </a:cubicBezTo>
                  <a:lnTo>
                    <a:pt x="3548" y="5770"/>
                  </a:lnTo>
                  <a:cubicBezTo>
                    <a:pt x="3490" y="5910"/>
                    <a:pt x="3397" y="6014"/>
                    <a:pt x="3351" y="6154"/>
                  </a:cubicBezTo>
                  <a:cubicBezTo>
                    <a:pt x="3304" y="6200"/>
                    <a:pt x="3304" y="6247"/>
                    <a:pt x="3257" y="6352"/>
                  </a:cubicBezTo>
                  <a:lnTo>
                    <a:pt x="3060" y="6689"/>
                  </a:lnTo>
                  <a:lnTo>
                    <a:pt x="2967" y="6107"/>
                  </a:lnTo>
                  <a:cubicBezTo>
                    <a:pt x="2909" y="5910"/>
                    <a:pt x="2862" y="5665"/>
                    <a:pt x="2815" y="5479"/>
                  </a:cubicBezTo>
                  <a:cubicBezTo>
                    <a:pt x="2769" y="5328"/>
                    <a:pt x="2722" y="5188"/>
                    <a:pt x="2676" y="5037"/>
                  </a:cubicBezTo>
                  <a:cubicBezTo>
                    <a:pt x="2618" y="4991"/>
                    <a:pt x="2618" y="4944"/>
                    <a:pt x="2618" y="4851"/>
                  </a:cubicBezTo>
                  <a:cubicBezTo>
                    <a:pt x="2618" y="4851"/>
                    <a:pt x="2571" y="4851"/>
                    <a:pt x="2571" y="4793"/>
                  </a:cubicBezTo>
                  <a:lnTo>
                    <a:pt x="2571" y="4700"/>
                  </a:lnTo>
                  <a:cubicBezTo>
                    <a:pt x="2525" y="4456"/>
                    <a:pt x="2478" y="4409"/>
                    <a:pt x="2234" y="4363"/>
                  </a:cubicBezTo>
                  <a:lnTo>
                    <a:pt x="1652" y="4363"/>
                  </a:lnTo>
                  <a:cubicBezTo>
                    <a:pt x="1455" y="4363"/>
                    <a:pt x="1269" y="4363"/>
                    <a:pt x="1024" y="4316"/>
                  </a:cubicBezTo>
                  <a:cubicBezTo>
                    <a:pt x="931" y="4316"/>
                    <a:pt x="827" y="4316"/>
                    <a:pt x="733" y="4270"/>
                  </a:cubicBezTo>
                  <a:cubicBezTo>
                    <a:pt x="687" y="4270"/>
                    <a:pt x="640" y="4270"/>
                    <a:pt x="582" y="4211"/>
                  </a:cubicBezTo>
                  <a:lnTo>
                    <a:pt x="396" y="4211"/>
                  </a:lnTo>
                  <a:lnTo>
                    <a:pt x="536" y="4072"/>
                  </a:lnTo>
                  <a:cubicBezTo>
                    <a:pt x="582" y="3979"/>
                    <a:pt x="687" y="3921"/>
                    <a:pt x="733" y="3828"/>
                  </a:cubicBezTo>
                  <a:cubicBezTo>
                    <a:pt x="873" y="3688"/>
                    <a:pt x="1024" y="3490"/>
                    <a:pt x="1222" y="3339"/>
                  </a:cubicBezTo>
                  <a:cubicBezTo>
                    <a:pt x="1652" y="2909"/>
                    <a:pt x="1850" y="2420"/>
                    <a:pt x="1745" y="1792"/>
                  </a:cubicBezTo>
                  <a:cubicBezTo>
                    <a:pt x="1699" y="1501"/>
                    <a:pt x="1699" y="1257"/>
                    <a:pt x="1699" y="920"/>
                  </a:cubicBezTo>
                  <a:cubicBezTo>
                    <a:pt x="1699" y="827"/>
                    <a:pt x="1745" y="676"/>
                    <a:pt x="1745" y="536"/>
                  </a:cubicBezTo>
                  <a:lnTo>
                    <a:pt x="1745" y="338"/>
                  </a:lnTo>
                  <a:lnTo>
                    <a:pt x="1897" y="489"/>
                  </a:lnTo>
                  <a:cubicBezTo>
                    <a:pt x="1990" y="536"/>
                    <a:pt x="2094" y="629"/>
                    <a:pt x="2187" y="676"/>
                  </a:cubicBezTo>
                  <a:cubicBezTo>
                    <a:pt x="2432" y="873"/>
                    <a:pt x="2676" y="1071"/>
                    <a:pt x="2909" y="1257"/>
                  </a:cubicBezTo>
                  <a:cubicBezTo>
                    <a:pt x="3091" y="1409"/>
                    <a:pt x="3270" y="1481"/>
                    <a:pt x="3467" y="1481"/>
                  </a:cubicBezTo>
                  <a:cubicBezTo>
                    <a:pt x="3648" y="1481"/>
                    <a:pt x="3844" y="1420"/>
                    <a:pt x="4072" y="1304"/>
                  </a:cubicBezTo>
                  <a:cubicBezTo>
                    <a:pt x="4362" y="1164"/>
                    <a:pt x="4607" y="1013"/>
                    <a:pt x="4898" y="873"/>
                  </a:cubicBezTo>
                  <a:lnTo>
                    <a:pt x="4711" y="536"/>
                  </a:lnTo>
                  <a:lnTo>
                    <a:pt x="3351" y="1164"/>
                  </a:lnTo>
                  <a:lnTo>
                    <a:pt x="2862" y="780"/>
                  </a:lnTo>
                  <a:cubicBezTo>
                    <a:pt x="2571" y="582"/>
                    <a:pt x="2234" y="338"/>
                    <a:pt x="1943" y="140"/>
                  </a:cubicBezTo>
                  <a:cubicBezTo>
                    <a:pt x="1850" y="47"/>
                    <a:pt x="1745" y="1"/>
                    <a:pt x="1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7"/>
            <p:cNvSpPr/>
            <p:nvPr/>
          </p:nvSpPr>
          <p:spPr>
            <a:xfrm>
              <a:off x="816200" y="3543700"/>
              <a:ext cx="199800" cy="13875"/>
            </a:xfrm>
            <a:custGeom>
              <a:avLst/>
              <a:gdLst/>
              <a:ahLst/>
              <a:cxnLst/>
              <a:rect l="l" t="t" r="r" b="b"/>
              <a:pathLst>
                <a:path w="7992" h="555" extrusionOk="0">
                  <a:moveTo>
                    <a:pt x="1863" y="0"/>
                  </a:moveTo>
                  <a:cubicBezTo>
                    <a:pt x="1279" y="0"/>
                    <a:pt x="674" y="97"/>
                    <a:pt x="47" y="263"/>
                  </a:cubicBezTo>
                  <a:cubicBezTo>
                    <a:pt x="47" y="310"/>
                    <a:pt x="47" y="310"/>
                    <a:pt x="0" y="310"/>
                  </a:cubicBezTo>
                  <a:cubicBezTo>
                    <a:pt x="93" y="310"/>
                    <a:pt x="186" y="310"/>
                    <a:pt x="291" y="263"/>
                  </a:cubicBezTo>
                  <a:cubicBezTo>
                    <a:pt x="768" y="159"/>
                    <a:pt x="1210" y="112"/>
                    <a:pt x="1687" y="112"/>
                  </a:cubicBezTo>
                  <a:cubicBezTo>
                    <a:pt x="2175" y="112"/>
                    <a:pt x="2664" y="159"/>
                    <a:pt x="3141" y="263"/>
                  </a:cubicBezTo>
                  <a:cubicBezTo>
                    <a:pt x="4211" y="449"/>
                    <a:pt x="5281" y="554"/>
                    <a:pt x="6398" y="554"/>
                  </a:cubicBezTo>
                  <a:cubicBezTo>
                    <a:pt x="6921" y="554"/>
                    <a:pt x="7456" y="554"/>
                    <a:pt x="7991" y="508"/>
                  </a:cubicBezTo>
                  <a:cubicBezTo>
                    <a:pt x="7654" y="449"/>
                    <a:pt x="7317" y="449"/>
                    <a:pt x="6921" y="449"/>
                  </a:cubicBezTo>
                  <a:cubicBezTo>
                    <a:pt x="5374" y="449"/>
                    <a:pt x="3967" y="310"/>
                    <a:pt x="2664" y="66"/>
                  </a:cubicBezTo>
                  <a:cubicBezTo>
                    <a:pt x="2402" y="21"/>
                    <a:pt x="2135" y="0"/>
                    <a:pt x="18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7"/>
            <p:cNvSpPr/>
            <p:nvPr/>
          </p:nvSpPr>
          <p:spPr>
            <a:xfrm>
              <a:off x="988050" y="2473200"/>
              <a:ext cx="25625" cy="16900"/>
            </a:xfrm>
            <a:custGeom>
              <a:avLst/>
              <a:gdLst/>
              <a:ahLst/>
              <a:cxnLst/>
              <a:rect l="l" t="t" r="r" b="b"/>
              <a:pathLst>
                <a:path w="1025" h="676" extrusionOk="0">
                  <a:moveTo>
                    <a:pt x="629" y="1"/>
                  </a:moveTo>
                  <a:cubicBezTo>
                    <a:pt x="536" y="47"/>
                    <a:pt x="443" y="47"/>
                    <a:pt x="338" y="94"/>
                  </a:cubicBezTo>
                  <a:lnTo>
                    <a:pt x="1" y="291"/>
                  </a:lnTo>
                  <a:lnTo>
                    <a:pt x="152" y="582"/>
                  </a:lnTo>
                  <a:lnTo>
                    <a:pt x="245" y="582"/>
                  </a:lnTo>
                  <a:lnTo>
                    <a:pt x="443" y="478"/>
                  </a:lnTo>
                  <a:lnTo>
                    <a:pt x="489" y="524"/>
                  </a:lnTo>
                  <a:cubicBezTo>
                    <a:pt x="489" y="524"/>
                    <a:pt x="536" y="524"/>
                    <a:pt x="536" y="582"/>
                  </a:cubicBezTo>
                  <a:lnTo>
                    <a:pt x="629" y="582"/>
                  </a:lnTo>
                  <a:lnTo>
                    <a:pt x="978" y="675"/>
                  </a:lnTo>
                  <a:cubicBezTo>
                    <a:pt x="978" y="524"/>
                    <a:pt x="1024" y="431"/>
                    <a:pt x="1024" y="338"/>
                  </a:cubicBezTo>
                  <a:cubicBezTo>
                    <a:pt x="1024" y="233"/>
                    <a:pt x="1024" y="140"/>
                    <a:pt x="978" y="94"/>
                  </a:cubicBezTo>
                  <a:cubicBezTo>
                    <a:pt x="919" y="1"/>
                    <a:pt x="826" y="1"/>
                    <a:pt x="7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7"/>
            <p:cNvSpPr/>
            <p:nvPr/>
          </p:nvSpPr>
          <p:spPr>
            <a:xfrm>
              <a:off x="1003750" y="2487750"/>
              <a:ext cx="8750" cy="2350"/>
            </a:xfrm>
            <a:custGeom>
              <a:avLst/>
              <a:gdLst/>
              <a:ahLst/>
              <a:cxnLst/>
              <a:rect l="l" t="t" r="r" b="b"/>
              <a:pathLst>
                <a:path w="350" h="94" extrusionOk="0">
                  <a:moveTo>
                    <a:pt x="350" y="93"/>
                  </a:moveTo>
                  <a:lnTo>
                    <a:pt x="350" y="9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7"/>
            <p:cNvSpPr/>
            <p:nvPr/>
          </p:nvSpPr>
          <p:spPr>
            <a:xfrm>
              <a:off x="988050" y="2480475"/>
              <a:ext cx="3800" cy="7300"/>
            </a:xfrm>
            <a:custGeom>
              <a:avLst/>
              <a:gdLst/>
              <a:ahLst/>
              <a:cxnLst/>
              <a:rect l="l" t="t" r="r" b="b"/>
              <a:pathLst>
                <a:path w="152" h="292" extrusionOk="0">
                  <a:moveTo>
                    <a:pt x="1" y="0"/>
                  </a:moveTo>
                  <a:lnTo>
                    <a:pt x="152" y="291"/>
                  </a:lnTo>
                  <a:lnTo>
                    <a:pt x="152" y="2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7"/>
            <p:cNvSpPr/>
            <p:nvPr/>
          </p:nvSpPr>
          <p:spPr>
            <a:xfrm>
              <a:off x="973500" y="2686350"/>
              <a:ext cx="37550" cy="26775"/>
            </a:xfrm>
            <a:custGeom>
              <a:avLst/>
              <a:gdLst/>
              <a:ahLst/>
              <a:cxnLst/>
              <a:rect l="l" t="t" r="r" b="b"/>
              <a:pathLst>
                <a:path w="1502" h="1071" extrusionOk="0">
                  <a:moveTo>
                    <a:pt x="1362" y="0"/>
                  </a:moveTo>
                  <a:cubicBezTo>
                    <a:pt x="1211" y="0"/>
                    <a:pt x="1071" y="0"/>
                    <a:pt x="1025" y="47"/>
                  </a:cubicBezTo>
                  <a:cubicBezTo>
                    <a:pt x="687" y="338"/>
                    <a:pt x="396" y="629"/>
                    <a:pt x="106" y="919"/>
                  </a:cubicBezTo>
                  <a:cubicBezTo>
                    <a:pt x="47" y="966"/>
                    <a:pt x="47" y="1012"/>
                    <a:pt x="1" y="1071"/>
                  </a:cubicBezTo>
                  <a:lnTo>
                    <a:pt x="199" y="1071"/>
                  </a:lnTo>
                  <a:cubicBezTo>
                    <a:pt x="734" y="675"/>
                    <a:pt x="1118" y="384"/>
                    <a:pt x="1455" y="93"/>
                  </a:cubicBezTo>
                  <a:cubicBezTo>
                    <a:pt x="1501" y="93"/>
                    <a:pt x="1501" y="47"/>
                    <a:pt x="1501" y="47"/>
                  </a:cubicBezTo>
                  <a:cubicBezTo>
                    <a:pt x="1501" y="0"/>
                    <a:pt x="1455" y="0"/>
                    <a:pt x="1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7"/>
            <p:cNvSpPr/>
            <p:nvPr/>
          </p:nvSpPr>
          <p:spPr>
            <a:xfrm>
              <a:off x="927575" y="3467675"/>
              <a:ext cx="35200" cy="26800"/>
            </a:xfrm>
            <a:custGeom>
              <a:avLst/>
              <a:gdLst/>
              <a:ahLst/>
              <a:cxnLst/>
              <a:rect l="l" t="t" r="r" b="b"/>
              <a:pathLst>
                <a:path w="1408" h="1072" extrusionOk="0">
                  <a:moveTo>
                    <a:pt x="1361" y="1"/>
                  </a:moveTo>
                  <a:cubicBezTo>
                    <a:pt x="919" y="292"/>
                    <a:pt x="489" y="536"/>
                    <a:pt x="47" y="827"/>
                  </a:cubicBezTo>
                  <a:cubicBezTo>
                    <a:pt x="0" y="827"/>
                    <a:pt x="0" y="931"/>
                    <a:pt x="0" y="978"/>
                  </a:cubicBezTo>
                  <a:cubicBezTo>
                    <a:pt x="0" y="978"/>
                    <a:pt x="47" y="1025"/>
                    <a:pt x="93" y="1071"/>
                  </a:cubicBezTo>
                  <a:lnTo>
                    <a:pt x="140" y="1025"/>
                  </a:lnTo>
                  <a:cubicBezTo>
                    <a:pt x="291" y="1025"/>
                    <a:pt x="431" y="1025"/>
                    <a:pt x="535" y="931"/>
                  </a:cubicBezTo>
                  <a:cubicBezTo>
                    <a:pt x="826" y="687"/>
                    <a:pt x="1070" y="396"/>
                    <a:pt x="1303" y="152"/>
                  </a:cubicBezTo>
                  <a:cubicBezTo>
                    <a:pt x="1303" y="106"/>
                    <a:pt x="1361" y="59"/>
                    <a:pt x="1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7"/>
            <p:cNvSpPr/>
            <p:nvPr/>
          </p:nvSpPr>
          <p:spPr>
            <a:xfrm>
              <a:off x="904600" y="2732300"/>
              <a:ext cx="23000" cy="28525"/>
            </a:xfrm>
            <a:custGeom>
              <a:avLst/>
              <a:gdLst/>
              <a:ahLst/>
              <a:cxnLst/>
              <a:rect l="l" t="t" r="r" b="b"/>
              <a:pathLst>
                <a:path w="920" h="1141" extrusionOk="0">
                  <a:moveTo>
                    <a:pt x="477" y="0"/>
                  </a:moveTo>
                  <a:cubicBezTo>
                    <a:pt x="384" y="0"/>
                    <a:pt x="338" y="47"/>
                    <a:pt x="291" y="151"/>
                  </a:cubicBezTo>
                  <a:cubicBezTo>
                    <a:pt x="186" y="291"/>
                    <a:pt x="140" y="442"/>
                    <a:pt x="93" y="686"/>
                  </a:cubicBezTo>
                  <a:cubicBezTo>
                    <a:pt x="0" y="826"/>
                    <a:pt x="47" y="977"/>
                    <a:pt x="186" y="1070"/>
                  </a:cubicBezTo>
                  <a:cubicBezTo>
                    <a:pt x="262" y="1117"/>
                    <a:pt x="335" y="1140"/>
                    <a:pt x="407" y="1140"/>
                  </a:cubicBezTo>
                  <a:cubicBezTo>
                    <a:pt x="480" y="1140"/>
                    <a:pt x="553" y="1117"/>
                    <a:pt x="628" y="1070"/>
                  </a:cubicBezTo>
                  <a:cubicBezTo>
                    <a:pt x="826" y="919"/>
                    <a:pt x="919" y="733"/>
                    <a:pt x="919" y="628"/>
                  </a:cubicBezTo>
                  <a:cubicBezTo>
                    <a:pt x="919" y="396"/>
                    <a:pt x="873" y="105"/>
                    <a:pt x="582" y="47"/>
                  </a:cubicBezTo>
                  <a:cubicBezTo>
                    <a:pt x="582" y="0"/>
                    <a:pt x="535"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7"/>
            <p:cNvSpPr/>
            <p:nvPr/>
          </p:nvSpPr>
          <p:spPr>
            <a:xfrm>
              <a:off x="875525" y="3460425"/>
              <a:ext cx="45950" cy="35200"/>
            </a:xfrm>
            <a:custGeom>
              <a:avLst/>
              <a:gdLst/>
              <a:ahLst/>
              <a:cxnLst/>
              <a:rect l="l" t="t" r="r" b="b"/>
              <a:pathLst>
                <a:path w="1838" h="1408" extrusionOk="0">
                  <a:moveTo>
                    <a:pt x="1838" y="0"/>
                  </a:moveTo>
                  <a:cubicBezTo>
                    <a:pt x="1791" y="0"/>
                    <a:pt x="1791" y="58"/>
                    <a:pt x="1745" y="58"/>
                  </a:cubicBezTo>
                  <a:cubicBezTo>
                    <a:pt x="1256" y="396"/>
                    <a:pt x="768" y="733"/>
                    <a:pt x="186" y="1117"/>
                  </a:cubicBezTo>
                  <a:cubicBezTo>
                    <a:pt x="140" y="1163"/>
                    <a:pt x="47" y="1221"/>
                    <a:pt x="0" y="1268"/>
                  </a:cubicBezTo>
                  <a:lnTo>
                    <a:pt x="0" y="1408"/>
                  </a:lnTo>
                  <a:lnTo>
                    <a:pt x="93" y="1408"/>
                  </a:lnTo>
                  <a:cubicBezTo>
                    <a:pt x="140" y="1408"/>
                    <a:pt x="186" y="1408"/>
                    <a:pt x="244" y="1361"/>
                  </a:cubicBezTo>
                  <a:cubicBezTo>
                    <a:pt x="337" y="1268"/>
                    <a:pt x="431" y="1221"/>
                    <a:pt x="535" y="1163"/>
                  </a:cubicBezTo>
                  <a:cubicBezTo>
                    <a:pt x="826" y="931"/>
                    <a:pt x="1163" y="686"/>
                    <a:pt x="1454" y="489"/>
                  </a:cubicBezTo>
                  <a:cubicBezTo>
                    <a:pt x="1547" y="349"/>
                    <a:pt x="1698" y="198"/>
                    <a:pt x="1791" y="58"/>
                  </a:cubicBezTo>
                  <a:cubicBezTo>
                    <a:pt x="1791" y="58"/>
                    <a:pt x="1838" y="58"/>
                    <a:pt x="1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7"/>
            <p:cNvSpPr/>
            <p:nvPr/>
          </p:nvSpPr>
          <p:spPr>
            <a:xfrm>
              <a:off x="862150" y="2658400"/>
              <a:ext cx="48575" cy="43675"/>
            </a:xfrm>
            <a:custGeom>
              <a:avLst/>
              <a:gdLst/>
              <a:ahLst/>
              <a:cxnLst/>
              <a:rect l="l" t="t" r="r" b="b"/>
              <a:pathLst>
                <a:path w="1943" h="1747" extrusionOk="0">
                  <a:moveTo>
                    <a:pt x="1073" y="0"/>
                  </a:moveTo>
                  <a:cubicBezTo>
                    <a:pt x="966" y="0"/>
                    <a:pt x="870" y="55"/>
                    <a:pt x="779" y="153"/>
                  </a:cubicBezTo>
                  <a:lnTo>
                    <a:pt x="1070" y="386"/>
                  </a:lnTo>
                  <a:cubicBezTo>
                    <a:pt x="1163" y="490"/>
                    <a:pt x="1210" y="583"/>
                    <a:pt x="1303" y="676"/>
                  </a:cubicBezTo>
                  <a:cubicBezTo>
                    <a:pt x="1408" y="735"/>
                    <a:pt x="1408" y="828"/>
                    <a:pt x="1408" y="874"/>
                  </a:cubicBezTo>
                  <a:cubicBezTo>
                    <a:pt x="1408" y="921"/>
                    <a:pt x="1361" y="1025"/>
                    <a:pt x="1303" y="1072"/>
                  </a:cubicBezTo>
                  <a:cubicBezTo>
                    <a:pt x="1163" y="1165"/>
                    <a:pt x="1012" y="1211"/>
                    <a:pt x="872" y="1258"/>
                  </a:cubicBezTo>
                  <a:cubicBezTo>
                    <a:pt x="824" y="1272"/>
                    <a:pt x="776" y="1280"/>
                    <a:pt x="729" y="1280"/>
                  </a:cubicBezTo>
                  <a:cubicBezTo>
                    <a:pt x="588" y="1280"/>
                    <a:pt x="463" y="1212"/>
                    <a:pt x="384" y="1072"/>
                  </a:cubicBezTo>
                  <a:cubicBezTo>
                    <a:pt x="291" y="874"/>
                    <a:pt x="337" y="676"/>
                    <a:pt x="535" y="537"/>
                  </a:cubicBezTo>
                  <a:cubicBezTo>
                    <a:pt x="628" y="490"/>
                    <a:pt x="675" y="444"/>
                    <a:pt x="779" y="444"/>
                  </a:cubicBezTo>
                  <a:lnTo>
                    <a:pt x="779" y="386"/>
                  </a:lnTo>
                  <a:lnTo>
                    <a:pt x="675" y="293"/>
                  </a:lnTo>
                  <a:cubicBezTo>
                    <a:pt x="675" y="293"/>
                    <a:pt x="628" y="293"/>
                    <a:pt x="582" y="339"/>
                  </a:cubicBezTo>
                  <a:cubicBezTo>
                    <a:pt x="198" y="386"/>
                    <a:pt x="0" y="630"/>
                    <a:pt x="0" y="967"/>
                  </a:cubicBezTo>
                  <a:cubicBezTo>
                    <a:pt x="0" y="1363"/>
                    <a:pt x="198" y="1607"/>
                    <a:pt x="582" y="1700"/>
                  </a:cubicBezTo>
                  <a:cubicBezTo>
                    <a:pt x="628" y="1700"/>
                    <a:pt x="721" y="1747"/>
                    <a:pt x="779" y="1747"/>
                  </a:cubicBezTo>
                  <a:cubicBezTo>
                    <a:pt x="1163" y="1747"/>
                    <a:pt x="1594" y="1502"/>
                    <a:pt x="1791" y="1211"/>
                  </a:cubicBezTo>
                  <a:cubicBezTo>
                    <a:pt x="1884" y="1025"/>
                    <a:pt x="1943" y="874"/>
                    <a:pt x="1838" y="676"/>
                  </a:cubicBezTo>
                  <a:cubicBezTo>
                    <a:pt x="1745" y="386"/>
                    <a:pt x="1547" y="153"/>
                    <a:pt x="1256" y="48"/>
                  </a:cubicBezTo>
                  <a:cubicBezTo>
                    <a:pt x="1191" y="16"/>
                    <a:pt x="1131"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7"/>
            <p:cNvSpPr/>
            <p:nvPr/>
          </p:nvSpPr>
          <p:spPr>
            <a:xfrm>
              <a:off x="845275" y="3433950"/>
              <a:ext cx="60500" cy="50925"/>
            </a:xfrm>
            <a:custGeom>
              <a:avLst/>
              <a:gdLst/>
              <a:ahLst/>
              <a:cxnLst/>
              <a:rect l="l" t="t" r="r" b="b"/>
              <a:pathLst>
                <a:path w="2420" h="2037" extrusionOk="0">
                  <a:moveTo>
                    <a:pt x="2420" y="1"/>
                  </a:moveTo>
                  <a:cubicBezTo>
                    <a:pt x="2373" y="1"/>
                    <a:pt x="2373" y="47"/>
                    <a:pt x="2373" y="47"/>
                  </a:cubicBezTo>
                  <a:lnTo>
                    <a:pt x="2420" y="1"/>
                  </a:lnTo>
                  <a:close/>
                  <a:moveTo>
                    <a:pt x="2373" y="47"/>
                  </a:moveTo>
                  <a:cubicBezTo>
                    <a:pt x="2269" y="47"/>
                    <a:pt x="2222" y="94"/>
                    <a:pt x="2176" y="140"/>
                  </a:cubicBezTo>
                  <a:cubicBezTo>
                    <a:pt x="1931" y="292"/>
                    <a:pt x="1745" y="385"/>
                    <a:pt x="1547" y="536"/>
                  </a:cubicBezTo>
                  <a:cubicBezTo>
                    <a:pt x="1012" y="966"/>
                    <a:pt x="524" y="1408"/>
                    <a:pt x="47" y="1838"/>
                  </a:cubicBezTo>
                  <a:cubicBezTo>
                    <a:pt x="0" y="1838"/>
                    <a:pt x="0" y="1932"/>
                    <a:pt x="0" y="1932"/>
                  </a:cubicBezTo>
                  <a:cubicBezTo>
                    <a:pt x="0" y="1990"/>
                    <a:pt x="94" y="2036"/>
                    <a:pt x="94" y="2036"/>
                  </a:cubicBezTo>
                  <a:lnTo>
                    <a:pt x="140" y="2036"/>
                  </a:lnTo>
                  <a:cubicBezTo>
                    <a:pt x="291" y="1990"/>
                    <a:pt x="477" y="1885"/>
                    <a:pt x="582" y="1792"/>
                  </a:cubicBezTo>
                  <a:cubicBezTo>
                    <a:pt x="1105" y="1350"/>
                    <a:pt x="1594" y="873"/>
                    <a:pt x="2036" y="385"/>
                  </a:cubicBezTo>
                  <a:lnTo>
                    <a:pt x="2373" y="4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7"/>
            <p:cNvSpPr/>
            <p:nvPr/>
          </p:nvSpPr>
          <p:spPr>
            <a:xfrm>
              <a:off x="842650" y="3404875"/>
              <a:ext cx="47425" cy="43650"/>
            </a:xfrm>
            <a:custGeom>
              <a:avLst/>
              <a:gdLst/>
              <a:ahLst/>
              <a:cxnLst/>
              <a:rect l="l" t="t" r="r" b="b"/>
              <a:pathLst>
                <a:path w="1897" h="1746" extrusionOk="0">
                  <a:moveTo>
                    <a:pt x="1897" y="1"/>
                  </a:moveTo>
                  <a:cubicBezTo>
                    <a:pt x="1850" y="1"/>
                    <a:pt x="1792" y="47"/>
                    <a:pt x="1746" y="94"/>
                  </a:cubicBezTo>
                  <a:cubicBezTo>
                    <a:pt x="1071" y="629"/>
                    <a:pt x="536" y="1164"/>
                    <a:pt x="1" y="1594"/>
                  </a:cubicBezTo>
                  <a:lnTo>
                    <a:pt x="1" y="1745"/>
                  </a:lnTo>
                  <a:lnTo>
                    <a:pt x="152" y="1745"/>
                  </a:lnTo>
                  <a:cubicBezTo>
                    <a:pt x="292" y="1641"/>
                    <a:pt x="489" y="1548"/>
                    <a:pt x="582" y="1408"/>
                  </a:cubicBezTo>
                  <a:cubicBezTo>
                    <a:pt x="920" y="1059"/>
                    <a:pt x="1269" y="722"/>
                    <a:pt x="1559" y="384"/>
                  </a:cubicBezTo>
                  <a:cubicBezTo>
                    <a:pt x="1699" y="245"/>
                    <a:pt x="1792" y="94"/>
                    <a:pt x="1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7"/>
            <p:cNvSpPr/>
            <p:nvPr/>
          </p:nvSpPr>
          <p:spPr>
            <a:xfrm>
              <a:off x="856025" y="2746825"/>
              <a:ext cx="20675" cy="24450"/>
            </a:xfrm>
            <a:custGeom>
              <a:avLst/>
              <a:gdLst/>
              <a:ahLst/>
              <a:cxnLst/>
              <a:rect l="l" t="t" r="r" b="b"/>
              <a:pathLst>
                <a:path w="827" h="978" extrusionOk="0">
                  <a:moveTo>
                    <a:pt x="443" y="1"/>
                  </a:moveTo>
                  <a:cubicBezTo>
                    <a:pt x="338" y="1"/>
                    <a:pt x="245" y="105"/>
                    <a:pt x="199" y="152"/>
                  </a:cubicBezTo>
                  <a:cubicBezTo>
                    <a:pt x="47" y="292"/>
                    <a:pt x="1" y="443"/>
                    <a:pt x="1" y="536"/>
                  </a:cubicBezTo>
                  <a:cubicBezTo>
                    <a:pt x="1" y="734"/>
                    <a:pt x="152" y="873"/>
                    <a:pt x="338" y="873"/>
                  </a:cubicBezTo>
                  <a:lnTo>
                    <a:pt x="338" y="978"/>
                  </a:lnTo>
                  <a:lnTo>
                    <a:pt x="385" y="873"/>
                  </a:lnTo>
                  <a:cubicBezTo>
                    <a:pt x="489" y="873"/>
                    <a:pt x="582" y="827"/>
                    <a:pt x="675" y="734"/>
                  </a:cubicBezTo>
                  <a:cubicBezTo>
                    <a:pt x="780" y="687"/>
                    <a:pt x="827" y="536"/>
                    <a:pt x="827" y="443"/>
                  </a:cubicBezTo>
                  <a:cubicBezTo>
                    <a:pt x="827" y="198"/>
                    <a:pt x="629" y="47"/>
                    <a:pt x="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7"/>
            <p:cNvSpPr/>
            <p:nvPr/>
          </p:nvSpPr>
          <p:spPr>
            <a:xfrm>
              <a:off x="776075" y="2896000"/>
              <a:ext cx="15725" cy="118675"/>
            </a:xfrm>
            <a:custGeom>
              <a:avLst/>
              <a:gdLst/>
              <a:ahLst/>
              <a:cxnLst/>
              <a:rect l="l" t="t" r="r" b="b"/>
              <a:pathLst>
                <a:path w="629" h="4747" extrusionOk="0">
                  <a:moveTo>
                    <a:pt x="198" y="1"/>
                  </a:moveTo>
                  <a:cubicBezTo>
                    <a:pt x="0" y="1013"/>
                    <a:pt x="244" y="3444"/>
                    <a:pt x="628" y="4746"/>
                  </a:cubicBezTo>
                  <a:lnTo>
                    <a:pt x="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7"/>
            <p:cNvSpPr/>
            <p:nvPr/>
          </p:nvSpPr>
          <p:spPr>
            <a:xfrm>
              <a:off x="747000" y="2411275"/>
              <a:ext cx="34025" cy="861600"/>
            </a:xfrm>
            <a:custGeom>
              <a:avLst/>
              <a:gdLst/>
              <a:ahLst/>
              <a:cxnLst/>
              <a:rect l="l" t="t" r="r" b="b"/>
              <a:pathLst>
                <a:path w="1361" h="34464" extrusionOk="0">
                  <a:moveTo>
                    <a:pt x="93" y="0"/>
                  </a:moveTo>
                  <a:lnTo>
                    <a:pt x="93" y="93"/>
                  </a:lnTo>
                  <a:cubicBezTo>
                    <a:pt x="384" y="1698"/>
                    <a:pt x="489" y="3397"/>
                    <a:pt x="535" y="5676"/>
                  </a:cubicBezTo>
                  <a:cubicBezTo>
                    <a:pt x="535" y="6351"/>
                    <a:pt x="489" y="7025"/>
                    <a:pt x="489" y="7712"/>
                  </a:cubicBezTo>
                  <a:lnTo>
                    <a:pt x="489" y="8340"/>
                  </a:lnTo>
                  <a:lnTo>
                    <a:pt x="442" y="8724"/>
                  </a:lnTo>
                  <a:cubicBezTo>
                    <a:pt x="442" y="9643"/>
                    <a:pt x="384" y="10666"/>
                    <a:pt x="384" y="11585"/>
                  </a:cubicBezTo>
                  <a:cubicBezTo>
                    <a:pt x="337" y="12550"/>
                    <a:pt x="291" y="13527"/>
                    <a:pt x="244" y="14493"/>
                  </a:cubicBezTo>
                  <a:cubicBezTo>
                    <a:pt x="198" y="15319"/>
                    <a:pt x="198" y="16145"/>
                    <a:pt x="151" y="16959"/>
                  </a:cubicBezTo>
                  <a:cubicBezTo>
                    <a:pt x="151" y="17354"/>
                    <a:pt x="93" y="17738"/>
                    <a:pt x="93" y="18122"/>
                  </a:cubicBezTo>
                  <a:cubicBezTo>
                    <a:pt x="93" y="18471"/>
                    <a:pt x="93" y="18762"/>
                    <a:pt x="47" y="19099"/>
                  </a:cubicBezTo>
                  <a:cubicBezTo>
                    <a:pt x="0" y="20309"/>
                    <a:pt x="0" y="21762"/>
                    <a:pt x="244" y="23170"/>
                  </a:cubicBezTo>
                  <a:cubicBezTo>
                    <a:pt x="291" y="23507"/>
                    <a:pt x="337" y="23844"/>
                    <a:pt x="442" y="24135"/>
                  </a:cubicBezTo>
                  <a:cubicBezTo>
                    <a:pt x="675" y="25543"/>
                    <a:pt x="919" y="26997"/>
                    <a:pt x="919" y="28451"/>
                  </a:cubicBezTo>
                  <a:cubicBezTo>
                    <a:pt x="965" y="28986"/>
                    <a:pt x="919" y="29521"/>
                    <a:pt x="919" y="30044"/>
                  </a:cubicBezTo>
                  <a:lnTo>
                    <a:pt x="919" y="31312"/>
                  </a:lnTo>
                  <a:lnTo>
                    <a:pt x="919" y="33975"/>
                  </a:lnTo>
                  <a:lnTo>
                    <a:pt x="965" y="34464"/>
                  </a:lnTo>
                  <a:cubicBezTo>
                    <a:pt x="965" y="34115"/>
                    <a:pt x="1024" y="33778"/>
                    <a:pt x="1024" y="33440"/>
                  </a:cubicBezTo>
                  <a:cubicBezTo>
                    <a:pt x="1070" y="33103"/>
                    <a:pt x="1070" y="32766"/>
                    <a:pt x="1117" y="32370"/>
                  </a:cubicBezTo>
                  <a:cubicBezTo>
                    <a:pt x="1163" y="31556"/>
                    <a:pt x="1256" y="30626"/>
                    <a:pt x="1256" y="29753"/>
                  </a:cubicBezTo>
                  <a:cubicBezTo>
                    <a:pt x="1361" y="28253"/>
                    <a:pt x="1210" y="26555"/>
                    <a:pt x="826" y="24519"/>
                  </a:cubicBezTo>
                  <a:cubicBezTo>
                    <a:pt x="535" y="23170"/>
                    <a:pt x="337" y="21716"/>
                    <a:pt x="384" y="20157"/>
                  </a:cubicBezTo>
                  <a:cubicBezTo>
                    <a:pt x="384" y="18808"/>
                    <a:pt x="442" y="17401"/>
                    <a:pt x="489" y="16040"/>
                  </a:cubicBezTo>
                  <a:cubicBezTo>
                    <a:pt x="535" y="15365"/>
                    <a:pt x="535" y="14691"/>
                    <a:pt x="582" y="14004"/>
                  </a:cubicBezTo>
                  <a:cubicBezTo>
                    <a:pt x="628" y="13237"/>
                    <a:pt x="675" y="12457"/>
                    <a:pt x="675" y="11678"/>
                  </a:cubicBezTo>
                  <a:cubicBezTo>
                    <a:pt x="733" y="10131"/>
                    <a:pt x="779" y="8479"/>
                    <a:pt x="826" y="6549"/>
                  </a:cubicBezTo>
                  <a:cubicBezTo>
                    <a:pt x="872" y="5141"/>
                    <a:pt x="779" y="3583"/>
                    <a:pt x="582" y="1896"/>
                  </a:cubicBezTo>
                  <a:cubicBezTo>
                    <a:pt x="535" y="1454"/>
                    <a:pt x="442" y="1024"/>
                    <a:pt x="337" y="582"/>
                  </a:cubicBezTo>
                  <a:lnTo>
                    <a:pt x="291" y="337"/>
                  </a:lnTo>
                  <a:cubicBezTo>
                    <a:pt x="244" y="244"/>
                    <a:pt x="244" y="93"/>
                    <a:pt x="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7"/>
            <p:cNvSpPr/>
            <p:nvPr/>
          </p:nvSpPr>
          <p:spPr>
            <a:xfrm>
              <a:off x="749325" y="3378125"/>
              <a:ext cx="8750" cy="94525"/>
            </a:xfrm>
            <a:custGeom>
              <a:avLst/>
              <a:gdLst/>
              <a:ahLst/>
              <a:cxnLst/>
              <a:rect l="l" t="t" r="r" b="b"/>
              <a:pathLst>
                <a:path w="350" h="3781" extrusionOk="0">
                  <a:moveTo>
                    <a:pt x="198" y="1"/>
                  </a:moveTo>
                  <a:lnTo>
                    <a:pt x="198" y="94"/>
                  </a:lnTo>
                  <a:cubicBezTo>
                    <a:pt x="151" y="629"/>
                    <a:pt x="105" y="1164"/>
                    <a:pt x="58" y="1745"/>
                  </a:cubicBezTo>
                  <a:cubicBezTo>
                    <a:pt x="0" y="2525"/>
                    <a:pt x="58" y="3199"/>
                    <a:pt x="151" y="3781"/>
                  </a:cubicBezTo>
                  <a:cubicBezTo>
                    <a:pt x="151" y="3641"/>
                    <a:pt x="151" y="3490"/>
                    <a:pt x="198" y="3350"/>
                  </a:cubicBezTo>
                  <a:cubicBezTo>
                    <a:pt x="244" y="2525"/>
                    <a:pt x="291" y="1699"/>
                    <a:pt x="349" y="826"/>
                  </a:cubicBezTo>
                  <a:cubicBezTo>
                    <a:pt x="349" y="629"/>
                    <a:pt x="291" y="338"/>
                    <a:pt x="244" y="152"/>
                  </a:cubicBezTo>
                  <a:lnTo>
                    <a:pt x="244" y="47"/>
                  </a:lnTo>
                  <a:cubicBezTo>
                    <a:pt x="244" y="47"/>
                    <a:pt x="244" y="1"/>
                    <a:pt x="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7"/>
            <p:cNvSpPr/>
            <p:nvPr/>
          </p:nvSpPr>
          <p:spPr>
            <a:xfrm>
              <a:off x="2173000" y="2906775"/>
              <a:ext cx="1200" cy="3800"/>
            </a:xfrm>
            <a:custGeom>
              <a:avLst/>
              <a:gdLst/>
              <a:ahLst/>
              <a:cxnLst/>
              <a:rect l="l" t="t" r="r" b="b"/>
              <a:pathLst>
                <a:path w="48" h="152" extrusionOk="0">
                  <a:moveTo>
                    <a:pt x="47" y="0"/>
                  </a:moveTo>
                  <a:cubicBezTo>
                    <a:pt x="47" y="23"/>
                    <a:pt x="36" y="49"/>
                    <a:pt x="24" y="75"/>
                  </a:cubicBezTo>
                  <a:lnTo>
                    <a:pt x="24" y="75"/>
                  </a:lnTo>
                  <a:cubicBezTo>
                    <a:pt x="47" y="44"/>
                    <a:pt x="47" y="37"/>
                    <a:pt x="47" y="0"/>
                  </a:cubicBezTo>
                  <a:close/>
                  <a:moveTo>
                    <a:pt x="24" y="75"/>
                  </a:moveTo>
                  <a:cubicBezTo>
                    <a:pt x="18" y="83"/>
                    <a:pt x="11" y="92"/>
                    <a:pt x="1" y="105"/>
                  </a:cubicBezTo>
                  <a:lnTo>
                    <a:pt x="1" y="151"/>
                  </a:lnTo>
                  <a:cubicBezTo>
                    <a:pt x="1" y="128"/>
                    <a:pt x="13" y="101"/>
                    <a:pt x="24" y="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7"/>
            <p:cNvSpPr/>
            <p:nvPr/>
          </p:nvSpPr>
          <p:spPr>
            <a:xfrm>
              <a:off x="1106975" y="3380450"/>
              <a:ext cx="7300" cy="3800"/>
            </a:xfrm>
            <a:custGeom>
              <a:avLst/>
              <a:gdLst/>
              <a:ahLst/>
              <a:cxnLst/>
              <a:rect l="l" t="t" r="r" b="b"/>
              <a:pathLst>
                <a:path w="292" h="152" extrusionOk="0">
                  <a:moveTo>
                    <a:pt x="1" y="1"/>
                  </a:moveTo>
                  <a:cubicBezTo>
                    <a:pt x="94" y="59"/>
                    <a:pt x="187" y="105"/>
                    <a:pt x="292" y="152"/>
                  </a:cubicBezTo>
                  <a:cubicBezTo>
                    <a:pt x="187" y="105"/>
                    <a:pt x="94" y="5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7"/>
            <p:cNvSpPr/>
            <p:nvPr/>
          </p:nvSpPr>
          <p:spPr>
            <a:xfrm>
              <a:off x="1383225" y="2536025"/>
              <a:ext cx="25" cy="0"/>
            </a:xfrm>
            <a:custGeom>
              <a:avLst/>
              <a:gdLst/>
              <a:ahLst/>
              <a:cxnLst/>
              <a:rect l="l" t="t" r="r" b="b"/>
              <a:pathLst>
                <a:path w="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7"/>
            <p:cNvSpPr/>
            <p:nvPr/>
          </p:nvSpPr>
          <p:spPr>
            <a:xfrm>
              <a:off x="1385550" y="2542125"/>
              <a:ext cx="25" cy="25"/>
            </a:xfrm>
            <a:custGeom>
              <a:avLst/>
              <a:gdLst/>
              <a:ahLst/>
              <a:cxnLst/>
              <a:rect l="l" t="t" r="r" b="b"/>
              <a:pathLst>
                <a:path w="1" h="1" extrusionOk="0">
                  <a:moveTo>
                    <a:pt x="1" y="0"/>
                  </a:moveTo>
                  <a:lnTo>
                    <a:pt x="1" y="0"/>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7"/>
            <p:cNvSpPr/>
            <p:nvPr/>
          </p:nvSpPr>
          <p:spPr>
            <a:xfrm>
              <a:off x="1384400" y="2539800"/>
              <a:ext cx="1175" cy="1175"/>
            </a:xfrm>
            <a:custGeom>
              <a:avLst/>
              <a:gdLst/>
              <a:ahLst/>
              <a:cxnLst/>
              <a:rect l="l" t="t" r="r" b="b"/>
              <a:pathLst>
                <a:path w="47" h="47" extrusionOk="0">
                  <a:moveTo>
                    <a:pt x="0" y="0"/>
                  </a:moveTo>
                  <a:cubicBezTo>
                    <a:pt x="47" y="0"/>
                    <a:pt x="47" y="47"/>
                    <a:pt x="47" y="47"/>
                  </a:cubicBezTo>
                  <a:lnTo>
                    <a:pt x="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7"/>
            <p:cNvSpPr/>
            <p:nvPr/>
          </p:nvSpPr>
          <p:spPr>
            <a:xfrm>
              <a:off x="721700" y="3437450"/>
              <a:ext cx="1696175" cy="143075"/>
            </a:xfrm>
            <a:custGeom>
              <a:avLst/>
              <a:gdLst/>
              <a:ahLst/>
              <a:cxnLst/>
              <a:rect l="l" t="t" r="r" b="b"/>
              <a:pathLst>
                <a:path w="67847" h="5723" extrusionOk="0">
                  <a:moveTo>
                    <a:pt x="186" y="0"/>
                  </a:moveTo>
                  <a:cubicBezTo>
                    <a:pt x="186" y="47"/>
                    <a:pt x="140" y="47"/>
                    <a:pt x="140" y="105"/>
                  </a:cubicBezTo>
                  <a:lnTo>
                    <a:pt x="93" y="152"/>
                  </a:lnTo>
                  <a:lnTo>
                    <a:pt x="47" y="152"/>
                  </a:lnTo>
                  <a:cubicBezTo>
                    <a:pt x="47" y="198"/>
                    <a:pt x="47" y="198"/>
                    <a:pt x="0" y="198"/>
                  </a:cubicBezTo>
                  <a:lnTo>
                    <a:pt x="0" y="1315"/>
                  </a:lnTo>
                  <a:lnTo>
                    <a:pt x="0" y="1605"/>
                  </a:lnTo>
                  <a:lnTo>
                    <a:pt x="0" y="1745"/>
                  </a:lnTo>
                  <a:lnTo>
                    <a:pt x="0" y="3013"/>
                  </a:lnTo>
                  <a:lnTo>
                    <a:pt x="0" y="4699"/>
                  </a:lnTo>
                  <a:cubicBezTo>
                    <a:pt x="0" y="4944"/>
                    <a:pt x="47" y="5234"/>
                    <a:pt x="47" y="5572"/>
                  </a:cubicBezTo>
                  <a:cubicBezTo>
                    <a:pt x="47" y="5723"/>
                    <a:pt x="93" y="5723"/>
                    <a:pt x="186" y="5723"/>
                  </a:cubicBezTo>
                  <a:lnTo>
                    <a:pt x="477" y="5723"/>
                  </a:lnTo>
                  <a:cubicBezTo>
                    <a:pt x="628" y="5676"/>
                    <a:pt x="768" y="5676"/>
                    <a:pt x="919" y="5676"/>
                  </a:cubicBezTo>
                  <a:lnTo>
                    <a:pt x="67509" y="5676"/>
                  </a:lnTo>
                  <a:cubicBezTo>
                    <a:pt x="67525" y="5692"/>
                    <a:pt x="67540" y="5697"/>
                    <a:pt x="67554" y="5697"/>
                  </a:cubicBezTo>
                  <a:cubicBezTo>
                    <a:pt x="67581" y="5697"/>
                    <a:pt x="67602" y="5676"/>
                    <a:pt x="67602" y="5676"/>
                  </a:cubicBezTo>
                  <a:cubicBezTo>
                    <a:pt x="67695" y="5572"/>
                    <a:pt x="67800" y="5525"/>
                    <a:pt x="67846" y="5432"/>
                  </a:cubicBezTo>
                  <a:lnTo>
                    <a:pt x="67695" y="5432"/>
                  </a:lnTo>
                  <a:cubicBezTo>
                    <a:pt x="67556" y="5386"/>
                    <a:pt x="67404" y="5386"/>
                    <a:pt x="67265" y="5386"/>
                  </a:cubicBezTo>
                  <a:lnTo>
                    <a:pt x="3676" y="5386"/>
                  </a:lnTo>
                  <a:cubicBezTo>
                    <a:pt x="3001" y="5386"/>
                    <a:pt x="2326" y="5432"/>
                    <a:pt x="1687" y="5432"/>
                  </a:cubicBezTo>
                  <a:lnTo>
                    <a:pt x="337" y="5432"/>
                  </a:lnTo>
                  <a:lnTo>
                    <a:pt x="337" y="5339"/>
                  </a:lnTo>
                  <a:lnTo>
                    <a:pt x="3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7"/>
            <p:cNvSpPr/>
            <p:nvPr/>
          </p:nvSpPr>
          <p:spPr>
            <a:xfrm>
              <a:off x="721700" y="2342350"/>
              <a:ext cx="8450" cy="644400"/>
            </a:xfrm>
            <a:custGeom>
              <a:avLst/>
              <a:gdLst/>
              <a:ahLst/>
              <a:cxnLst/>
              <a:rect l="l" t="t" r="r" b="b"/>
              <a:pathLst>
                <a:path w="338" h="25776" extrusionOk="0">
                  <a:moveTo>
                    <a:pt x="93" y="1"/>
                  </a:moveTo>
                  <a:cubicBezTo>
                    <a:pt x="0" y="2711"/>
                    <a:pt x="47" y="5467"/>
                    <a:pt x="47" y="8084"/>
                  </a:cubicBezTo>
                  <a:lnTo>
                    <a:pt x="47" y="12109"/>
                  </a:lnTo>
                  <a:cubicBezTo>
                    <a:pt x="0" y="14924"/>
                    <a:pt x="47" y="17785"/>
                    <a:pt x="47" y="20588"/>
                  </a:cubicBezTo>
                  <a:lnTo>
                    <a:pt x="47" y="24322"/>
                  </a:lnTo>
                  <a:lnTo>
                    <a:pt x="47" y="24613"/>
                  </a:lnTo>
                  <a:lnTo>
                    <a:pt x="0" y="24566"/>
                  </a:lnTo>
                  <a:lnTo>
                    <a:pt x="0" y="25636"/>
                  </a:lnTo>
                  <a:lnTo>
                    <a:pt x="0" y="25729"/>
                  </a:lnTo>
                  <a:lnTo>
                    <a:pt x="0" y="25776"/>
                  </a:lnTo>
                  <a:lnTo>
                    <a:pt x="291" y="25776"/>
                  </a:lnTo>
                  <a:cubicBezTo>
                    <a:pt x="337" y="25531"/>
                    <a:pt x="337" y="25241"/>
                    <a:pt x="291" y="24950"/>
                  </a:cubicBezTo>
                  <a:lnTo>
                    <a:pt x="291" y="24519"/>
                  </a:lnTo>
                  <a:cubicBezTo>
                    <a:pt x="291" y="21949"/>
                    <a:pt x="291" y="19378"/>
                    <a:pt x="337" y="16808"/>
                  </a:cubicBezTo>
                  <a:cubicBezTo>
                    <a:pt x="337" y="11283"/>
                    <a:pt x="337" y="5618"/>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7"/>
            <p:cNvSpPr/>
            <p:nvPr/>
          </p:nvSpPr>
          <p:spPr>
            <a:xfrm>
              <a:off x="717900" y="2991675"/>
              <a:ext cx="12250" cy="441150"/>
            </a:xfrm>
            <a:custGeom>
              <a:avLst/>
              <a:gdLst/>
              <a:ahLst/>
              <a:cxnLst/>
              <a:rect l="l" t="t" r="r" b="b"/>
              <a:pathLst>
                <a:path w="490" h="17646" extrusionOk="0">
                  <a:moveTo>
                    <a:pt x="152" y="0"/>
                  </a:moveTo>
                  <a:lnTo>
                    <a:pt x="152" y="12120"/>
                  </a:lnTo>
                  <a:lnTo>
                    <a:pt x="152" y="12260"/>
                  </a:lnTo>
                  <a:lnTo>
                    <a:pt x="152" y="12504"/>
                  </a:lnTo>
                  <a:lnTo>
                    <a:pt x="152" y="12993"/>
                  </a:lnTo>
                  <a:lnTo>
                    <a:pt x="152" y="13283"/>
                  </a:lnTo>
                  <a:lnTo>
                    <a:pt x="152" y="14633"/>
                  </a:lnTo>
                  <a:lnTo>
                    <a:pt x="152" y="15796"/>
                  </a:lnTo>
                  <a:lnTo>
                    <a:pt x="152" y="15900"/>
                  </a:lnTo>
                  <a:cubicBezTo>
                    <a:pt x="152" y="15947"/>
                    <a:pt x="152" y="16040"/>
                    <a:pt x="94" y="16087"/>
                  </a:cubicBezTo>
                  <a:lnTo>
                    <a:pt x="94" y="16133"/>
                  </a:lnTo>
                  <a:lnTo>
                    <a:pt x="47" y="16238"/>
                  </a:lnTo>
                  <a:lnTo>
                    <a:pt x="1" y="16238"/>
                  </a:lnTo>
                  <a:lnTo>
                    <a:pt x="1" y="16529"/>
                  </a:lnTo>
                  <a:lnTo>
                    <a:pt x="1" y="16575"/>
                  </a:lnTo>
                  <a:cubicBezTo>
                    <a:pt x="1" y="16668"/>
                    <a:pt x="1" y="16715"/>
                    <a:pt x="47" y="16715"/>
                  </a:cubicBezTo>
                  <a:cubicBezTo>
                    <a:pt x="152" y="16773"/>
                    <a:pt x="152" y="16912"/>
                    <a:pt x="152" y="16912"/>
                  </a:cubicBezTo>
                  <a:lnTo>
                    <a:pt x="152" y="17447"/>
                  </a:lnTo>
                  <a:lnTo>
                    <a:pt x="245" y="17447"/>
                  </a:lnTo>
                  <a:cubicBezTo>
                    <a:pt x="292" y="17494"/>
                    <a:pt x="292" y="17541"/>
                    <a:pt x="338" y="17587"/>
                  </a:cubicBezTo>
                  <a:lnTo>
                    <a:pt x="338" y="17645"/>
                  </a:lnTo>
                  <a:lnTo>
                    <a:pt x="489" y="17645"/>
                  </a:lnTo>
                  <a:lnTo>
                    <a:pt x="489" y="8817"/>
                  </a:lnTo>
                  <a:cubicBezTo>
                    <a:pt x="489" y="5863"/>
                    <a:pt x="489" y="2955"/>
                    <a:pt x="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7"/>
            <p:cNvSpPr/>
            <p:nvPr/>
          </p:nvSpPr>
          <p:spPr>
            <a:xfrm>
              <a:off x="2210525" y="3607275"/>
              <a:ext cx="20675" cy="22975"/>
            </a:xfrm>
            <a:custGeom>
              <a:avLst/>
              <a:gdLst/>
              <a:ahLst/>
              <a:cxnLst/>
              <a:rect l="l" t="t" r="r" b="b"/>
              <a:pathLst>
                <a:path w="827" h="919" extrusionOk="0">
                  <a:moveTo>
                    <a:pt x="826" y="0"/>
                  </a:moveTo>
                  <a:lnTo>
                    <a:pt x="826" y="0"/>
                  </a:lnTo>
                  <a:cubicBezTo>
                    <a:pt x="535" y="47"/>
                    <a:pt x="349" y="140"/>
                    <a:pt x="198" y="337"/>
                  </a:cubicBezTo>
                  <a:cubicBezTo>
                    <a:pt x="105" y="477"/>
                    <a:pt x="0" y="628"/>
                    <a:pt x="0" y="768"/>
                  </a:cubicBezTo>
                  <a:cubicBezTo>
                    <a:pt x="0" y="814"/>
                    <a:pt x="0" y="814"/>
                    <a:pt x="58" y="872"/>
                  </a:cubicBezTo>
                  <a:cubicBezTo>
                    <a:pt x="58" y="872"/>
                    <a:pt x="105" y="919"/>
                    <a:pt x="151" y="919"/>
                  </a:cubicBezTo>
                  <a:cubicBezTo>
                    <a:pt x="151" y="919"/>
                    <a:pt x="198" y="919"/>
                    <a:pt x="198" y="872"/>
                  </a:cubicBezTo>
                  <a:cubicBezTo>
                    <a:pt x="535" y="768"/>
                    <a:pt x="826" y="384"/>
                    <a:pt x="8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7"/>
            <p:cNvSpPr/>
            <p:nvPr/>
          </p:nvSpPr>
          <p:spPr>
            <a:xfrm>
              <a:off x="2151200" y="3668900"/>
              <a:ext cx="32875" cy="34050"/>
            </a:xfrm>
            <a:custGeom>
              <a:avLst/>
              <a:gdLst/>
              <a:ahLst/>
              <a:cxnLst/>
              <a:rect l="l" t="t" r="r" b="b"/>
              <a:pathLst>
                <a:path w="1315" h="1362" extrusionOk="0">
                  <a:moveTo>
                    <a:pt x="1315" y="1"/>
                  </a:moveTo>
                  <a:cubicBezTo>
                    <a:pt x="1210" y="47"/>
                    <a:pt x="1117" y="47"/>
                    <a:pt x="1070" y="94"/>
                  </a:cubicBezTo>
                  <a:cubicBezTo>
                    <a:pt x="780" y="338"/>
                    <a:pt x="442" y="676"/>
                    <a:pt x="0" y="1071"/>
                  </a:cubicBezTo>
                  <a:lnTo>
                    <a:pt x="0" y="1257"/>
                  </a:lnTo>
                  <a:cubicBezTo>
                    <a:pt x="0" y="1257"/>
                    <a:pt x="47" y="1315"/>
                    <a:pt x="105" y="1362"/>
                  </a:cubicBezTo>
                  <a:lnTo>
                    <a:pt x="152" y="1362"/>
                  </a:lnTo>
                  <a:cubicBezTo>
                    <a:pt x="198" y="1362"/>
                    <a:pt x="245" y="1362"/>
                    <a:pt x="245" y="1315"/>
                  </a:cubicBezTo>
                  <a:cubicBezTo>
                    <a:pt x="338" y="1315"/>
                    <a:pt x="396" y="1257"/>
                    <a:pt x="442" y="1211"/>
                  </a:cubicBezTo>
                  <a:cubicBezTo>
                    <a:pt x="687" y="966"/>
                    <a:pt x="977" y="629"/>
                    <a:pt x="1268" y="245"/>
                  </a:cubicBezTo>
                  <a:cubicBezTo>
                    <a:pt x="1315" y="199"/>
                    <a:pt x="1315" y="94"/>
                    <a:pt x="1315" y="47"/>
                  </a:cubicBezTo>
                  <a:lnTo>
                    <a:pt x="13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7"/>
            <p:cNvSpPr/>
            <p:nvPr/>
          </p:nvSpPr>
          <p:spPr>
            <a:xfrm>
              <a:off x="1624300" y="3714325"/>
              <a:ext cx="30250" cy="16550"/>
            </a:xfrm>
            <a:custGeom>
              <a:avLst/>
              <a:gdLst/>
              <a:ahLst/>
              <a:cxnLst/>
              <a:rect l="l" t="t" r="r" b="b"/>
              <a:pathLst>
                <a:path w="1210" h="662" extrusionOk="0">
                  <a:moveTo>
                    <a:pt x="1074" y="1"/>
                  </a:moveTo>
                  <a:cubicBezTo>
                    <a:pt x="1050" y="1"/>
                    <a:pt x="1028" y="6"/>
                    <a:pt x="1012" y="22"/>
                  </a:cubicBezTo>
                  <a:cubicBezTo>
                    <a:pt x="768" y="126"/>
                    <a:pt x="431" y="219"/>
                    <a:pt x="47" y="417"/>
                  </a:cubicBezTo>
                  <a:cubicBezTo>
                    <a:pt x="47" y="417"/>
                    <a:pt x="0" y="464"/>
                    <a:pt x="0" y="510"/>
                  </a:cubicBezTo>
                  <a:lnTo>
                    <a:pt x="0" y="603"/>
                  </a:lnTo>
                  <a:cubicBezTo>
                    <a:pt x="0" y="603"/>
                    <a:pt x="47" y="603"/>
                    <a:pt x="47" y="661"/>
                  </a:cubicBezTo>
                  <a:lnTo>
                    <a:pt x="93" y="661"/>
                  </a:lnTo>
                  <a:cubicBezTo>
                    <a:pt x="140" y="661"/>
                    <a:pt x="186" y="661"/>
                    <a:pt x="244" y="603"/>
                  </a:cubicBezTo>
                  <a:cubicBezTo>
                    <a:pt x="477" y="510"/>
                    <a:pt x="768" y="371"/>
                    <a:pt x="1059" y="219"/>
                  </a:cubicBezTo>
                  <a:cubicBezTo>
                    <a:pt x="1117" y="173"/>
                    <a:pt x="1163" y="126"/>
                    <a:pt x="1210" y="22"/>
                  </a:cubicBezTo>
                  <a:cubicBezTo>
                    <a:pt x="1179" y="22"/>
                    <a:pt x="1122"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7"/>
            <p:cNvSpPr/>
            <p:nvPr/>
          </p:nvSpPr>
          <p:spPr>
            <a:xfrm>
              <a:off x="2067750" y="3727075"/>
              <a:ext cx="48275" cy="19500"/>
            </a:xfrm>
            <a:custGeom>
              <a:avLst/>
              <a:gdLst/>
              <a:ahLst/>
              <a:cxnLst/>
              <a:rect l="l" t="t" r="r" b="b"/>
              <a:pathLst>
                <a:path w="1931" h="780" extrusionOk="0">
                  <a:moveTo>
                    <a:pt x="1884" y="0"/>
                  </a:moveTo>
                  <a:cubicBezTo>
                    <a:pt x="1745" y="0"/>
                    <a:pt x="1640" y="0"/>
                    <a:pt x="1501" y="47"/>
                  </a:cubicBezTo>
                  <a:cubicBezTo>
                    <a:pt x="1256" y="151"/>
                    <a:pt x="1012" y="198"/>
                    <a:pt x="768" y="291"/>
                  </a:cubicBezTo>
                  <a:lnTo>
                    <a:pt x="384" y="442"/>
                  </a:lnTo>
                  <a:lnTo>
                    <a:pt x="244" y="442"/>
                  </a:lnTo>
                  <a:cubicBezTo>
                    <a:pt x="186" y="442"/>
                    <a:pt x="140" y="442"/>
                    <a:pt x="140" y="489"/>
                  </a:cubicBezTo>
                  <a:cubicBezTo>
                    <a:pt x="47" y="535"/>
                    <a:pt x="47" y="582"/>
                    <a:pt x="0" y="628"/>
                  </a:cubicBezTo>
                  <a:lnTo>
                    <a:pt x="93" y="733"/>
                  </a:lnTo>
                  <a:cubicBezTo>
                    <a:pt x="186" y="779"/>
                    <a:pt x="244" y="779"/>
                    <a:pt x="337" y="779"/>
                  </a:cubicBezTo>
                  <a:lnTo>
                    <a:pt x="477" y="779"/>
                  </a:lnTo>
                  <a:cubicBezTo>
                    <a:pt x="966" y="779"/>
                    <a:pt x="1303" y="675"/>
                    <a:pt x="1547" y="489"/>
                  </a:cubicBezTo>
                  <a:cubicBezTo>
                    <a:pt x="1698" y="337"/>
                    <a:pt x="1838" y="198"/>
                    <a:pt x="1931" y="47"/>
                  </a:cubicBezTo>
                  <a:lnTo>
                    <a:pt x="19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7"/>
            <p:cNvSpPr/>
            <p:nvPr/>
          </p:nvSpPr>
          <p:spPr>
            <a:xfrm>
              <a:off x="1970625" y="3750050"/>
              <a:ext cx="52350" cy="9900"/>
            </a:xfrm>
            <a:custGeom>
              <a:avLst/>
              <a:gdLst/>
              <a:ahLst/>
              <a:cxnLst/>
              <a:rect l="l" t="t" r="r" b="b"/>
              <a:pathLst>
                <a:path w="2094" h="396" extrusionOk="0">
                  <a:moveTo>
                    <a:pt x="931" y="0"/>
                  </a:moveTo>
                  <a:cubicBezTo>
                    <a:pt x="686" y="0"/>
                    <a:pt x="442" y="47"/>
                    <a:pt x="198" y="47"/>
                  </a:cubicBezTo>
                  <a:cubicBezTo>
                    <a:pt x="0" y="47"/>
                    <a:pt x="0" y="151"/>
                    <a:pt x="0" y="198"/>
                  </a:cubicBezTo>
                  <a:cubicBezTo>
                    <a:pt x="0" y="244"/>
                    <a:pt x="58" y="291"/>
                    <a:pt x="198" y="337"/>
                  </a:cubicBezTo>
                  <a:lnTo>
                    <a:pt x="442" y="337"/>
                  </a:lnTo>
                  <a:cubicBezTo>
                    <a:pt x="582" y="396"/>
                    <a:pt x="780" y="396"/>
                    <a:pt x="931" y="396"/>
                  </a:cubicBezTo>
                  <a:lnTo>
                    <a:pt x="1024" y="396"/>
                  </a:lnTo>
                  <a:cubicBezTo>
                    <a:pt x="1361" y="396"/>
                    <a:pt x="1652" y="396"/>
                    <a:pt x="1943" y="337"/>
                  </a:cubicBezTo>
                  <a:cubicBezTo>
                    <a:pt x="1989" y="337"/>
                    <a:pt x="2036" y="291"/>
                    <a:pt x="2094" y="244"/>
                  </a:cubicBezTo>
                  <a:lnTo>
                    <a:pt x="2094" y="198"/>
                  </a:lnTo>
                  <a:cubicBezTo>
                    <a:pt x="2036" y="105"/>
                    <a:pt x="1943" y="47"/>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7"/>
            <p:cNvSpPr/>
            <p:nvPr/>
          </p:nvSpPr>
          <p:spPr>
            <a:xfrm>
              <a:off x="1676350" y="3696400"/>
              <a:ext cx="49750" cy="15000"/>
            </a:xfrm>
            <a:custGeom>
              <a:avLst/>
              <a:gdLst/>
              <a:ahLst/>
              <a:cxnLst/>
              <a:rect l="l" t="t" r="r" b="b"/>
              <a:pathLst>
                <a:path w="1990" h="600" extrusionOk="0">
                  <a:moveTo>
                    <a:pt x="1212" y="0"/>
                  </a:moveTo>
                  <a:cubicBezTo>
                    <a:pt x="899" y="0"/>
                    <a:pt x="649" y="52"/>
                    <a:pt x="431" y="157"/>
                  </a:cubicBezTo>
                  <a:cubicBezTo>
                    <a:pt x="244" y="262"/>
                    <a:pt x="93" y="401"/>
                    <a:pt x="0" y="553"/>
                  </a:cubicBezTo>
                  <a:cubicBezTo>
                    <a:pt x="0" y="599"/>
                    <a:pt x="0" y="599"/>
                    <a:pt x="47" y="599"/>
                  </a:cubicBezTo>
                  <a:lnTo>
                    <a:pt x="431" y="599"/>
                  </a:lnTo>
                  <a:cubicBezTo>
                    <a:pt x="675" y="553"/>
                    <a:pt x="919" y="506"/>
                    <a:pt x="1163" y="506"/>
                  </a:cubicBezTo>
                  <a:lnTo>
                    <a:pt x="1594" y="401"/>
                  </a:lnTo>
                  <a:lnTo>
                    <a:pt x="1838" y="401"/>
                  </a:lnTo>
                  <a:cubicBezTo>
                    <a:pt x="1884" y="355"/>
                    <a:pt x="1989" y="308"/>
                    <a:pt x="1989" y="262"/>
                  </a:cubicBezTo>
                  <a:cubicBezTo>
                    <a:pt x="1989" y="215"/>
                    <a:pt x="1943" y="157"/>
                    <a:pt x="1884" y="157"/>
                  </a:cubicBezTo>
                  <a:cubicBezTo>
                    <a:pt x="1838" y="111"/>
                    <a:pt x="1745" y="64"/>
                    <a:pt x="1698" y="64"/>
                  </a:cubicBezTo>
                  <a:cubicBezTo>
                    <a:pt x="1652" y="64"/>
                    <a:pt x="1594" y="18"/>
                    <a:pt x="1547" y="18"/>
                  </a:cubicBezTo>
                  <a:cubicBezTo>
                    <a:pt x="1428" y="6"/>
                    <a:pt x="1317" y="0"/>
                    <a:pt x="12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7"/>
            <p:cNvSpPr/>
            <p:nvPr/>
          </p:nvSpPr>
          <p:spPr>
            <a:xfrm>
              <a:off x="1772000" y="3694500"/>
              <a:ext cx="52075" cy="14850"/>
            </a:xfrm>
            <a:custGeom>
              <a:avLst/>
              <a:gdLst/>
              <a:ahLst/>
              <a:cxnLst/>
              <a:rect l="l" t="t" r="r" b="b"/>
              <a:pathLst>
                <a:path w="2083" h="594" extrusionOk="0">
                  <a:moveTo>
                    <a:pt x="199" y="0"/>
                  </a:moveTo>
                  <a:cubicBezTo>
                    <a:pt x="152" y="0"/>
                    <a:pt x="94" y="94"/>
                    <a:pt x="47" y="94"/>
                  </a:cubicBezTo>
                  <a:cubicBezTo>
                    <a:pt x="47" y="140"/>
                    <a:pt x="1" y="140"/>
                    <a:pt x="1" y="140"/>
                  </a:cubicBezTo>
                  <a:cubicBezTo>
                    <a:pt x="47" y="233"/>
                    <a:pt x="152" y="291"/>
                    <a:pt x="199" y="384"/>
                  </a:cubicBezTo>
                  <a:lnTo>
                    <a:pt x="338" y="384"/>
                  </a:lnTo>
                  <a:lnTo>
                    <a:pt x="536" y="431"/>
                  </a:lnTo>
                  <a:lnTo>
                    <a:pt x="1025" y="524"/>
                  </a:lnTo>
                  <a:lnTo>
                    <a:pt x="1164" y="524"/>
                  </a:lnTo>
                  <a:cubicBezTo>
                    <a:pt x="1408" y="582"/>
                    <a:pt x="1606" y="582"/>
                    <a:pt x="1839" y="582"/>
                  </a:cubicBezTo>
                  <a:cubicBezTo>
                    <a:pt x="1873" y="590"/>
                    <a:pt x="1902" y="594"/>
                    <a:pt x="1926" y="594"/>
                  </a:cubicBezTo>
                  <a:cubicBezTo>
                    <a:pt x="2038" y="594"/>
                    <a:pt x="2045" y="516"/>
                    <a:pt x="2083" y="477"/>
                  </a:cubicBezTo>
                  <a:cubicBezTo>
                    <a:pt x="2083" y="431"/>
                    <a:pt x="2083" y="338"/>
                    <a:pt x="1897" y="291"/>
                  </a:cubicBezTo>
                  <a:cubicBezTo>
                    <a:pt x="1839" y="291"/>
                    <a:pt x="1746" y="291"/>
                    <a:pt x="1699" y="233"/>
                  </a:cubicBezTo>
                  <a:cubicBezTo>
                    <a:pt x="1501" y="187"/>
                    <a:pt x="1362" y="140"/>
                    <a:pt x="1164" y="140"/>
                  </a:cubicBezTo>
                  <a:lnTo>
                    <a:pt x="1118" y="94"/>
                  </a:lnTo>
                  <a:cubicBezTo>
                    <a:pt x="780" y="47"/>
                    <a:pt x="489" y="47"/>
                    <a:pt x="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7"/>
            <p:cNvSpPr/>
            <p:nvPr/>
          </p:nvSpPr>
          <p:spPr>
            <a:xfrm>
              <a:off x="1544325" y="3725900"/>
              <a:ext cx="50925" cy="13200"/>
            </a:xfrm>
            <a:custGeom>
              <a:avLst/>
              <a:gdLst/>
              <a:ahLst/>
              <a:cxnLst/>
              <a:rect l="l" t="t" r="r" b="b"/>
              <a:pathLst>
                <a:path w="2037" h="528" extrusionOk="0">
                  <a:moveTo>
                    <a:pt x="1594" y="1"/>
                  </a:moveTo>
                  <a:cubicBezTo>
                    <a:pt x="1303" y="1"/>
                    <a:pt x="1059" y="1"/>
                    <a:pt x="826" y="47"/>
                  </a:cubicBezTo>
                  <a:lnTo>
                    <a:pt x="140" y="47"/>
                  </a:lnTo>
                  <a:cubicBezTo>
                    <a:pt x="94" y="94"/>
                    <a:pt x="1" y="140"/>
                    <a:pt x="1" y="198"/>
                  </a:cubicBezTo>
                  <a:cubicBezTo>
                    <a:pt x="1" y="198"/>
                    <a:pt x="47" y="291"/>
                    <a:pt x="94" y="291"/>
                  </a:cubicBezTo>
                  <a:cubicBezTo>
                    <a:pt x="140" y="338"/>
                    <a:pt x="187" y="384"/>
                    <a:pt x="291" y="384"/>
                  </a:cubicBezTo>
                  <a:cubicBezTo>
                    <a:pt x="338" y="431"/>
                    <a:pt x="384" y="431"/>
                    <a:pt x="384" y="431"/>
                  </a:cubicBezTo>
                  <a:cubicBezTo>
                    <a:pt x="607" y="500"/>
                    <a:pt x="798" y="528"/>
                    <a:pt x="972" y="528"/>
                  </a:cubicBezTo>
                  <a:cubicBezTo>
                    <a:pt x="1180" y="528"/>
                    <a:pt x="1364" y="488"/>
                    <a:pt x="1547" y="431"/>
                  </a:cubicBezTo>
                  <a:cubicBezTo>
                    <a:pt x="1699" y="338"/>
                    <a:pt x="1885" y="198"/>
                    <a:pt x="1989" y="94"/>
                  </a:cubicBezTo>
                  <a:cubicBezTo>
                    <a:pt x="2036" y="94"/>
                    <a:pt x="2036" y="47"/>
                    <a:pt x="2036" y="47"/>
                  </a:cubicBezTo>
                  <a:lnTo>
                    <a:pt x="1989" y="47"/>
                  </a:lnTo>
                  <a:cubicBezTo>
                    <a:pt x="1838" y="1"/>
                    <a:pt x="1699" y="1"/>
                    <a:pt x="1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7"/>
            <p:cNvSpPr/>
            <p:nvPr/>
          </p:nvSpPr>
          <p:spPr>
            <a:xfrm>
              <a:off x="1447200" y="3714550"/>
              <a:ext cx="49750" cy="18650"/>
            </a:xfrm>
            <a:custGeom>
              <a:avLst/>
              <a:gdLst/>
              <a:ahLst/>
              <a:cxnLst/>
              <a:rect l="l" t="t" r="r" b="b"/>
              <a:pathLst>
                <a:path w="1990" h="746" extrusionOk="0">
                  <a:moveTo>
                    <a:pt x="159" y="1"/>
                  </a:moveTo>
                  <a:cubicBezTo>
                    <a:pt x="40" y="1"/>
                    <a:pt x="1" y="79"/>
                    <a:pt x="1" y="117"/>
                  </a:cubicBezTo>
                  <a:cubicBezTo>
                    <a:pt x="1" y="164"/>
                    <a:pt x="1" y="210"/>
                    <a:pt x="152" y="303"/>
                  </a:cubicBezTo>
                  <a:cubicBezTo>
                    <a:pt x="245" y="303"/>
                    <a:pt x="291" y="362"/>
                    <a:pt x="350" y="362"/>
                  </a:cubicBezTo>
                  <a:cubicBezTo>
                    <a:pt x="536" y="408"/>
                    <a:pt x="687" y="501"/>
                    <a:pt x="873" y="548"/>
                  </a:cubicBezTo>
                  <a:lnTo>
                    <a:pt x="931" y="548"/>
                  </a:lnTo>
                  <a:cubicBezTo>
                    <a:pt x="1268" y="652"/>
                    <a:pt x="1559" y="699"/>
                    <a:pt x="1850" y="745"/>
                  </a:cubicBezTo>
                  <a:cubicBezTo>
                    <a:pt x="1850" y="745"/>
                    <a:pt x="1943" y="699"/>
                    <a:pt x="1990" y="652"/>
                  </a:cubicBezTo>
                  <a:cubicBezTo>
                    <a:pt x="1990" y="548"/>
                    <a:pt x="1943" y="455"/>
                    <a:pt x="1897" y="408"/>
                  </a:cubicBezTo>
                  <a:cubicBezTo>
                    <a:pt x="1850" y="408"/>
                    <a:pt x="1850" y="408"/>
                    <a:pt x="1803" y="362"/>
                  </a:cubicBezTo>
                  <a:lnTo>
                    <a:pt x="1699" y="362"/>
                  </a:lnTo>
                  <a:lnTo>
                    <a:pt x="1513" y="303"/>
                  </a:lnTo>
                  <a:lnTo>
                    <a:pt x="1071" y="164"/>
                  </a:lnTo>
                  <a:lnTo>
                    <a:pt x="931" y="117"/>
                  </a:lnTo>
                  <a:cubicBezTo>
                    <a:pt x="687" y="71"/>
                    <a:pt x="443" y="71"/>
                    <a:pt x="245" y="13"/>
                  </a:cubicBezTo>
                  <a:cubicBezTo>
                    <a:pt x="212" y="5"/>
                    <a:pt x="184" y="1"/>
                    <a:pt x="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7"/>
            <p:cNvSpPr/>
            <p:nvPr/>
          </p:nvSpPr>
          <p:spPr>
            <a:xfrm>
              <a:off x="1877575" y="3722125"/>
              <a:ext cx="58175" cy="23275"/>
            </a:xfrm>
            <a:custGeom>
              <a:avLst/>
              <a:gdLst/>
              <a:ahLst/>
              <a:cxnLst/>
              <a:rect l="l" t="t" r="r" b="b"/>
              <a:pathLst>
                <a:path w="2327" h="931" extrusionOk="0">
                  <a:moveTo>
                    <a:pt x="140" y="0"/>
                  </a:moveTo>
                  <a:cubicBezTo>
                    <a:pt x="93" y="0"/>
                    <a:pt x="0" y="59"/>
                    <a:pt x="0" y="105"/>
                  </a:cubicBezTo>
                  <a:lnTo>
                    <a:pt x="0" y="245"/>
                  </a:lnTo>
                  <a:cubicBezTo>
                    <a:pt x="47" y="291"/>
                    <a:pt x="93" y="349"/>
                    <a:pt x="140" y="396"/>
                  </a:cubicBezTo>
                  <a:lnTo>
                    <a:pt x="186" y="442"/>
                  </a:lnTo>
                  <a:cubicBezTo>
                    <a:pt x="628" y="733"/>
                    <a:pt x="1105" y="931"/>
                    <a:pt x="1640" y="931"/>
                  </a:cubicBezTo>
                  <a:cubicBezTo>
                    <a:pt x="1884" y="931"/>
                    <a:pt x="2129" y="873"/>
                    <a:pt x="2326" y="826"/>
                  </a:cubicBezTo>
                  <a:cubicBezTo>
                    <a:pt x="2175" y="780"/>
                    <a:pt x="2036" y="733"/>
                    <a:pt x="1884" y="640"/>
                  </a:cubicBezTo>
                  <a:cubicBezTo>
                    <a:pt x="1454" y="489"/>
                    <a:pt x="966" y="291"/>
                    <a:pt x="477" y="105"/>
                  </a:cubicBezTo>
                  <a:lnTo>
                    <a:pt x="431" y="105"/>
                  </a:lnTo>
                  <a:cubicBezTo>
                    <a:pt x="337" y="59"/>
                    <a:pt x="233"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7"/>
            <p:cNvSpPr/>
            <p:nvPr/>
          </p:nvSpPr>
          <p:spPr>
            <a:xfrm>
              <a:off x="1364900" y="3666575"/>
              <a:ext cx="50925" cy="36375"/>
            </a:xfrm>
            <a:custGeom>
              <a:avLst/>
              <a:gdLst/>
              <a:ahLst/>
              <a:cxnLst/>
              <a:rect l="l" t="t" r="r" b="b"/>
              <a:pathLst>
                <a:path w="2037" h="1455" extrusionOk="0">
                  <a:moveTo>
                    <a:pt x="1" y="1"/>
                  </a:moveTo>
                  <a:lnTo>
                    <a:pt x="1" y="245"/>
                  </a:lnTo>
                  <a:lnTo>
                    <a:pt x="152" y="385"/>
                  </a:lnTo>
                  <a:cubicBezTo>
                    <a:pt x="292" y="536"/>
                    <a:pt x="443" y="629"/>
                    <a:pt x="582" y="722"/>
                  </a:cubicBezTo>
                  <a:cubicBezTo>
                    <a:pt x="734" y="827"/>
                    <a:pt x="873" y="966"/>
                    <a:pt x="966" y="1059"/>
                  </a:cubicBezTo>
                  <a:cubicBezTo>
                    <a:pt x="1257" y="1304"/>
                    <a:pt x="1606" y="1408"/>
                    <a:pt x="2036" y="1455"/>
                  </a:cubicBezTo>
                  <a:cubicBezTo>
                    <a:pt x="1548" y="873"/>
                    <a:pt x="920" y="478"/>
                    <a:pt x="338" y="94"/>
                  </a:cubicBezTo>
                  <a:lnTo>
                    <a:pt x="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7"/>
            <p:cNvSpPr/>
            <p:nvPr/>
          </p:nvSpPr>
          <p:spPr>
            <a:xfrm>
              <a:off x="1265450" y="3610750"/>
              <a:ext cx="59650" cy="27950"/>
            </a:xfrm>
            <a:custGeom>
              <a:avLst/>
              <a:gdLst/>
              <a:ahLst/>
              <a:cxnLst/>
              <a:rect l="l" t="t" r="r" b="b"/>
              <a:pathLst>
                <a:path w="2386" h="1118" extrusionOk="0">
                  <a:moveTo>
                    <a:pt x="292" y="1"/>
                  </a:moveTo>
                  <a:cubicBezTo>
                    <a:pt x="59" y="1"/>
                    <a:pt x="1" y="47"/>
                    <a:pt x="1" y="152"/>
                  </a:cubicBezTo>
                  <a:cubicBezTo>
                    <a:pt x="1" y="245"/>
                    <a:pt x="59" y="291"/>
                    <a:pt x="199" y="291"/>
                  </a:cubicBezTo>
                  <a:cubicBezTo>
                    <a:pt x="245" y="338"/>
                    <a:pt x="245" y="338"/>
                    <a:pt x="292" y="338"/>
                  </a:cubicBezTo>
                  <a:cubicBezTo>
                    <a:pt x="583" y="443"/>
                    <a:pt x="978" y="536"/>
                    <a:pt x="1315" y="675"/>
                  </a:cubicBezTo>
                  <a:cubicBezTo>
                    <a:pt x="1408" y="733"/>
                    <a:pt x="1513" y="780"/>
                    <a:pt x="1606" y="873"/>
                  </a:cubicBezTo>
                  <a:cubicBezTo>
                    <a:pt x="1699" y="919"/>
                    <a:pt x="1804" y="966"/>
                    <a:pt x="1897" y="1024"/>
                  </a:cubicBezTo>
                  <a:cubicBezTo>
                    <a:pt x="1990" y="1071"/>
                    <a:pt x="2141" y="1071"/>
                    <a:pt x="2234" y="1117"/>
                  </a:cubicBezTo>
                  <a:lnTo>
                    <a:pt x="2385" y="1117"/>
                  </a:lnTo>
                  <a:cubicBezTo>
                    <a:pt x="2327" y="1071"/>
                    <a:pt x="2327" y="1024"/>
                    <a:pt x="2281" y="1024"/>
                  </a:cubicBezTo>
                  <a:cubicBezTo>
                    <a:pt x="2188" y="873"/>
                    <a:pt x="2141" y="780"/>
                    <a:pt x="2036" y="675"/>
                  </a:cubicBezTo>
                  <a:cubicBezTo>
                    <a:pt x="1513" y="245"/>
                    <a:pt x="1025" y="1"/>
                    <a:pt x="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7"/>
            <p:cNvSpPr/>
            <p:nvPr/>
          </p:nvSpPr>
          <p:spPr>
            <a:xfrm>
              <a:off x="919125" y="3604650"/>
              <a:ext cx="27950" cy="25700"/>
            </a:xfrm>
            <a:custGeom>
              <a:avLst/>
              <a:gdLst/>
              <a:ahLst/>
              <a:cxnLst/>
              <a:rect l="l" t="t" r="r" b="b"/>
              <a:pathLst>
                <a:path w="1118" h="1028" extrusionOk="0">
                  <a:moveTo>
                    <a:pt x="1059" y="0"/>
                  </a:moveTo>
                  <a:cubicBezTo>
                    <a:pt x="536" y="0"/>
                    <a:pt x="292" y="338"/>
                    <a:pt x="94" y="687"/>
                  </a:cubicBezTo>
                  <a:cubicBezTo>
                    <a:pt x="47" y="780"/>
                    <a:pt x="1" y="873"/>
                    <a:pt x="94" y="977"/>
                  </a:cubicBezTo>
                  <a:cubicBezTo>
                    <a:pt x="129" y="1012"/>
                    <a:pt x="172" y="1027"/>
                    <a:pt x="214" y="1027"/>
                  </a:cubicBezTo>
                  <a:cubicBezTo>
                    <a:pt x="285" y="1027"/>
                    <a:pt x="356" y="985"/>
                    <a:pt x="385" y="919"/>
                  </a:cubicBezTo>
                  <a:cubicBezTo>
                    <a:pt x="629" y="733"/>
                    <a:pt x="827" y="489"/>
                    <a:pt x="1059" y="198"/>
                  </a:cubicBezTo>
                  <a:cubicBezTo>
                    <a:pt x="1117" y="152"/>
                    <a:pt x="1117" y="105"/>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7"/>
            <p:cNvSpPr/>
            <p:nvPr/>
          </p:nvSpPr>
          <p:spPr>
            <a:xfrm>
              <a:off x="831900" y="3671225"/>
              <a:ext cx="54400" cy="41325"/>
            </a:xfrm>
            <a:custGeom>
              <a:avLst/>
              <a:gdLst/>
              <a:ahLst/>
              <a:cxnLst/>
              <a:rect l="l" t="t" r="r" b="b"/>
              <a:pathLst>
                <a:path w="2176" h="1653" extrusionOk="0">
                  <a:moveTo>
                    <a:pt x="2129" y="1"/>
                  </a:moveTo>
                  <a:cubicBezTo>
                    <a:pt x="2036" y="59"/>
                    <a:pt x="1931" y="106"/>
                    <a:pt x="1838" y="199"/>
                  </a:cubicBezTo>
                  <a:cubicBezTo>
                    <a:pt x="1640" y="292"/>
                    <a:pt x="1501" y="443"/>
                    <a:pt x="1350" y="583"/>
                  </a:cubicBezTo>
                  <a:cubicBezTo>
                    <a:pt x="966" y="873"/>
                    <a:pt x="582" y="1222"/>
                    <a:pt x="93" y="1362"/>
                  </a:cubicBezTo>
                  <a:cubicBezTo>
                    <a:pt x="93" y="1408"/>
                    <a:pt x="47" y="1408"/>
                    <a:pt x="47" y="1408"/>
                  </a:cubicBezTo>
                  <a:cubicBezTo>
                    <a:pt x="47" y="1455"/>
                    <a:pt x="0" y="1560"/>
                    <a:pt x="0" y="1560"/>
                  </a:cubicBezTo>
                  <a:cubicBezTo>
                    <a:pt x="47" y="1606"/>
                    <a:pt x="93" y="1653"/>
                    <a:pt x="140" y="1653"/>
                  </a:cubicBezTo>
                  <a:lnTo>
                    <a:pt x="187" y="1653"/>
                  </a:lnTo>
                  <a:cubicBezTo>
                    <a:pt x="291" y="1653"/>
                    <a:pt x="431" y="1653"/>
                    <a:pt x="535" y="1606"/>
                  </a:cubicBezTo>
                  <a:cubicBezTo>
                    <a:pt x="1012" y="1408"/>
                    <a:pt x="1454" y="1071"/>
                    <a:pt x="1838" y="583"/>
                  </a:cubicBezTo>
                  <a:cubicBezTo>
                    <a:pt x="1931" y="443"/>
                    <a:pt x="2036" y="245"/>
                    <a:pt x="2129" y="106"/>
                  </a:cubicBezTo>
                  <a:cubicBezTo>
                    <a:pt x="2176" y="59"/>
                    <a:pt x="2176" y="59"/>
                    <a:pt x="2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7"/>
            <p:cNvSpPr/>
            <p:nvPr/>
          </p:nvSpPr>
          <p:spPr>
            <a:xfrm>
              <a:off x="719075" y="3746550"/>
              <a:ext cx="55850" cy="11650"/>
            </a:xfrm>
            <a:custGeom>
              <a:avLst/>
              <a:gdLst/>
              <a:ahLst/>
              <a:cxnLst/>
              <a:rect l="l" t="t" r="r" b="b"/>
              <a:pathLst>
                <a:path w="2234" h="466" extrusionOk="0">
                  <a:moveTo>
                    <a:pt x="1699" y="0"/>
                  </a:moveTo>
                  <a:cubicBezTo>
                    <a:pt x="1408" y="0"/>
                    <a:pt x="1117" y="47"/>
                    <a:pt x="873" y="47"/>
                  </a:cubicBezTo>
                  <a:lnTo>
                    <a:pt x="198" y="47"/>
                  </a:lnTo>
                  <a:cubicBezTo>
                    <a:pt x="105" y="47"/>
                    <a:pt x="0" y="94"/>
                    <a:pt x="0" y="94"/>
                  </a:cubicBezTo>
                  <a:cubicBezTo>
                    <a:pt x="0" y="140"/>
                    <a:pt x="0" y="245"/>
                    <a:pt x="47" y="245"/>
                  </a:cubicBezTo>
                  <a:cubicBezTo>
                    <a:pt x="152" y="384"/>
                    <a:pt x="291" y="431"/>
                    <a:pt x="396" y="431"/>
                  </a:cubicBezTo>
                  <a:cubicBezTo>
                    <a:pt x="611" y="454"/>
                    <a:pt x="803" y="466"/>
                    <a:pt x="977" y="466"/>
                  </a:cubicBezTo>
                  <a:cubicBezTo>
                    <a:pt x="1152" y="466"/>
                    <a:pt x="1309" y="454"/>
                    <a:pt x="1454" y="431"/>
                  </a:cubicBezTo>
                  <a:cubicBezTo>
                    <a:pt x="1699" y="384"/>
                    <a:pt x="1896" y="338"/>
                    <a:pt x="2187" y="140"/>
                  </a:cubicBezTo>
                  <a:cubicBezTo>
                    <a:pt x="2234" y="140"/>
                    <a:pt x="2234" y="94"/>
                    <a:pt x="2234" y="94"/>
                  </a:cubicBezTo>
                  <a:lnTo>
                    <a:pt x="2141" y="94"/>
                  </a:lnTo>
                  <a:cubicBezTo>
                    <a:pt x="2036" y="47"/>
                    <a:pt x="1850" y="0"/>
                    <a:pt x="1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7"/>
            <p:cNvSpPr/>
            <p:nvPr/>
          </p:nvSpPr>
          <p:spPr>
            <a:xfrm>
              <a:off x="606550" y="3709050"/>
              <a:ext cx="47125" cy="39850"/>
            </a:xfrm>
            <a:custGeom>
              <a:avLst/>
              <a:gdLst/>
              <a:ahLst/>
              <a:cxnLst/>
              <a:rect l="l" t="t" r="r" b="b"/>
              <a:pathLst>
                <a:path w="1885" h="1594" extrusionOk="0">
                  <a:moveTo>
                    <a:pt x="47" y="0"/>
                  </a:moveTo>
                  <a:cubicBezTo>
                    <a:pt x="0" y="47"/>
                    <a:pt x="0" y="186"/>
                    <a:pt x="47" y="233"/>
                  </a:cubicBezTo>
                  <a:cubicBezTo>
                    <a:pt x="337" y="582"/>
                    <a:pt x="675" y="965"/>
                    <a:pt x="1059" y="1303"/>
                  </a:cubicBezTo>
                  <a:cubicBezTo>
                    <a:pt x="1163" y="1396"/>
                    <a:pt x="1303" y="1454"/>
                    <a:pt x="1454" y="1500"/>
                  </a:cubicBezTo>
                  <a:cubicBezTo>
                    <a:pt x="1501" y="1547"/>
                    <a:pt x="1594" y="1547"/>
                    <a:pt x="1640" y="1594"/>
                  </a:cubicBezTo>
                  <a:cubicBezTo>
                    <a:pt x="1745" y="1547"/>
                    <a:pt x="1838" y="1500"/>
                    <a:pt x="1884" y="1454"/>
                  </a:cubicBezTo>
                  <a:cubicBezTo>
                    <a:pt x="1838" y="1396"/>
                    <a:pt x="1838" y="1303"/>
                    <a:pt x="1791" y="1303"/>
                  </a:cubicBezTo>
                  <a:cubicBezTo>
                    <a:pt x="1407" y="919"/>
                    <a:pt x="965" y="582"/>
                    <a:pt x="535" y="233"/>
                  </a:cubicBezTo>
                  <a:cubicBezTo>
                    <a:pt x="430" y="140"/>
                    <a:pt x="337" y="47"/>
                    <a:pt x="2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7"/>
            <p:cNvSpPr/>
            <p:nvPr/>
          </p:nvSpPr>
          <p:spPr>
            <a:xfrm>
              <a:off x="548375" y="3622975"/>
              <a:ext cx="29100" cy="62825"/>
            </a:xfrm>
            <a:custGeom>
              <a:avLst/>
              <a:gdLst/>
              <a:ahLst/>
              <a:cxnLst/>
              <a:rect l="l" t="t" r="r" b="b"/>
              <a:pathLst>
                <a:path w="1164" h="2513" extrusionOk="0">
                  <a:moveTo>
                    <a:pt x="140" y="0"/>
                  </a:moveTo>
                  <a:cubicBezTo>
                    <a:pt x="140" y="0"/>
                    <a:pt x="47" y="47"/>
                    <a:pt x="47" y="140"/>
                  </a:cubicBezTo>
                  <a:cubicBezTo>
                    <a:pt x="1" y="140"/>
                    <a:pt x="1" y="186"/>
                    <a:pt x="1" y="244"/>
                  </a:cubicBezTo>
                  <a:lnTo>
                    <a:pt x="1" y="337"/>
                  </a:lnTo>
                  <a:cubicBezTo>
                    <a:pt x="47" y="1059"/>
                    <a:pt x="292" y="1745"/>
                    <a:pt x="675" y="2222"/>
                  </a:cubicBezTo>
                  <a:cubicBezTo>
                    <a:pt x="768" y="2326"/>
                    <a:pt x="873" y="2419"/>
                    <a:pt x="1059" y="2513"/>
                  </a:cubicBezTo>
                  <a:lnTo>
                    <a:pt x="1164" y="2513"/>
                  </a:lnTo>
                  <a:lnTo>
                    <a:pt x="1164" y="2419"/>
                  </a:lnTo>
                  <a:cubicBezTo>
                    <a:pt x="1117" y="2280"/>
                    <a:pt x="1117" y="2129"/>
                    <a:pt x="1059" y="2036"/>
                  </a:cubicBezTo>
                  <a:cubicBezTo>
                    <a:pt x="873" y="1547"/>
                    <a:pt x="675" y="1059"/>
                    <a:pt x="478" y="582"/>
                  </a:cubicBezTo>
                  <a:lnTo>
                    <a:pt x="338" y="186"/>
                  </a:lnTo>
                  <a:cubicBezTo>
                    <a:pt x="292" y="186"/>
                    <a:pt x="292" y="140"/>
                    <a:pt x="292" y="140"/>
                  </a:cubicBezTo>
                  <a:lnTo>
                    <a:pt x="245" y="93"/>
                  </a:lnTo>
                  <a:cubicBezTo>
                    <a:pt x="245" y="47"/>
                    <a:pt x="187"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7"/>
            <p:cNvSpPr/>
            <p:nvPr/>
          </p:nvSpPr>
          <p:spPr>
            <a:xfrm>
              <a:off x="542275" y="3551425"/>
              <a:ext cx="18050" cy="43875"/>
            </a:xfrm>
            <a:custGeom>
              <a:avLst/>
              <a:gdLst/>
              <a:ahLst/>
              <a:cxnLst/>
              <a:rect l="l" t="t" r="r" b="b"/>
              <a:pathLst>
                <a:path w="722" h="1755" extrusionOk="0">
                  <a:moveTo>
                    <a:pt x="675" y="1"/>
                  </a:moveTo>
                  <a:cubicBezTo>
                    <a:pt x="629" y="1"/>
                    <a:pt x="536" y="47"/>
                    <a:pt x="489" y="47"/>
                  </a:cubicBezTo>
                  <a:cubicBezTo>
                    <a:pt x="431" y="94"/>
                    <a:pt x="431" y="94"/>
                    <a:pt x="384" y="94"/>
                  </a:cubicBezTo>
                  <a:lnTo>
                    <a:pt x="384" y="140"/>
                  </a:lnTo>
                  <a:lnTo>
                    <a:pt x="94" y="1013"/>
                  </a:lnTo>
                  <a:lnTo>
                    <a:pt x="1" y="1362"/>
                  </a:lnTo>
                  <a:cubicBezTo>
                    <a:pt x="1" y="1408"/>
                    <a:pt x="1" y="1455"/>
                    <a:pt x="47" y="1501"/>
                  </a:cubicBezTo>
                  <a:cubicBezTo>
                    <a:pt x="47" y="1699"/>
                    <a:pt x="94" y="1746"/>
                    <a:pt x="198" y="1746"/>
                  </a:cubicBezTo>
                  <a:cubicBezTo>
                    <a:pt x="210" y="1752"/>
                    <a:pt x="222" y="1755"/>
                    <a:pt x="232" y="1755"/>
                  </a:cubicBezTo>
                  <a:cubicBezTo>
                    <a:pt x="303" y="1755"/>
                    <a:pt x="344" y="1627"/>
                    <a:pt x="384" y="1455"/>
                  </a:cubicBezTo>
                  <a:cubicBezTo>
                    <a:pt x="536" y="1013"/>
                    <a:pt x="629" y="629"/>
                    <a:pt x="722" y="199"/>
                  </a:cubicBezTo>
                  <a:cubicBezTo>
                    <a:pt x="722" y="140"/>
                    <a:pt x="675" y="1"/>
                    <a:pt x="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7"/>
            <p:cNvSpPr/>
            <p:nvPr/>
          </p:nvSpPr>
          <p:spPr>
            <a:xfrm>
              <a:off x="376225" y="3181850"/>
              <a:ext cx="340550" cy="390250"/>
            </a:xfrm>
            <a:custGeom>
              <a:avLst/>
              <a:gdLst/>
              <a:ahLst/>
              <a:cxnLst/>
              <a:rect l="l" t="t" r="r" b="b"/>
              <a:pathLst>
                <a:path w="13622" h="15610" extrusionOk="0">
                  <a:moveTo>
                    <a:pt x="1408" y="0"/>
                  </a:moveTo>
                  <a:lnTo>
                    <a:pt x="1164" y="47"/>
                  </a:lnTo>
                  <a:cubicBezTo>
                    <a:pt x="1118" y="338"/>
                    <a:pt x="1118" y="582"/>
                    <a:pt x="1071" y="873"/>
                  </a:cubicBezTo>
                  <a:cubicBezTo>
                    <a:pt x="1025" y="1210"/>
                    <a:pt x="1025" y="1605"/>
                    <a:pt x="966" y="1943"/>
                  </a:cubicBezTo>
                  <a:cubicBezTo>
                    <a:pt x="920" y="2664"/>
                    <a:pt x="873" y="3350"/>
                    <a:pt x="827" y="4025"/>
                  </a:cubicBezTo>
                  <a:lnTo>
                    <a:pt x="780" y="4804"/>
                  </a:lnTo>
                  <a:cubicBezTo>
                    <a:pt x="734" y="5188"/>
                    <a:pt x="734" y="5618"/>
                    <a:pt x="676" y="6014"/>
                  </a:cubicBezTo>
                  <a:cubicBezTo>
                    <a:pt x="629" y="6886"/>
                    <a:pt x="583" y="7805"/>
                    <a:pt x="489" y="8724"/>
                  </a:cubicBezTo>
                  <a:cubicBezTo>
                    <a:pt x="443" y="9305"/>
                    <a:pt x="385" y="9934"/>
                    <a:pt x="338" y="10469"/>
                  </a:cubicBezTo>
                  <a:lnTo>
                    <a:pt x="199" y="11632"/>
                  </a:lnTo>
                  <a:cubicBezTo>
                    <a:pt x="94" y="12551"/>
                    <a:pt x="47" y="13330"/>
                    <a:pt x="1" y="14051"/>
                  </a:cubicBezTo>
                  <a:cubicBezTo>
                    <a:pt x="1" y="14156"/>
                    <a:pt x="1" y="14295"/>
                    <a:pt x="47" y="14342"/>
                  </a:cubicBezTo>
                  <a:cubicBezTo>
                    <a:pt x="94" y="14400"/>
                    <a:pt x="152" y="14400"/>
                    <a:pt x="245" y="14400"/>
                  </a:cubicBezTo>
                  <a:cubicBezTo>
                    <a:pt x="292" y="14400"/>
                    <a:pt x="338" y="14446"/>
                    <a:pt x="385" y="14493"/>
                  </a:cubicBezTo>
                  <a:lnTo>
                    <a:pt x="385" y="14540"/>
                  </a:lnTo>
                  <a:cubicBezTo>
                    <a:pt x="489" y="14586"/>
                    <a:pt x="583" y="14691"/>
                    <a:pt x="676" y="14737"/>
                  </a:cubicBezTo>
                  <a:cubicBezTo>
                    <a:pt x="920" y="14923"/>
                    <a:pt x="1118" y="15121"/>
                    <a:pt x="1315" y="15319"/>
                  </a:cubicBezTo>
                  <a:cubicBezTo>
                    <a:pt x="1501" y="15563"/>
                    <a:pt x="1746" y="15610"/>
                    <a:pt x="1990" y="15610"/>
                  </a:cubicBezTo>
                  <a:cubicBezTo>
                    <a:pt x="2083" y="15610"/>
                    <a:pt x="2129" y="15610"/>
                    <a:pt x="2234" y="15563"/>
                  </a:cubicBezTo>
                  <a:cubicBezTo>
                    <a:pt x="2571" y="15563"/>
                    <a:pt x="2862" y="15458"/>
                    <a:pt x="3153" y="15412"/>
                  </a:cubicBezTo>
                  <a:lnTo>
                    <a:pt x="4025" y="15121"/>
                  </a:lnTo>
                  <a:cubicBezTo>
                    <a:pt x="5526" y="14691"/>
                    <a:pt x="7073" y="14202"/>
                    <a:pt x="8585" y="13714"/>
                  </a:cubicBezTo>
                  <a:cubicBezTo>
                    <a:pt x="10178" y="13179"/>
                    <a:pt x="11877" y="12597"/>
                    <a:pt x="13621" y="11922"/>
                  </a:cubicBezTo>
                  <a:lnTo>
                    <a:pt x="13621" y="11434"/>
                  </a:lnTo>
                  <a:lnTo>
                    <a:pt x="13528" y="11387"/>
                  </a:lnTo>
                  <a:cubicBezTo>
                    <a:pt x="13528" y="11434"/>
                    <a:pt x="13470" y="11492"/>
                    <a:pt x="13470" y="11492"/>
                  </a:cubicBezTo>
                  <a:cubicBezTo>
                    <a:pt x="13424" y="11492"/>
                    <a:pt x="13424" y="11539"/>
                    <a:pt x="13377" y="11539"/>
                  </a:cubicBezTo>
                  <a:lnTo>
                    <a:pt x="13086" y="11678"/>
                  </a:lnTo>
                  <a:cubicBezTo>
                    <a:pt x="12947" y="11725"/>
                    <a:pt x="12796" y="11783"/>
                    <a:pt x="12656" y="11829"/>
                  </a:cubicBezTo>
                  <a:cubicBezTo>
                    <a:pt x="12365" y="11969"/>
                    <a:pt x="12121" y="12074"/>
                    <a:pt x="11877" y="12120"/>
                  </a:cubicBezTo>
                  <a:cubicBezTo>
                    <a:pt x="10330" y="12702"/>
                    <a:pt x="8434" y="13330"/>
                    <a:pt x="6491" y="13958"/>
                  </a:cubicBezTo>
                  <a:cubicBezTo>
                    <a:pt x="5770" y="14202"/>
                    <a:pt x="4991" y="14446"/>
                    <a:pt x="4072" y="14737"/>
                  </a:cubicBezTo>
                  <a:cubicBezTo>
                    <a:pt x="3781" y="14784"/>
                    <a:pt x="3490" y="14877"/>
                    <a:pt x="3200" y="14982"/>
                  </a:cubicBezTo>
                  <a:cubicBezTo>
                    <a:pt x="2862" y="15075"/>
                    <a:pt x="2525" y="15168"/>
                    <a:pt x="2188" y="15272"/>
                  </a:cubicBezTo>
                  <a:cubicBezTo>
                    <a:pt x="2188" y="15319"/>
                    <a:pt x="2129" y="15319"/>
                    <a:pt x="2129" y="15319"/>
                  </a:cubicBezTo>
                  <a:cubicBezTo>
                    <a:pt x="2036" y="15319"/>
                    <a:pt x="1943" y="15272"/>
                    <a:pt x="1897" y="15214"/>
                  </a:cubicBezTo>
                  <a:cubicBezTo>
                    <a:pt x="1653" y="15028"/>
                    <a:pt x="1408" y="14830"/>
                    <a:pt x="1164" y="14633"/>
                  </a:cubicBezTo>
                  <a:cubicBezTo>
                    <a:pt x="966" y="14493"/>
                    <a:pt x="734" y="14295"/>
                    <a:pt x="489" y="14109"/>
                  </a:cubicBezTo>
                  <a:lnTo>
                    <a:pt x="443" y="14051"/>
                  </a:lnTo>
                  <a:cubicBezTo>
                    <a:pt x="443" y="14005"/>
                    <a:pt x="385" y="14005"/>
                    <a:pt x="385" y="13958"/>
                  </a:cubicBezTo>
                  <a:cubicBezTo>
                    <a:pt x="385" y="13911"/>
                    <a:pt x="338" y="13865"/>
                    <a:pt x="385" y="13818"/>
                  </a:cubicBezTo>
                  <a:cubicBezTo>
                    <a:pt x="443" y="13376"/>
                    <a:pt x="489" y="12888"/>
                    <a:pt x="536" y="12458"/>
                  </a:cubicBezTo>
                  <a:cubicBezTo>
                    <a:pt x="629" y="11725"/>
                    <a:pt x="780" y="10957"/>
                    <a:pt x="827" y="10224"/>
                  </a:cubicBezTo>
                  <a:cubicBezTo>
                    <a:pt x="873" y="9840"/>
                    <a:pt x="920" y="9457"/>
                    <a:pt x="966" y="8968"/>
                  </a:cubicBezTo>
                  <a:cubicBezTo>
                    <a:pt x="966" y="8677"/>
                    <a:pt x="1025" y="8387"/>
                    <a:pt x="1025" y="8142"/>
                  </a:cubicBezTo>
                  <a:lnTo>
                    <a:pt x="1071" y="7712"/>
                  </a:lnTo>
                  <a:cubicBezTo>
                    <a:pt x="1118" y="6735"/>
                    <a:pt x="1164" y="5816"/>
                    <a:pt x="1257" y="4851"/>
                  </a:cubicBezTo>
                  <a:lnTo>
                    <a:pt x="1315" y="3932"/>
                  </a:lnTo>
                  <a:lnTo>
                    <a:pt x="1455" y="873"/>
                  </a:lnTo>
                  <a:cubicBezTo>
                    <a:pt x="1501" y="582"/>
                    <a:pt x="1455" y="291"/>
                    <a:pt x="1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7"/>
            <p:cNvSpPr/>
            <p:nvPr/>
          </p:nvSpPr>
          <p:spPr>
            <a:xfrm>
              <a:off x="481800" y="2411275"/>
              <a:ext cx="234975" cy="563550"/>
            </a:xfrm>
            <a:custGeom>
              <a:avLst/>
              <a:gdLst/>
              <a:ahLst/>
              <a:cxnLst/>
              <a:rect l="l" t="t" r="r" b="b"/>
              <a:pathLst>
                <a:path w="9399" h="22542" extrusionOk="0">
                  <a:moveTo>
                    <a:pt x="6293" y="10422"/>
                  </a:moveTo>
                  <a:lnTo>
                    <a:pt x="6397" y="10468"/>
                  </a:lnTo>
                  <a:lnTo>
                    <a:pt x="6491" y="10468"/>
                  </a:lnTo>
                  <a:lnTo>
                    <a:pt x="6630" y="10515"/>
                  </a:lnTo>
                  <a:lnTo>
                    <a:pt x="6491" y="11003"/>
                  </a:lnTo>
                  <a:lnTo>
                    <a:pt x="6397" y="11050"/>
                  </a:lnTo>
                  <a:cubicBezTo>
                    <a:pt x="6246" y="11096"/>
                    <a:pt x="6107" y="11143"/>
                    <a:pt x="5909" y="11201"/>
                  </a:cubicBezTo>
                  <a:cubicBezTo>
                    <a:pt x="5758" y="11248"/>
                    <a:pt x="5618" y="11294"/>
                    <a:pt x="5467" y="11341"/>
                  </a:cubicBezTo>
                  <a:cubicBezTo>
                    <a:pt x="5374" y="11387"/>
                    <a:pt x="5234" y="11434"/>
                    <a:pt x="5130" y="11492"/>
                  </a:cubicBezTo>
                  <a:cubicBezTo>
                    <a:pt x="4944" y="11585"/>
                    <a:pt x="4746" y="11678"/>
                    <a:pt x="4548" y="11783"/>
                  </a:cubicBezTo>
                  <a:cubicBezTo>
                    <a:pt x="4455" y="11829"/>
                    <a:pt x="4362" y="11876"/>
                    <a:pt x="4257" y="11969"/>
                  </a:cubicBezTo>
                  <a:cubicBezTo>
                    <a:pt x="4211" y="12015"/>
                    <a:pt x="4118" y="12120"/>
                    <a:pt x="4013" y="12167"/>
                  </a:cubicBezTo>
                  <a:cubicBezTo>
                    <a:pt x="3966" y="12213"/>
                    <a:pt x="3920" y="12260"/>
                    <a:pt x="3873" y="12260"/>
                  </a:cubicBezTo>
                  <a:cubicBezTo>
                    <a:pt x="3827" y="12260"/>
                    <a:pt x="3827" y="12306"/>
                    <a:pt x="3780" y="12306"/>
                  </a:cubicBezTo>
                  <a:lnTo>
                    <a:pt x="3629" y="12306"/>
                  </a:lnTo>
                  <a:cubicBezTo>
                    <a:pt x="3536" y="12260"/>
                    <a:pt x="3490" y="12213"/>
                    <a:pt x="3431" y="12167"/>
                  </a:cubicBezTo>
                  <a:cubicBezTo>
                    <a:pt x="3141" y="11969"/>
                    <a:pt x="3141" y="11725"/>
                    <a:pt x="3338" y="11434"/>
                  </a:cubicBezTo>
                  <a:cubicBezTo>
                    <a:pt x="3385" y="11387"/>
                    <a:pt x="3490" y="11294"/>
                    <a:pt x="3583" y="11201"/>
                  </a:cubicBezTo>
                  <a:cubicBezTo>
                    <a:pt x="4013" y="10957"/>
                    <a:pt x="4408" y="10759"/>
                    <a:pt x="4792" y="10620"/>
                  </a:cubicBezTo>
                  <a:cubicBezTo>
                    <a:pt x="5130" y="10515"/>
                    <a:pt x="5420" y="10422"/>
                    <a:pt x="5758" y="10422"/>
                  </a:cubicBezTo>
                  <a:close/>
                  <a:moveTo>
                    <a:pt x="1396" y="0"/>
                  </a:moveTo>
                  <a:cubicBezTo>
                    <a:pt x="1396" y="0"/>
                    <a:pt x="1349" y="47"/>
                    <a:pt x="1303" y="47"/>
                  </a:cubicBezTo>
                  <a:cubicBezTo>
                    <a:pt x="1256" y="93"/>
                    <a:pt x="1210" y="151"/>
                    <a:pt x="1210" y="198"/>
                  </a:cubicBezTo>
                  <a:lnTo>
                    <a:pt x="1163" y="244"/>
                  </a:lnTo>
                  <a:cubicBezTo>
                    <a:pt x="1163" y="337"/>
                    <a:pt x="1105" y="442"/>
                    <a:pt x="1105" y="535"/>
                  </a:cubicBezTo>
                  <a:cubicBezTo>
                    <a:pt x="1105" y="733"/>
                    <a:pt x="1059" y="966"/>
                    <a:pt x="1059" y="1163"/>
                  </a:cubicBezTo>
                  <a:cubicBezTo>
                    <a:pt x="1012" y="1547"/>
                    <a:pt x="966" y="1989"/>
                    <a:pt x="919" y="2373"/>
                  </a:cubicBezTo>
                  <a:cubicBezTo>
                    <a:pt x="721" y="3583"/>
                    <a:pt x="524" y="4804"/>
                    <a:pt x="337" y="6014"/>
                  </a:cubicBezTo>
                  <a:lnTo>
                    <a:pt x="140" y="7316"/>
                  </a:lnTo>
                  <a:cubicBezTo>
                    <a:pt x="140" y="7363"/>
                    <a:pt x="93" y="7467"/>
                    <a:pt x="47" y="7514"/>
                  </a:cubicBezTo>
                  <a:lnTo>
                    <a:pt x="0" y="7514"/>
                  </a:lnTo>
                  <a:lnTo>
                    <a:pt x="0" y="7561"/>
                  </a:lnTo>
                  <a:lnTo>
                    <a:pt x="0" y="7607"/>
                  </a:lnTo>
                  <a:lnTo>
                    <a:pt x="0" y="7654"/>
                  </a:lnTo>
                  <a:cubicBezTo>
                    <a:pt x="47" y="7758"/>
                    <a:pt x="93" y="7851"/>
                    <a:pt x="140" y="7944"/>
                  </a:cubicBezTo>
                  <a:cubicBezTo>
                    <a:pt x="186" y="8049"/>
                    <a:pt x="291" y="8142"/>
                    <a:pt x="384" y="8293"/>
                  </a:cubicBezTo>
                  <a:cubicBezTo>
                    <a:pt x="431" y="8340"/>
                    <a:pt x="524" y="8433"/>
                    <a:pt x="628" y="8526"/>
                  </a:cubicBezTo>
                  <a:lnTo>
                    <a:pt x="675" y="8584"/>
                  </a:lnTo>
                  <a:cubicBezTo>
                    <a:pt x="768" y="8677"/>
                    <a:pt x="814" y="8724"/>
                    <a:pt x="873" y="8770"/>
                  </a:cubicBezTo>
                  <a:lnTo>
                    <a:pt x="966" y="8875"/>
                  </a:lnTo>
                  <a:lnTo>
                    <a:pt x="1256" y="9061"/>
                  </a:lnTo>
                  <a:lnTo>
                    <a:pt x="1303" y="9108"/>
                  </a:lnTo>
                  <a:lnTo>
                    <a:pt x="1349" y="9166"/>
                  </a:lnTo>
                  <a:lnTo>
                    <a:pt x="2617" y="10515"/>
                  </a:lnTo>
                  <a:cubicBezTo>
                    <a:pt x="2850" y="10806"/>
                    <a:pt x="3001" y="11096"/>
                    <a:pt x="2803" y="11585"/>
                  </a:cubicBezTo>
                  <a:cubicBezTo>
                    <a:pt x="2757" y="11585"/>
                    <a:pt x="2757" y="11632"/>
                    <a:pt x="2757" y="11678"/>
                  </a:cubicBezTo>
                  <a:cubicBezTo>
                    <a:pt x="2710" y="11725"/>
                    <a:pt x="2710" y="11783"/>
                    <a:pt x="2710" y="11876"/>
                  </a:cubicBezTo>
                  <a:cubicBezTo>
                    <a:pt x="2710" y="11876"/>
                    <a:pt x="2710" y="11922"/>
                    <a:pt x="2757" y="11969"/>
                  </a:cubicBezTo>
                  <a:cubicBezTo>
                    <a:pt x="2757" y="12015"/>
                    <a:pt x="2757" y="12074"/>
                    <a:pt x="2803" y="12167"/>
                  </a:cubicBezTo>
                  <a:cubicBezTo>
                    <a:pt x="2803" y="12213"/>
                    <a:pt x="2850" y="12260"/>
                    <a:pt x="2908" y="12306"/>
                  </a:cubicBezTo>
                  <a:cubicBezTo>
                    <a:pt x="2908" y="12364"/>
                    <a:pt x="2955" y="12411"/>
                    <a:pt x="2955" y="12411"/>
                  </a:cubicBezTo>
                  <a:cubicBezTo>
                    <a:pt x="3001" y="12457"/>
                    <a:pt x="3048" y="12504"/>
                    <a:pt x="3141" y="12550"/>
                  </a:cubicBezTo>
                  <a:cubicBezTo>
                    <a:pt x="3141" y="12597"/>
                    <a:pt x="3199" y="12597"/>
                    <a:pt x="3245" y="12597"/>
                  </a:cubicBezTo>
                  <a:cubicBezTo>
                    <a:pt x="3292" y="12655"/>
                    <a:pt x="3338" y="12702"/>
                    <a:pt x="3431" y="12702"/>
                  </a:cubicBezTo>
                  <a:cubicBezTo>
                    <a:pt x="3490" y="12748"/>
                    <a:pt x="3536" y="12748"/>
                    <a:pt x="3629" y="12748"/>
                  </a:cubicBezTo>
                  <a:lnTo>
                    <a:pt x="3873" y="12748"/>
                  </a:lnTo>
                  <a:lnTo>
                    <a:pt x="3920" y="13039"/>
                  </a:lnTo>
                  <a:lnTo>
                    <a:pt x="3966" y="13039"/>
                  </a:lnTo>
                  <a:lnTo>
                    <a:pt x="4164" y="12992"/>
                  </a:lnTo>
                  <a:lnTo>
                    <a:pt x="4118" y="12841"/>
                  </a:lnTo>
                  <a:cubicBezTo>
                    <a:pt x="4071" y="12597"/>
                    <a:pt x="4118" y="12457"/>
                    <a:pt x="4362" y="12364"/>
                  </a:cubicBezTo>
                  <a:cubicBezTo>
                    <a:pt x="4746" y="12167"/>
                    <a:pt x="5130" y="11969"/>
                    <a:pt x="5572" y="11783"/>
                  </a:cubicBezTo>
                  <a:cubicBezTo>
                    <a:pt x="5711" y="11678"/>
                    <a:pt x="5909" y="11632"/>
                    <a:pt x="6049" y="11538"/>
                  </a:cubicBezTo>
                  <a:lnTo>
                    <a:pt x="6153" y="11492"/>
                  </a:lnTo>
                  <a:lnTo>
                    <a:pt x="6200" y="11585"/>
                  </a:lnTo>
                  <a:cubicBezTo>
                    <a:pt x="6200" y="11678"/>
                    <a:pt x="6246" y="11725"/>
                    <a:pt x="6246" y="11783"/>
                  </a:cubicBezTo>
                  <a:cubicBezTo>
                    <a:pt x="6246" y="11876"/>
                    <a:pt x="6293" y="11969"/>
                    <a:pt x="6293" y="12015"/>
                  </a:cubicBezTo>
                  <a:cubicBezTo>
                    <a:pt x="6491" y="12550"/>
                    <a:pt x="6630" y="13085"/>
                    <a:pt x="6781" y="13667"/>
                  </a:cubicBezTo>
                  <a:cubicBezTo>
                    <a:pt x="7212" y="14923"/>
                    <a:pt x="7607" y="16284"/>
                    <a:pt x="7991" y="17598"/>
                  </a:cubicBezTo>
                  <a:cubicBezTo>
                    <a:pt x="8189" y="18320"/>
                    <a:pt x="8375" y="19099"/>
                    <a:pt x="8573" y="19820"/>
                  </a:cubicBezTo>
                  <a:cubicBezTo>
                    <a:pt x="8619" y="20215"/>
                    <a:pt x="8724" y="20599"/>
                    <a:pt x="8817" y="20983"/>
                  </a:cubicBezTo>
                  <a:cubicBezTo>
                    <a:pt x="8956" y="21565"/>
                    <a:pt x="9108" y="22100"/>
                    <a:pt x="9398" y="22542"/>
                  </a:cubicBezTo>
                  <a:lnTo>
                    <a:pt x="9398" y="21518"/>
                  </a:lnTo>
                  <a:cubicBezTo>
                    <a:pt x="9352" y="21472"/>
                    <a:pt x="9352" y="21425"/>
                    <a:pt x="9352" y="21379"/>
                  </a:cubicBezTo>
                  <a:cubicBezTo>
                    <a:pt x="9305" y="21088"/>
                    <a:pt x="9201" y="20797"/>
                    <a:pt x="9154" y="20506"/>
                  </a:cubicBezTo>
                  <a:cubicBezTo>
                    <a:pt x="9015" y="19820"/>
                    <a:pt x="8863" y="19192"/>
                    <a:pt x="8666" y="18517"/>
                  </a:cubicBezTo>
                  <a:cubicBezTo>
                    <a:pt x="8573" y="18075"/>
                    <a:pt x="8433" y="17645"/>
                    <a:pt x="8282" y="17203"/>
                  </a:cubicBezTo>
                  <a:lnTo>
                    <a:pt x="7851" y="15900"/>
                  </a:lnTo>
                  <a:cubicBezTo>
                    <a:pt x="7502" y="14493"/>
                    <a:pt x="7119" y="13132"/>
                    <a:pt x="6630" y="11829"/>
                  </a:cubicBezTo>
                  <a:lnTo>
                    <a:pt x="6584" y="11783"/>
                  </a:lnTo>
                  <a:cubicBezTo>
                    <a:pt x="6537" y="11585"/>
                    <a:pt x="6444" y="11387"/>
                    <a:pt x="6630" y="11201"/>
                  </a:cubicBezTo>
                  <a:lnTo>
                    <a:pt x="6630" y="11143"/>
                  </a:lnTo>
                  <a:lnTo>
                    <a:pt x="6630" y="11096"/>
                  </a:lnTo>
                  <a:lnTo>
                    <a:pt x="6630" y="11050"/>
                  </a:lnTo>
                  <a:lnTo>
                    <a:pt x="6688" y="11003"/>
                  </a:lnTo>
                  <a:cubicBezTo>
                    <a:pt x="6921" y="10852"/>
                    <a:pt x="7026" y="10713"/>
                    <a:pt x="7026" y="10620"/>
                  </a:cubicBezTo>
                  <a:cubicBezTo>
                    <a:pt x="7072" y="10468"/>
                    <a:pt x="6874" y="10271"/>
                    <a:pt x="6537" y="10038"/>
                  </a:cubicBezTo>
                  <a:lnTo>
                    <a:pt x="6537" y="9980"/>
                  </a:lnTo>
                  <a:lnTo>
                    <a:pt x="6537" y="9933"/>
                  </a:lnTo>
                  <a:lnTo>
                    <a:pt x="6537" y="9747"/>
                  </a:lnTo>
                  <a:cubicBezTo>
                    <a:pt x="6584" y="9596"/>
                    <a:pt x="6584" y="9456"/>
                    <a:pt x="6630" y="9305"/>
                  </a:cubicBezTo>
                  <a:cubicBezTo>
                    <a:pt x="6688" y="9014"/>
                    <a:pt x="6781" y="8724"/>
                    <a:pt x="6828" y="8433"/>
                  </a:cubicBezTo>
                  <a:cubicBezTo>
                    <a:pt x="6921" y="7851"/>
                    <a:pt x="7072" y="7316"/>
                    <a:pt x="7165" y="6735"/>
                  </a:cubicBezTo>
                  <a:cubicBezTo>
                    <a:pt x="7165" y="6688"/>
                    <a:pt x="7212" y="6642"/>
                    <a:pt x="7212" y="6595"/>
                  </a:cubicBezTo>
                  <a:cubicBezTo>
                    <a:pt x="7270" y="6351"/>
                    <a:pt x="7316" y="6107"/>
                    <a:pt x="7165" y="5909"/>
                  </a:cubicBezTo>
                  <a:lnTo>
                    <a:pt x="6979" y="5909"/>
                  </a:lnTo>
                  <a:lnTo>
                    <a:pt x="6049" y="9933"/>
                  </a:lnTo>
                  <a:lnTo>
                    <a:pt x="6002" y="9933"/>
                  </a:lnTo>
                  <a:cubicBezTo>
                    <a:pt x="5957" y="9931"/>
                    <a:pt x="5912" y="9930"/>
                    <a:pt x="5868" y="9930"/>
                  </a:cubicBezTo>
                  <a:cubicBezTo>
                    <a:pt x="5002" y="9930"/>
                    <a:pt x="4220" y="10348"/>
                    <a:pt x="3490" y="10713"/>
                  </a:cubicBezTo>
                  <a:lnTo>
                    <a:pt x="3385" y="10713"/>
                  </a:lnTo>
                  <a:lnTo>
                    <a:pt x="3338" y="10666"/>
                  </a:lnTo>
                  <a:lnTo>
                    <a:pt x="3292" y="10666"/>
                  </a:lnTo>
                  <a:cubicBezTo>
                    <a:pt x="3292" y="10620"/>
                    <a:pt x="3292" y="10620"/>
                    <a:pt x="3245" y="10561"/>
                  </a:cubicBezTo>
                  <a:cubicBezTo>
                    <a:pt x="2710" y="9689"/>
                    <a:pt x="1931" y="9014"/>
                    <a:pt x="1163" y="8386"/>
                  </a:cubicBezTo>
                  <a:cubicBezTo>
                    <a:pt x="1012" y="8235"/>
                    <a:pt x="873" y="8142"/>
                    <a:pt x="721" y="8003"/>
                  </a:cubicBezTo>
                  <a:cubicBezTo>
                    <a:pt x="582" y="7898"/>
                    <a:pt x="524" y="7758"/>
                    <a:pt x="524" y="7607"/>
                  </a:cubicBezTo>
                  <a:lnTo>
                    <a:pt x="524" y="7421"/>
                  </a:lnTo>
                  <a:lnTo>
                    <a:pt x="1256" y="3350"/>
                  </a:lnTo>
                  <a:lnTo>
                    <a:pt x="1349" y="2768"/>
                  </a:lnTo>
                  <a:cubicBezTo>
                    <a:pt x="1349" y="2664"/>
                    <a:pt x="1396" y="2524"/>
                    <a:pt x="1396" y="2419"/>
                  </a:cubicBezTo>
                  <a:lnTo>
                    <a:pt x="1396" y="2326"/>
                  </a:lnTo>
                  <a:cubicBezTo>
                    <a:pt x="1454" y="2187"/>
                    <a:pt x="1454" y="1989"/>
                    <a:pt x="1501" y="1838"/>
                  </a:cubicBezTo>
                  <a:lnTo>
                    <a:pt x="1594" y="1454"/>
                  </a:lnTo>
                  <a:lnTo>
                    <a:pt x="1791" y="2326"/>
                  </a:lnTo>
                  <a:cubicBezTo>
                    <a:pt x="1884" y="2664"/>
                    <a:pt x="1931" y="2955"/>
                    <a:pt x="2036" y="3245"/>
                  </a:cubicBezTo>
                  <a:lnTo>
                    <a:pt x="2129" y="3734"/>
                  </a:lnTo>
                  <a:lnTo>
                    <a:pt x="2513" y="3641"/>
                  </a:lnTo>
                  <a:cubicBezTo>
                    <a:pt x="2466" y="3490"/>
                    <a:pt x="2420" y="3292"/>
                    <a:pt x="2373" y="3152"/>
                  </a:cubicBezTo>
                  <a:lnTo>
                    <a:pt x="2326" y="2955"/>
                  </a:lnTo>
                  <a:cubicBezTo>
                    <a:pt x="2268" y="2710"/>
                    <a:pt x="2222" y="2419"/>
                    <a:pt x="2129" y="2129"/>
                  </a:cubicBezTo>
                  <a:cubicBezTo>
                    <a:pt x="2082" y="1989"/>
                    <a:pt x="2036" y="1791"/>
                    <a:pt x="1978" y="1652"/>
                  </a:cubicBezTo>
                  <a:cubicBezTo>
                    <a:pt x="1884" y="1210"/>
                    <a:pt x="1745" y="779"/>
                    <a:pt x="1547" y="198"/>
                  </a:cubicBezTo>
                  <a:cubicBezTo>
                    <a:pt x="1501" y="93"/>
                    <a:pt x="1454" y="47"/>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7"/>
            <p:cNvSpPr/>
            <p:nvPr/>
          </p:nvSpPr>
          <p:spPr>
            <a:xfrm>
              <a:off x="240450" y="2906775"/>
              <a:ext cx="476325" cy="405950"/>
            </a:xfrm>
            <a:custGeom>
              <a:avLst/>
              <a:gdLst/>
              <a:ahLst/>
              <a:cxnLst/>
              <a:rect l="l" t="t" r="r" b="b"/>
              <a:pathLst>
                <a:path w="19053" h="16238" extrusionOk="0">
                  <a:moveTo>
                    <a:pt x="6397" y="0"/>
                  </a:moveTo>
                  <a:cubicBezTo>
                    <a:pt x="6304" y="0"/>
                    <a:pt x="6211" y="47"/>
                    <a:pt x="6060" y="105"/>
                  </a:cubicBezTo>
                  <a:lnTo>
                    <a:pt x="5920" y="151"/>
                  </a:lnTo>
                  <a:cubicBezTo>
                    <a:pt x="5676" y="244"/>
                    <a:pt x="5478" y="337"/>
                    <a:pt x="5292" y="442"/>
                  </a:cubicBezTo>
                  <a:cubicBezTo>
                    <a:pt x="3931" y="1117"/>
                    <a:pt x="2478" y="1896"/>
                    <a:pt x="872" y="2722"/>
                  </a:cubicBezTo>
                  <a:cubicBezTo>
                    <a:pt x="640" y="2815"/>
                    <a:pt x="396" y="2954"/>
                    <a:pt x="105" y="3152"/>
                  </a:cubicBezTo>
                  <a:cubicBezTo>
                    <a:pt x="58" y="3199"/>
                    <a:pt x="0" y="3245"/>
                    <a:pt x="0" y="3303"/>
                  </a:cubicBezTo>
                  <a:cubicBezTo>
                    <a:pt x="0" y="3350"/>
                    <a:pt x="0" y="3396"/>
                    <a:pt x="58" y="3443"/>
                  </a:cubicBezTo>
                  <a:cubicBezTo>
                    <a:pt x="244" y="3687"/>
                    <a:pt x="396" y="3885"/>
                    <a:pt x="535" y="4024"/>
                  </a:cubicBezTo>
                  <a:cubicBezTo>
                    <a:pt x="686" y="4222"/>
                    <a:pt x="931" y="4315"/>
                    <a:pt x="1221" y="4315"/>
                  </a:cubicBezTo>
                  <a:lnTo>
                    <a:pt x="1268" y="4315"/>
                  </a:lnTo>
                  <a:cubicBezTo>
                    <a:pt x="1698" y="4315"/>
                    <a:pt x="2094" y="4118"/>
                    <a:pt x="2478" y="3885"/>
                  </a:cubicBezTo>
                  <a:cubicBezTo>
                    <a:pt x="2571" y="3827"/>
                    <a:pt x="2675" y="3780"/>
                    <a:pt x="2722" y="3734"/>
                  </a:cubicBezTo>
                  <a:lnTo>
                    <a:pt x="2966" y="3594"/>
                  </a:lnTo>
                  <a:lnTo>
                    <a:pt x="3106" y="3978"/>
                  </a:lnTo>
                  <a:cubicBezTo>
                    <a:pt x="3199" y="4222"/>
                    <a:pt x="3350" y="4408"/>
                    <a:pt x="3443" y="4653"/>
                  </a:cubicBezTo>
                  <a:cubicBezTo>
                    <a:pt x="3548" y="4850"/>
                    <a:pt x="3641" y="5048"/>
                    <a:pt x="3734" y="5281"/>
                  </a:cubicBezTo>
                  <a:cubicBezTo>
                    <a:pt x="3838" y="5432"/>
                    <a:pt x="3885" y="5571"/>
                    <a:pt x="3978" y="5723"/>
                  </a:cubicBezTo>
                  <a:cubicBezTo>
                    <a:pt x="4804" y="7421"/>
                    <a:pt x="5676" y="9166"/>
                    <a:pt x="6549" y="10864"/>
                  </a:cubicBezTo>
                  <a:lnTo>
                    <a:pt x="6642" y="10864"/>
                  </a:lnTo>
                  <a:lnTo>
                    <a:pt x="6793" y="10806"/>
                  </a:lnTo>
                  <a:cubicBezTo>
                    <a:pt x="6688" y="10515"/>
                    <a:pt x="6595" y="10177"/>
                    <a:pt x="6456" y="9887"/>
                  </a:cubicBezTo>
                  <a:cubicBezTo>
                    <a:pt x="5920" y="8875"/>
                    <a:pt x="5385" y="7851"/>
                    <a:pt x="4897" y="6839"/>
                  </a:cubicBezTo>
                  <a:cubicBezTo>
                    <a:pt x="4711" y="6397"/>
                    <a:pt x="4467" y="5967"/>
                    <a:pt x="4269" y="5525"/>
                  </a:cubicBezTo>
                  <a:lnTo>
                    <a:pt x="4176" y="5339"/>
                  </a:lnTo>
                  <a:cubicBezTo>
                    <a:pt x="4025" y="5048"/>
                    <a:pt x="3885" y="4804"/>
                    <a:pt x="3734" y="4513"/>
                  </a:cubicBezTo>
                  <a:cubicBezTo>
                    <a:pt x="3594" y="4222"/>
                    <a:pt x="3443" y="3931"/>
                    <a:pt x="3257" y="3641"/>
                  </a:cubicBezTo>
                  <a:cubicBezTo>
                    <a:pt x="3106" y="3350"/>
                    <a:pt x="2966" y="3303"/>
                    <a:pt x="2861" y="3303"/>
                  </a:cubicBezTo>
                  <a:cubicBezTo>
                    <a:pt x="2768" y="3303"/>
                    <a:pt x="2675" y="3350"/>
                    <a:pt x="2571" y="3350"/>
                  </a:cubicBezTo>
                  <a:cubicBezTo>
                    <a:pt x="2571" y="3396"/>
                    <a:pt x="2524" y="3396"/>
                    <a:pt x="2478" y="3396"/>
                  </a:cubicBezTo>
                  <a:cubicBezTo>
                    <a:pt x="2431" y="3443"/>
                    <a:pt x="2326" y="3489"/>
                    <a:pt x="2280" y="3489"/>
                  </a:cubicBezTo>
                  <a:lnTo>
                    <a:pt x="2187" y="3536"/>
                  </a:lnTo>
                  <a:cubicBezTo>
                    <a:pt x="2036" y="3641"/>
                    <a:pt x="1849" y="3734"/>
                    <a:pt x="1698" y="3827"/>
                  </a:cubicBezTo>
                  <a:cubicBezTo>
                    <a:pt x="1512" y="3885"/>
                    <a:pt x="1361" y="3931"/>
                    <a:pt x="1268" y="3931"/>
                  </a:cubicBezTo>
                  <a:cubicBezTo>
                    <a:pt x="872" y="3931"/>
                    <a:pt x="686" y="3641"/>
                    <a:pt x="582" y="3396"/>
                  </a:cubicBezTo>
                  <a:lnTo>
                    <a:pt x="535" y="3303"/>
                  </a:lnTo>
                  <a:lnTo>
                    <a:pt x="640" y="3245"/>
                  </a:lnTo>
                  <a:cubicBezTo>
                    <a:pt x="2524" y="2326"/>
                    <a:pt x="4362" y="1361"/>
                    <a:pt x="6258" y="442"/>
                  </a:cubicBezTo>
                  <a:lnTo>
                    <a:pt x="6304" y="442"/>
                  </a:lnTo>
                  <a:lnTo>
                    <a:pt x="6502" y="489"/>
                  </a:lnTo>
                  <a:lnTo>
                    <a:pt x="6502" y="582"/>
                  </a:lnTo>
                  <a:lnTo>
                    <a:pt x="6502" y="733"/>
                  </a:lnTo>
                  <a:lnTo>
                    <a:pt x="6502" y="826"/>
                  </a:lnTo>
                  <a:cubicBezTo>
                    <a:pt x="6456" y="919"/>
                    <a:pt x="6456" y="1024"/>
                    <a:pt x="6456" y="1117"/>
                  </a:cubicBezTo>
                  <a:cubicBezTo>
                    <a:pt x="6397" y="1210"/>
                    <a:pt x="6351" y="1314"/>
                    <a:pt x="6304" y="1454"/>
                  </a:cubicBezTo>
                  <a:cubicBezTo>
                    <a:pt x="6258" y="1559"/>
                    <a:pt x="6211" y="1652"/>
                    <a:pt x="6165" y="1791"/>
                  </a:cubicBezTo>
                  <a:cubicBezTo>
                    <a:pt x="6107" y="1791"/>
                    <a:pt x="6107" y="1849"/>
                    <a:pt x="6107" y="1849"/>
                  </a:cubicBezTo>
                  <a:cubicBezTo>
                    <a:pt x="6060" y="1896"/>
                    <a:pt x="6014" y="1942"/>
                    <a:pt x="5920" y="1989"/>
                  </a:cubicBezTo>
                  <a:cubicBezTo>
                    <a:pt x="5816" y="2082"/>
                    <a:pt x="5723" y="2140"/>
                    <a:pt x="5630" y="2187"/>
                  </a:cubicBezTo>
                  <a:cubicBezTo>
                    <a:pt x="5583" y="2187"/>
                    <a:pt x="5525" y="2233"/>
                    <a:pt x="5478" y="2280"/>
                  </a:cubicBezTo>
                  <a:cubicBezTo>
                    <a:pt x="5292" y="2373"/>
                    <a:pt x="5292" y="2373"/>
                    <a:pt x="5385" y="2617"/>
                  </a:cubicBezTo>
                  <a:cubicBezTo>
                    <a:pt x="5583" y="3013"/>
                    <a:pt x="5769" y="3443"/>
                    <a:pt x="5920" y="3885"/>
                  </a:cubicBezTo>
                  <a:lnTo>
                    <a:pt x="5967" y="4024"/>
                  </a:lnTo>
                  <a:lnTo>
                    <a:pt x="5967" y="4071"/>
                  </a:lnTo>
                  <a:cubicBezTo>
                    <a:pt x="5967" y="4118"/>
                    <a:pt x="5967" y="4176"/>
                    <a:pt x="5920" y="4222"/>
                  </a:cubicBezTo>
                  <a:lnTo>
                    <a:pt x="5874" y="4269"/>
                  </a:lnTo>
                  <a:lnTo>
                    <a:pt x="5816" y="4315"/>
                  </a:lnTo>
                  <a:cubicBezTo>
                    <a:pt x="5723" y="4408"/>
                    <a:pt x="5583" y="4513"/>
                    <a:pt x="5478" y="4560"/>
                  </a:cubicBezTo>
                  <a:cubicBezTo>
                    <a:pt x="5292" y="4699"/>
                    <a:pt x="5095" y="4850"/>
                    <a:pt x="4943" y="5048"/>
                  </a:cubicBezTo>
                  <a:cubicBezTo>
                    <a:pt x="4850" y="5095"/>
                    <a:pt x="4850" y="5141"/>
                    <a:pt x="4804" y="5234"/>
                  </a:cubicBezTo>
                  <a:lnTo>
                    <a:pt x="4804" y="5281"/>
                  </a:lnTo>
                  <a:lnTo>
                    <a:pt x="5095" y="5281"/>
                  </a:lnTo>
                  <a:cubicBezTo>
                    <a:pt x="5478" y="5234"/>
                    <a:pt x="5769" y="4943"/>
                    <a:pt x="6107" y="4653"/>
                  </a:cubicBezTo>
                  <a:lnTo>
                    <a:pt x="6211" y="4560"/>
                  </a:lnTo>
                  <a:lnTo>
                    <a:pt x="6258" y="4653"/>
                  </a:lnTo>
                  <a:cubicBezTo>
                    <a:pt x="6351" y="4850"/>
                    <a:pt x="6456" y="4990"/>
                    <a:pt x="6549" y="5141"/>
                  </a:cubicBezTo>
                  <a:lnTo>
                    <a:pt x="6549" y="5234"/>
                  </a:lnTo>
                  <a:lnTo>
                    <a:pt x="6258" y="5478"/>
                  </a:lnTo>
                  <a:cubicBezTo>
                    <a:pt x="6060" y="5676"/>
                    <a:pt x="5874" y="5816"/>
                    <a:pt x="5676" y="6013"/>
                  </a:cubicBezTo>
                  <a:cubicBezTo>
                    <a:pt x="5478" y="6153"/>
                    <a:pt x="5432" y="6258"/>
                    <a:pt x="5478" y="6351"/>
                  </a:cubicBezTo>
                  <a:cubicBezTo>
                    <a:pt x="5531" y="6397"/>
                    <a:pt x="5592" y="6421"/>
                    <a:pt x="5665" y="6421"/>
                  </a:cubicBezTo>
                  <a:cubicBezTo>
                    <a:pt x="5737" y="6421"/>
                    <a:pt x="5822" y="6397"/>
                    <a:pt x="5920" y="6351"/>
                  </a:cubicBezTo>
                  <a:cubicBezTo>
                    <a:pt x="6107" y="6211"/>
                    <a:pt x="6304" y="6107"/>
                    <a:pt x="6502" y="5967"/>
                  </a:cubicBezTo>
                  <a:cubicBezTo>
                    <a:pt x="6549" y="5920"/>
                    <a:pt x="6642" y="5862"/>
                    <a:pt x="6746" y="5816"/>
                  </a:cubicBezTo>
                  <a:lnTo>
                    <a:pt x="6839" y="5769"/>
                  </a:lnTo>
                  <a:lnTo>
                    <a:pt x="6886" y="5816"/>
                  </a:lnTo>
                  <a:cubicBezTo>
                    <a:pt x="6932" y="5967"/>
                    <a:pt x="7037" y="6107"/>
                    <a:pt x="7130" y="6258"/>
                  </a:cubicBezTo>
                  <a:lnTo>
                    <a:pt x="7270" y="6502"/>
                  </a:lnTo>
                  <a:lnTo>
                    <a:pt x="7037" y="6642"/>
                  </a:lnTo>
                  <a:cubicBezTo>
                    <a:pt x="6839" y="6793"/>
                    <a:pt x="6688" y="6932"/>
                    <a:pt x="6502" y="7084"/>
                  </a:cubicBezTo>
                  <a:cubicBezTo>
                    <a:pt x="6397" y="7177"/>
                    <a:pt x="6351" y="7270"/>
                    <a:pt x="6258" y="7421"/>
                  </a:cubicBezTo>
                  <a:lnTo>
                    <a:pt x="6211" y="7467"/>
                  </a:lnTo>
                  <a:lnTo>
                    <a:pt x="6258" y="7467"/>
                  </a:lnTo>
                  <a:cubicBezTo>
                    <a:pt x="6549" y="7421"/>
                    <a:pt x="6839" y="7316"/>
                    <a:pt x="7130" y="7223"/>
                  </a:cubicBezTo>
                  <a:cubicBezTo>
                    <a:pt x="7177" y="7177"/>
                    <a:pt x="7270" y="7130"/>
                    <a:pt x="7328" y="7084"/>
                  </a:cubicBezTo>
                  <a:cubicBezTo>
                    <a:pt x="7374" y="7025"/>
                    <a:pt x="7421" y="7025"/>
                    <a:pt x="7467" y="6979"/>
                  </a:cubicBezTo>
                  <a:lnTo>
                    <a:pt x="7560" y="6932"/>
                  </a:lnTo>
                  <a:lnTo>
                    <a:pt x="7851" y="7467"/>
                  </a:lnTo>
                  <a:lnTo>
                    <a:pt x="7560" y="7758"/>
                  </a:lnTo>
                  <a:cubicBezTo>
                    <a:pt x="7328" y="7956"/>
                    <a:pt x="7130" y="8142"/>
                    <a:pt x="6932" y="8340"/>
                  </a:cubicBezTo>
                  <a:cubicBezTo>
                    <a:pt x="6886" y="8340"/>
                    <a:pt x="6886" y="8386"/>
                    <a:pt x="6886" y="8433"/>
                  </a:cubicBezTo>
                  <a:cubicBezTo>
                    <a:pt x="6886" y="8479"/>
                    <a:pt x="6886" y="8479"/>
                    <a:pt x="6839" y="8479"/>
                  </a:cubicBezTo>
                  <a:lnTo>
                    <a:pt x="6979" y="8479"/>
                  </a:lnTo>
                  <a:cubicBezTo>
                    <a:pt x="7223" y="8433"/>
                    <a:pt x="7467" y="8340"/>
                    <a:pt x="7805" y="8189"/>
                  </a:cubicBezTo>
                  <a:cubicBezTo>
                    <a:pt x="7851" y="8189"/>
                    <a:pt x="7909" y="8142"/>
                    <a:pt x="7956" y="8095"/>
                  </a:cubicBezTo>
                  <a:cubicBezTo>
                    <a:pt x="8002" y="8049"/>
                    <a:pt x="8002" y="8049"/>
                    <a:pt x="8049" y="8002"/>
                  </a:cubicBezTo>
                  <a:lnTo>
                    <a:pt x="8142" y="7898"/>
                  </a:lnTo>
                  <a:lnTo>
                    <a:pt x="8200" y="8002"/>
                  </a:lnTo>
                  <a:cubicBezTo>
                    <a:pt x="8247" y="8095"/>
                    <a:pt x="8293" y="8189"/>
                    <a:pt x="8386" y="8293"/>
                  </a:cubicBezTo>
                  <a:cubicBezTo>
                    <a:pt x="8491" y="8479"/>
                    <a:pt x="8631" y="8724"/>
                    <a:pt x="8724" y="8968"/>
                  </a:cubicBezTo>
                  <a:cubicBezTo>
                    <a:pt x="8968" y="9596"/>
                    <a:pt x="9410" y="10131"/>
                    <a:pt x="10178" y="10515"/>
                  </a:cubicBezTo>
                  <a:cubicBezTo>
                    <a:pt x="10375" y="10619"/>
                    <a:pt x="10620" y="10759"/>
                    <a:pt x="10817" y="10910"/>
                  </a:cubicBezTo>
                  <a:cubicBezTo>
                    <a:pt x="10957" y="11003"/>
                    <a:pt x="11108" y="11155"/>
                    <a:pt x="11248" y="11201"/>
                  </a:cubicBezTo>
                  <a:cubicBezTo>
                    <a:pt x="11876" y="11631"/>
                    <a:pt x="12504" y="12027"/>
                    <a:pt x="13190" y="12457"/>
                  </a:cubicBezTo>
                  <a:cubicBezTo>
                    <a:pt x="14202" y="13085"/>
                    <a:pt x="15272" y="13772"/>
                    <a:pt x="16342" y="14446"/>
                  </a:cubicBezTo>
                  <a:cubicBezTo>
                    <a:pt x="16924" y="14784"/>
                    <a:pt x="17447" y="15167"/>
                    <a:pt x="17982" y="15516"/>
                  </a:cubicBezTo>
                  <a:cubicBezTo>
                    <a:pt x="18227" y="15702"/>
                    <a:pt x="18471" y="15900"/>
                    <a:pt x="18715" y="16040"/>
                  </a:cubicBezTo>
                  <a:lnTo>
                    <a:pt x="18762" y="16098"/>
                  </a:lnTo>
                  <a:cubicBezTo>
                    <a:pt x="18855" y="16144"/>
                    <a:pt x="18901" y="16191"/>
                    <a:pt x="18959" y="16191"/>
                  </a:cubicBezTo>
                  <a:cubicBezTo>
                    <a:pt x="19006" y="16191"/>
                    <a:pt x="19006" y="16191"/>
                    <a:pt x="19052" y="16237"/>
                  </a:cubicBezTo>
                  <a:lnTo>
                    <a:pt x="19052" y="15749"/>
                  </a:lnTo>
                  <a:lnTo>
                    <a:pt x="18424" y="15319"/>
                  </a:lnTo>
                  <a:cubicBezTo>
                    <a:pt x="17982" y="15074"/>
                    <a:pt x="17598" y="14784"/>
                    <a:pt x="17215" y="14539"/>
                  </a:cubicBezTo>
                  <a:cubicBezTo>
                    <a:pt x="17156" y="14493"/>
                    <a:pt x="17110" y="14400"/>
                    <a:pt x="17110" y="14295"/>
                  </a:cubicBezTo>
                  <a:lnTo>
                    <a:pt x="17110" y="14248"/>
                  </a:lnTo>
                  <a:lnTo>
                    <a:pt x="16773" y="14248"/>
                  </a:lnTo>
                  <a:lnTo>
                    <a:pt x="16726" y="14202"/>
                  </a:lnTo>
                  <a:cubicBezTo>
                    <a:pt x="16238" y="13865"/>
                    <a:pt x="15703" y="13574"/>
                    <a:pt x="15226" y="13283"/>
                  </a:cubicBezTo>
                  <a:lnTo>
                    <a:pt x="15028" y="13132"/>
                  </a:lnTo>
                  <a:cubicBezTo>
                    <a:pt x="14737" y="12992"/>
                    <a:pt x="14493" y="12795"/>
                    <a:pt x="14202" y="12608"/>
                  </a:cubicBezTo>
                  <a:cubicBezTo>
                    <a:pt x="14156" y="12550"/>
                    <a:pt x="14062" y="12457"/>
                    <a:pt x="14016" y="12364"/>
                  </a:cubicBezTo>
                  <a:cubicBezTo>
                    <a:pt x="13958" y="11969"/>
                    <a:pt x="13865" y="11585"/>
                    <a:pt x="13772" y="11155"/>
                  </a:cubicBezTo>
                  <a:lnTo>
                    <a:pt x="13772" y="11096"/>
                  </a:lnTo>
                  <a:lnTo>
                    <a:pt x="13481" y="9794"/>
                  </a:lnTo>
                  <a:lnTo>
                    <a:pt x="13481" y="9701"/>
                  </a:lnTo>
                  <a:lnTo>
                    <a:pt x="13481" y="9549"/>
                  </a:lnTo>
                  <a:cubicBezTo>
                    <a:pt x="13527" y="9456"/>
                    <a:pt x="13527" y="9410"/>
                    <a:pt x="13620" y="9305"/>
                  </a:cubicBezTo>
                  <a:cubicBezTo>
                    <a:pt x="13667" y="9259"/>
                    <a:pt x="13667" y="9212"/>
                    <a:pt x="13725" y="9166"/>
                  </a:cubicBezTo>
                  <a:lnTo>
                    <a:pt x="13725" y="9119"/>
                  </a:lnTo>
                  <a:lnTo>
                    <a:pt x="13667" y="9119"/>
                  </a:lnTo>
                  <a:cubicBezTo>
                    <a:pt x="13574" y="9061"/>
                    <a:pt x="13481" y="9061"/>
                    <a:pt x="13434" y="9014"/>
                  </a:cubicBezTo>
                  <a:cubicBezTo>
                    <a:pt x="13434" y="8968"/>
                    <a:pt x="13376" y="8968"/>
                    <a:pt x="13376" y="8968"/>
                  </a:cubicBezTo>
                  <a:cubicBezTo>
                    <a:pt x="13330" y="8875"/>
                    <a:pt x="13283" y="8828"/>
                    <a:pt x="13237" y="8724"/>
                  </a:cubicBezTo>
                  <a:cubicBezTo>
                    <a:pt x="13237" y="8677"/>
                    <a:pt x="13237" y="8631"/>
                    <a:pt x="13190" y="8584"/>
                  </a:cubicBezTo>
                  <a:lnTo>
                    <a:pt x="13144" y="8293"/>
                  </a:lnTo>
                  <a:lnTo>
                    <a:pt x="13190" y="8247"/>
                  </a:lnTo>
                  <a:cubicBezTo>
                    <a:pt x="13283" y="8189"/>
                    <a:pt x="13330" y="8189"/>
                    <a:pt x="13376" y="8142"/>
                  </a:cubicBezTo>
                  <a:lnTo>
                    <a:pt x="13481" y="8095"/>
                  </a:lnTo>
                  <a:cubicBezTo>
                    <a:pt x="13574" y="8002"/>
                    <a:pt x="13667" y="7956"/>
                    <a:pt x="13772" y="7898"/>
                  </a:cubicBezTo>
                  <a:cubicBezTo>
                    <a:pt x="13772" y="7851"/>
                    <a:pt x="13818" y="7805"/>
                    <a:pt x="13818" y="7758"/>
                  </a:cubicBezTo>
                  <a:lnTo>
                    <a:pt x="13818" y="7712"/>
                  </a:lnTo>
                  <a:cubicBezTo>
                    <a:pt x="13772" y="7665"/>
                    <a:pt x="13667" y="7665"/>
                    <a:pt x="13620" y="7665"/>
                  </a:cubicBezTo>
                  <a:cubicBezTo>
                    <a:pt x="13527" y="7665"/>
                    <a:pt x="13376" y="7665"/>
                    <a:pt x="13283" y="7712"/>
                  </a:cubicBezTo>
                  <a:cubicBezTo>
                    <a:pt x="13190" y="7712"/>
                    <a:pt x="13144" y="7712"/>
                    <a:pt x="13085" y="7758"/>
                  </a:cubicBezTo>
                  <a:lnTo>
                    <a:pt x="12992" y="7758"/>
                  </a:lnTo>
                  <a:lnTo>
                    <a:pt x="12702" y="6793"/>
                  </a:lnTo>
                  <a:lnTo>
                    <a:pt x="12364" y="6839"/>
                  </a:lnTo>
                  <a:cubicBezTo>
                    <a:pt x="12457" y="7316"/>
                    <a:pt x="12609" y="7805"/>
                    <a:pt x="12702" y="8293"/>
                  </a:cubicBezTo>
                  <a:cubicBezTo>
                    <a:pt x="12946" y="9166"/>
                    <a:pt x="13144" y="9991"/>
                    <a:pt x="13283" y="10864"/>
                  </a:cubicBezTo>
                  <a:cubicBezTo>
                    <a:pt x="13376" y="11201"/>
                    <a:pt x="13481" y="11585"/>
                    <a:pt x="13527" y="11922"/>
                  </a:cubicBezTo>
                  <a:lnTo>
                    <a:pt x="13574" y="12027"/>
                  </a:lnTo>
                  <a:lnTo>
                    <a:pt x="13527" y="12073"/>
                  </a:lnTo>
                  <a:lnTo>
                    <a:pt x="13481" y="12073"/>
                  </a:lnTo>
                  <a:lnTo>
                    <a:pt x="13376" y="12120"/>
                  </a:lnTo>
                  <a:lnTo>
                    <a:pt x="12795" y="11783"/>
                  </a:lnTo>
                  <a:cubicBezTo>
                    <a:pt x="12457" y="11538"/>
                    <a:pt x="12074" y="11294"/>
                    <a:pt x="11736" y="11050"/>
                  </a:cubicBezTo>
                  <a:cubicBezTo>
                    <a:pt x="11538" y="10957"/>
                    <a:pt x="11399" y="10864"/>
                    <a:pt x="11248" y="10759"/>
                  </a:cubicBezTo>
                  <a:cubicBezTo>
                    <a:pt x="10910" y="10515"/>
                    <a:pt x="10573" y="10329"/>
                    <a:pt x="10178" y="10084"/>
                  </a:cubicBezTo>
                  <a:cubicBezTo>
                    <a:pt x="9840" y="9933"/>
                    <a:pt x="9654" y="9701"/>
                    <a:pt x="9456" y="9352"/>
                  </a:cubicBezTo>
                  <a:cubicBezTo>
                    <a:pt x="9166" y="8770"/>
                    <a:pt x="8828" y="8189"/>
                    <a:pt x="8491" y="7607"/>
                  </a:cubicBezTo>
                  <a:cubicBezTo>
                    <a:pt x="8293" y="7270"/>
                    <a:pt x="8096" y="6886"/>
                    <a:pt x="7851" y="6548"/>
                  </a:cubicBezTo>
                  <a:cubicBezTo>
                    <a:pt x="7328" y="5571"/>
                    <a:pt x="6886" y="4757"/>
                    <a:pt x="6502" y="3931"/>
                  </a:cubicBezTo>
                  <a:cubicBezTo>
                    <a:pt x="6304" y="3594"/>
                    <a:pt x="6165" y="3303"/>
                    <a:pt x="6060" y="2954"/>
                  </a:cubicBezTo>
                  <a:cubicBezTo>
                    <a:pt x="5967" y="2815"/>
                    <a:pt x="5920" y="2722"/>
                    <a:pt x="5874" y="2571"/>
                  </a:cubicBezTo>
                  <a:lnTo>
                    <a:pt x="5874" y="2524"/>
                  </a:lnTo>
                  <a:lnTo>
                    <a:pt x="5920" y="2478"/>
                  </a:lnTo>
                  <a:cubicBezTo>
                    <a:pt x="6107" y="2233"/>
                    <a:pt x="6304" y="1989"/>
                    <a:pt x="6549" y="1745"/>
                  </a:cubicBezTo>
                  <a:cubicBezTo>
                    <a:pt x="6839" y="1454"/>
                    <a:pt x="6932" y="1024"/>
                    <a:pt x="6886" y="582"/>
                  </a:cubicBezTo>
                  <a:cubicBezTo>
                    <a:pt x="6886" y="198"/>
                    <a:pt x="6688" y="0"/>
                    <a:pt x="6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7"/>
            <p:cNvSpPr/>
            <p:nvPr/>
          </p:nvSpPr>
          <p:spPr>
            <a:xfrm>
              <a:off x="406475" y="3176900"/>
              <a:ext cx="3800" cy="1475"/>
            </a:xfrm>
            <a:custGeom>
              <a:avLst/>
              <a:gdLst/>
              <a:ahLst/>
              <a:cxnLst/>
              <a:rect l="l" t="t" r="r" b="b"/>
              <a:pathLst>
                <a:path w="152" h="59" extrusionOk="0">
                  <a:moveTo>
                    <a:pt x="152" y="1"/>
                  </a:moveTo>
                  <a:lnTo>
                    <a:pt x="152" y="1"/>
                  </a:lnTo>
                  <a:lnTo>
                    <a:pt x="1" y="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7"/>
            <p:cNvSpPr/>
            <p:nvPr/>
          </p:nvSpPr>
          <p:spPr>
            <a:xfrm>
              <a:off x="410250" y="3282450"/>
              <a:ext cx="306525" cy="257950"/>
            </a:xfrm>
            <a:custGeom>
              <a:avLst/>
              <a:gdLst/>
              <a:ahLst/>
              <a:cxnLst/>
              <a:rect l="l" t="t" r="r" b="b"/>
              <a:pathLst>
                <a:path w="12261" h="10318" extrusionOk="0">
                  <a:moveTo>
                    <a:pt x="1013" y="1"/>
                  </a:moveTo>
                  <a:cubicBezTo>
                    <a:pt x="966" y="1"/>
                    <a:pt x="920" y="1"/>
                    <a:pt x="920" y="94"/>
                  </a:cubicBezTo>
                  <a:cubicBezTo>
                    <a:pt x="873" y="245"/>
                    <a:pt x="768" y="385"/>
                    <a:pt x="768" y="536"/>
                  </a:cubicBezTo>
                  <a:cubicBezTo>
                    <a:pt x="582" y="1699"/>
                    <a:pt x="478" y="2816"/>
                    <a:pt x="385" y="3734"/>
                  </a:cubicBezTo>
                  <a:lnTo>
                    <a:pt x="385" y="3781"/>
                  </a:lnTo>
                  <a:cubicBezTo>
                    <a:pt x="385" y="4165"/>
                    <a:pt x="338" y="4560"/>
                    <a:pt x="338" y="4898"/>
                  </a:cubicBezTo>
                  <a:lnTo>
                    <a:pt x="292" y="5479"/>
                  </a:lnTo>
                  <a:cubicBezTo>
                    <a:pt x="292" y="5910"/>
                    <a:pt x="245" y="6398"/>
                    <a:pt x="187" y="6828"/>
                  </a:cubicBezTo>
                  <a:cubicBezTo>
                    <a:pt x="187" y="7026"/>
                    <a:pt x="140" y="7270"/>
                    <a:pt x="140" y="7468"/>
                  </a:cubicBezTo>
                  <a:cubicBezTo>
                    <a:pt x="140" y="7608"/>
                    <a:pt x="94" y="7759"/>
                    <a:pt x="94" y="7898"/>
                  </a:cubicBezTo>
                  <a:lnTo>
                    <a:pt x="94" y="8050"/>
                  </a:lnTo>
                  <a:cubicBezTo>
                    <a:pt x="47" y="8282"/>
                    <a:pt x="47" y="8573"/>
                    <a:pt x="1" y="8817"/>
                  </a:cubicBezTo>
                  <a:lnTo>
                    <a:pt x="1" y="9259"/>
                  </a:lnTo>
                  <a:lnTo>
                    <a:pt x="1" y="9399"/>
                  </a:lnTo>
                  <a:cubicBezTo>
                    <a:pt x="1" y="9445"/>
                    <a:pt x="1" y="9504"/>
                    <a:pt x="47" y="9550"/>
                  </a:cubicBezTo>
                  <a:cubicBezTo>
                    <a:pt x="47" y="9597"/>
                    <a:pt x="94" y="9690"/>
                    <a:pt x="140" y="9736"/>
                  </a:cubicBezTo>
                  <a:cubicBezTo>
                    <a:pt x="140" y="9794"/>
                    <a:pt x="187" y="9841"/>
                    <a:pt x="187" y="9887"/>
                  </a:cubicBezTo>
                  <a:cubicBezTo>
                    <a:pt x="245" y="9934"/>
                    <a:pt x="292" y="9934"/>
                    <a:pt x="338" y="9981"/>
                  </a:cubicBezTo>
                  <a:cubicBezTo>
                    <a:pt x="431" y="10085"/>
                    <a:pt x="536" y="10132"/>
                    <a:pt x="629" y="10178"/>
                  </a:cubicBezTo>
                  <a:cubicBezTo>
                    <a:pt x="675" y="10178"/>
                    <a:pt x="722" y="10225"/>
                    <a:pt x="722" y="10225"/>
                  </a:cubicBezTo>
                  <a:lnTo>
                    <a:pt x="768" y="10225"/>
                  </a:lnTo>
                  <a:cubicBezTo>
                    <a:pt x="1059" y="10271"/>
                    <a:pt x="1350" y="10318"/>
                    <a:pt x="1594" y="10318"/>
                  </a:cubicBezTo>
                  <a:cubicBezTo>
                    <a:pt x="1932" y="10271"/>
                    <a:pt x="2222" y="10225"/>
                    <a:pt x="2571" y="10132"/>
                  </a:cubicBezTo>
                  <a:cubicBezTo>
                    <a:pt x="2618" y="10132"/>
                    <a:pt x="2618" y="10132"/>
                    <a:pt x="2664" y="10085"/>
                  </a:cubicBezTo>
                  <a:cubicBezTo>
                    <a:pt x="3153" y="9934"/>
                    <a:pt x="3676" y="9736"/>
                    <a:pt x="4316" y="9504"/>
                  </a:cubicBezTo>
                  <a:cubicBezTo>
                    <a:pt x="4746" y="9352"/>
                    <a:pt x="5188" y="9155"/>
                    <a:pt x="5619" y="9015"/>
                  </a:cubicBezTo>
                  <a:lnTo>
                    <a:pt x="6538" y="8678"/>
                  </a:lnTo>
                  <a:cubicBezTo>
                    <a:pt x="6980" y="8527"/>
                    <a:pt x="7364" y="8340"/>
                    <a:pt x="7806" y="8189"/>
                  </a:cubicBezTo>
                  <a:cubicBezTo>
                    <a:pt x="8282" y="7992"/>
                    <a:pt x="8678" y="7852"/>
                    <a:pt x="9062" y="7701"/>
                  </a:cubicBezTo>
                  <a:cubicBezTo>
                    <a:pt x="9690" y="7410"/>
                    <a:pt x="10318" y="7119"/>
                    <a:pt x="10853" y="6828"/>
                  </a:cubicBezTo>
                  <a:lnTo>
                    <a:pt x="10899" y="6828"/>
                  </a:lnTo>
                  <a:cubicBezTo>
                    <a:pt x="10946" y="6782"/>
                    <a:pt x="11051" y="6782"/>
                    <a:pt x="11144" y="6735"/>
                  </a:cubicBezTo>
                  <a:cubicBezTo>
                    <a:pt x="11237" y="6689"/>
                    <a:pt x="11295" y="6689"/>
                    <a:pt x="11388" y="6642"/>
                  </a:cubicBezTo>
                  <a:lnTo>
                    <a:pt x="11923" y="6445"/>
                  </a:lnTo>
                  <a:cubicBezTo>
                    <a:pt x="12109" y="6398"/>
                    <a:pt x="12214" y="6352"/>
                    <a:pt x="12260" y="6305"/>
                  </a:cubicBezTo>
                  <a:lnTo>
                    <a:pt x="12260" y="5956"/>
                  </a:lnTo>
                  <a:lnTo>
                    <a:pt x="12214" y="5956"/>
                  </a:lnTo>
                  <a:cubicBezTo>
                    <a:pt x="12109" y="5956"/>
                    <a:pt x="11237" y="6200"/>
                    <a:pt x="11190" y="6247"/>
                  </a:cubicBezTo>
                  <a:cubicBezTo>
                    <a:pt x="11004" y="6305"/>
                    <a:pt x="10806" y="6398"/>
                    <a:pt x="10655" y="6491"/>
                  </a:cubicBezTo>
                  <a:cubicBezTo>
                    <a:pt x="10364" y="6642"/>
                    <a:pt x="10027" y="6782"/>
                    <a:pt x="9690" y="6933"/>
                  </a:cubicBezTo>
                  <a:cubicBezTo>
                    <a:pt x="8573" y="7410"/>
                    <a:pt x="7410" y="7852"/>
                    <a:pt x="6154" y="8340"/>
                  </a:cubicBezTo>
                  <a:cubicBezTo>
                    <a:pt x="4840" y="8864"/>
                    <a:pt x="3537" y="9352"/>
                    <a:pt x="2222" y="9841"/>
                  </a:cubicBezTo>
                  <a:lnTo>
                    <a:pt x="2176" y="9841"/>
                  </a:lnTo>
                  <a:cubicBezTo>
                    <a:pt x="1932" y="9934"/>
                    <a:pt x="1699" y="10027"/>
                    <a:pt x="1455" y="10027"/>
                  </a:cubicBezTo>
                  <a:cubicBezTo>
                    <a:pt x="1304" y="10027"/>
                    <a:pt x="1117" y="9981"/>
                    <a:pt x="966" y="9934"/>
                  </a:cubicBezTo>
                  <a:cubicBezTo>
                    <a:pt x="582" y="9736"/>
                    <a:pt x="338" y="9597"/>
                    <a:pt x="338" y="9062"/>
                  </a:cubicBezTo>
                  <a:cubicBezTo>
                    <a:pt x="338" y="8817"/>
                    <a:pt x="385" y="8631"/>
                    <a:pt x="385" y="8387"/>
                  </a:cubicBezTo>
                  <a:lnTo>
                    <a:pt x="478" y="7410"/>
                  </a:lnTo>
                  <a:cubicBezTo>
                    <a:pt x="536" y="6247"/>
                    <a:pt x="629" y="5084"/>
                    <a:pt x="722" y="3921"/>
                  </a:cubicBezTo>
                  <a:cubicBezTo>
                    <a:pt x="768" y="3444"/>
                    <a:pt x="827" y="2955"/>
                    <a:pt x="827" y="2467"/>
                  </a:cubicBezTo>
                  <a:cubicBezTo>
                    <a:pt x="873" y="2083"/>
                    <a:pt x="920" y="1745"/>
                    <a:pt x="920" y="1362"/>
                  </a:cubicBezTo>
                  <a:cubicBezTo>
                    <a:pt x="966" y="1071"/>
                    <a:pt x="966" y="722"/>
                    <a:pt x="1013" y="385"/>
                  </a:cubicBezTo>
                  <a:lnTo>
                    <a:pt x="10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7"/>
            <p:cNvSpPr/>
            <p:nvPr/>
          </p:nvSpPr>
          <p:spPr>
            <a:xfrm>
              <a:off x="716750" y="3431350"/>
              <a:ext cx="25" cy="8725"/>
            </a:xfrm>
            <a:custGeom>
              <a:avLst/>
              <a:gdLst/>
              <a:ahLst/>
              <a:cxnLst/>
              <a:rect l="l" t="t" r="r" b="b"/>
              <a:pathLst>
                <a:path w="1" h="349" extrusionOk="0">
                  <a:moveTo>
                    <a:pt x="0" y="0"/>
                  </a:moveTo>
                  <a:lnTo>
                    <a:pt x="0" y="0"/>
                  </a:lnTo>
                  <a:lnTo>
                    <a:pt x="0" y="349"/>
                  </a:lnTo>
                  <a:lnTo>
                    <a:pt x="0" y="34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7"/>
            <p:cNvSpPr/>
            <p:nvPr/>
          </p:nvSpPr>
          <p:spPr>
            <a:xfrm>
              <a:off x="438175" y="3271300"/>
              <a:ext cx="270175" cy="120225"/>
            </a:xfrm>
            <a:custGeom>
              <a:avLst/>
              <a:gdLst/>
              <a:ahLst/>
              <a:cxnLst/>
              <a:rect l="l" t="t" r="r" b="b"/>
              <a:pathLst>
                <a:path w="10807" h="4809" extrusionOk="0">
                  <a:moveTo>
                    <a:pt x="678" y="1"/>
                  </a:moveTo>
                  <a:cubicBezTo>
                    <a:pt x="508" y="1"/>
                    <a:pt x="331" y="30"/>
                    <a:pt x="140" y="63"/>
                  </a:cubicBezTo>
                  <a:cubicBezTo>
                    <a:pt x="93" y="109"/>
                    <a:pt x="47" y="109"/>
                    <a:pt x="0" y="156"/>
                  </a:cubicBezTo>
                  <a:cubicBezTo>
                    <a:pt x="0" y="203"/>
                    <a:pt x="47" y="249"/>
                    <a:pt x="47" y="296"/>
                  </a:cubicBezTo>
                  <a:cubicBezTo>
                    <a:pt x="140" y="296"/>
                    <a:pt x="233" y="296"/>
                    <a:pt x="338" y="354"/>
                  </a:cubicBezTo>
                  <a:cubicBezTo>
                    <a:pt x="524" y="354"/>
                    <a:pt x="768" y="400"/>
                    <a:pt x="966" y="447"/>
                  </a:cubicBezTo>
                  <a:cubicBezTo>
                    <a:pt x="1303" y="540"/>
                    <a:pt x="1640" y="645"/>
                    <a:pt x="1978" y="831"/>
                  </a:cubicBezTo>
                  <a:cubicBezTo>
                    <a:pt x="2420" y="1075"/>
                    <a:pt x="2908" y="1459"/>
                    <a:pt x="3385" y="1947"/>
                  </a:cubicBezTo>
                  <a:cubicBezTo>
                    <a:pt x="4362" y="2820"/>
                    <a:pt x="5281" y="3494"/>
                    <a:pt x="6340" y="3983"/>
                  </a:cubicBezTo>
                  <a:cubicBezTo>
                    <a:pt x="6630" y="4134"/>
                    <a:pt x="6921" y="4274"/>
                    <a:pt x="7270" y="4367"/>
                  </a:cubicBezTo>
                  <a:cubicBezTo>
                    <a:pt x="7561" y="4471"/>
                    <a:pt x="7852" y="4564"/>
                    <a:pt x="8189" y="4611"/>
                  </a:cubicBezTo>
                  <a:cubicBezTo>
                    <a:pt x="8480" y="4715"/>
                    <a:pt x="8817" y="4762"/>
                    <a:pt x="9154" y="4762"/>
                  </a:cubicBezTo>
                  <a:cubicBezTo>
                    <a:pt x="9445" y="4809"/>
                    <a:pt x="9782" y="4809"/>
                    <a:pt x="10120" y="4809"/>
                  </a:cubicBezTo>
                  <a:cubicBezTo>
                    <a:pt x="10318" y="4809"/>
                    <a:pt x="10515" y="4762"/>
                    <a:pt x="10701" y="4657"/>
                  </a:cubicBezTo>
                  <a:cubicBezTo>
                    <a:pt x="10760" y="4657"/>
                    <a:pt x="10806" y="4657"/>
                    <a:pt x="10806" y="4611"/>
                  </a:cubicBezTo>
                  <a:lnTo>
                    <a:pt x="10760" y="4564"/>
                  </a:lnTo>
                  <a:lnTo>
                    <a:pt x="10701" y="4564"/>
                  </a:lnTo>
                  <a:cubicBezTo>
                    <a:pt x="10655" y="4518"/>
                    <a:pt x="10608" y="4518"/>
                    <a:pt x="10562" y="4471"/>
                  </a:cubicBezTo>
                  <a:lnTo>
                    <a:pt x="10364" y="4471"/>
                  </a:lnTo>
                  <a:cubicBezTo>
                    <a:pt x="10120" y="4425"/>
                    <a:pt x="9887" y="4367"/>
                    <a:pt x="9596" y="4367"/>
                  </a:cubicBezTo>
                  <a:lnTo>
                    <a:pt x="9538" y="4367"/>
                  </a:lnTo>
                  <a:cubicBezTo>
                    <a:pt x="9306" y="4320"/>
                    <a:pt x="9015" y="4274"/>
                    <a:pt x="8771" y="4227"/>
                  </a:cubicBezTo>
                  <a:cubicBezTo>
                    <a:pt x="8573" y="4227"/>
                    <a:pt x="8375" y="4180"/>
                    <a:pt x="8189" y="4134"/>
                  </a:cubicBezTo>
                  <a:cubicBezTo>
                    <a:pt x="7898" y="4076"/>
                    <a:pt x="7561" y="3983"/>
                    <a:pt x="7212" y="3890"/>
                  </a:cubicBezTo>
                  <a:cubicBezTo>
                    <a:pt x="6875" y="3738"/>
                    <a:pt x="6537" y="3599"/>
                    <a:pt x="6200" y="3401"/>
                  </a:cubicBezTo>
                  <a:cubicBezTo>
                    <a:pt x="6002" y="3308"/>
                    <a:pt x="5758" y="3157"/>
                    <a:pt x="5572" y="3017"/>
                  </a:cubicBezTo>
                  <a:cubicBezTo>
                    <a:pt x="5235" y="2820"/>
                    <a:pt x="4944" y="2622"/>
                    <a:pt x="4595" y="2389"/>
                  </a:cubicBezTo>
                  <a:cubicBezTo>
                    <a:pt x="4502" y="2285"/>
                    <a:pt x="4455" y="2238"/>
                    <a:pt x="4362" y="2145"/>
                  </a:cubicBezTo>
                  <a:cubicBezTo>
                    <a:pt x="4258" y="2040"/>
                    <a:pt x="4165" y="1994"/>
                    <a:pt x="4071" y="1901"/>
                  </a:cubicBezTo>
                  <a:lnTo>
                    <a:pt x="3920" y="1808"/>
                  </a:lnTo>
                  <a:cubicBezTo>
                    <a:pt x="3827" y="1656"/>
                    <a:pt x="3676" y="1563"/>
                    <a:pt x="3583" y="1459"/>
                  </a:cubicBezTo>
                  <a:cubicBezTo>
                    <a:pt x="2908" y="877"/>
                    <a:pt x="2129" y="296"/>
                    <a:pt x="1059" y="63"/>
                  </a:cubicBezTo>
                  <a:cubicBezTo>
                    <a:pt x="933" y="18"/>
                    <a:pt x="807" y="1"/>
                    <a:pt x="6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7"/>
            <p:cNvSpPr/>
            <p:nvPr/>
          </p:nvSpPr>
          <p:spPr>
            <a:xfrm>
              <a:off x="439325" y="32786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7"/>
            <p:cNvSpPr/>
            <p:nvPr/>
          </p:nvSpPr>
          <p:spPr>
            <a:xfrm>
              <a:off x="642875" y="3295825"/>
              <a:ext cx="47150" cy="32600"/>
            </a:xfrm>
            <a:custGeom>
              <a:avLst/>
              <a:gdLst/>
              <a:ahLst/>
              <a:cxnLst/>
              <a:rect l="l" t="t" r="r" b="b"/>
              <a:pathLst>
                <a:path w="1886" h="1304" extrusionOk="0">
                  <a:moveTo>
                    <a:pt x="245" y="1"/>
                  </a:moveTo>
                  <a:cubicBezTo>
                    <a:pt x="187" y="1"/>
                    <a:pt x="141" y="1"/>
                    <a:pt x="141" y="47"/>
                  </a:cubicBezTo>
                  <a:cubicBezTo>
                    <a:pt x="94" y="94"/>
                    <a:pt x="1" y="140"/>
                    <a:pt x="141" y="292"/>
                  </a:cubicBezTo>
                  <a:cubicBezTo>
                    <a:pt x="629" y="873"/>
                    <a:pt x="1211" y="1210"/>
                    <a:pt x="1885" y="1304"/>
                  </a:cubicBezTo>
                  <a:cubicBezTo>
                    <a:pt x="1885" y="1257"/>
                    <a:pt x="1839" y="1210"/>
                    <a:pt x="1839" y="1164"/>
                  </a:cubicBezTo>
                  <a:cubicBezTo>
                    <a:pt x="1792" y="1164"/>
                    <a:pt x="1792" y="1117"/>
                    <a:pt x="1792" y="1117"/>
                  </a:cubicBezTo>
                  <a:cubicBezTo>
                    <a:pt x="1304" y="768"/>
                    <a:pt x="873" y="385"/>
                    <a:pt x="385" y="47"/>
                  </a:cubicBezTo>
                  <a:cubicBezTo>
                    <a:pt x="338" y="1"/>
                    <a:pt x="292" y="1"/>
                    <a:pt x="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7"/>
            <p:cNvSpPr/>
            <p:nvPr/>
          </p:nvSpPr>
          <p:spPr>
            <a:xfrm>
              <a:off x="527725" y="2740725"/>
              <a:ext cx="155025" cy="333275"/>
            </a:xfrm>
            <a:custGeom>
              <a:avLst/>
              <a:gdLst/>
              <a:ahLst/>
              <a:cxnLst/>
              <a:rect l="l" t="t" r="r" b="b"/>
              <a:pathLst>
                <a:path w="6201" h="13331" extrusionOk="0">
                  <a:moveTo>
                    <a:pt x="2374" y="1"/>
                  </a:moveTo>
                  <a:lnTo>
                    <a:pt x="2176" y="59"/>
                  </a:lnTo>
                  <a:lnTo>
                    <a:pt x="2129" y="59"/>
                  </a:lnTo>
                  <a:lnTo>
                    <a:pt x="2176" y="442"/>
                  </a:lnTo>
                  <a:cubicBezTo>
                    <a:pt x="2281" y="1071"/>
                    <a:pt x="2420" y="1699"/>
                    <a:pt x="2467" y="2280"/>
                  </a:cubicBezTo>
                  <a:lnTo>
                    <a:pt x="2467" y="2327"/>
                  </a:lnTo>
                  <a:cubicBezTo>
                    <a:pt x="2665" y="3595"/>
                    <a:pt x="2816" y="4897"/>
                    <a:pt x="2955" y="6107"/>
                  </a:cubicBezTo>
                  <a:cubicBezTo>
                    <a:pt x="2955" y="6351"/>
                    <a:pt x="3002" y="6642"/>
                    <a:pt x="3002" y="6933"/>
                  </a:cubicBezTo>
                  <a:cubicBezTo>
                    <a:pt x="3002" y="7177"/>
                    <a:pt x="3002" y="7514"/>
                    <a:pt x="3048" y="7759"/>
                  </a:cubicBezTo>
                  <a:cubicBezTo>
                    <a:pt x="3107" y="8201"/>
                    <a:pt x="3200" y="8631"/>
                    <a:pt x="3246" y="9073"/>
                  </a:cubicBezTo>
                  <a:cubicBezTo>
                    <a:pt x="3293" y="9259"/>
                    <a:pt x="3293" y="9457"/>
                    <a:pt x="3339" y="9655"/>
                  </a:cubicBezTo>
                  <a:cubicBezTo>
                    <a:pt x="3339" y="9701"/>
                    <a:pt x="3339" y="9748"/>
                    <a:pt x="3397" y="9794"/>
                  </a:cubicBezTo>
                  <a:lnTo>
                    <a:pt x="3397" y="9945"/>
                  </a:lnTo>
                  <a:lnTo>
                    <a:pt x="3293" y="9992"/>
                  </a:lnTo>
                  <a:cubicBezTo>
                    <a:pt x="3246" y="9992"/>
                    <a:pt x="3153" y="10038"/>
                    <a:pt x="3048" y="10038"/>
                  </a:cubicBezTo>
                  <a:cubicBezTo>
                    <a:pt x="2909" y="10085"/>
                    <a:pt x="2711" y="10131"/>
                    <a:pt x="2571" y="10178"/>
                  </a:cubicBezTo>
                  <a:cubicBezTo>
                    <a:pt x="2129" y="10329"/>
                    <a:pt x="1699" y="10527"/>
                    <a:pt x="1211" y="10713"/>
                  </a:cubicBezTo>
                  <a:lnTo>
                    <a:pt x="629" y="10957"/>
                  </a:lnTo>
                  <a:lnTo>
                    <a:pt x="338" y="9887"/>
                  </a:lnTo>
                  <a:lnTo>
                    <a:pt x="1" y="9992"/>
                  </a:lnTo>
                  <a:cubicBezTo>
                    <a:pt x="245" y="11108"/>
                    <a:pt x="536" y="12213"/>
                    <a:pt x="827" y="13330"/>
                  </a:cubicBezTo>
                  <a:lnTo>
                    <a:pt x="1164" y="13237"/>
                  </a:lnTo>
                  <a:lnTo>
                    <a:pt x="1164" y="13190"/>
                  </a:lnTo>
                  <a:lnTo>
                    <a:pt x="1118" y="12993"/>
                  </a:lnTo>
                  <a:cubicBezTo>
                    <a:pt x="1071" y="12702"/>
                    <a:pt x="966" y="12365"/>
                    <a:pt x="920" y="12074"/>
                  </a:cubicBezTo>
                  <a:lnTo>
                    <a:pt x="722" y="11341"/>
                  </a:lnTo>
                  <a:lnTo>
                    <a:pt x="827" y="11341"/>
                  </a:lnTo>
                  <a:cubicBezTo>
                    <a:pt x="1746" y="11050"/>
                    <a:pt x="2571" y="10818"/>
                    <a:pt x="3339" y="10329"/>
                  </a:cubicBezTo>
                  <a:lnTo>
                    <a:pt x="3444" y="10283"/>
                  </a:lnTo>
                  <a:lnTo>
                    <a:pt x="3490" y="10376"/>
                  </a:lnTo>
                  <a:cubicBezTo>
                    <a:pt x="3490" y="10527"/>
                    <a:pt x="3537" y="10666"/>
                    <a:pt x="3537" y="10760"/>
                  </a:cubicBezTo>
                  <a:lnTo>
                    <a:pt x="3583" y="10864"/>
                  </a:lnTo>
                  <a:lnTo>
                    <a:pt x="3688" y="10864"/>
                  </a:lnTo>
                  <a:lnTo>
                    <a:pt x="3979" y="10818"/>
                  </a:lnTo>
                  <a:cubicBezTo>
                    <a:pt x="3921" y="10713"/>
                    <a:pt x="3921" y="10666"/>
                    <a:pt x="3921" y="10573"/>
                  </a:cubicBezTo>
                  <a:lnTo>
                    <a:pt x="3828" y="10178"/>
                  </a:lnTo>
                  <a:lnTo>
                    <a:pt x="3921" y="10178"/>
                  </a:lnTo>
                  <a:lnTo>
                    <a:pt x="4409" y="9992"/>
                  </a:lnTo>
                  <a:cubicBezTo>
                    <a:pt x="4898" y="9841"/>
                    <a:pt x="5328" y="9701"/>
                    <a:pt x="5817" y="9550"/>
                  </a:cubicBezTo>
                  <a:cubicBezTo>
                    <a:pt x="5863" y="9503"/>
                    <a:pt x="5863" y="9503"/>
                    <a:pt x="5910" y="9503"/>
                  </a:cubicBezTo>
                  <a:cubicBezTo>
                    <a:pt x="6014" y="9457"/>
                    <a:pt x="6061" y="9410"/>
                    <a:pt x="6154" y="9306"/>
                  </a:cubicBezTo>
                  <a:cubicBezTo>
                    <a:pt x="6200" y="9306"/>
                    <a:pt x="6200" y="9259"/>
                    <a:pt x="6200" y="9213"/>
                  </a:cubicBezTo>
                  <a:lnTo>
                    <a:pt x="5956" y="9213"/>
                  </a:lnTo>
                  <a:cubicBezTo>
                    <a:pt x="5724" y="9213"/>
                    <a:pt x="5479" y="9213"/>
                    <a:pt x="5235" y="9259"/>
                  </a:cubicBezTo>
                  <a:cubicBezTo>
                    <a:pt x="4898" y="9306"/>
                    <a:pt x="4607" y="9410"/>
                    <a:pt x="4270" y="9503"/>
                  </a:cubicBezTo>
                  <a:cubicBezTo>
                    <a:pt x="4118" y="9550"/>
                    <a:pt x="3979" y="9596"/>
                    <a:pt x="3828" y="9655"/>
                  </a:cubicBezTo>
                  <a:lnTo>
                    <a:pt x="3735" y="9701"/>
                  </a:lnTo>
                  <a:lnTo>
                    <a:pt x="3735" y="9550"/>
                  </a:lnTo>
                  <a:cubicBezTo>
                    <a:pt x="3630" y="9166"/>
                    <a:pt x="3583" y="8782"/>
                    <a:pt x="3537" y="8387"/>
                  </a:cubicBezTo>
                  <a:lnTo>
                    <a:pt x="3490" y="8049"/>
                  </a:lnTo>
                  <a:lnTo>
                    <a:pt x="3781" y="8003"/>
                  </a:lnTo>
                  <a:cubicBezTo>
                    <a:pt x="3921" y="8003"/>
                    <a:pt x="4072" y="7956"/>
                    <a:pt x="4270" y="7956"/>
                  </a:cubicBezTo>
                  <a:cubicBezTo>
                    <a:pt x="4793" y="7852"/>
                    <a:pt x="5375" y="7666"/>
                    <a:pt x="5910" y="7270"/>
                  </a:cubicBezTo>
                  <a:lnTo>
                    <a:pt x="5956" y="7224"/>
                  </a:lnTo>
                  <a:cubicBezTo>
                    <a:pt x="5956" y="7177"/>
                    <a:pt x="5910" y="7177"/>
                    <a:pt x="5910" y="7177"/>
                  </a:cubicBezTo>
                  <a:lnTo>
                    <a:pt x="5863" y="7177"/>
                  </a:lnTo>
                  <a:cubicBezTo>
                    <a:pt x="5433" y="7224"/>
                    <a:pt x="4991" y="7270"/>
                    <a:pt x="4607" y="7328"/>
                  </a:cubicBezTo>
                  <a:cubicBezTo>
                    <a:pt x="4363" y="7375"/>
                    <a:pt x="4118" y="7421"/>
                    <a:pt x="3874" y="7468"/>
                  </a:cubicBezTo>
                  <a:cubicBezTo>
                    <a:pt x="3781" y="7468"/>
                    <a:pt x="3688" y="7514"/>
                    <a:pt x="3583" y="7514"/>
                  </a:cubicBezTo>
                  <a:lnTo>
                    <a:pt x="3444" y="7561"/>
                  </a:lnTo>
                  <a:lnTo>
                    <a:pt x="3293" y="6060"/>
                  </a:lnTo>
                  <a:lnTo>
                    <a:pt x="3397" y="6060"/>
                  </a:lnTo>
                  <a:cubicBezTo>
                    <a:pt x="3537" y="6014"/>
                    <a:pt x="3688" y="6014"/>
                    <a:pt x="3828" y="5967"/>
                  </a:cubicBezTo>
                  <a:cubicBezTo>
                    <a:pt x="4212" y="5921"/>
                    <a:pt x="4560" y="5816"/>
                    <a:pt x="4898" y="5770"/>
                  </a:cubicBezTo>
                  <a:cubicBezTo>
                    <a:pt x="5037" y="5723"/>
                    <a:pt x="5235" y="5584"/>
                    <a:pt x="5375" y="5525"/>
                  </a:cubicBezTo>
                  <a:cubicBezTo>
                    <a:pt x="5433" y="5479"/>
                    <a:pt x="5479" y="5432"/>
                    <a:pt x="5572" y="5432"/>
                  </a:cubicBezTo>
                  <a:lnTo>
                    <a:pt x="5572" y="5386"/>
                  </a:lnTo>
                  <a:lnTo>
                    <a:pt x="5572" y="5339"/>
                  </a:lnTo>
                  <a:lnTo>
                    <a:pt x="5328" y="5339"/>
                  </a:lnTo>
                  <a:cubicBezTo>
                    <a:pt x="5189" y="5339"/>
                    <a:pt x="5084" y="5386"/>
                    <a:pt x="4944" y="5386"/>
                  </a:cubicBezTo>
                  <a:cubicBezTo>
                    <a:pt x="4700" y="5386"/>
                    <a:pt x="4502" y="5386"/>
                    <a:pt x="4316" y="5432"/>
                  </a:cubicBezTo>
                  <a:cubicBezTo>
                    <a:pt x="4118" y="5432"/>
                    <a:pt x="3921" y="5479"/>
                    <a:pt x="3688" y="5525"/>
                  </a:cubicBezTo>
                  <a:cubicBezTo>
                    <a:pt x="3583" y="5584"/>
                    <a:pt x="3490" y="5584"/>
                    <a:pt x="3397" y="5630"/>
                  </a:cubicBezTo>
                  <a:lnTo>
                    <a:pt x="3293" y="5630"/>
                  </a:lnTo>
                  <a:lnTo>
                    <a:pt x="3293" y="5525"/>
                  </a:lnTo>
                  <a:cubicBezTo>
                    <a:pt x="3246" y="5293"/>
                    <a:pt x="3246" y="5049"/>
                    <a:pt x="3200" y="4851"/>
                  </a:cubicBezTo>
                  <a:lnTo>
                    <a:pt x="3153" y="4362"/>
                  </a:lnTo>
                  <a:lnTo>
                    <a:pt x="3688" y="4362"/>
                  </a:lnTo>
                  <a:cubicBezTo>
                    <a:pt x="3828" y="4362"/>
                    <a:pt x="3921" y="4362"/>
                    <a:pt x="4072" y="4316"/>
                  </a:cubicBezTo>
                  <a:cubicBezTo>
                    <a:pt x="4456" y="4269"/>
                    <a:pt x="4793" y="4130"/>
                    <a:pt x="5084" y="3781"/>
                  </a:cubicBezTo>
                  <a:cubicBezTo>
                    <a:pt x="4747" y="3781"/>
                    <a:pt x="4409" y="3839"/>
                    <a:pt x="4072" y="3885"/>
                  </a:cubicBezTo>
                  <a:cubicBezTo>
                    <a:pt x="3781" y="3932"/>
                    <a:pt x="3490" y="3978"/>
                    <a:pt x="3200" y="3978"/>
                  </a:cubicBezTo>
                  <a:lnTo>
                    <a:pt x="3107" y="3978"/>
                  </a:lnTo>
                  <a:lnTo>
                    <a:pt x="3048" y="3641"/>
                  </a:lnTo>
                  <a:cubicBezTo>
                    <a:pt x="3048" y="3443"/>
                    <a:pt x="3002" y="3257"/>
                    <a:pt x="2955" y="3060"/>
                  </a:cubicBezTo>
                  <a:lnTo>
                    <a:pt x="2909" y="2769"/>
                  </a:lnTo>
                  <a:cubicBezTo>
                    <a:pt x="2816" y="2327"/>
                    <a:pt x="2758" y="1896"/>
                    <a:pt x="2665" y="1513"/>
                  </a:cubicBezTo>
                  <a:cubicBezTo>
                    <a:pt x="2571" y="1024"/>
                    <a:pt x="2467" y="489"/>
                    <a:pt x="2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7"/>
            <p:cNvSpPr/>
            <p:nvPr/>
          </p:nvSpPr>
          <p:spPr>
            <a:xfrm>
              <a:off x="582125" y="2740725"/>
              <a:ext cx="4950" cy="1475"/>
            </a:xfrm>
            <a:custGeom>
              <a:avLst/>
              <a:gdLst/>
              <a:ahLst/>
              <a:cxnLst/>
              <a:rect l="l" t="t" r="r" b="b"/>
              <a:pathLst>
                <a:path w="198" h="59" extrusionOk="0">
                  <a:moveTo>
                    <a:pt x="198" y="1"/>
                  </a:moveTo>
                  <a:lnTo>
                    <a:pt x="0" y="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7"/>
            <p:cNvSpPr/>
            <p:nvPr/>
          </p:nvSpPr>
          <p:spPr>
            <a:xfrm>
              <a:off x="548375" y="3071650"/>
              <a:ext cx="8475" cy="2350"/>
            </a:xfrm>
            <a:custGeom>
              <a:avLst/>
              <a:gdLst/>
              <a:ahLst/>
              <a:cxnLst/>
              <a:rect l="l" t="t" r="r" b="b"/>
              <a:pathLst>
                <a:path w="339" h="94" extrusionOk="0">
                  <a:moveTo>
                    <a:pt x="1" y="93"/>
                  </a:moveTo>
                  <a:lnTo>
                    <a:pt x="338" y="0"/>
                  </a:lnTo>
                  <a:lnTo>
                    <a:pt x="338" y="0"/>
                  </a:lnTo>
                  <a:lnTo>
                    <a:pt x="1" y="9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7"/>
            <p:cNvSpPr/>
            <p:nvPr/>
          </p:nvSpPr>
          <p:spPr>
            <a:xfrm>
              <a:off x="608875" y="2852375"/>
              <a:ext cx="1175" cy="25"/>
            </a:xfrm>
            <a:custGeom>
              <a:avLst/>
              <a:gdLst/>
              <a:ahLst/>
              <a:cxnLst/>
              <a:rect l="l" t="t" r="r" b="b"/>
              <a:pathLst>
                <a:path w="47" h="1" extrusionOk="0">
                  <a:moveTo>
                    <a:pt x="47" y="1"/>
                  </a:moveTo>
                  <a:lnTo>
                    <a:pt x="47" y="1"/>
                  </a:ln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7"/>
            <p:cNvSpPr/>
            <p:nvPr/>
          </p:nvSpPr>
          <p:spPr>
            <a:xfrm>
              <a:off x="608875" y="285237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7"/>
            <p:cNvSpPr/>
            <p:nvPr/>
          </p:nvSpPr>
          <p:spPr>
            <a:xfrm>
              <a:off x="680400" y="2920150"/>
              <a:ext cx="25" cy="25"/>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7"/>
            <p:cNvSpPr/>
            <p:nvPr/>
          </p:nvSpPr>
          <p:spPr>
            <a:xfrm>
              <a:off x="618450" y="3013475"/>
              <a:ext cx="55875" cy="244875"/>
            </a:xfrm>
            <a:custGeom>
              <a:avLst/>
              <a:gdLst/>
              <a:ahLst/>
              <a:cxnLst/>
              <a:rect l="l" t="t" r="r" b="b"/>
              <a:pathLst>
                <a:path w="2235" h="9795" extrusionOk="0">
                  <a:moveTo>
                    <a:pt x="2141" y="1"/>
                  </a:moveTo>
                  <a:cubicBezTo>
                    <a:pt x="1943" y="47"/>
                    <a:pt x="1699" y="47"/>
                    <a:pt x="1455" y="140"/>
                  </a:cubicBezTo>
                  <a:cubicBezTo>
                    <a:pt x="1269" y="198"/>
                    <a:pt x="1025" y="292"/>
                    <a:pt x="780" y="385"/>
                  </a:cubicBezTo>
                  <a:lnTo>
                    <a:pt x="443" y="489"/>
                  </a:lnTo>
                  <a:lnTo>
                    <a:pt x="350" y="94"/>
                  </a:lnTo>
                  <a:lnTo>
                    <a:pt x="1" y="140"/>
                  </a:lnTo>
                  <a:cubicBezTo>
                    <a:pt x="1" y="292"/>
                    <a:pt x="59" y="431"/>
                    <a:pt x="59" y="629"/>
                  </a:cubicBezTo>
                  <a:cubicBezTo>
                    <a:pt x="152" y="1117"/>
                    <a:pt x="199" y="1652"/>
                    <a:pt x="292" y="2176"/>
                  </a:cubicBezTo>
                  <a:cubicBezTo>
                    <a:pt x="443" y="3153"/>
                    <a:pt x="536" y="4118"/>
                    <a:pt x="734" y="5084"/>
                  </a:cubicBezTo>
                  <a:cubicBezTo>
                    <a:pt x="931" y="6154"/>
                    <a:pt x="1164" y="7224"/>
                    <a:pt x="1408" y="8236"/>
                  </a:cubicBezTo>
                  <a:cubicBezTo>
                    <a:pt x="1455" y="8631"/>
                    <a:pt x="1560" y="9015"/>
                    <a:pt x="1653" y="9399"/>
                  </a:cubicBezTo>
                  <a:cubicBezTo>
                    <a:pt x="1653" y="9504"/>
                    <a:pt x="1699" y="9597"/>
                    <a:pt x="1746" y="9690"/>
                  </a:cubicBezTo>
                  <a:lnTo>
                    <a:pt x="1746" y="9794"/>
                  </a:lnTo>
                  <a:lnTo>
                    <a:pt x="1990" y="9794"/>
                  </a:lnTo>
                  <a:cubicBezTo>
                    <a:pt x="1990" y="9550"/>
                    <a:pt x="1943" y="9306"/>
                    <a:pt x="1897" y="9062"/>
                  </a:cubicBezTo>
                  <a:cubicBezTo>
                    <a:pt x="1850" y="8817"/>
                    <a:pt x="1804" y="8527"/>
                    <a:pt x="1746" y="8282"/>
                  </a:cubicBezTo>
                  <a:cubicBezTo>
                    <a:pt x="1699" y="8096"/>
                    <a:pt x="1653" y="7945"/>
                    <a:pt x="1606" y="7759"/>
                  </a:cubicBezTo>
                  <a:cubicBezTo>
                    <a:pt x="1606" y="7515"/>
                    <a:pt x="1560" y="7270"/>
                    <a:pt x="1513" y="7026"/>
                  </a:cubicBezTo>
                  <a:cubicBezTo>
                    <a:pt x="1408" y="6689"/>
                    <a:pt x="1362" y="6305"/>
                    <a:pt x="1269" y="5956"/>
                  </a:cubicBezTo>
                  <a:lnTo>
                    <a:pt x="1222" y="5619"/>
                  </a:lnTo>
                  <a:lnTo>
                    <a:pt x="1025" y="4746"/>
                  </a:lnTo>
                  <a:lnTo>
                    <a:pt x="1164" y="4746"/>
                  </a:lnTo>
                  <a:cubicBezTo>
                    <a:pt x="1201" y="4752"/>
                    <a:pt x="1235" y="4755"/>
                    <a:pt x="1265" y="4755"/>
                  </a:cubicBezTo>
                  <a:cubicBezTo>
                    <a:pt x="1470" y="4755"/>
                    <a:pt x="1519" y="4622"/>
                    <a:pt x="1560" y="4409"/>
                  </a:cubicBezTo>
                  <a:cubicBezTo>
                    <a:pt x="1606" y="4409"/>
                    <a:pt x="1606" y="4409"/>
                    <a:pt x="1606" y="4363"/>
                  </a:cubicBezTo>
                  <a:lnTo>
                    <a:pt x="1606" y="4363"/>
                  </a:lnTo>
                  <a:cubicBezTo>
                    <a:pt x="1513" y="4409"/>
                    <a:pt x="1455" y="4409"/>
                    <a:pt x="1408" y="4409"/>
                  </a:cubicBezTo>
                  <a:lnTo>
                    <a:pt x="1118" y="4502"/>
                  </a:lnTo>
                  <a:lnTo>
                    <a:pt x="1071" y="4456"/>
                  </a:lnTo>
                  <a:lnTo>
                    <a:pt x="1025" y="4409"/>
                  </a:lnTo>
                  <a:lnTo>
                    <a:pt x="978" y="4363"/>
                  </a:lnTo>
                  <a:lnTo>
                    <a:pt x="1025" y="4269"/>
                  </a:lnTo>
                  <a:lnTo>
                    <a:pt x="1025" y="4211"/>
                  </a:lnTo>
                  <a:cubicBezTo>
                    <a:pt x="1071" y="4165"/>
                    <a:pt x="1071" y="4118"/>
                    <a:pt x="1164" y="4072"/>
                  </a:cubicBezTo>
                  <a:cubicBezTo>
                    <a:pt x="1315" y="3979"/>
                    <a:pt x="1455" y="3827"/>
                    <a:pt x="1513" y="3630"/>
                  </a:cubicBezTo>
                  <a:cubicBezTo>
                    <a:pt x="1362" y="3630"/>
                    <a:pt x="1164" y="3583"/>
                    <a:pt x="978" y="3583"/>
                  </a:cubicBezTo>
                  <a:lnTo>
                    <a:pt x="931" y="3583"/>
                  </a:lnTo>
                  <a:lnTo>
                    <a:pt x="780" y="2571"/>
                  </a:lnTo>
                  <a:lnTo>
                    <a:pt x="873" y="2525"/>
                  </a:lnTo>
                  <a:lnTo>
                    <a:pt x="1071" y="2525"/>
                  </a:lnTo>
                  <a:cubicBezTo>
                    <a:pt x="1164" y="2467"/>
                    <a:pt x="1315" y="2467"/>
                    <a:pt x="1408" y="2420"/>
                  </a:cubicBezTo>
                  <a:cubicBezTo>
                    <a:pt x="1653" y="2374"/>
                    <a:pt x="1850" y="2280"/>
                    <a:pt x="1990" y="2129"/>
                  </a:cubicBezTo>
                  <a:lnTo>
                    <a:pt x="2036" y="2083"/>
                  </a:lnTo>
                  <a:lnTo>
                    <a:pt x="2095" y="2036"/>
                  </a:lnTo>
                  <a:lnTo>
                    <a:pt x="2095" y="1990"/>
                  </a:lnTo>
                  <a:lnTo>
                    <a:pt x="2095" y="1943"/>
                  </a:lnTo>
                  <a:cubicBezTo>
                    <a:pt x="2095" y="1943"/>
                    <a:pt x="2036" y="1885"/>
                    <a:pt x="1990" y="1885"/>
                  </a:cubicBezTo>
                  <a:cubicBezTo>
                    <a:pt x="1990" y="1839"/>
                    <a:pt x="1943" y="1839"/>
                    <a:pt x="1897" y="1839"/>
                  </a:cubicBezTo>
                  <a:cubicBezTo>
                    <a:pt x="1846" y="1823"/>
                    <a:pt x="1792" y="1818"/>
                    <a:pt x="1737" y="1818"/>
                  </a:cubicBezTo>
                  <a:cubicBezTo>
                    <a:pt x="1625" y="1818"/>
                    <a:pt x="1509" y="1839"/>
                    <a:pt x="1408" y="1839"/>
                  </a:cubicBezTo>
                  <a:cubicBezTo>
                    <a:pt x="1269" y="1885"/>
                    <a:pt x="1118" y="1885"/>
                    <a:pt x="978" y="1943"/>
                  </a:cubicBezTo>
                  <a:cubicBezTo>
                    <a:pt x="931" y="1990"/>
                    <a:pt x="873" y="1990"/>
                    <a:pt x="780" y="1990"/>
                  </a:cubicBezTo>
                  <a:lnTo>
                    <a:pt x="687" y="2036"/>
                  </a:lnTo>
                  <a:lnTo>
                    <a:pt x="536" y="1071"/>
                  </a:lnTo>
                  <a:lnTo>
                    <a:pt x="583" y="1013"/>
                  </a:lnTo>
                  <a:cubicBezTo>
                    <a:pt x="734" y="966"/>
                    <a:pt x="827" y="966"/>
                    <a:pt x="931" y="920"/>
                  </a:cubicBezTo>
                  <a:cubicBezTo>
                    <a:pt x="1222" y="827"/>
                    <a:pt x="1455" y="722"/>
                    <a:pt x="1699" y="582"/>
                  </a:cubicBezTo>
                  <a:cubicBezTo>
                    <a:pt x="1850" y="489"/>
                    <a:pt x="1990" y="338"/>
                    <a:pt x="2188" y="140"/>
                  </a:cubicBezTo>
                  <a:cubicBezTo>
                    <a:pt x="2234" y="94"/>
                    <a:pt x="2234" y="94"/>
                    <a:pt x="2234" y="47"/>
                  </a:cubicBezTo>
                  <a:cubicBezTo>
                    <a:pt x="2234" y="47"/>
                    <a:pt x="2188" y="1"/>
                    <a:pt x="2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7"/>
            <p:cNvSpPr/>
            <p:nvPr/>
          </p:nvSpPr>
          <p:spPr>
            <a:xfrm>
              <a:off x="637950" y="3318800"/>
              <a:ext cx="30250" cy="23000"/>
            </a:xfrm>
            <a:custGeom>
              <a:avLst/>
              <a:gdLst/>
              <a:ahLst/>
              <a:cxnLst/>
              <a:rect l="l" t="t" r="r" b="b"/>
              <a:pathLst>
                <a:path w="1210" h="920" extrusionOk="0">
                  <a:moveTo>
                    <a:pt x="198" y="1"/>
                  </a:moveTo>
                  <a:cubicBezTo>
                    <a:pt x="151" y="1"/>
                    <a:pt x="151" y="1"/>
                    <a:pt x="93" y="47"/>
                  </a:cubicBezTo>
                  <a:cubicBezTo>
                    <a:pt x="0" y="94"/>
                    <a:pt x="0" y="198"/>
                    <a:pt x="151" y="385"/>
                  </a:cubicBezTo>
                  <a:cubicBezTo>
                    <a:pt x="245" y="536"/>
                    <a:pt x="384" y="675"/>
                    <a:pt x="582" y="780"/>
                  </a:cubicBezTo>
                  <a:cubicBezTo>
                    <a:pt x="733" y="827"/>
                    <a:pt x="919" y="873"/>
                    <a:pt x="1163" y="920"/>
                  </a:cubicBezTo>
                  <a:lnTo>
                    <a:pt x="1210" y="873"/>
                  </a:lnTo>
                  <a:cubicBezTo>
                    <a:pt x="1210" y="873"/>
                    <a:pt x="1210" y="827"/>
                    <a:pt x="1163" y="780"/>
                  </a:cubicBezTo>
                  <a:cubicBezTo>
                    <a:pt x="1024" y="629"/>
                    <a:pt x="826" y="431"/>
                    <a:pt x="628" y="291"/>
                  </a:cubicBezTo>
                  <a:lnTo>
                    <a:pt x="384" y="94"/>
                  </a:lnTo>
                  <a:cubicBezTo>
                    <a:pt x="338" y="47"/>
                    <a:pt x="245" y="1"/>
                    <a:pt x="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7"/>
            <p:cNvSpPr/>
            <p:nvPr/>
          </p:nvSpPr>
          <p:spPr>
            <a:xfrm>
              <a:off x="537325" y="2407775"/>
              <a:ext cx="123625" cy="162275"/>
            </a:xfrm>
            <a:custGeom>
              <a:avLst/>
              <a:gdLst/>
              <a:ahLst/>
              <a:cxnLst/>
              <a:rect l="l" t="t" r="r" b="b"/>
              <a:pathLst>
                <a:path w="4945" h="6491" extrusionOk="0">
                  <a:moveTo>
                    <a:pt x="152" y="1"/>
                  </a:moveTo>
                  <a:cubicBezTo>
                    <a:pt x="152" y="1"/>
                    <a:pt x="105" y="1"/>
                    <a:pt x="47" y="47"/>
                  </a:cubicBezTo>
                  <a:cubicBezTo>
                    <a:pt x="1" y="94"/>
                    <a:pt x="1" y="140"/>
                    <a:pt x="47" y="338"/>
                  </a:cubicBezTo>
                  <a:cubicBezTo>
                    <a:pt x="105" y="431"/>
                    <a:pt x="105" y="524"/>
                    <a:pt x="152" y="629"/>
                  </a:cubicBezTo>
                  <a:cubicBezTo>
                    <a:pt x="199" y="768"/>
                    <a:pt x="199" y="919"/>
                    <a:pt x="245" y="1059"/>
                  </a:cubicBezTo>
                  <a:cubicBezTo>
                    <a:pt x="245" y="1257"/>
                    <a:pt x="292" y="1454"/>
                    <a:pt x="338" y="1594"/>
                  </a:cubicBezTo>
                  <a:cubicBezTo>
                    <a:pt x="396" y="1745"/>
                    <a:pt x="396" y="1838"/>
                    <a:pt x="443" y="1931"/>
                  </a:cubicBezTo>
                  <a:cubicBezTo>
                    <a:pt x="734" y="2559"/>
                    <a:pt x="873" y="3199"/>
                    <a:pt x="1024" y="3827"/>
                  </a:cubicBezTo>
                  <a:lnTo>
                    <a:pt x="1164" y="4409"/>
                  </a:lnTo>
                  <a:cubicBezTo>
                    <a:pt x="1315" y="4990"/>
                    <a:pt x="1501" y="5619"/>
                    <a:pt x="1652" y="6247"/>
                  </a:cubicBezTo>
                  <a:cubicBezTo>
                    <a:pt x="1745" y="6398"/>
                    <a:pt x="1850" y="6491"/>
                    <a:pt x="1990" y="6491"/>
                  </a:cubicBezTo>
                  <a:lnTo>
                    <a:pt x="2141" y="6444"/>
                  </a:lnTo>
                  <a:lnTo>
                    <a:pt x="2281" y="6398"/>
                  </a:lnTo>
                  <a:cubicBezTo>
                    <a:pt x="2234" y="6398"/>
                    <a:pt x="2187" y="6340"/>
                    <a:pt x="2187" y="6340"/>
                  </a:cubicBezTo>
                  <a:lnTo>
                    <a:pt x="2083" y="6340"/>
                  </a:lnTo>
                  <a:lnTo>
                    <a:pt x="2083" y="6293"/>
                  </a:lnTo>
                  <a:cubicBezTo>
                    <a:pt x="1897" y="5665"/>
                    <a:pt x="1745" y="5037"/>
                    <a:pt x="1652" y="4409"/>
                  </a:cubicBezTo>
                  <a:cubicBezTo>
                    <a:pt x="1455" y="3385"/>
                    <a:pt x="1210" y="2373"/>
                    <a:pt x="734" y="1396"/>
                  </a:cubicBezTo>
                  <a:lnTo>
                    <a:pt x="338" y="582"/>
                  </a:lnTo>
                  <a:lnTo>
                    <a:pt x="338" y="582"/>
                  </a:lnTo>
                  <a:lnTo>
                    <a:pt x="920" y="1303"/>
                  </a:lnTo>
                  <a:cubicBezTo>
                    <a:pt x="978" y="1396"/>
                    <a:pt x="1071" y="1501"/>
                    <a:pt x="1117" y="1548"/>
                  </a:cubicBezTo>
                  <a:lnTo>
                    <a:pt x="1699" y="2269"/>
                  </a:lnTo>
                  <a:cubicBezTo>
                    <a:pt x="2187" y="2955"/>
                    <a:pt x="2723" y="3583"/>
                    <a:pt x="3199" y="4211"/>
                  </a:cubicBezTo>
                  <a:cubicBezTo>
                    <a:pt x="3304" y="4362"/>
                    <a:pt x="3444" y="4548"/>
                    <a:pt x="3537" y="4700"/>
                  </a:cubicBezTo>
                  <a:cubicBezTo>
                    <a:pt x="3595" y="4793"/>
                    <a:pt x="3688" y="4944"/>
                    <a:pt x="3781" y="5037"/>
                  </a:cubicBezTo>
                  <a:cubicBezTo>
                    <a:pt x="4025" y="5421"/>
                    <a:pt x="4316" y="5665"/>
                    <a:pt x="4700" y="5863"/>
                  </a:cubicBezTo>
                  <a:lnTo>
                    <a:pt x="4898" y="5863"/>
                  </a:lnTo>
                  <a:cubicBezTo>
                    <a:pt x="4944" y="5665"/>
                    <a:pt x="4898" y="5572"/>
                    <a:pt x="4758" y="5421"/>
                  </a:cubicBezTo>
                  <a:lnTo>
                    <a:pt x="4700" y="5421"/>
                  </a:lnTo>
                  <a:cubicBezTo>
                    <a:pt x="4653" y="5328"/>
                    <a:pt x="4560" y="5235"/>
                    <a:pt x="4467" y="5130"/>
                  </a:cubicBezTo>
                  <a:cubicBezTo>
                    <a:pt x="4363" y="4990"/>
                    <a:pt x="4270" y="4886"/>
                    <a:pt x="4118" y="4746"/>
                  </a:cubicBezTo>
                  <a:cubicBezTo>
                    <a:pt x="3734" y="4258"/>
                    <a:pt x="3397" y="3723"/>
                    <a:pt x="3013" y="3246"/>
                  </a:cubicBezTo>
                  <a:cubicBezTo>
                    <a:pt x="2571" y="2711"/>
                    <a:pt x="2187" y="2129"/>
                    <a:pt x="1745" y="1594"/>
                  </a:cubicBezTo>
                  <a:lnTo>
                    <a:pt x="1699" y="1548"/>
                  </a:lnTo>
                  <a:cubicBezTo>
                    <a:pt x="1315" y="1059"/>
                    <a:pt x="920" y="524"/>
                    <a:pt x="396" y="140"/>
                  </a:cubicBezTo>
                  <a:cubicBezTo>
                    <a:pt x="396" y="94"/>
                    <a:pt x="338" y="94"/>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7"/>
            <p:cNvSpPr/>
            <p:nvPr/>
          </p:nvSpPr>
          <p:spPr>
            <a:xfrm>
              <a:off x="549550" y="3255700"/>
              <a:ext cx="57025" cy="58175"/>
            </a:xfrm>
            <a:custGeom>
              <a:avLst/>
              <a:gdLst/>
              <a:ahLst/>
              <a:cxnLst/>
              <a:rect l="l" t="t" r="r" b="b"/>
              <a:pathLst>
                <a:path w="2281" h="2327" extrusionOk="0">
                  <a:moveTo>
                    <a:pt x="780" y="291"/>
                  </a:moveTo>
                  <a:cubicBezTo>
                    <a:pt x="873" y="291"/>
                    <a:pt x="966" y="338"/>
                    <a:pt x="1070" y="396"/>
                  </a:cubicBezTo>
                  <a:cubicBezTo>
                    <a:pt x="1210" y="443"/>
                    <a:pt x="1361" y="489"/>
                    <a:pt x="1501" y="582"/>
                  </a:cubicBezTo>
                  <a:cubicBezTo>
                    <a:pt x="1698" y="733"/>
                    <a:pt x="1792" y="920"/>
                    <a:pt x="1838" y="1117"/>
                  </a:cubicBezTo>
                  <a:cubicBezTo>
                    <a:pt x="1838" y="1315"/>
                    <a:pt x="1792" y="1501"/>
                    <a:pt x="1698" y="1652"/>
                  </a:cubicBezTo>
                  <a:cubicBezTo>
                    <a:pt x="1547" y="1792"/>
                    <a:pt x="1361" y="1897"/>
                    <a:pt x="1163" y="1897"/>
                  </a:cubicBezTo>
                  <a:cubicBezTo>
                    <a:pt x="919" y="1897"/>
                    <a:pt x="721" y="1792"/>
                    <a:pt x="628" y="1652"/>
                  </a:cubicBezTo>
                  <a:cubicBezTo>
                    <a:pt x="489" y="1501"/>
                    <a:pt x="431" y="1362"/>
                    <a:pt x="384" y="1210"/>
                  </a:cubicBezTo>
                  <a:cubicBezTo>
                    <a:pt x="338" y="1164"/>
                    <a:pt x="338" y="1117"/>
                    <a:pt x="291" y="1024"/>
                  </a:cubicBezTo>
                  <a:lnTo>
                    <a:pt x="245" y="978"/>
                  </a:lnTo>
                  <a:lnTo>
                    <a:pt x="338" y="920"/>
                  </a:lnTo>
                  <a:lnTo>
                    <a:pt x="338" y="873"/>
                  </a:lnTo>
                  <a:cubicBezTo>
                    <a:pt x="338" y="827"/>
                    <a:pt x="384" y="780"/>
                    <a:pt x="384" y="733"/>
                  </a:cubicBezTo>
                  <a:cubicBezTo>
                    <a:pt x="431" y="536"/>
                    <a:pt x="535" y="291"/>
                    <a:pt x="780" y="291"/>
                  </a:cubicBezTo>
                  <a:close/>
                  <a:moveTo>
                    <a:pt x="1070" y="1"/>
                  </a:moveTo>
                  <a:cubicBezTo>
                    <a:pt x="873" y="1"/>
                    <a:pt x="721" y="47"/>
                    <a:pt x="582" y="47"/>
                  </a:cubicBezTo>
                  <a:cubicBezTo>
                    <a:pt x="489" y="105"/>
                    <a:pt x="384" y="152"/>
                    <a:pt x="338" y="198"/>
                  </a:cubicBezTo>
                  <a:cubicBezTo>
                    <a:pt x="245" y="291"/>
                    <a:pt x="198" y="338"/>
                    <a:pt x="140" y="443"/>
                  </a:cubicBezTo>
                  <a:cubicBezTo>
                    <a:pt x="47" y="582"/>
                    <a:pt x="0" y="780"/>
                    <a:pt x="0" y="1024"/>
                  </a:cubicBezTo>
                  <a:cubicBezTo>
                    <a:pt x="0" y="1745"/>
                    <a:pt x="535" y="2327"/>
                    <a:pt x="1256" y="2327"/>
                  </a:cubicBezTo>
                  <a:cubicBezTo>
                    <a:pt x="1792" y="2327"/>
                    <a:pt x="2280" y="1792"/>
                    <a:pt x="2280" y="1164"/>
                  </a:cubicBezTo>
                  <a:cubicBezTo>
                    <a:pt x="2280" y="536"/>
                    <a:pt x="1745" y="1"/>
                    <a:pt x="1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7"/>
            <p:cNvSpPr/>
            <p:nvPr/>
          </p:nvSpPr>
          <p:spPr>
            <a:xfrm>
              <a:off x="536175" y="2506925"/>
              <a:ext cx="72725" cy="118975"/>
            </a:xfrm>
            <a:custGeom>
              <a:avLst/>
              <a:gdLst/>
              <a:ahLst/>
              <a:cxnLst/>
              <a:rect l="l" t="t" r="r" b="b"/>
              <a:pathLst>
                <a:path w="2909" h="4759" extrusionOk="0">
                  <a:moveTo>
                    <a:pt x="384" y="1"/>
                  </a:moveTo>
                  <a:lnTo>
                    <a:pt x="47" y="106"/>
                  </a:lnTo>
                  <a:lnTo>
                    <a:pt x="0" y="106"/>
                  </a:lnTo>
                  <a:cubicBezTo>
                    <a:pt x="198" y="873"/>
                    <a:pt x="384" y="1653"/>
                    <a:pt x="582" y="2478"/>
                  </a:cubicBezTo>
                  <a:cubicBezTo>
                    <a:pt x="628" y="2571"/>
                    <a:pt x="582" y="2723"/>
                    <a:pt x="489" y="2816"/>
                  </a:cubicBezTo>
                  <a:cubicBezTo>
                    <a:pt x="245" y="3153"/>
                    <a:pt x="198" y="3781"/>
                    <a:pt x="442" y="4177"/>
                  </a:cubicBezTo>
                  <a:cubicBezTo>
                    <a:pt x="628" y="4514"/>
                    <a:pt x="1024" y="4758"/>
                    <a:pt x="1408" y="4758"/>
                  </a:cubicBezTo>
                  <a:cubicBezTo>
                    <a:pt x="1501" y="4758"/>
                    <a:pt x="1547" y="4700"/>
                    <a:pt x="1652" y="4700"/>
                  </a:cubicBezTo>
                  <a:cubicBezTo>
                    <a:pt x="2373" y="4560"/>
                    <a:pt x="2908" y="3886"/>
                    <a:pt x="2815" y="3106"/>
                  </a:cubicBezTo>
                  <a:cubicBezTo>
                    <a:pt x="2769" y="2862"/>
                    <a:pt x="2664" y="2664"/>
                    <a:pt x="2524" y="2525"/>
                  </a:cubicBezTo>
                  <a:lnTo>
                    <a:pt x="2187" y="2664"/>
                  </a:lnTo>
                  <a:lnTo>
                    <a:pt x="2187" y="2723"/>
                  </a:lnTo>
                  <a:cubicBezTo>
                    <a:pt x="2233" y="2816"/>
                    <a:pt x="2280" y="2909"/>
                    <a:pt x="2327" y="3013"/>
                  </a:cubicBezTo>
                  <a:cubicBezTo>
                    <a:pt x="2373" y="3304"/>
                    <a:pt x="2327" y="3641"/>
                    <a:pt x="2129" y="3886"/>
                  </a:cubicBezTo>
                  <a:cubicBezTo>
                    <a:pt x="1943" y="4118"/>
                    <a:pt x="1698" y="4270"/>
                    <a:pt x="1408" y="4270"/>
                  </a:cubicBezTo>
                  <a:cubicBezTo>
                    <a:pt x="1070" y="4270"/>
                    <a:pt x="873" y="4118"/>
                    <a:pt x="780" y="3828"/>
                  </a:cubicBezTo>
                  <a:cubicBezTo>
                    <a:pt x="675" y="3688"/>
                    <a:pt x="582" y="3351"/>
                    <a:pt x="826" y="3106"/>
                  </a:cubicBezTo>
                  <a:cubicBezTo>
                    <a:pt x="1070" y="2909"/>
                    <a:pt x="1117" y="2723"/>
                    <a:pt x="1024" y="2432"/>
                  </a:cubicBezTo>
                  <a:lnTo>
                    <a:pt x="919" y="2036"/>
                  </a:lnTo>
                  <a:cubicBezTo>
                    <a:pt x="733" y="1408"/>
                    <a:pt x="582" y="780"/>
                    <a:pt x="384" y="152"/>
                  </a:cubicBezTo>
                  <a:lnTo>
                    <a:pt x="3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7"/>
            <p:cNvSpPr/>
            <p:nvPr/>
          </p:nvSpPr>
          <p:spPr>
            <a:xfrm>
              <a:off x="561750" y="3058550"/>
              <a:ext cx="29100" cy="14275"/>
            </a:xfrm>
            <a:custGeom>
              <a:avLst/>
              <a:gdLst/>
              <a:ahLst/>
              <a:cxnLst/>
              <a:rect l="l" t="t" r="r" b="b"/>
              <a:pathLst>
                <a:path w="1164" h="571" extrusionOk="0">
                  <a:moveTo>
                    <a:pt x="708" y="1"/>
                  </a:moveTo>
                  <a:cubicBezTo>
                    <a:pt x="416" y="1"/>
                    <a:pt x="176" y="108"/>
                    <a:pt x="1" y="326"/>
                  </a:cubicBezTo>
                  <a:lnTo>
                    <a:pt x="47" y="524"/>
                  </a:lnTo>
                  <a:cubicBezTo>
                    <a:pt x="140" y="524"/>
                    <a:pt x="233" y="571"/>
                    <a:pt x="338" y="571"/>
                  </a:cubicBezTo>
                  <a:cubicBezTo>
                    <a:pt x="582" y="571"/>
                    <a:pt x="768" y="477"/>
                    <a:pt x="1059" y="233"/>
                  </a:cubicBezTo>
                  <a:cubicBezTo>
                    <a:pt x="1106" y="187"/>
                    <a:pt x="1164" y="140"/>
                    <a:pt x="1106" y="82"/>
                  </a:cubicBezTo>
                  <a:cubicBezTo>
                    <a:pt x="1106" y="82"/>
                    <a:pt x="1059" y="36"/>
                    <a:pt x="1013" y="36"/>
                  </a:cubicBezTo>
                  <a:cubicBezTo>
                    <a:pt x="906" y="12"/>
                    <a:pt x="804" y="1"/>
                    <a:pt x="7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7"/>
            <p:cNvSpPr/>
            <p:nvPr/>
          </p:nvSpPr>
          <p:spPr>
            <a:xfrm>
              <a:off x="561750" y="3066700"/>
              <a:ext cx="1200" cy="4975"/>
            </a:xfrm>
            <a:custGeom>
              <a:avLst/>
              <a:gdLst/>
              <a:ahLst/>
              <a:cxnLst/>
              <a:rect l="l" t="t" r="r" b="b"/>
              <a:pathLst>
                <a:path w="48" h="199" extrusionOk="0">
                  <a:moveTo>
                    <a:pt x="47" y="198"/>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7"/>
            <p:cNvSpPr/>
            <p:nvPr/>
          </p:nvSpPr>
          <p:spPr>
            <a:xfrm>
              <a:off x="480350" y="2797025"/>
              <a:ext cx="92200" cy="156000"/>
            </a:xfrm>
            <a:custGeom>
              <a:avLst/>
              <a:gdLst/>
              <a:ahLst/>
              <a:cxnLst/>
              <a:rect l="l" t="t" r="r" b="b"/>
              <a:pathLst>
                <a:path w="3688" h="6240" extrusionOk="0">
                  <a:moveTo>
                    <a:pt x="3438" y="1"/>
                  </a:moveTo>
                  <a:cubicBezTo>
                    <a:pt x="3367" y="1"/>
                    <a:pt x="3286" y="12"/>
                    <a:pt x="3199" y="28"/>
                  </a:cubicBezTo>
                  <a:cubicBezTo>
                    <a:pt x="2617" y="226"/>
                    <a:pt x="2094" y="424"/>
                    <a:pt x="1559" y="610"/>
                  </a:cubicBezTo>
                  <a:lnTo>
                    <a:pt x="872" y="808"/>
                  </a:lnTo>
                  <a:cubicBezTo>
                    <a:pt x="779" y="854"/>
                    <a:pt x="733" y="854"/>
                    <a:pt x="640" y="901"/>
                  </a:cubicBezTo>
                  <a:lnTo>
                    <a:pt x="535" y="947"/>
                  </a:lnTo>
                  <a:lnTo>
                    <a:pt x="489" y="854"/>
                  </a:lnTo>
                  <a:lnTo>
                    <a:pt x="349" y="273"/>
                  </a:lnTo>
                  <a:lnTo>
                    <a:pt x="151" y="319"/>
                  </a:lnTo>
                  <a:lnTo>
                    <a:pt x="0" y="366"/>
                  </a:lnTo>
                  <a:cubicBezTo>
                    <a:pt x="58" y="610"/>
                    <a:pt x="105" y="947"/>
                    <a:pt x="105" y="1296"/>
                  </a:cubicBezTo>
                  <a:lnTo>
                    <a:pt x="105" y="1343"/>
                  </a:lnTo>
                  <a:lnTo>
                    <a:pt x="151" y="1389"/>
                  </a:lnTo>
                  <a:cubicBezTo>
                    <a:pt x="151" y="1436"/>
                    <a:pt x="151" y="1436"/>
                    <a:pt x="198" y="1436"/>
                  </a:cubicBezTo>
                  <a:cubicBezTo>
                    <a:pt x="198" y="1482"/>
                    <a:pt x="244" y="1529"/>
                    <a:pt x="244" y="1633"/>
                  </a:cubicBezTo>
                  <a:lnTo>
                    <a:pt x="489" y="2401"/>
                  </a:lnTo>
                  <a:cubicBezTo>
                    <a:pt x="686" y="3134"/>
                    <a:pt x="872" y="3913"/>
                    <a:pt x="1070" y="4634"/>
                  </a:cubicBezTo>
                  <a:lnTo>
                    <a:pt x="1512" y="6239"/>
                  </a:lnTo>
                  <a:lnTo>
                    <a:pt x="1849" y="6135"/>
                  </a:lnTo>
                  <a:lnTo>
                    <a:pt x="1745" y="5751"/>
                  </a:lnTo>
                  <a:cubicBezTo>
                    <a:pt x="1698" y="5507"/>
                    <a:pt x="1652" y="5309"/>
                    <a:pt x="1605" y="5123"/>
                  </a:cubicBezTo>
                  <a:lnTo>
                    <a:pt x="1559" y="5018"/>
                  </a:lnTo>
                  <a:lnTo>
                    <a:pt x="1652" y="5018"/>
                  </a:lnTo>
                  <a:cubicBezTo>
                    <a:pt x="1745" y="4972"/>
                    <a:pt x="1849" y="4925"/>
                    <a:pt x="1942" y="4925"/>
                  </a:cubicBezTo>
                  <a:cubicBezTo>
                    <a:pt x="2187" y="4832"/>
                    <a:pt x="2384" y="4727"/>
                    <a:pt x="2617" y="4634"/>
                  </a:cubicBezTo>
                  <a:cubicBezTo>
                    <a:pt x="2675" y="4588"/>
                    <a:pt x="2722" y="4541"/>
                    <a:pt x="2768" y="4437"/>
                  </a:cubicBezTo>
                  <a:lnTo>
                    <a:pt x="2768" y="4390"/>
                  </a:lnTo>
                  <a:lnTo>
                    <a:pt x="2722" y="4390"/>
                  </a:lnTo>
                  <a:cubicBezTo>
                    <a:pt x="2675" y="4343"/>
                    <a:pt x="2571" y="4297"/>
                    <a:pt x="2478" y="4297"/>
                  </a:cubicBezTo>
                  <a:cubicBezTo>
                    <a:pt x="2326" y="4297"/>
                    <a:pt x="2187" y="4297"/>
                    <a:pt x="2036" y="4343"/>
                  </a:cubicBezTo>
                  <a:cubicBezTo>
                    <a:pt x="1989" y="4390"/>
                    <a:pt x="1896" y="4390"/>
                    <a:pt x="1849" y="4390"/>
                  </a:cubicBezTo>
                  <a:cubicBezTo>
                    <a:pt x="1803" y="4390"/>
                    <a:pt x="1745" y="4437"/>
                    <a:pt x="1652" y="4437"/>
                  </a:cubicBezTo>
                  <a:lnTo>
                    <a:pt x="1454" y="4541"/>
                  </a:lnTo>
                  <a:lnTo>
                    <a:pt x="1407" y="4437"/>
                  </a:lnTo>
                  <a:cubicBezTo>
                    <a:pt x="1361" y="4146"/>
                    <a:pt x="1268" y="3855"/>
                    <a:pt x="1221" y="3564"/>
                  </a:cubicBezTo>
                  <a:lnTo>
                    <a:pt x="1163" y="3471"/>
                  </a:lnTo>
                  <a:lnTo>
                    <a:pt x="1268" y="3425"/>
                  </a:lnTo>
                  <a:cubicBezTo>
                    <a:pt x="1314" y="3425"/>
                    <a:pt x="1407" y="3378"/>
                    <a:pt x="1454" y="3378"/>
                  </a:cubicBezTo>
                  <a:cubicBezTo>
                    <a:pt x="1605" y="3378"/>
                    <a:pt x="1745" y="3332"/>
                    <a:pt x="1849" y="3273"/>
                  </a:cubicBezTo>
                  <a:cubicBezTo>
                    <a:pt x="2094" y="3180"/>
                    <a:pt x="2233" y="3087"/>
                    <a:pt x="2384" y="2983"/>
                  </a:cubicBezTo>
                  <a:cubicBezTo>
                    <a:pt x="2431" y="2936"/>
                    <a:pt x="2431" y="2890"/>
                    <a:pt x="2431" y="2843"/>
                  </a:cubicBezTo>
                  <a:cubicBezTo>
                    <a:pt x="2431" y="2843"/>
                    <a:pt x="2384" y="2843"/>
                    <a:pt x="2280" y="2797"/>
                  </a:cubicBezTo>
                  <a:lnTo>
                    <a:pt x="2233" y="2797"/>
                  </a:lnTo>
                  <a:cubicBezTo>
                    <a:pt x="2036" y="2797"/>
                    <a:pt x="1849" y="2843"/>
                    <a:pt x="1698" y="2890"/>
                  </a:cubicBezTo>
                  <a:lnTo>
                    <a:pt x="1512" y="2890"/>
                  </a:lnTo>
                  <a:cubicBezTo>
                    <a:pt x="1454" y="2890"/>
                    <a:pt x="1361" y="2936"/>
                    <a:pt x="1268" y="2983"/>
                  </a:cubicBezTo>
                  <a:lnTo>
                    <a:pt x="1117" y="2983"/>
                  </a:lnTo>
                  <a:lnTo>
                    <a:pt x="1024" y="3041"/>
                  </a:lnTo>
                  <a:lnTo>
                    <a:pt x="977" y="2843"/>
                  </a:lnTo>
                  <a:cubicBezTo>
                    <a:pt x="872" y="2401"/>
                    <a:pt x="779" y="2017"/>
                    <a:pt x="640" y="1529"/>
                  </a:cubicBezTo>
                  <a:lnTo>
                    <a:pt x="640" y="1482"/>
                  </a:lnTo>
                  <a:lnTo>
                    <a:pt x="1221" y="1296"/>
                  </a:lnTo>
                  <a:cubicBezTo>
                    <a:pt x="1652" y="1145"/>
                    <a:pt x="2036" y="1005"/>
                    <a:pt x="2478" y="854"/>
                  </a:cubicBezTo>
                  <a:cubicBezTo>
                    <a:pt x="2815" y="761"/>
                    <a:pt x="3106" y="656"/>
                    <a:pt x="3396" y="517"/>
                  </a:cubicBezTo>
                  <a:cubicBezTo>
                    <a:pt x="3594" y="424"/>
                    <a:pt x="3687" y="273"/>
                    <a:pt x="3687" y="179"/>
                  </a:cubicBezTo>
                  <a:lnTo>
                    <a:pt x="3687" y="133"/>
                  </a:lnTo>
                  <a:cubicBezTo>
                    <a:pt x="3657" y="36"/>
                    <a:pt x="3565" y="1"/>
                    <a:pt x="3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7"/>
            <p:cNvSpPr/>
            <p:nvPr/>
          </p:nvSpPr>
          <p:spPr>
            <a:xfrm>
              <a:off x="377400" y="2364150"/>
              <a:ext cx="182925" cy="77375"/>
            </a:xfrm>
            <a:custGeom>
              <a:avLst/>
              <a:gdLst/>
              <a:ahLst/>
              <a:cxnLst/>
              <a:rect l="l" t="t" r="r" b="b"/>
              <a:pathLst>
                <a:path w="7317" h="3095" extrusionOk="0">
                  <a:moveTo>
                    <a:pt x="6212" y="1"/>
                  </a:moveTo>
                  <a:cubicBezTo>
                    <a:pt x="6014" y="1"/>
                    <a:pt x="5863" y="47"/>
                    <a:pt x="5677" y="140"/>
                  </a:cubicBezTo>
                  <a:cubicBezTo>
                    <a:pt x="4804" y="524"/>
                    <a:pt x="3932" y="966"/>
                    <a:pt x="3106" y="1350"/>
                  </a:cubicBezTo>
                  <a:cubicBezTo>
                    <a:pt x="2327" y="1687"/>
                    <a:pt x="1559" y="2083"/>
                    <a:pt x="780" y="2420"/>
                  </a:cubicBezTo>
                  <a:cubicBezTo>
                    <a:pt x="536" y="2513"/>
                    <a:pt x="338" y="2664"/>
                    <a:pt x="198" y="2757"/>
                  </a:cubicBezTo>
                  <a:cubicBezTo>
                    <a:pt x="0" y="2909"/>
                    <a:pt x="0" y="2909"/>
                    <a:pt x="105" y="3095"/>
                  </a:cubicBezTo>
                  <a:lnTo>
                    <a:pt x="291" y="3048"/>
                  </a:lnTo>
                  <a:lnTo>
                    <a:pt x="245" y="3048"/>
                  </a:lnTo>
                  <a:lnTo>
                    <a:pt x="338" y="3002"/>
                  </a:lnTo>
                  <a:lnTo>
                    <a:pt x="6305" y="292"/>
                  </a:lnTo>
                  <a:lnTo>
                    <a:pt x="6351" y="524"/>
                  </a:lnTo>
                  <a:cubicBezTo>
                    <a:pt x="6502" y="920"/>
                    <a:pt x="6689" y="1304"/>
                    <a:pt x="6979" y="1594"/>
                  </a:cubicBezTo>
                  <a:cubicBezTo>
                    <a:pt x="7084" y="1687"/>
                    <a:pt x="7177" y="1746"/>
                    <a:pt x="7317" y="1792"/>
                  </a:cubicBezTo>
                  <a:cubicBezTo>
                    <a:pt x="7270" y="1746"/>
                    <a:pt x="7270" y="1641"/>
                    <a:pt x="7270" y="1641"/>
                  </a:cubicBezTo>
                  <a:cubicBezTo>
                    <a:pt x="7084" y="1211"/>
                    <a:pt x="6886" y="675"/>
                    <a:pt x="6596" y="140"/>
                  </a:cubicBezTo>
                  <a:cubicBezTo>
                    <a:pt x="6596" y="94"/>
                    <a:pt x="6444" y="47"/>
                    <a:pt x="6398" y="47"/>
                  </a:cubicBezTo>
                  <a:cubicBezTo>
                    <a:pt x="6351" y="1"/>
                    <a:pt x="6258" y="1"/>
                    <a:pt x="6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7"/>
            <p:cNvSpPr/>
            <p:nvPr/>
          </p:nvSpPr>
          <p:spPr>
            <a:xfrm>
              <a:off x="536175" y="3415625"/>
              <a:ext cx="21825" cy="25625"/>
            </a:xfrm>
            <a:custGeom>
              <a:avLst/>
              <a:gdLst/>
              <a:ahLst/>
              <a:cxnLst/>
              <a:rect l="l" t="t" r="r" b="b"/>
              <a:pathLst>
                <a:path w="873" h="1025" extrusionOk="0">
                  <a:moveTo>
                    <a:pt x="442" y="1"/>
                  </a:moveTo>
                  <a:cubicBezTo>
                    <a:pt x="338" y="1"/>
                    <a:pt x="291" y="47"/>
                    <a:pt x="198" y="106"/>
                  </a:cubicBezTo>
                  <a:cubicBezTo>
                    <a:pt x="151" y="152"/>
                    <a:pt x="93" y="199"/>
                    <a:pt x="93" y="292"/>
                  </a:cubicBezTo>
                  <a:cubicBezTo>
                    <a:pt x="47" y="292"/>
                    <a:pt x="47" y="338"/>
                    <a:pt x="47" y="396"/>
                  </a:cubicBezTo>
                  <a:cubicBezTo>
                    <a:pt x="0" y="443"/>
                    <a:pt x="0" y="536"/>
                    <a:pt x="0" y="629"/>
                  </a:cubicBezTo>
                  <a:lnTo>
                    <a:pt x="0" y="734"/>
                  </a:lnTo>
                  <a:cubicBezTo>
                    <a:pt x="47" y="780"/>
                    <a:pt x="47" y="827"/>
                    <a:pt x="93" y="873"/>
                  </a:cubicBezTo>
                  <a:cubicBezTo>
                    <a:pt x="93" y="920"/>
                    <a:pt x="151" y="920"/>
                    <a:pt x="151" y="978"/>
                  </a:cubicBezTo>
                  <a:cubicBezTo>
                    <a:pt x="245" y="1025"/>
                    <a:pt x="291" y="1025"/>
                    <a:pt x="384" y="1025"/>
                  </a:cubicBezTo>
                  <a:cubicBezTo>
                    <a:pt x="489" y="1025"/>
                    <a:pt x="628" y="978"/>
                    <a:pt x="733" y="873"/>
                  </a:cubicBezTo>
                  <a:cubicBezTo>
                    <a:pt x="826" y="780"/>
                    <a:pt x="873" y="629"/>
                    <a:pt x="873" y="489"/>
                  </a:cubicBezTo>
                  <a:cubicBezTo>
                    <a:pt x="873" y="396"/>
                    <a:pt x="826" y="292"/>
                    <a:pt x="733" y="199"/>
                  </a:cubicBezTo>
                  <a:cubicBezTo>
                    <a:pt x="675" y="152"/>
                    <a:pt x="628" y="106"/>
                    <a:pt x="582" y="47"/>
                  </a:cubicBezTo>
                  <a:cubicBezTo>
                    <a:pt x="535" y="47"/>
                    <a:pt x="489"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7"/>
            <p:cNvSpPr/>
            <p:nvPr/>
          </p:nvSpPr>
          <p:spPr>
            <a:xfrm>
              <a:off x="533850" y="343135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7"/>
            <p:cNvSpPr/>
            <p:nvPr/>
          </p:nvSpPr>
          <p:spPr>
            <a:xfrm>
              <a:off x="519300" y="2955325"/>
              <a:ext cx="32600" cy="31425"/>
            </a:xfrm>
            <a:custGeom>
              <a:avLst/>
              <a:gdLst/>
              <a:ahLst/>
              <a:cxnLst/>
              <a:rect l="l" t="t" r="r" b="b"/>
              <a:pathLst>
                <a:path w="1304" h="1257" extrusionOk="0">
                  <a:moveTo>
                    <a:pt x="338" y="0"/>
                  </a:moveTo>
                  <a:lnTo>
                    <a:pt x="1" y="94"/>
                  </a:lnTo>
                  <a:lnTo>
                    <a:pt x="291" y="1257"/>
                  </a:lnTo>
                  <a:lnTo>
                    <a:pt x="582" y="1164"/>
                  </a:lnTo>
                  <a:lnTo>
                    <a:pt x="722" y="1117"/>
                  </a:lnTo>
                  <a:cubicBezTo>
                    <a:pt x="768" y="1071"/>
                    <a:pt x="826" y="1012"/>
                    <a:pt x="873" y="1012"/>
                  </a:cubicBezTo>
                  <a:lnTo>
                    <a:pt x="1257" y="629"/>
                  </a:lnTo>
                  <a:lnTo>
                    <a:pt x="1303" y="582"/>
                  </a:lnTo>
                  <a:lnTo>
                    <a:pt x="1210" y="582"/>
                  </a:lnTo>
                  <a:cubicBezTo>
                    <a:pt x="1117" y="536"/>
                    <a:pt x="966" y="536"/>
                    <a:pt x="768" y="536"/>
                  </a:cubicBezTo>
                  <a:lnTo>
                    <a:pt x="478" y="536"/>
                  </a:lnTo>
                  <a:lnTo>
                    <a:pt x="431" y="431"/>
                  </a:lnTo>
                  <a:cubicBezTo>
                    <a:pt x="431" y="338"/>
                    <a:pt x="384" y="198"/>
                    <a:pt x="338" y="47"/>
                  </a:cubicBezTo>
                  <a:lnTo>
                    <a:pt x="3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7"/>
            <p:cNvSpPr/>
            <p:nvPr/>
          </p:nvSpPr>
          <p:spPr>
            <a:xfrm>
              <a:off x="526575" y="2984400"/>
              <a:ext cx="7300" cy="2350"/>
            </a:xfrm>
            <a:custGeom>
              <a:avLst/>
              <a:gdLst/>
              <a:ahLst/>
              <a:cxnLst/>
              <a:rect l="l" t="t" r="r" b="b"/>
              <a:pathLst>
                <a:path w="292" h="94" extrusionOk="0">
                  <a:moveTo>
                    <a:pt x="0" y="94"/>
                  </a:moveTo>
                  <a:lnTo>
                    <a:pt x="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7"/>
            <p:cNvSpPr/>
            <p:nvPr/>
          </p:nvSpPr>
          <p:spPr>
            <a:xfrm>
              <a:off x="519300" y="2955325"/>
              <a:ext cx="8450" cy="2350"/>
            </a:xfrm>
            <a:custGeom>
              <a:avLst/>
              <a:gdLst/>
              <a:ahLst/>
              <a:cxnLst/>
              <a:rect l="l" t="t" r="r" b="b"/>
              <a:pathLst>
                <a:path w="338" h="94" extrusionOk="0">
                  <a:moveTo>
                    <a:pt x="338" y="0"/>
                  </a:moveTo>
                  <a:lnTo>
                    <a:pt x="1" y="94"/>
                  </a:lnTo>
                  <a:lnTo>
                    <a:pt x="1" y="9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7"/>
            <p:cNvSpPr/>
            <p:nvPr/>
          </p:nvSpPr>
          <p:spPr>
            <a:xfrm>
              <a:off x="528900" y="2936050"/>
              <a:ext cx="25625" cy="14350"/>
            </a:xfrm>
            <a:custGeom>
              <a:avLst/>
              <a:gdLst/>
              <a:ahLst/>
              <a:cxnLst/>
              <a:rect l="l" t="t" r="r" b="b"/>
              <a:pathLst>
                <a:path w="1025" h="574" extrusionOk="0">
                  <a:moveTo>
                    <a:pt x="664" y="0"/>
                  </a:moveTo>
                  <a:cubicBezTo>
                    <a:pt x="496" y="0"/>
                    <a:pt x="282" y="61"/>
                    <a:pt x="0" y="190"/>
                  </a:cubicBezTo>
                  <a:lnTo>
                    <a:pt x="94" y="574"/>
                  </a:lnTo>
                  <a:cubicBezTo>
                    <a:pt x="489" y="527"/>
                    <a:pt x="780" y="388"/>
                    <a:pt x="1024" y="143"/>
                  </a:cubicBezTo>
                  <a:cubicBezTo>
                    <a:pt x="930" y="50"/>
                    <a:pt x="816" y="0"/>
                    <a:pt x="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7"/>
            <p:cNvSpPr/>
            <p:nvPr/>
          </p:nvSpPr>
          <p:spPr>
            <a:xfrm>
              <a:off x="462300" y="3340625"/>
              <a:ext cx="64300" cy="68925"/>
            </a:xfrm>
            <a:custGeom>
              <a:avLst/>
              <a:gdLst/>
              <a:ahLst/>
              <a:cxnLst/>
              <a:rect l="l" t="t" r="r" b="b"/>
              <a:pathLst>
                <a:path w="2572" h="2757" extrusionOk="0">
                  <a:moveTo>
                    <a:pt x="966" y="244"/>
                  </a:moveTo>
                  <a:cubicBezTo>
                    <a:pt x="1257" y="244"/>
                    <a:pt x="1594" y="337"/>
                    <a:pt x="1792" y="582"/>
                  </a:cubicBezTo>
                  <a:cubicBezTo>
                    <a:pt x="2036" y="779"/>
                    <a:pt x="2129" y="1070"/>
                    <a:pt x="2129" y="1361"/>
                  </a:cubicBezTo>
                  <a:cubicBezTo>
                    <a:pt x="2129" y="1594"/>
                    <a:pt x="2129" y="1989"/>
                    <a:pt x="1699" y="2175"/>
                  </a:cubicBezTo>
                  <a:cubicBezTo>
                    <a:pt x="1548" y="2233"/>
                    <a:pt x="1408" y="2280"/>
                    <a:pt x="1257" y="2280"/>
                  </a:cubicBezTo>
                  <a:cubicBezTo>
                    <a:pt x="1013" y="2280"/>
                    <a:pt x="827" y="2175"/>
                    <a:pt x="629" y="2036"/>
                  </a:cubicBezTo>
                  <a:cubicBezTo>
                    <a:pt x="338" y="1791"/>
                    <a:pt x="245" y="1407"/>
                    <a:pt x="338" y="1012"/>
                  </a:cubicBezTo>
                  <a:cubicBezTo>
                    <a:pt x="385" y="779"/>
                    <a:pt x="536" y="582"/>
                    <a:pt x="629" y="430"/>
                  </a:cubicBezTo>
                  <a:cubicBezTo>
                    <a:pt x="722" y="337"/>
                    <a:pt x="827" y="291"/>
                    <a:pt x="966" y="244"/>
                  </a:cubicBezTo>
                  <a:close/>
                  <a:moveTo>
                    <a:pt x="1455" y="0"/>
                  </a:moveTo>
                  <a:cubicBezTo>
                    <a:pt x="1257" y="0"/>
                    <a:pt x="1117" y="47"/>
                    <a:pt x="966" y="93"/>
                  </a:cubicBezTo>
                  <a:cubicBezTo>
                    <a:pt x="920" y="140"/>
                    <a:pt x="873" y="140"/>
                    <a:pt x="827" y="140"/>
                  </a:cubicBezTo>
                  <a:lnTo>
                    <a:pt x="780" y="140"/>
                  </a:lnTo>
                  <a:cubicBezTo>
                    <a:pt x="722" y="198"/>
                    <a:pt x="722" y="198"/>
                    <a:pt x="675" y="198"/>
                  </a:cubicBezTo>
                  <a:cubicBezTo>
                    <a:pt x="582" y="244"/>
                    <a:pt x="489" y="291"/>
                    <a:pt x="431" y="337"/>
                  </a:cubicBezTo>
                  <a:cubicBezTo>
                    <a:pt x="338" y="430"/>
                    <a:pt x="245" y="535"/>
                    <a:pt x="199" y="628"/>
                  </a:cubicBezTo>
                  <a:cubicBezTo>
                    <a:pt x="94" y="779"/>
                    <a:pt x="47" y="872"/>
                    <a:pt x="47" y="1012"/>
                  </a:cubicBezTo>
                  <a:cubicBezTo>
                    <a:pt x="1" y="1303"/>
                    <a:pt x="1" y="1594"/>
                    <a:pt x="94" y="1838"/>
                  </a:cubicBezTo>
                  <a:cubicBezTo>
                    <a:pt x="292" y="2326"/>
                    <a:pt x="780" y="2664"/>
                    <a:pt x="1304" y="2664"/>
                  </a:cubicBezTo>
                  <a:lnTo>
                    <a:pt x="1362" y="2757"/>
                  </a:lnTo>
                  <a:lnTo>
                    <a:pt x="1362" y="2664"/>
                  </a:lnTo>
                  <a:cubicBezTo>
                    <a:pt x="1746" y="2664"/>
                    <a:pt x="2036" y="2524"/>
                    <a:pt x="2281" y="2280"/>
                  </a:cubicBezTo>
                  <a:cubicBezTo>
                    <a:pt x="2327" y="2233"/>
                    <a:pt x="2327" y="2175"/>
                    <a:pt x="2374" y="2129"/>
                  </a:cubicBezTo>
                  <a:cubicBezTo>
                    <a:pt x="2374" y="2082"/>
                    <a:pt x="2420" y="2036"/>
                    <a:pt x="2420" y="1989"/>
                  </a:cubicBezTo>
                  <a:cubicBezTo>
                    <a:pt x="2525" y="1838"/>
                    <a:pt x="2571" y="1698"/>
                    <a:pt x="2571" y="1501"/>
                  </a:cubicBezTo>
                  <a:lnTo>
                    <a:pt x="2571" y="1361"/>
                  </a:lnTo>
                  <a:lnTo>
                    <a:pt x="2571" y="1210"/>
                  </a:lnTo>
                  <a:cubicBezTo>
                    <a:pt x="2571" y="1070"/>
                    <a:pt x="2525" y="872"/>
                    <a:pt x="2467" y="721"/>
                  </a:cubicBezTo>
                  <a:cubicBezTo>
                    <a:pt x="2327" y="291"/>
                    <a:pt x="1885" y="0"/>
                    <a:pt x="1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7"/>
            <p:cNvSpPr/>
            <p:nvPr/>
          </p:nvSpPr>
          <p:spPr>
            <a:xfrm>
              <a:off x="489050" y="3237675"/>
              <a:ext cx="31450" cy="30275"/>
            </a:xfrm>
            <a:custGeom>
              <a:avLst/>
              <a:gdLst/>
              <a:ahLst/>
              <a:cxnLst/>
              <a:rect l="l" t="t" r="r" b="b"/>
              <a:pathLst>
                <a:path w="1258" h="1211" extrusionOk="0">
                  <a:moveTo>
                    <a:pt x="676" y="1"/>
                  </a:moveTo>
                  <a:cubicBezTo>
                    <a:pt x="338" y="47"/>
                    <a:pt x="1" y="338"/>
                    <a:pt x="1" y="675"/>
                  </a:cubicBezTo>
                  <a:lnTo>
                    <a:pt x="1" y="826"/>
                  </a:lnTo>
                  <a:cubicBezTo>
                    <a:pt x="1" y="826"/>
                    <a:pt x="47" y="873"/>
                    <a:pt x="47" y="919"/>
                  </a:cubicBezTo>
                  <a:cubicBezTo>
                    <a:pt x="47" y="966"/>
                    <a:pt x="94" y="1059"/>
                    <a:pt x="141" y="1117"/>
                  </a:cubicBezTo>
                  <a:cubicBezTo>
                    <a:pt x="234" y="1164"/>
                    <a:pt x="292" y="1164"/>
                    <a:pt x="338" y="1210"/>
                  </a:cubicBezTo>
                  <a:lnTo>
                    <a:pt x="583" y="1210"/>
                  </a:lnTo>
                  <a:cubicBezTo>
                    <a:pt x="722" y="1164"/>
                    <a:pt x="815" y="1117"/>
                    <a:pt x="920" y="1059"/>
                  </a:cubicBezTo>
                  <a:cubicBezTo>
                    <a:pt x="966" y="1012"/>
                    <a:pt x="966" y="1012"/>
                    <a:pt x="1013" y="1012"/>
                  </a:cubicBezTo>
                  <a:cubicBezTo>
                    <a:pt x="1106" y="919"/>
                    <a:pt x="1164" y="768"/>
                    <a:pt x="1211" y="629"/>
                  </a:cubicBezTo>
                  <a:cubicBezTo>
                    <a:pt x="1257" y="582"/>
                    <a:pt x="1257" y="477"/>
                    <a:pt x="1257" y="431"/>
                  </a:cubicBezTo>
                  <a:cubicBezTo>
                    <a:pt x="1257" y="384"/>
                    <a:pt x="1257" y="338"/>
                    <a:pt x="1211" y="291"/>
                  </a:cubicBezTo>
                  <a:cubicBezTo>
                    <a:pt x="1164" y="187"/>
                    <a:pt x="1106" y="94"/>
                    <a:pt x="1013" y="47"/>
                  </a:cubicBezTo>
                  <a:cubicBezTo>
                    <a:pt x="920" y="1"/>
                    <a:pt x="873" y="1"/>
                    <a:pt x="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7"/>
            <p:cNvSpPr/>
            <p:nvPr/>
          </p:nvSpPr>
          <p:spPr>
            <a:xfrm>
              <a:off x="429450" y="2617150"/>
              <a:ext cx="80000" cy="184375"/>
            </a:xfrm>
            <a:custGeom>
              <a:avLst/>
              <a:gdLst/>
              <a:ahLst/>
              <a:cxnLst/>
              <a:rect l="l" t="t" r="r" b="b"/>
              <a:pathLst>
                <a:path w="3200" h="7375" extrusionOk="0">
                  <a:moveTo>
                    <a:pt x="291" y="0"/>
                  </a:moveTo>
                  <a:lnTo>
                    <a:pt x="0" y="105"/>
                  </a:lnTo>
                  <a:cubicBezTo>
                    <a:pt x="291" y="1221"/>
                    <a:pt x="582" y="2326"/>
                    <a:pt x="873" y="3397"/>
                  </a:cubicBezTo>
                  <a:cubicBezTo>
                    <a:pt x="1164" y="4467"/>
                    <a:pt x="1513" y="5583"/>
                    <a:pt x="1803" y="6688"/>
                  </a:cubicBezTo>
                  <a:cubicBezTo>
                    <a:pt x="1803" y="6793"/>
                    <a:pt x="1850" y="6932"/>
                    <a:pt x="1896" y="7084"/>
                  </a:cubicBezTo>
                  <a:cubicBezTo>
                    <a:pt x="1943" y="7177"/>
                    <a:pt x="1943" y="7270"/>
                    <a:pt x="1989" y="7374"/>
                  </a:cubicBezTo>
                  <a:lnTo>
                    <a:pt x="2327" y="7270"/>
                  </a:lnTo>
                  <a:cubicBezTo>
                    <a:pt x="2280" y="7084"/>
                    <a:pt x="2234" y="6839"/>
                    <a:pt x="2187" y="6642"/>
                  </a:cubicBezTo>
                  <a:lnTo>
                    <a:pt x="2141" y="6397"/>
                  </a:lnTo>
                  <a:lnTo>
                    <a:pt x="2327" y="6304"/>
                  </a:lnTo>
                  <a:cubicBezTo>
                    <a:pt x="2431" y="6258"/>
                    <a:pt x="2525" y="6211"/>
                    <a:pt x="2571" y="6107"/>
                  </a:cubicBezTo>
                  <a:cubicBezTo>
                    <a:pt x="2676" y="6060"/>
                    <a:pt x="2769" y="6014"/>
                    <a:pt x="2815" y="5967"/>
                  </a:cubicBezTo>
                  <a:cubicBezTo>
                    <a:pt x="2862" y="5874"/>
                    <a:pt x="2862" y="5723"/>
                    <a:pt x="2862" y="5723"/>
                  </a:cubicBezTo>
                  <a:cubicBezTo>
                    <a:pt x="2862" y="5690"/>
                    <a:pt x="2792" y="5657"/>
                    <a:pt x="2714" y="5657"/>
                  </a:cubicBezTo>
                  <a:cubicBezTo>
                    <a:pt x="2682" y="5657"/>
                    <a:pt x="2648" y="5663"/>
                    <a:pt x="2618" y="5676"/>
                  </a:cubicBezTo>
                  <a:cubicBezTo>
                    <a:pt x="2525" y="5676"/>
                    <a:pt x="2385" y="5723"/>
                    <a:pt x="2280" y="5769"/>
                  </a:cubicBezTo>
                  <a:cubicBezTo>
                    <a:pt x="2187" y="5769"/>
                    <a:pt x="2141" y="5816"/>
                    <a:pt x="2094" y="5816"/>
                  </a:cubicBezTo>
                  <a:lnTo>
                    <a:pt x="1989" y="5874"/>
                  </a:lnTo>
                  <a:lnTo>
                    <a:pt x="1803" y="5188"/>
                  </a:lnTo>
                  <a:lnTo>
                    <a:pt x="1896" y="5141"/>
                  </a:lnTo>
                  <a:lnTo>
                    <a:pt x="2094" y="5141"/>
                  </a:lnTo>
                  <a:cubicBezTo>
                    <a:pt x="2234" y="5095"/>
                    <a:pt x="2385" y="5048"/>
                    <a:pt x="2525" y="5002"/>
                  </a:cubicBezTo>
                  <a:cubicBezTo>
                    <a:pt x="2676" y="5002"/>
                    <a:pt x="2769" y="4944"/>
                    <a:pt x="2815" y="4897"/>
                  </a:cubicBezTo>
                  <a:cubicBezTo>
                    <a:pt x="2908" y="4757"/>
                    <a:pt x="2967" y="4653"/>
                    <a:pt x="2967" y="4606"/>
                  </a:cubicBezTo>
                  <a:cubicBezTo>
                    <a:pt x="2908" y="4560"/>
                    <a:pt x="2815" y="4513"/>
                    <a:pt x="2722" y="4513"/>
                  </a:cubicBezTo>
                  <a:cubicBezTo>
                    <a:pt x="2525" y="4513"/>
                    <a:pt x="2327" y="4606"/>
                    <a:pt x="2141" y="4653"/>
                  </a:cubicBezTo>
                  <a:cubicBezTo>
                    <a:pt x="2036" y="4653"/>
                    <a:pt x="1989" y="4711"/>
                    <a:pt x="1896" y="4711"/>
                  </a:cubicBezTo>
                  <a:lnTo>
                    <a:pt x="1850" y="4711"/>
                  </a:lnTo>
                  <a:lnTo>
                    <a:pt x="1652" y="4804"/>
                  </a:lnTo>
                  <a:lnTo>
                    <a:pt x="1408" y="3885"/>
                  </a:lnTo>
                  <a:lnTo>
                    <a:pt x="1513" y="3839"/>
                  </a:lnTo>
                  <a:cubicBezTo>
                    <a:pt x="1559" y="3839"/>
                    <a:pt x="1606" y="3780"/>
                    <a:pt x="1652" y="3780"/>
                  </a:cubicBezTo>
                  <a:cubicBezTo>
                    <a:pt x="1803" y="3734"/>
                    <a:pt x="1896" y="3734"/>
                    <a:pt x="1989" y="3687"/>
                  </a:cubicBezTo>
                  <a:cubicBezTo>
                    <a:pt x="2141" y="3594"/>
                    <a:pt x="2280" y="3490"/>
                    <a:pt x="2431" y="3350"/>
                  </a:cubicBezTo>
                  <a:cubicBezTo>
                    <a:pt x="2431" y="3350"/>
                    <a:pt x="2478" y="3350"/>
                    <a:pt x="2478" y="3303"/>
                  </a:cubicBezTo>
                  <a:lnTo>
                    <a:pt x="2385" y="3303"/>
                  </a:lnTo>
                  <a:cubicBezTo>
                    <a:pt x="2280" y="3257"/>
                    <a:pt x="2141" y="3257"/>
                    <a:pt x="2036" y="3257"/>
                  </a:cubicBezTo>
                  <a:cubicBezTo>
                    <a:pt x="1896" y="3257"/>
                    <a:pt x="1745" y="3303"/>
                    <a:pt x="1606" y="3303"/>
                  </a:cubicBezTo>
                  <a:cubicBezTo>
                    <a:pt x="1559" y="3350"/>
                    <a:pt x="1454" y="3350"/>
                    <a:pt x="1408" y="3397"/>
                  </a:cubicBezTo>
                  <a:lnTo>
                    <a:pt x="1315" y="3397"/>
                  </a:lnTo>
                  <a:lnTo>
                    <a:pt x="873" y="1803"/>
                  </a:lnTo>
                  <a:lnTo>
                    <a:pt x="978" y="1745"/>
                  </a:lnTo>
                  <a:cubicBezTo>
                    <a:pt x="1164" y="1698"/>
                    <a:pt x="1408" y="1698"/>
                    <a:pt x="1606" y="1652"/>
                  </a:cubicBezTo>
                  <a:cubicBezTo>
                    <a:pt x="1989" y="1559"/>
                    <a:pt x="2385" y="1454"/>
                    <a:pt x="2769" y="1361"/>
                  </a:cubicBezTo>
                  <a:cubicBezTo>
                    <a:pt x="3013" y="1268"/>
                    <a:pt x="3153" y="1163"/>
                    <a:pt x="3199" y="977"/>
                  </a:cubicBezTo>
                  <a:lnTo>
                    <a:pt x="2967" y="779"/>
                  </a:lnTo>
                  <a:lnTo>
                    <a:pt x="733" y="1315"/>
                  </a:lnTo>
                  <a:lnTo>
                    <a:pt x="3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7"/>
            <p:cNvSpPr/>
            <p:nvPr/>
          </p:nvSpPr>
          <p:spPr>
            <a:xfrm>
              <a:off x="479175" y="2798875"/>
              <a:ext cx="8450" cy="2650"/>
            </a:xfrm>
            <a:custGeom>
              <a:avLst/>
              <a:gdLst/>
              <a:ahLst/>
              <a:cxnLst/>
              <a:rect l="l" t="t" r="r" b="b"/>
              <a:pathLst>
                <a:path w="338" h="106" extrusionOk="0">
                  <a:moveTo>
                    <a:pt x="0" y="105"/>
                  </a:moveTo>
                  <a:lnTo>
                    <a:pt x="338" y="1"/>
                  </a:lnTo>
                  <a:lnTo>
                    <a:pt x="3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7"/>
            <p:cNvSpPr/>
            <p:nvPr/>
          </p:nvSpPr>
          <p:spPr>
            <a:xfrm>
              <a:off x="450100" y="3425525"/>
              <a:ext cx="50900" cy="49450"/>
            </a:xfrm>
            <a:custGeom>
              <a:avLst/>
              <a:gdLst/>
              <a:ahLst/>
              <a:cxnLst/>
              <a:rect l="l" t="t" r="r" b="b"/>
              <a:pathLst>
                <a:path w="2036" h="1978" extrusionOk="0">
                  <a:moveTo>
                    <a:pt x="1163" y="431"/>
                  </a:moveTo>
                  <a:cubicBezTo>
                    <a:pt x="1361" y="431"/>
                    <a:pt x="1559" y="722"/>
                    <a:pt x="1559" y="919"/>
                  </a:cubicBezTo>
                  <a:cubicBezTo>
                    <a:pt x="1559" y="1059"/>
                    <a:pt x="1501" y="1210"/>
                    <a:pt x="1408" y="1303"/>
                  </a:cubicBezTo>
                  <a:cubicBezTo>
                    <a:pt x="1268" y="1396"/>
                    <a:pt x="1070" y="1501"/>
                    <a:pt x="919" y="1501"/>
                  </a:cubicBezTo>
                  <a:cubicBezTo>
                    <a:pt x="687" y="1501"/>
                    <a:pt x="442" y="1257"/>
                    <a:pt x="442" y="1012"/>
                  </a:cubicBezTo>
                  <a:cubicBezTo>
                    <a:pt x="442" y="675"/>
                    <a:pt x="733" y="431"/>
                    <a:pt x="1163" y="431"/>
                  </a:cubicBezTo>
                  <a:close/>
                  <a:moveTo>
                    <a:pt x="1210" y="0"/>
                  </a:moveTo>
                  <a:cubicBezTo>
                    <a:pt x="873" y="47"/>
                    <a:pt x="489" y="140"/>
                    <a:pt x="291" y="384"/>
                  </a:cubicBezTo>
                  <a:cubicBezTo>
                    <a:pt x="152" y="582"/>
                    <a:pt x="47" y="815"/>
                    <a:pt x="0" y="1012"/>
                  </a:cubicBezTo>
                  <a:lnTo>
                    <a:pt x="0" y="1105"/>
                  </a:lnTo>
                  <a:cubicBezTo>
                    <a:pt x="0" y="1164"/>
                    <a:pt x="47" y="1164"/>
                    <a:pt x="47" y="1210"/>
                  </a:cubicBezTo>
                  <a:cubicBezTo>
                    <a:pt x="47" y="1303"/>
                    <a:pt x="47" y="1396"/>
                    <a:pt x="105" y="1454"/>
                  </a:cubicBezTo>
                  <a:cubicBezTo>
                    <a:pt x="152" y="1547"/>
                    <a:pt x="198" y="1594"/>
                    <a:pt x="198" y="1640"/>
                  </a:cubicBezTo>
                  <a:cubicBezTo>
                    <a:pt x="396" y="1838"/>
                    <a:pt x="628" y="1978"/>
                    <a:pt x="919" y="1978"/>
                  </a:cubicBezTo>
                  <a:cubicBezTo>
                    <a:pt x="1024" y="1978"/>
                    <a:pt x="1163" y="1978"/>
                    <a:pt x="1268" y="1931"/>
                  </a:cubicBezTo>
                  <a:cubicBezTo>
                    <a:pt x="1315" y="1931"/>
                    <a:pt x="1408" y="1885"/>
                    <a:pt x="1454" y="1885"/>
                  </a:cubicBezTo>
                  <a:cubicBezTo>
                    <a:pt x="1850" y="1687"/>
                    <a:pt x="2036" y="1350"/>
                    <a:pt x="2036" y="966"/>
                  </a:cubicBezTo>
                  <a:lnTo>
                    <a:pt x="2036" y="768"/>
                  </a:lnTo>
                  <a:cubicBezTo>
                    <a:pt x="1989" y="675"/>
                    <a:pt x="1989" y="629"/>
                    <a:pt x="1943" y="524"/>
                  </a:cubicBezTo>
                  <a:cubicBezTo>
                    <a:pt x="1896" y="477"/>
                    <a:pt x="1850" y="431"/>
                    <a:pt x="1850" y="384"/>
                  </a:cubicBezTo>
                  <a:cubicBezTo>
                    <a:pt x="1745" y="233"/>
                    <a:pt x="1652" y="187"/>
                    <a:pt x="1559" y="93"/>
                  </a:cubicBezTo>
                  <a:cubicBezTo>
                    <a:pt x="1501" y="93"/>
                    <a:pt x="1454" y="47"/>
                    <a:pt x="1408" y="47"/>
                  </a:cubicBezTo>
                  <a:cubicBezTo>
                    <a:pt x="1361" y="47"/>
                    <a:pt x="1315" y="0"/>
                    <a:pt x="1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7"/>
            <p:cNvSpPr/>
            <p:nvPr/>
          </p:nvSpPr>
          <p:spPr>
            <a:xfrm>
              <a:off x="382350" y="2445300"/>
              <a:ext cx="79975" cy="169550"/>
            </a:xfrm>
            <a:custGeom>
              <a:avLst/>
              <a:gdLst/>
              <a:ahLst/>
              <a:cxnLst/>
              <a:rect l="l" t="t" r="r" b="b"/>
              <a:pathLst>
                <a:path w="3199" h="6782" extrusionOk="0">
                  <a:moveTo>
                    <a:pt x="140" y="0"/>
                  </a:moveTo>
                  <a:lnTo>
                    <a:pt x="0" y="47"/>
                  </a:lnTo>
                  <a:cubicBezTo>
                    <a:pt x="47" y="244"/>
                    <a:pt x="47" y="384"/>
                    <a:pt x="93" y="582"/>
                  </a:cubicBezTo>
                  <a:cubicBezTo>
                    <a:pt x="140" y="965"/>
                    <a:pt x="244" y="1407"/>
                    <a:pt x="384" y="1745"/>
                  </a:cubicBezTo>
                  <a:cubicBezTo>
                    <a:pt x="873" y="3094"/>
                    <a:pt x="1210" y="4501"/>
                    <a:pt x="1594" y="5909"/>
                  </a:cubicBezTo>
                  <a:lnTo>
                    <a:pt x="1698" y="6397"/>
                  </a:lnTo>
                  <a:cubicBezTo>
                    <a:pt x="1745" y="6537"/>
                    <a:pt x="1791" y="6642"/>
                    <a:pt x="1838" y="6781"/>
                  </a:cubicBezTo>
                  <a:lnTo>
                    <a:pt x="2280" y="6688"/>
                  </a:lnTo>
                  <a:cubicBezTo>
                    <a:pt x="2326" y="6642"/>
                    <a:pt x="2420" y="6583"/>
                    <a:pt x="2524" y="6537"/>
                  </a:cubicBezTo>
                  <a:cubicBezTo>
                    <a:pt x="2664" y="6444"/>
                    <a:pt x="2815" y="6397"/>
                    <a:pt x="2955" y="6293"/>
                  </a:cubicBezTo>
                  <a:cubicBezTo>
                    <a:pt x="3152" y="6153"/>
                    <a:pt x="3199" y="6060"/>
                    <a:pt x="3152" y="5909"/>
                  </a:cubicBezTo>
                  <a:cubicBezTo>
                    <a:pt x="3152" y="5909"/>
                    <a:pt x="3048" y="5862"/>
                    <a:pt x="2908" y="5862"/>
                  </a:cubicBezTo>
                  <a:lnTo>
                    <a:pt x="2710" y="5862"/>
                  </a:lnTo>
                  <a:cubicBezTo>
                    <a:pt x="2664" y="5909"/>
                    <a:pt x="2571" y="5955"/>
                    <a:pt x="2524" y="5955"/>
                  </a:cubicBezTo>
                  <a:lnTo>
                    <a:pt x="2466" y="6002"/>
                  </a:lnTo>
                  <a:cubicBezTo>
                    <a:pt x="2373" y="6002"/>
                    <a:pt x="2326" y="6060"/>
                    <a:pt x="2280" y="6106"/>
                  </a:cubicBezTo>
                  <a:cubicBezTo>
                    <a:pt x="2233" y="6106"/>
                    <a:pt x="2233" y="6153"/>
                    <a:pt x="2175" y="6153"/>
                  </a:cubicBezTo>
                  <a:lnTo>
                    <a:pt x="2036" y="6200"/>
                  </a:lnTo>
                  <a:lnTo>
                    <a:pt x="1791" y="5129"/>
                  </a:lnTo>
                  <a:lnTo>
                    <a:pt x="1838" y="5083"/>
                  </a:lnTo>
                  <a:cubicBezTo>
                    <a:pt x="1943" y="5036"/>
                    <a:pt x="2036" y="5036"/>
                    <a:pt x="2129" y="4990"/>
                  </a:cubicBezTo>
                  <a:cubicBezTo>
                    <a:pt x="2326" y="4943"/>
                    <a:pt x="2571" y="4839"/>
                    <a:pt x="2757" y="4746"/>
                  </a:cubicBezTo>
                  <a:cubicBezTo>
                    <a:pt x="2815" y="4699"/>
                    <a:pt x="2908" y="4606"/>
                    <a:pt x="2908" y="4501"/>
                  </a:cubicBezTo>
                  <a:cubicBezTo>
                    <a:pt x="2908" y="4455"/>
                    <a:pt x="2908" y="4408"/>
                    <a:pt x="2710" y="4408"/>
                  </a:cubicBezTo>
                  <a:lnTo>
                    <a:pt x="2664" y="4408"/>
                  </a:lnTo>
                  <a:cubicBezTo>
                    <a:pt x="2524" y="4408"/>
                    <a:pt x="2373" y="4455"/>
                    <a:pt x="2280" y="4455"/>
                  </a:cubicBezTo>
                  <a:cubicBezTo>
                    <a:pt x="2129" y="4501"/>
                    <a:pt x="2036" y="4548"/>
                    <a:pt x="1884" y="4548"/>
                  </a:cubicBezTo>
                  <a:lnTo>
                    <a:pt x="1652" y="4653"/>
                  </a:lnTo>
                  <a:lnTo>
                    <a:pt x="1652" y="4548"/>
                  </a:lnTo>
                  <a:cubicBezTo>
                    <a:pt x="1594" y="4362"/>
                    <a:pt x="1547" y="4211"/>
                    <a:pt x="1501" y="4071"/>
                  </a:cubicBezTo>
                  <a:lnTo>
                    <a:pt x="1501" y="3966"/>
                  </a:lnTo>
                  <a:lnTo>
                    <a:pt x="1547" y="3920"/>
                  </a:lnTo>
                  <a:cubicBezTo>
                    <a:pt x="1652" y="3920"/>
                    <a:pt x="1745" y="3873"/>
                    <a:pt x="1791" y="3873"/>
                  </a:cubicBezTo>
                  <a:cubicBezTo>
                    <a:pt x="1989" y="3827"/>
                    <a:pt x="2082" y="3780"/>
                    <a:pt x="2233" y="3734"/>
                  </a:cubicBezTo>
                  <a:cubicBezTo>
                    <a:pt x="2420" y="3676"/>
                    <a:pt x="2617" y="3582"/>
                    <a:pt x="2571" y="3443"/>
                  </a:cubicBezTo>
                  <a:cubicBezTo>
                    <a:pt x="2571" y="3292"/>
                    <a:pt x="2420" y="3292"/>
                    <a:pt x="2326" y="3292"/>
                  </a:cubicBezTo>
                  <a:lnTo>
                    <a:pt x="2129" y="3292"/>
                  </a:lnTo>
                  <a:cubicBezTo>
                    <a:pt x="1989" y="3338"/>
                    <a:pt x="1838" y="3385"/>
                    <a:pt x="1698" y="3443"/>
                  </a:cubicBezTo>
                  <a:cubicBezTo>
                    <a:pt x="1594" y="3443"/>
                    <a:pt x="1501" y="3443"/>
                    <a:pt x="1454" y="3489"/>
                  </a:cubicBezTo>
                  <a:lnTo>
                    <a:pt x="1361" y="3489"/>
                  </a:lnTo>
                  <a:lnTo>
                    <a:pt x="1303" y="3443"/>
                  </a:lnTo>
                  <a:cubicBezTo>
                    <a:pt x="1163" y="2954"/>
                    <a:pt x="1012" y="2512"/>
                    <a:pt x="826" y="2036"/>
                  </a:cubicBezTo>
                  <a:lnTo>
                    <a:pt x="780" y="1931"/>
                  </a:lnTo>
                  <a:lnTo>
                    <a:pt x="919" y="1884"/>
                  </a:lnTo>
                  <a:cubicBezTo>
                    <a:pt x="1652" y="1838"/>
                    <a:pt x="2175" y="1698"/>
                    <a:pt x="2617" y="1454"/>
                  </a:cubicBezTo>
                  <a:cubicBezTo>
                    <a:pt x="2757" y="1407"/>
                    <a:pt x="2862" y="1303"/>
                    <a:pt x="2955" y="1210"/>
                  </a:cubicBezTo>
                  <a:cubicBezTo>
                    <a:pt x="3001" y="1163"/>
                    <a:pt x="3001" y="1058"/>
                    <a:pt x="3001" y="1012"/>
                  </a:cubicBezTo>
                  <a:cubicBezTo>
                    <a:pt x="2955" y="965"/>
                    <a:pt x="2908" y="919"/>
                    <a:pt x="2815" y="919"/>
                  </a:cubicBezTo>
                  <a:cubicBezTo>
                    <a:pt x="2710" y="919"/>
                    <a:pt x="2571" y="965"/>
                    <a:pt x="2466" y="1012"/>
                  </a:cubicBezTo>
                  <a:lnTo>
                    <a:pt x="2373" y="1012"/>
                  </a:lnTo>
                  <a:cubicBezTo>
                    <a:pt x="1884" y="1163"/>
                    <a:pt x="1454" y="1303"/>
                    <a:pt x="1012" y="1407"/>
                  </a:cubicBezTo>
                  <a:lnTo>
                    <a:pt x="675" y="1500"/>
                  </a:lnTo>
                  <a:lnTo>
                    <a:pt x="1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7"/>
            <p:cNvSpPr/>
            <p:nvPr/>
          </p:nvSpPr>
          <p:spPr>
            <a:xfrm>
              <a:off x="428275" y="2612500"/>
              <a:ext cx="11075" cy="2350"/>
            </a:xfrm>
            <a:custGeom>
              <a:avLst/>
              <a:gdLst/>
              <a:ahLst/>
              <a:cxnLst/>
              <a:rect l="l" t="t" r="r" b="b"/>
              <a:pathLst>
                <a:path w="443" h="94" extrusionOk="0">
                  <a:moveTo>
                    <a:pt x="1" y="93"/>
                  </a:moveTo>
                  <a:lnTo>
                    <a:pt x="4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7"/>
            <p:cNvSpPr/>
            <p:nvPr/>
          </p:nvSpPr>
          <p:spPr>
            <a:xfrm>
              <a:off x="453875" y="3207425"/>
              <a:ext cx="3525" cy="3525"/>
            </a:xfrm>
            <a:custGeom>
              <a:avLst/>
              <a:gdLst/>
              <a:ahLst/>
              <a:cxnLst/>
              <a:rect l="l" t="t" r="r" b="b"/>
              <a:pathLst>
                <a:path w="141" h="141" extrusionOk="0">
                  <a:moveTo>
                    <a:pt x="47" y="1"/>
                  </a:moveTo>
                  <a:lnTo>
                    <a:pt x="47" y="47"/>
                  </a:lnTo>
                  <a:cubicBezTo>
                    <a:pt x="47" y="94"/>
                    <a:pt x="1" y="94"/>
                    <a:pt x="1" y="94"/>
                  </a:cubicBezTo>
                  <a:lnTo>
                    <a:pt x="47" y="140"/>
                  </a:lnTo>
                  <a:lnTo>
                    <a:pt x="94" y="140"/>
                  </a:lnTo>
                  <a:lnTo>
                    <a:pt x="140" y="94"/>
                  </a:lnTo>
                  <a:lnTo>
                    <a:pt x="140" y="47"/>
                  </a:lnTo>
                  <a:cubicBezTo>
                    <a:pt x="94" y="47"/>
                    <a:pt x="94" y="47"/>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7"/>
            <p:cNvSpPr/>
            <p:nvPr/>
          </p:nvSpPr>
          <p:spPr>
            <a:xfrm>
              <a:off x="307325" y="2822150"/>
              <a:ext cx="87250" cy="77550"/>
            </a:xfrm>
            <a:custGeom>
              <a:avLst/>
              <a:gdLst/>
              <a:ahLst/>
              <a:cxnLst/>
              <a:rect l="l" t="t" r="r" b="b"/>
              <a:pathLst>
                <a:path w="3490" h="3102" extrusionOk="0">
                  <a:moveTo>
                    <a:pt x="1396" y="431"/>
                  </a:moveTo>
                  <a:cubicBezTo>
                    <a:pt x="1687" y="431"/>
                    <a:pt x="2036" y="477"/>
                    <a:pt x="2373" y="768"/>
                  </a:cubicBezTo>
                  <a:cubicBezTo>
                    <a:pt x="2513" y="919"/>
                    <a:pt x="2664" y="1105"/>
                    <a:pt x="2803" y="1350"/>
                  </a:cubicBezTo>
                  <a:cubicBezTo>
                    <a:pt x="2955" y="1547"/>
                    <a:pt x="2908" y="1792"/>
                    <a:pt x="2757" y="2036"/>
                  </a:cubicBezTo>
                  <a:cubicBezTo>
                    <a:pt x="2420" y="2420"/>
                    <a:pt x="1978" y="2617"/>
                    <a:pt x="1547" y="2617"/>
                  </a:cubicBezTo>
                  <a:lnTo>
                    <a:pt x="1303" y="2617"/>
                  </a:lnTo>
                  <a:cubicBezTo>
                    <a:pt x="1012" y="2559"/>
                    <a:pt x="768" y="2420"/>
                    <a:pt x="582" y="2175"/>
                  </a:cubicBezTo>
                  <a:cubicBezTo>
                    <a:pt x="431" y="1885"/>
                    <a:pt x="384" y="1547"/>
                    <a:pt x="524" y="1256"/>
                  </a:cubicBezTo>
                  <a:cubicBezTo>
                    <a:pt x="582" y="1059"/>
                    <a:pt x="675" y="873"/>
                    <a:pt x="721" y="721"/>
                  </a:cubicBezTo>
                  <a:cubicBezTo>
                    <a:pt x="768" y="675"/>
                    <a:pt x="814" y="582"/>
                    <a:pt x="873" y="524"/>
                  </a:cubicBezTo>
                  <a:lnTo>
                    <a:pt x="873" y="477"/>
                  </a:lnTo>
                  <a:lnTo>
                    <a:pt x="966" y="477"/>
                  </a:lnTo>
                  <a:cubicBezTo>
                    <a:pt x="1105" y="431"/>
                    <a:pt x="1256" y="431"/>
                    <a:pt x="1396" y="431"/>
                  </a:cubicBezTo>
                  <a:close/>
                  <a:moveTo>
                    <a:pt x="1640" y="0"/>
                  </a:moveTo>
                  <a:cubicBezTo>
                    <a:pt x="1594" y="0"/>
                    <a:pt x="1547" y="0"/>
                    <a:pt x="1501" y="47"/>
                  </a:cubicBezTo>
                  <a:cubicBezTo>
                    <a:pt x="919" y="93"/>
                    <a:pt x="524" y="384"/>
                    <a:pt x="186" y="1105"/>
                  </a:cubicBezTo>
                  <a:cubicBezTo>
                    <a:pt x="0" y="1547"/>
                    <a:pt x="93" y="2129"/>
                    <a:pt x="338" y="2559"/>
                  </a:cubicBezTo>
                  <a:cubicBezTo>
                    <a:pt x="557" y="2915"/>
                    <a:pt x="852" y="3101"/>
                    <a:pt x="1223" y="3101"/>
                  </a:cubicBezTo>
                  <a:cubicBezTo>
                    <a:pt x="1264" y="3101"/>
                    <a:pt x="1306" y="3099"/>
                    <a:pt x="1350" y="3094"/>
                  </a:cubicBezTo>
                  <a:cubicBezTo>
                    <a:pt x="2129" y="3094"/>
                    <a:pt x="2617" y="2908"/>
                    <a:pt x="3048" y="2466"/>
                  </a:cubicBezTo>
                  <a:cubicBezTo>
                    <a:pt x="3385" y="2129"/>
                    <a:pt x="3490" y="1687"/>
                    <a:pt x="3339" y="1256"/>
                  </a:cubicBezTo>
                  <a:cubicBezTo>
                    <a:pt x="3141" y="675"/>
                    <a:pt x="2757" y="291"/>
                    <a:pt x="2175" y="93"/>
                  </a:cubicBezTo>
                  <a:cubicBezTo>
                    <a:pt x="2036" y="47"/>
                    <a:pt x="1838" y="0"/>
                    <a:pt x="1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7"/>
            <p:cNvSpPr/>
            <p:nvPr/>
          </p:nvSpPr>
          <p:spPr>
            <a:xfrm>
              <a:off x="264875" y="2762525"/>
              <a:ext cx="61650" cy="49750"/>
            </a:xfrm>
            <a:custGeom>
              <a:avLst/>
              <a:gdLst/>
              <a:ahLst/>
              <a:cxnLst/>
              <a:rect l="l" t="t" r="r" b="b"/>
              <a:pathLst>
                <a:path w="2466" h="1990" extrusionOk="0">
                  <a:moveTo>
                    <a:pt x="430" y="1"/>
                  </a:moveTo>
                  <a:cubicBezTo>
                    <a:pt x="337" y="1"/>
                    <a:pt x="244" y="59"/>
                    <a:pt x="140" y="199"/>
                  </a:cubicBezTo>
                  <a:cubicBezTo>
                    <a:pt x="140" y="245"/>
                    <a:pt x="93" y="350"/>
                    <a:pt x="93" y="396"/>
                  </a:cubicBezTo>
                  <a:cubicBezTo>
                    <a:pt x="0" y="734"/>
                    <a:pt x="0" y="1117"/>
                    <a:pt x="186" y="1455"/>
                  </a:cubicBezTo>
                  <a:cubicBezTo>
                    <a:pt x="337" y="1699"/>
                    <a:pt x="535" y="1897"/>
                    <a:pt x="826" y="1943"/>
                  </a:cubicBezTo>
                  <a:cubicBezTo>
                    <a:pt x="919" y="1990"/>
                    <a:pt x="1012" y="1990"/>
                    <a:pt x="1163" y="1990"/>
                  </a:cubicBezTo>
                  <a:cubicBezTo>
                    <a:pt x="1791" y="1990"/>
                    <a:pt x="2280" y="1606"/>
                    <a:pt x="2419" y="1024"/>
                  </a:cubicBezTo>
                  <a:cubicBezTo>
                    <a:pt x="2466" y="687"/>
                    <a:pt x="2326" y="396"/>
                    <a:pt x="2082" y="245"/>
                  </a:cubicBezTo>
                  <a:cubicBezTo>
                    <a:pt x="1931" y="152"/>
                    <a:pt x="1745" y="106"/>
                    <a:pt x="1547" y="106"/>
                  </a:cubicBezTo>
                  <a:cubicBezTo>
                    <a:pt x="1501" y="106"/>
                    <a:pt x="1349" y="106"/>
                    <a:pt x="1256" y="152"/>
                  </a:cubicBezTo>
                  <a:cubicBezTo>
                    <a:pt x="1408" y="245"/>
                    <a:pt x="1501" y="292"/>
                    <a:pt x="1594" y="350"/>
                  </a:cubicBezTo>
                  <a:cubicBezTo>
                    <a:pt x="1698" y="443"/>
                    <a:pt x="1931" y="582"/>
                    <a:pt x="1884" y="873"/>
                  </a:cubicBezTo>
                  <a:cubicBezTo>
                    <a:pt x="1791" y="1164"/>
                    <a:pt x="1408" y="1455"/>
                    <a:pt x="1059" y="1455"/>
                  </a:cubicBezTo>
                  <a:cubicBezTo>
                    <a:pt x="721" y="1455"/>
                    <a:pt x="535" y="1222"/>
                    <a:pt x="430" y="873"/>
                  </a:cubicBezTo>
                  <a:cubicBezTo>
                    <a:pt x="337" y="489"/>
                    <a:pt x="430" y="292"/>
                    <a:pt x="721" y="106"/>
                  </a:cubicBezTo>
                  <a:cubicBezTo>
                    <a:pt x="628" y="59"/>
                    <a:pt x="535" y="1"/>
                    <a:pt x="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7"/>
            <p:cNvSpPr/>
            <p:nvPr/>
          </p:nvSpPr>
          <p:spPr>
            <a:xfrm>
              <a:off x="236950" y="2854275"/>
              <a:ext cx="47125" cy="45250"/>
            </a:xfrm>
            <a:custGeom>
              <a:avLst/>
              <a:gdLst/>
              <a:ahLst/>
              <a:cxnLst/>
              <a:rect l="l" t="t" r="r" b="b"/>
              <a:pathLst>
                <a:path w="1885" h="1810" extrusionOk="0">
                  <a:moveTo>
                    <a:pt x="1153" y="1"/>
                  </a:moveTo>
                  <a:cubicBezTo>
                    <a:pt x="1046" y="1"/>
                    <a:pt x="943" y="55"/>
                    <a:pt x="873" y="169"/>
                  </a:cubicBezTo>
                  <a:lnTo>
                    <a:pt x="919" y="169"/>
                  </a:lnTo>
                  <a:cubicBezTo>
                    <a:pt x="966" y="216"/>
                    <a:pt x="1012" y="216"/>
                    <a:pt x="1012" y="262"/>
                  </a:cubicBezTo>
                  <a:cubicBezTo>
                    <a:pt x="1257" y="507"/>
                    <a:pt x="1303" y="646"/>
                    <a:pt x="1257" y="797"/>
                  </a:cubicBezTo>
                  <a:cubicBezTo>
                    <a:pt x="1257" y="890"/>
                    <a:pt x="1164" y="1088"/>
                    <a:pt x="919" y="1228"/>
                  </a:cubicBezTo>
                  <a:cubicBezTo>
                    <a:pt x="820" y="1280"/>
                    <a:pt x="736" y="1306"/>
                    <a:pt x="671" y="1306"/>
                  </a:cubicBezTo>
                  <a:cubicBezTo>
                    <a:pt x="605" y="1306"/>
                    <a:pt x="559" y="1280"/>
                    <a:pt x="536" y="1228"/>
                  </a:cubicBezTo>
                  <a:cubicBezTo>
                    <a:pt x="431" y="1181"/>
                    <a:pt x="431" y="1088"/>
                    <a:pt x="431" y="937"/>
                  </a:cubicBezTo>
                  <a:cubicBezTo>
                    <a:pt x="431" y="797"/>
                    <a:pt x="489" y="646"/>
                    <a:pt x="536" y="507"/>
                  </a:cubicBezTo>
                  <a:lnTo>
                    <a:pt x="536" y="460"/>
                  </a:lnTo>
                  <a:cubicBezTo>
                    <a:pt x="582" y="402"/>
                    <a:pt x="582" y="309"/>
                    <a:pt x="582" y="309"/>
                  </a:cubicBezTo>
                  <a:lnTo>
                    <a:pt x="536" y="309"/>
                  </a:lnTo>
                  <a:cubicBezTo>
                    <a:pt x="536" y="262"/>
                    <a:pt x="536" y="262"/>
                    <a:pt x="489" y="262"/>
                  </a:cubicBezTo>
                  <a:cubicBezTo>
                    <a:pt x="384" y="262"/>
                    <a:pt x="338" y="309"/>
                    <a:pt x="291" y="309"/>
                  </a:cubicBezTo>
                  <a:cubicBezTo>
                    <a:pt x="94" y="507"/>
                    <a:pt x="47" y="751"/>
                    <a:pt x="0" y="1042"/>
                  </a:cubicBezTo>
                  <a:cubicBezTo>
                    <a:pt x="0" y="1518"/>
                    <a:pt x="291" y="1809"/>
                    <a:pt x="722" y="1809"/>
                  </a:cubicBezTo>
                  <a:lnTo>
                    <a:pt x="873" y="1809"/>
                  </a:lnTo>
                  <a:cubicBezTo>
                    <a:pt x="1303" y="1763"/>
                    <a:pt x="1745" y="1332"/>
                    <a:pt x="1838" y="937"/>
                  </a:cubicBezTo>
                  <a:cubicBezTo>
                    <a:pt x="1885" y="553"/>
                    <a:pt x="1652" y="169"/>
                    <a:pt x="1257" y="18"/>
                  </a:cubicBezTo>
                  <a:cubicBezTo>
                    <a:pt x="1222" y="7"/>
                    <a:pt x="1187" y="1"/>
                    <a:pt x="1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7"/>
            <p:cNvSpPr/>
            <p:nvPr/>
          </p:nvSpPr>
          <p:spPr>
            <a:xfrm>
              <a:off x="250325" y="2859650"/>
              <a:ext cx="19225" cy="24625"/>
            </a:xfrm>
            <a:custGeom>
              <a:avLst/>
              <a:gdLst/>
              <a:ahLst/>
              <a:cxnLst/>
              <a:rect l="l" t="t" r="r" b="b"/>
              <a:pathLst>
                <a:path w="769" h="985" extrusionOk="0">
                  <a:moveTo>
                    <a:pt x="94" y="1"/>
                  </a:moveTo>
                  <a:cubicBezTo>
                    <a:pt x="187" y="47"/>
                    <a:pt x="140" y="187"/>
                    <a:pt x="94" y="292"/>
                  </a:cubicBezTo>
                  <a:cubicBezTo>
                    <a:pt x="47" y="431"/>
                    <a:pt x="1" y="582"/>
                    <a:pt x="1" y="722"/>
                  </a:cubicBezTo>
                  <a:cubicBezTo>
                    <a:pt x="1" y="889"/>
                    <a:pt x="44" y="985"/>
                    <a:pt x="149" y="985"/>
                  </a:cubicBezTo>
                  <a:cubicBezTo>
                    <a:pt x="198" y="985"/>
                    <a:pt x="260" y="964"/>
                    <a:pt x="338" y="920"/>
                  </a:cubicBezTo>
                  <a:cubicBezTo>
                    <a:pt x="722" y="722"/>
                    <a:pt x="768" y="431"/>
                    <a:pt x="431" y="140"/>
                  </a:cubicBezTo>
                  <a:cubicBezTo>
                    <a:pt x="384" y="94"/>
                    <a:pt x="338" y="47"/>
                    <a:pt x="291"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1" name="Google Shape;901;p7"/>
          <p:cNvSpPr txBox="1">
            <a:spLocks noGrp="1"/>
          </p:cNvSpPr>
          <p:nvPr>
            <p:ph type="title"/>
          </p:nvPr>
        </p:nvSpPr>
        <p:spPr>
          <a:xfrm>
            <a:off x="3308963" y="2091400"/>
            <a:ext cx="2438400" cy="5610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902" name="Google Shape;902;p7"/>
          <p:cNvSpPr txBox="1">
            <a:spLocks noGrp="1"/>
          </p:cNvSpPr>
          <p:nvPr>
            <p:ph type="body" idx="1"/>
          </p:nvPr>
        </p:nvSpPr>
        <p:spPr>
          <a:xfrm>
            <a:off x="3308963" y="2493075"/>
            <a:ext cx="2438400" cy="1182000"/>
          </a:xfrm>
          <a:prstGeom prst="rect">
            <a:avLst/>
          </a:prstGeom>
        </p:spPr>
        <p:txBody>
          <a:bodyPr spcFirstLastPara="1" wrap="square" lIns="91425" tIns="91425" rIns="91425" bIns="91425" anchor="t" anchorCtr="0">
            <a:noAutofit/>
          </a:bodyPr>
          <a:lstStyle>
            <a:lvl1pPr marL="457200" lvl="0" indent="-317500" algn="ctr">
              <a:lnSpc>
                <a:spcPct val="100000"/>
              </a:lnSpc>
              <a:spcBef>
                <a:spcPts val="0"/>
              </a:spcBef>
              <a:spcAft>
                <a:spcPts val="0"/>
              </a:spcAft>
              <a:buSzPts val="1400"/>
              <a:buChar char="●"/>
              <a:defRPr/>
            </a:lvl1pPr>
            <a:lvl2pPr marL="914400" lvl="1" indent="-317500">
              <a:spcBef>
                <a:spcPts val="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903" name="Google Shape;903;p7"/>
          <p:cNvSpPr/>
          <p:nvPr/>
        </p:nvSpPr>
        <p:spPr>
          <a:xfrm>
            <a:off x="1262685" y="2489017"/>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 name="Google Shape;904;p7"/>
          <p:cNvGrpSpPr/>
          <p:nvPr/>
        </p:nvGrpSpPr>
        <p:grpSpPr>
          <a:xfrm>
            <a:off x="271005" y="1135966"/>
            <a:ext cx="8600462" cy="2643102"/>
            <a:chOff x="271005" y="1135966"/>
            <a:chExt cx="8600462" cy="2643102"/>
          </a:xfrm>
        </p:grpSpPr>
        <p:sp>
          <p:nvSpPr>
            <p:cNvPr id="905" name="Google Shape;905;p7"/>
            <p:cNvSpPr/>
            <p:nvPr/>
          </p:nvSpPr>
          <p:spPr>
            <a:xfrm>
              <a:off x="999908"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7"/>
            <p:cNvSpPr/>
            <p:nvPr/>
          </p:nvSpPr>
          <p:spPr>
            <a:xfrm>
              <a:off x="1218158"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7"/>
            <p:cNvSpPr/>
            <p:nvPr/>
          </p:nvSpPr>
          <p:spPr>
            <a:xfrm>
              <a:off x="1307512"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7"/>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7"/>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7"/>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7"/>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7"/>
            <p:cNvSpPr/>
            <p:nvPr/>
          </p:nvSpPr>
          <p:spPr>
            <a:xfrm>
              <a:off x="1129632"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7"/>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7"/>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7"/>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7"/>
            <p:cNvSpPr/>
            <p:nvPr/>
          </p:nvSpPr>
          <p:spPr>
            <a:xfrm flipH="1">
              <a:off x="7835280" y="2489017"/>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7"/>
            <p:cNvSpPr/>
            <p:nvPr/>
          </p:nvSpPr>
          <p:spPr>
            <a:xfrm flipH="1">
              <a:off x="8101259"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7"/>
            <p:cNvSpPr/>
            <p:nvPr/>
          </p:nvSpPr>
          <p:spPr>
            <a:xfrm flipH="1">
              <a:off x="7879806"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7"/>
            <p:cNvSpPr/>
            <p:nvPr/>
          </p:nvSpPr>
          <p:spPr>
            <a:xfrm flipH="1">
              <a:off x="7793655"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7"/>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7"/>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7"/>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7"/>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7"/>
            <p:cNvSpPr/>
            <p:nvPr/>
          </p:nvSpPr>
          <p:spPr>
            <a:xfrm flipH="1">
              <a:off x="7834976"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7"/>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7"/>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7"/>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928"/>
        <p:cNvGrpSpPr/>
        <p:nvPr/>
      </p:nvGrpSpPr>
      <p:grpSpPr>
        <a:xfrm>
          <a:off x="0" y="0"/>
          <a:ext cx="0" cy="0"/>
          <a:chOff x="0" y="0"/>
          <a:chExt cx="0" cy="0"/>
        </a:xfrm>
      </p:grpSpPr>
      <p:sp>
        <p:nvSpPr>
          <p:cNvPr id="929" name="Google Shape;929;p8"/>
          <p:cNvSpPr/>
          <p:nvPr/>
        </p:nvSpPr>
        <p:spPr>
          <a:xfrm>
            <a:off x="-2204475" y="3457227"/>
            <a:ext cx="14589318" cy="358845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8"/>
          <p:cNvSpPr/>
          <p:nvPr/>
        </p:nvSpPr>
        <p:spPr>
          <a:xfrm>
            <a:off x="1426348" y="3457230"/>
            <a:ext cx="5124438" cy="3182502"/>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8"/>
          <p:cNvSpPr/>
          <p:nvPr/>
        </p:nvSpPr>
        <p:spPr>
          <a:xfrm rot="10800000" flipH="1">
            <a:off x="-2204475" y="-2592523"/>
            <a:ext cx="14589318" cy="358845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8"/>
          <p:cNvSpPr txBox="1">
            <a:spLocks noGrp="1"/>
          </p:cNvSpPr>
          <p:nvPr>
            <p:ph type="title"/>
          </p:nvPr>
        </p:nvSpPr>
        <p:spPr>
          <a:xfrm>
            <a:off x="1617900" y="1316225"/>
            <a:ext cx="5908200" cy="14097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7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933" name="Google Shape;933;p8"/>
          <p:cNvSpPr/>
          <p:nvPr/>
        </p:nvSpPr>
        <p:spPr>
          <a:xfrm>
            <a:off x="3369439" y="3347173"/>
            <a:ext cx="18" cy="18"/>
          </a:xfrm>
          <a:custGeom>
            <a:avLst/>
            <a:gdLst/>
            <a:ahLst/>
            <a:cxnLst/>
            <a:rect l="l" t="t" r="r" b="b"/>
            <a:pathLst>
              <a:path w="1" h="1" extrusionOk="0">
                <a:moveTo>
                  <a:pt x="1" y="1"/>
                </a:moveTo>
                <a:lnTo>
                  <a:pt x="1" y="1"/>
                </a:lnTo>
                <a:close/>
              </a:path>
            </a:pathLst>
          </a:custGeom>
          <a:solidFill>
            <a:srgbClr val="F1BD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 name="Google Shape;934;p8"/>
          <p:cNvGrpSpPr/>
          <p:nvPr/>
        </p:nvGrpSpPr>
        <p:grpSpPr>
          <a:xfrm>
            <a:off x="2823965" y="3359742"/>
            <a:ext cx="494121" cy="349740"/>
            <a:chOff x="3411725" y="3214797"/>
            <a:chExt cx="481130" cy="340611"/>
          </a:xfrm>
        </p:grpSpPr>
        <p:sp>
          <p:nvSpPr>
            <p:cNvPr id="935" name="Google Shape;935;p8"/>
            <p:cNvSpPr/>
            <p:nvPr/>
          </p:nvSpPr>
          <p:spPr>
            <a:xfrm>
              <a:off x="3411725" y="3307919"/>
              <a:ext cx="481130" cy="247489"/>
            </a:xfrm>
            <a:custGeom>
              <a:avLst/>
              <a:gdLst/>
              <a:ahLst/>
              <a:cxnLst/>
              <a:rect l="l" t="t" r="r" b="b"/>
              <a:pathLst>
                <a:path w="26789" h="13780" extrusionOk="0">
                  <a:moveTo>
                    <a:pt x="24646" y="1"/>
                  </a:moveTo>
                  <a:cubicBezTo>
                    <a:pt x="24335" y="1"/>
                    <a:pt x="23920" y="1"/>
                    <a:pt x="23643" y="139"/>
                  </a:cubicBezTo>
                  <a:cubicBezTo>
                    <a:pt x="23194" y="450"/>
                    <a:pt x="22918" y="865"/>
                    <a:pt x="22779" y="1314"/>
                  </a:cubicBezTo>
                  <a:lnTo>
                    <a:pt x="22779" y="1591"/>
                  </a:lnTo>
                  <a:cubicBezTo>
                    <a:pt x="22468" y="2178"/>
                    <a:pt x="22053" y="2731"/>
                    <a:pt x="21742" y="3181"/>
                  </a:cubicBezTo>
                  <a:cubicBezTo>
                    <a:pt x="20878" y="4183"/>
                    <a:pt x="19876" y="5185"/>
                    <a:pt x="18873" y="5911"/>
                  </a:cubicBezTo>
                  <a:cubicBezTo>
                    <a:pt x="17283" y="7190"/>
                    <a:pt x="15693" y="8227"/>
                    <a:pt x="13827" y="8918"/>
                  </a:cubicBezTo>
                  <a:cubicBezTo>
                    <a:pt x="13274" y="9229"/>
                    <a:pt x="12686" y="9368"/>
                    <a:pt x="12099" y="9506"/>
                  </a:cubicBezTo>
                  <a:cubicBezTo>
                    <a:pt x="11684" y="9644"/>
                    <a:pt x="11096" y="9644"/>
                    <a:pt x="10509" y="9782"/>
                  </a:cubicBezTo>
                  <a:cubicBezTo>
                    <a:pt x="9274" y="9906"/>
                    <a:pt x="8040" y="10012"/>
                    <a:pt x="6805" y="10012"/>
                  </a:cubicBezTo>
                  <a:cubicBezTo>
                    <a:pt x="6311" y="10012"/>
                    <a:pt x="5818" y="9995"/>
                    <a:pt x="5324" y="9955"/>
                  </a:cubicBezTo>
                  <a:cubicBezTo>
                    <a:pt x="4909" y="9782"/>
                    <a:pt x="4460" y="9782"/>
                    <a:pt x="4183" y="9644"/>
                  </a:cubicBezTo>
                  <a:cubicBezTo>
                    <a:pt x="4183" y="9506"/>
                    <a:pt x="4321" y="9368"/>
                    <a:pt x="4460" y="9229"/>
                  </a:cubicBezTo>
                  <a:cubicBezTo>
                    <a:pt x="5047" y="8504"/>
                    <a:pt x="5773" y="7778"/>
                    <a:pt x="6361" y="7190"/>
                  </a:cubicBezTo>
                  <a:cubicBezTo>
                    <a:pt x="7052" y="7052"/>
                    <a:pt x="7501" y="6775"/>
                    <a:pt x="8089" y="6326"/>
                  </a:cubicBezTo>
                  <a:cubicBezTo>
                    <a:pt x="8366" y="6049"/>
                    <a:pt x="8642" y="5911"/>
                    <a:pt x="8953" y="5635"/>
                  </a:cubicBezTo>
                  <a:cubicBezTo>
                    <a:pt x="9368" y="5324"/>
                    <a:pt x="9506" y="4909"/>
                    <a:pt x="9817" y="4598"/>
                  </a:cubicBezTo>
                  <a:cubicBezTo>
                    <a:pt x="10094" y="4183"/>
                    <a:pt x="10232" y="3457"/>
                    <a:pt x="10094" y="3042"/>
                  </a:cubicBezTo>
                  <a:cubicBezTo>
                    <a:pt x="9956" y="2593"/>
                    <a:pt x="9644" y="2178"/>
                    <a:pt x="9230" y="1867"/>
                  </a:cubicBezTo>
                  <a:cubicBezTo>
                    <a:pt x="8953" y="1729"/>
                    <a:pt x="8504" y="1729"/>
                    <a:pt x="8227" y="1729"/>
                  </a:cubicBezTo>
                  <a:lnTo>
                    <a:pt x="7640" y="1729"/>
                  </a:lnTo>
                  <a:cubicBezTo>
                    <a:pt x="7363" y="1867"/>
                    <a:pt x="7052" y="2005"/>
                    <a:pt x="6776" y="2316"/>
                  </a:cubicBezTo>
                  <a:cubicBezTo>
                    <a:pt x="6050" y="2316"/>
                    <a:pt x="5186" y="2593"/>
                    <a:pt x="4771" y="3319"/>
                  </a:cubicBezTo>
                  <a:lnTo>
                    <a:pt x="4771" y="3457"/>
                  </a:lnTo>
                  <a:cubicBezTo>
                    <a:pt x="3768" y="4598"/>
                    <a:pt x="2593" y="5462"/>
                    <a:pt x="1591" y="6637"/>
                  </a:cubicBezTo>
                  <a:cubicBezTo>
                    <a:pt x="1003" y="7363"/>
                    <a:pt x="588" y="8054"/>
                    <a:pt x="312" y="8918"/>
                  </a:cubicBezTo>
                  <a:cubicBezTo>
                    <a:pt x="1" y="9782"/>
                    <a:pt x="139" y="10819"/>
                    <a:pt x="588" y="11511"/>
                  </a:cubicBezTo>
                  <a:cubicBezTo>
                    <a:pt x="1314" y="12824"/>
                    <a:pt x="2904" y="13412"/>
                    <a:pt x="4183" y="13550"/>
                  </a:cubicBezTo>
                  <a:cubicBezTo>
                    <a:pt x="5115" y="13712"/>
                    <a:pt x="6093" y="13779"/>
                    <a:pt x="7064" y="13779"/>
                  </a:cubicBezTo>
                  <a:cubicBezTo>
                    <a:pt x="7751" y="13779"/>
                    <a:pt x="8433" y="13746"/>
                    <a:pt x="9091" y="13688"/>
                  </a:cubicBezTo>
                  <a:cubicBezTo>
                    <a:pt x="10370" y="13688"/>
                    <a:pt x="11822" y="13550"/>
                    <a:pt x="13101" y="13239"/>
                  </a:cubicBezTo>
                  <a:cubicBezTo>
                    <a:pt x="13827" y="13101"/>
                    <a:pt x="14414" y="12824"/>
                    <a:pt x="15002" y="12548"/>
                  </a:cubicBezTo>
                  <a:cubicBezTo>
                    <a:pt x="16004" y="12237"/>
                    <a:pt x="16869" y="11684"/>
                    <a:pt x="17733" y="11234"/>
                  </a:cubicBezTo>
                  <a:cubicBezTo>
                    <a:pt x="19599" y="10232"/>
                    <a:pt x="21466" y="8918"/>
                    <a:pt x="22918" y="7501"/>
                  </a:cubicBezTo>
                  <a:cubicBezTo>
                    <a:pt x="24508" y="6049"/>
                    <a:pt x="25786" y="4321"/>
                    <a:pt x="26512" y="2316"/>
                  </a:cubicBezTo>
                  <a:cubicBezTo>
                    <a:pt x="26789" y="1452"/>
                    <a:pt x="26063" y="277"/>
                    <a:pt x="250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8"/>
            <p:cNvSpPr/>
            <p:nvPr/>
          </p:nvSpPr>
          <p:spPr>
            <a:xfrm>
              <a:off x="3437803" y="3388003"/>
              <a:ext cx="165771" cy="116722"/>
            </a:xfrm>
            <a:custGeom>
              <a:avLst/>
              <a:gdLst/>
              <a:ahLst/>
              <a:cxnLst/>
              <a:rect l="l" t="t" r="r" b="b"/>
              <a:pathLst>
                <a:path w="9230" h="6499" extrusionOk="0">
                  <a:moveTo>
                    <a:pt x="1" y="0"/>
                  </a:moveTo>
                  <a:lnTo>
                    <a:pt x="1" y="0"/>
                  </a:lnTo>
                  <a:cubicBezTo>
                    <a:pt x="139" y="1452"/>
                    <a:pt x="139" y="3042"/>
                    <a:pt x="415" y="4459"/>
                  </a:cubicBezTo>
                  <a:cubicBezTo>
                    <a:pt x="1003" y="4909"/>
                    <a:pt x="1591" y="5047"/>
                    <a:pt x="2316" y="5323"/>
                  </a:cubicBezTo>
                  <a:cubicBezTo>
                    <a:pt x="3457" y="5635"/>
                    <a:pt x="4736" y="5911"/>
                    <a:pt x="6049" y="6049"/>
                  </a:cubicBezTo>
                  <a:cubicBezTo>
                    <a:pt x="7052" y="6360"/>
                    <a:pt x="8192" y="6360"/>
                    <a:pt x="9229" y="6499"/>
                  </a:cubicBezTo>
                  <a:lnTo>
                    <a:pt x="9229" y="6049"/>
                  </a:lnTo>
                  <a:lnTo>
                    <a:pt x="9229" y="5773"/>
                  </a:lnTo>
                  <a:cubicBezTo>
                    <a:pt x="9057" y="4459"/>
                    <a:pt x="8918" y="3042"/>
                    <a:pt x="8918" y="1729"/>
                  </a:cubicBezTo>
                  <a:lnTo>
                    <a:pt x="8780" y="1729"/>
                  </a:lnTo>
                  <a:cubicBezTo>
                    <a:pt x="7328" y="1314"/>
                    <a:pt x="5600" y="1176"/>
                    <a:pt x="4045" y="1003"/>
                  </a:cubicBezTo>
                  <a:cubicBezTo>
                    <a:pt x="2731" y="865"/>
                    <a:pt x="1279" y="588"/>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8"/>
            <p:cNvSpPr/>
            <p:nvPr/>
          </p:nvSpPr>
          <p:spPr>
            <a:xfrm>
              <a:off x="3629005" y="3374964"/>
              <a:ext cx="49067" cy="124175"/>
            </a:xfrm>
            <a:custGeom>
              <a:avLst/>
              <a:gdLst/>
              <a:ahLst/>
              <a:cxnLst/>
              <a:rect l="l" t="t" r="r" b="b"/>
              <a:pathLst>
                <a:path w="2732" h="6914" extrusionOk="0">
                  <a:moveTo>
                    <a:pt x="2731" y="1"/>
                  </a:moveTo>
                  <a:lnTo>
                    <a:pt x="2731" y="1"/>
                  </a:lnTo>
                  <a:cubicBezTo>
                    <a:pt x="2593" y="173"/>
                    <a:pt x="2316" y="312"/>
                    <a:pt x="2040" y="450"/>
                  </a:cubicBezTo>
                  <a:lnTo>
                    <a:pt x="2040" y="588"/>
                  </a:lnTo>
                  <a:cubicBezTo>
                    <a:pt x="1867" y="588"/>
                    <a:pt x="1867" y="726"/>
                    <a:pt x="1867" y="726"/>
                  </a:cubicBezTo>
                  <a:cubicBezTo>
                    <a:pt x="1003" y="2766"/>
                    <a:pt x="588" y="4909"/>
                    <a:pt x="1" y="6914"/>
                  </a:cubicBezTo>
                  <a:cubicBezTo>
                    <a:pt x="139" y="6775"/>
                    <a:pt x="450" y="6637"/>
                    <a:pt x="588" y="6499"/>
                  </a:cubicBezTo>
                  <a:cubicBezTo>
                    <a:pt x="1176" y="4321"/>
                    <a:pt x="2040" y="2178"/>
                    <a:pt x="27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8"/>
            <p:cNvSpPr/>
            <p:nvPr/>
          </p:nvSpPr>
          <p:spPr>
            <a:xfrm>
              <a:off x="3706611" y="3383028"/>
              <a:ext cx="8082" cy="13057"/>
            </a:xfrm>
            <a:custGeom>
              <a:avLst/>
              <a:gdLst/>
              <a:ahLst/>
              <a:cxnLst/>
              <a:rect l="l" t="t" r="r" b="b"/>
              <a:pathLst>
                <a:path w="450" h="727" extrusionOk="0">
                  <a:moveTo>
                    <a:pt x="450" y="1"/>
                  </a:moveTo>
                  <a:cubicBezTo>
                    <a:pt x="450" y="139"/>
                    <a:pt x="311" y="139"/>
                    <a:pt x="139" y="139"/>
                  </a:cubicBezTo>
                  <a:cubicBezTo>
                    <a:pt x="139" y="277"/>
                    <a:pt x="0" y="589"/>
                    <a:pt x="0" y="727"/>
                  </a:cubicBezTo>
                  <a:cubicBezTo>
                    <a:pt x="0" y="589"/>
                    <a:pt x="139" y="589"/>
                    <a:pt x="311" y="416"/>
                  </a:cubicBezTo>
                  <a:cubicBezTo>
                    <a:pt x="450" y="416"/>
                    <a:pt x="450" y="589"/>
                    <a:pt x="450" y="589"/>
                  </a:cubicBezTo>
                  <a:lnTo>
                    <a:pt x="450" y="416"/>
                  </a:lnTo>
                  <a:lnTo>
                    <a:pt x="450" y="277"/>
                  </a:lnTo>
                  <a:lnTo>
                    <a:pt x="4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8"/>
            <p:cNvSpPr/>
            <p:nvPr/>
          </p:nvSpPr>
          <p:spPr>
            <a:xfrm>
              <a:off x="3662537" y="3388003"/>
              <a:ext cx="18" cy="2496"/>
            </a:xfrm>
            <a:custGeom>
              <a:avLst/>
              <a:gdLst/>
              <a:ahLst/>
              <a:cxnLst/>
              <a:rect l="l" t="t" r="r" b="b"/>
              <a:pathLst>
                <a:path w="1" h="139" extrusionOk="0">
                  <a:moveTo>
                    <a:pt x="0" y="139"/>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8"/>
            <p:cNvSpPr/>
            <p:nvPr/>
          </p:nvSpPr>
          <p:spPr>
            <a:xfrm>
              <a:off x="3652605" y="3365032"/>
              <a:ext cx="49049" cy="118590"/>
            </a:xfrm>
            <a:custGeom>
              <a:avLst/>
              <a:gdLst/>
              <a:ahLst/>
              <a:cxnLst/>
              <a:rect l="l" t="t" r="r" b="b"/>
              <a:pathLst>
                <a:path w="2731" h="6603" extrusionOk="0">
                  <a:moveTo>
                    <a:pt x="2592" y="1"/>
                  </a:moveTo>
                  <a:cubicBezTo>
                    <a:pt x="2454" y="1"/>
                    <a:pt x="2281" y="139"/>
                    <a:pt x="2143" y="139"/>
                  </a:cubicBezTo>
                  <a:lnTo>
                    <a:pt x="2143" y="277"/>
                  </a:lnTo>
                  <a:cubicBezTo>
                    <a:pt x="1417" y="2455"/>
                    <a:pt x="553" y="4459"/>
                    <a:pt x="0" y="6602"/>
                  </a:cubicBezTo>
                  <a:cubicBezTo>
                    <a:pt x="415" y="6326"/>
                    <a:pt x="864" y="6188"/>
                    <a:pt x="1141" y="5911"/>
                  </a:cubicBezTo>
                  <a:lnTo>
                    <a:pt x="1141" y="5738"/>
                  </a:lnTo>
                  <a:cubicBezTo>
                    <a:pt x="1590" y="4010"/>
                    <a:pt x="2143" y="2282"/>
                    <a:pt x="2731" y="726"/>
                  </a:cubicBezTo>
                  <a:cubicBezTo>
                    <a:pt x="2731" y="415"/>
                    <a:pt x="2731" y="139"/>
                    <a:pt x="25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8"/>
            <p:cNvSpPr/>
            <p:nvPr/>
          </p:nvSpPr>
          <p:spPr>
            <a:xfrm>
              <a:off x="3686118" y="3398563"/>
              <a:ext cx="26096" cy="64566"/>
            </a:xfrm>
            <a:custGeom>
              <a:avLst/>
              <a:gdLst/>
              <a:ahLst/>
              <a:cxnLst/>
              <a:rect l="l" t="t" r="r" b="b"/>
              <a:pathLst>
                <a:path w="1453" h="3595" extrusionOk="0">
                  <a:moveTo>
                    <a:pt x="1003" y="0"/>
                  </a:moveTo>
                  <a:cubicBezTo>
                    <a:pt x="726" y="1141"/>
                    <a:pt x="277" y="2454"/>
                    <a:pt x="1" y="3595"/>
                  </a:cubicBezTo>
                  <a:cubicBezTo>
                    <a:pt x="588" y="3318"/>
                    <a:pt x="1003" y="3007"/>
                    <a:pt x="1452" y="2731"/>
                  </a:cubicBezTo>
                  <a:lnTo>
                    <a:pt x="1452" y="2592"/>
                  </a:lnTo>
                  <a:cubicBezTo>
                    <a:pt x="1280" y="1728"/>
                    <a:pt x="1141" y="1002"/>
                    <a:pt x="1003" y="138"/>
                  </a:cubicBezTo>
                  <a:lnTo>
                    <a:pt x="10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8"/>
            <p:cNvSpPr/>
            <p:nvPr/>
          </p:nvSpPr>
          <p:spPr>
            <a:xfrm>
              <a:off x="3615966" y="3390481"/>
              <a:ext cx="34160" cy="103701"/>
            </a:xfrm>
            <a:custGeom>
              <a:avLst/>
              <a:gdLst/>
              <a:ahLst/>
              <a:cxnLst/>
              <a:rect l="l" t="t" r="r" b="b"/>
              <a:pathLst>
                <a:path w="1902" h="5774" extrusionOk="0">
                  <a:moveTo>
                    <a:pt x="1902" y="1"/>
                  </a:moveTo>
                  <a:cubicBezTo>
                    <a:pt x="1729" y="1"/>
                    <a:pt x="1591" y="174"/>
                    <a:pt x="1314" y="312"/>
                  </a:cubicBezTo>
                  <a:lnTo>
                    <a:pt x="1314" y="450"/>
                  </a:lnTo>
                  <a:cubicBezTo>
                    <a:pt x="1176" y="588"/>
                    <a:pt x="1176" y="865"/>
                    <a:pt x="1038" y="1038"/>
                  </a:cubicBezTo>
                  <a:cubicBezTo>
                    <a:pt x="727" y="1902"/>
                    <a:pt x="312" y="2904"/>
                    <a:pt x="1" y="3768"/>
                  </a:cubicBezTo>
                  <a:cubicBezTo>
                    <a:pt x="1" y="4494"/>
                    <a:pt x="174" y="5047"/>
                    <a:pt x="174" y="5773"/>
                  </a:cubicBezTo>
                  <a:cubicBezTo>
                    <a:pt x="450" y="4771"/>
                    <a:pt x="727" y="3630"/>
                    <a:pt x="1038" y="2593"/>
                  </a:cubicBezTo>
                  <a:cubicBezTo>
                    <a:pt x="1314" y="1729"/>
                    <a:pt x="1591" y="865"/>
                    <a:pt x="1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8"/>
            <p:cNvSpPr/>
            <p:nvPr/>
          </p:nvSpPr>
          <p:spPr>
            <a:xfrm>
              <a:off x="3613488" y="3405999"/>
              <a:ext cx="10578" cy="28574"/>
            </a:xfrm>
            <a:custGeom>
              <a:avLst/>
              <a:gdLst/>
              <a:ahLst/>
              <a:cxnLst/>
              <a:rect l="l" t="t" r="r" b="b"/>
              <a:pathLst>
                <a:path w="589" h="1591" extrusionOk="0">
                  <a:moveTo>
                    <a:pt x="588" y="1"/>
                  </a:moveTo>
                  <a:cubicBezTo>
                    <a:pt x="450" y="174"/>
                    <a:pt x="139" y="312"/>
                    <a:pt x="0" y="588"/>
                  </a:cubicBezTo>
                  <a:lnTo>
                    <a:pt x="0" y="1591"/>
                  </a:lnTo>
                  <a:cubicBezTo>
                    <a:pt x="312" y="1038"/>
                    <a:pt x="450" y="450"/>
                    <a:pt x="5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8"/>
            <p:cNvSpPr/>
            <p:nvPr/>
          </p:nvSpPr>
          <p:spPr>
            <a:xfrm>
              <a:off x="3603556" y="3491668"/>
              <a:ext cx="18" cy="13057"/>
            </a:xfrm>
            <a:custGeom>
              <a:avLst/>
              <a:gdLst/>
              <a:ahLst/>
              <a:cxnLst/>
              <a:rect l="l" t="t" r="r" b="b"/>
              <a:pathLst>
                <a:path w="1" h="727" extrusionOk="0">
                  <a:moveTo>
                    <a:pt x="0" y="727"/>
                  </a:moveTo>
                  <a:lnTo>
                    <a:pt x="0" y="727"/>
                  </a:lnTo>
                  <a:lnTo>
                    <a:pt x="0" y="1"/>
                  </a:lnTo>
                  <a:lnTo>
                    <a:pt x="0" y="277"/>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8"/>
            <p:cNvSpPr/>
            <p:nvPr/>
          </p:nvSpPr>
          <p:spPr>
            <a:xfrm>
              <a:off x="3448364" y="3323437"/>
              <a:ext cx="232815" cy="80102"/>
            </a:xfrm>
            <a:custGeom>
              <a:avLst/>
              <a:gdLst/>
              <a:ahLst/>
              <a:cxnLst/>
              <a:rect l="l" t="t" r="r" b="b"/>
              <a:pathLst>
                <a:path w="12963" h="4460" extrusionOk="0">
                  <a:moveTo>
                    <a:pt x="8780" y="2005"/>
                  </a:moveTo>
                  <a:cubicBezTo>
                    <a:pt x="8918" y="2005"/>
                    <a:pt x="8918" y="2178"/>
                    <a:pt x="8918" y="2178"/>
                  </a:cubicBezTo>
                  <a:cubicBezTo>
                    <a:pt x="8918" y="2317"/>
                    <a:pt x="8918" y="2317"/>
                    <a:pt x="8780" y="2317"/>
                  </a:cubicBezTo>
                  <a:cubicBezTo>
                    <a:pt x="8641" y="2317"/>
                    <a:pt x="8641" y="2317"/>
                    <a:pt x="8641" y="2178"/>
                  </a:cubicBezTo>
                  <a:cubicBezTo>
                    <a:pt x="8641" y="2178"/>
                    <a:pt x="8641" y="2005"/>
                    <a:pt x="8780" y="2005"/>
                  </a:cubicBezTo>
                  <a:close/>
                  <a:moveTo>
                    <a:pt x="9506" y="2455"/>
                  </a:moveTo>
                  <a:cubicBezTo>
                    <a:pt x="9644" y="2455"/>
                    <a:pt x="9782" y="2593"/>
                    <a:pt x="9782" y="2731"/>
                  </a:cubicBezTo>
                  <a:cubicBezTo>
                    <a:pt x="9782" y="2870"/>
                    <a:pt x="9644" y="3042"/>
                    <a:pt x="9506" y="3042"/>
                  </a:cubicBezTo>
                  <a:cubicBezTo>
                    <a:pt x="9194" y="3042"/>
                    <a:pt x="9056" y="2870"/>
                    <a:pt x="9056" y="2731"/>
                  </a:cubicBezTo>
                  <a:cubicBezTo>
                    <a:pt x="9056" y="2593"/>
                    <a:pt x="9194" y="2455"/>
                    <a:pt x="9506" y="2455"/>
                  </a:cubicBezTo>
                  <a:close/>
                  <a:moveTo>
                    <a:pt x="8192" y="2593"/>
                  </a:moveTo>
                  <a:cubicBezTo>
                    <a:pt x="8469" y="2593"/>
                    <a:pt x="8780" y="2870"/>
                    <a:pt x="8780" y="3319"/>
                  </a:cubicBezTo>
                  <a:cubicBezTo>
                    <a:pt x="8780" y="3595"/>
                    <a:pt x="8469" y="3907"/>
                    <a:pt x="8192" y="3907"/>
                  </a:cubicBezTo>
                  <a:cubicBezTo>
                    <a:pt x="7777" y="3907"/>
                    <a:pt x="7466" y="3595"/>
                    <a:pt x="7466" y="3319"/>
                  </a:cubicBezTo>
                  <a:cubicBezTo>
                    <a:pt x="7466" y="2870"/>
                    <a:pt x="7777" y="2593"/>
                    <a:pt x="8192" y="2593"/>
                  </a:cubicBezTo>
                  <a:close/>
                  <a:moveTo>
                    <a:pt x="4321" y="1"/>
                  </a:moveTo>
                  <a:cubicBezTo>
                    <a:pt x="3733" y="277"/>
                    <a:pt x="3007" y="727"/>
                    <a:pt x="2420" y="1141"/>
                  </a:cubicBezTo>
                  <a:cubicBezTo>
                    <a:pt x="1556" y="1729"/>
                    <a:pt x="691" y="2317"/>
                    <a:pt x="0" y="2731"/>
                  </a:cubicBezTo>
                  <a:cubicBezTo>
                    <a:pt x="277" y="2870"/>
                    <a:pt x="553" y="3042"/>
                    <a:pt x="864" y="3181"/>
                  </a:cubicBezTo>
                  <a:cubicBezTo>
                    <a:pt x="3284" y="3907"/>
                    <a:pt x="5876" y="3734"/>
                    <a:pt x="8469" y="4460"/>
                  </a:cubicBezTo>
                  <a:cubicBezTo>
                    <a:pt x="8780" y="4321"/>
                    <a:pt x="9056" y="4045"/>
                    <a:pt x="9506" y="3734"/>
                  </a:cubicBezTo>
                  <a:cubicBezTo>
                    <a:pt x="9782" y="3457"/>
                    <a:pt x="10197" y="3319"/>
                    <a:pt x="10646" y="3042"/>
                  </a:cubicBezTo>
                  <a:cubicBezTo>
                    <a:pt x="11372" y="2593"/>
                    <a:pt x="12236" y="2317"/>
                    <a:pt x="12962" y="1867"/>
                  </a:cubicBezTo>
                  <a:cubicBezTo>
                    <a:pt x="11510" y="1591"/>
                    <a:pt x="10059" y="1452"/>
                    <a:pt x="8641" y="1141"/>
                  </a:cubicBezTo>
                  <a:cubicBezTo>
                    <a:pt x="8469" y="1141"/>
                    <a:pt x="8192" y="865"/>
                    <a:pt x="8330" y="588"/>
                  </a:cubicBezTo>
                  <a:cubicBezTo>
                    <a:pt x="8054" y="450"/>
                    <a:pt x="7777" y="450"/>
                    <a:pt x="7466" y="450"/>
                  </a:cubicBezTo>
                  <a:cubicBezTo>
                    <a:pt x="7466" y="588"/>
                    <a:pt x="7190" y="727"/>
                    <a:pt x="7051" y="727"/>
                  </a:cubicBezTo>
                  <a:cubicBezTo>
                    <a:pt x="6187" y="588"/>
                    <a:pt x="5185" y="277"/>
                    <a:pt x="4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8"/>
            <p:cNvSpPr/>
            <p:nvPr/>
          </p:nvSpPr>
          <p:spPr>
            <a:xfrm>
              <a:off x="3543965" y="3230314"/>
              <a:ext cx="292407" cy="116740"/>
            </a:xfrm>
            <a:custGeom>
              <a:avLst/>
              <a:gdLst/>
              <a:ahLst/>
              <a:cxnLst/>
              <a:rect l="l" t="t" r="r" b="b"/>
              <a:pathLst>
                <a:path w="16281" h="6500" extrusionOk="0">
                  <a:moveTo>
                    <a:pt x="8641" y="727"/>
                  </a:moveTo>
                  <a:cubicBezTo>
                    <a:pt x="8780" y="727"/>
                    <a:pt x="8918" y="865"/>
                    <a:pt x="8918" y="865"/>
                  </a:cubicBezTo>
                  <a:cubicBezTo>
                    <a:pt x="8918" y="1003"/>
                    <a:pt x="8780" y="1003"/>
                    <a:pt x="8641" y="1003"/>
                  </a:cubicBezTo>
                  <a:cubicBezTo>
                    <a:pt x="8641" y="1003"/>
                    <a:pt x="8503" y="1003"/>
                    <a:pt x="8503" y="865"/>
                  </a:cubicBezTo>
                  <a:lnTo>
                    <a:pt x="8641" y="727"/>
                  </a:lnTo>
                  <a:close/>
                  <a:moveTo>
                    <a:pt x="7777" y="1591"/>
                  </a:moveTo>
                  <a:cubicBezTo>
                    <a:pt x="7916" y="1591"/>
                    <a:pt x="8054" y="1729"/>
                    <a:pt x="8054" y="1729"/>
                  </a:cubicBezTo>
                  <a:cubicBezTo>
                    <a:pt x="8054" y="1867"/>
                    <a:pt x="7916" y="2006"/>
                    <a:pt x="7777" y="2006"/>
                  </a:cubicBezTo>
                  <a:cubicBezTo>
                    <a:pt x="7639" y="2006"/>
                    <a:pt x="7639" y="1867"/>
                    <a:pt x="7639" y="1729"/>
                  </a:cubicBezTo>
                  <a:cubicBezTo>
                    <a:pt x="7639" y="1729"/>
                    <a:pt x="7639" y="1591"/>
                    <a:pt x="7777" y="1591"/>
                  </a:cubicBezTo>
                  <a:close/>
                  <a:moveTo>
                    <a:pt x="5323" y="4771"/>
                  </a:moveTo>
                  <a:cubicBezTo>
                    <a:pt x="5461" y="4771"/>
                    <a:pt x="5461" y="4771"/>
                    <a:pt x="5461" y="4909"/>
                  </a:cubicBezTo>
                  <a:cubicBezTo>
                    <a:pt x="5461" y="5047"/>
                    <a:pt x="5461" y="5047"/>
                    <a:pt x="5323" y="5047"/>
                  </a:cubicBezTo>
                  <a:cubicBezTo>
                    <a:pt x="5185" y="5047"/>
                    <a:pt x="5185" y="5047"/>
                    <a:pt x="5185" y="4909"/>
                  </a:cubicBezTo>
                  <a:cubicBezTo>
                    <a:pt x="5185" y="4771"/>
                    <a:pt x="5185" y="4771"/>
                    <a:pt x="5323" y="4771"/>
                  </a:cubicBezTo>
                  <a:close/>
                  <a:moveTo>
                    <a:pt x="7328" y="4460"/>
                  </a:moveTo>
                  <a:cubicBezTo>
                    <a:pt x="7639" y="4460"/>
                    <a:pt x="7777" y="4771"/>
                    <a:pt x="7777" y="4909"/>
                  </a:cubicBezTo>
                  <a:cubicBezTo>
                    <a:pt x="7777" y="5186"/>
                    <a:pt x="7639" y="5324"/>
                    <a:pt x="7328" y="5324"/>
                  </a:cubicBezTo>
                  <a:cubicBezTo>
                    <a:pt x="7190" y="5324"/>
                    <a:pt x="7051" y="5186"/>
                    <a:pt x="7051" y="4909"/>
                  </a:cubicBezTo>
                  <a:cubicBezTo>
                    <a:pt x="7051" y="4771"/>
                    <a:pt x="7190" y="4460"/>
                    <a:pt x="7328" y="4460"/>
                  </a:cubicBezTo>
                  <a:close/>
                  <a:moveTo>
                    <a:pt x="6464" y="5186"/>
                  </a:moveTo>
                  <a:cubicBezTo>
                    <a:pt x="6602" y="5186"/>
                    <a:pt x="6775" y="5324"/>
                    <a:pt x="6775" y="5462"/>
                  </a:cubicBezTo>
                  <a:cubicBezTo>
                    <a:pt x="6775" y="5635"/>
                    <a:pt x="6602" y="5773"/>
                    <a:pt x="6464" y="5773"/>
                  </a:cubicBezTo>
                  <a:cubicBezTo>
                    <a:pt x="6326" y="5773"/>
                    <a:pt x="6187" y="5635"/>
                    <a:pt x="6187" y="5462"/>
                  </a:cubicBezTo>
                  <a:cubicBezTo>
                    <a:pt x="6187" y="5324"/>
                    <a:pt x="6326" y="5186"/>
                    <a:pt x="6464" y="5186"/>
                  </a:cubicBezTo>
                  <a:close/>
                  <a:moveTo>
                    <a:pt x="7639" y="1"/>
                  </a:moveTo>
                  <a:cubicBezTo>
                    <a:pt x="7639" y="1"/>
                    <a:pt x="7639" y="139"/>
                    <a:pt x="7466" y="139"/>
                  </a:cubicBezTo>
                  <a:cubicBezTo>
                    <a:pt x="7777" y="139"/>
                    <a:pt x="8054" y="277"/>
                    <a:pt x="8054" y="589"/>
                  </a:cubicBezTo>
                  <a:cubicBezTo>
                    <a:pt x="8054" y="865"/>
                    <a:pt x="7777" y="1003"/>
                    <a:pt x="7466" y="1003"/>
                  </a:cubicBezTo>
                  <a:cubicBezTo>
                    <a:pt x="7190" y="1003"/>
                    <a:pt x="7051" y="865"/>
                    <a:pt x="7051" y="589"/>
                  </a:cubicBezTo>
                  <a:cubicBezTo>
                    <a:pt x="7051" y="450"/>
                    <a:pt x="7051" y="277"/>
                    <a:pt x="7190" y="277"/>
                  </a:cubicBezTo>
                  <a:cubicBezTo>
                    <a:pt x="7051" y="277"/>
                    <a:pt x="6913" y="277"/>
                    <a:pt x="6775" y="450"/>
                  </a:cubicBezTo>
                  <a:cubicBezTo>
                    <a:pt x="6187" y="727"/>
                    <a:pt x="5738" y="1003"/>
                    <a:pt x="5185" y="1314"/>
                  </a:cubicBezTo>
                  <a:cubicBezTo>
                    <a:pt x="4597" y="1729"/>
                    <a:pt x="4010" y="2006"/>
                    <a:pt x="3595" y="2317"/>
                  </a:cubicBezTo>
                  <a:cubicBezTo>
                    <a:pt x="2454" y="3043"/>
                    <a:pt x="1417" y="3734"/>
                    <a:pt x="277" y="4322"/>
                  </a:cubicBezTo>
                  <a:cubicBezTo>
                    <a:pt x="138" y="4460"/>
                    <a:pt x="0" y="4460"/>
                    <a:pt x="0" y="4598"/>
                  </a:cubicBezTo>
                  <a:cubicBezTo>
                    <a:pt x="553" y="4771"/>
                    <a:pt x="1141" y="4909"/>
                    <a:pt x="1867" y="5047"/>
                  </a:cubicBezTo>
                  <a:cubicBezTo>
                    <a:pt x="2143" y="5047"/>
                    <a:pt x="2281" y="5324"/>
                    <a:pt x="2143" y="5462"/>
                  </a:cubicBezTo>
                  <a:lnTo>
                    <a:pt x="2143" y="5635"/>
                  </a:lnTo>
                  <a:cubicBezTo>
                    <a:pt x="2454" y="5635"/>
                    <a:pt x="2731" y="5635"/>
                    <a:pt x="3007" y="5773"/>
                  </a:cubicBezTo>
                  <a:cubicBezTo>
                    <a:pt x="3007" y="5635"/>
                    <a:pt x="3318" y="5462"/>
                    <a:pt x="3457" y="5462"/>
                  </a:cubicBezTo>
                  <a:cubicBezTo>
                    <a:pt x="5185" y="5773"/>
                    <a:pt x="6775" y="6050"/>
                    <a:pt x="8330" y="6188"/>
                  </a:cubicBezTo>
                  <a:cubicBezTo>
                    <a:pt x="8503" y="6326"/>
                    <a:pt x="8641" y="6326"/>
                    <a:pt x="8641" y="6499"/>
                  </a:cubicBezTo>
                  <a:cubicBezTo>
                    <a:pt x="8780" y="6326"/>
                    <a:pt x="8918" y="6326"/>
                    <a:pt x="8918" y="6188"/>
                  </a:cubicBezTo>
                  <a:cubicBezTo>
                    <a:pt x="9367" y="6050"/>
                    <a:pt x="9644" y="5773"/>
                    <a:pt x="10059" y="5635"/>
                  </a:cubicBezTo>
                  <a:cubicBezTo>
                    <a:pt x="10785" y="5047"/>
                    <a:pt x="11649" y="4460"/>
                    <a:pt x="12375" y="4045"/>
                  </a:cubicBezTo>
                  <a:cubicBezTo>
                    <a:pt x="13100" y="3457"/>
                    <a:pt x="13965" y="3043"/>
                    <a:pt x="14829" y="2455"/>
                  </a:cubicBezTo>
                  <a:cubicBezTo>
                    <a:pt x="15105" y="2178"/>
                    <a:pt x="15555" y="2006"/>
                    <a:pt x="15831" y="1729"/>
                  </a:cubicBezTo>
                  <a:cubicBezTo>
                    <a:pt x="15969" y="1591"/>
                    <a:pt x="16108" y="1591"/>
                    <a:pt x="16280" y="1453"/>
                  </a:cubicBezTo>
                  <a:cubicBezTo>
                    <a:pt x="13377" y="865"/>
                    <a:pt x="10508" y="727"/>
                    <a:pt x="7639" y="1"/>
                  </a:cubicBezTo>
                  <a:close/>
                </a:path>
              </a:pathLst>
            </a:custGeom>
            <a:solidFill>
              <a:srgbClr val="DFC9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8"/>
            <p:cNvSpPr/>
            <p:nvPr/>
          </p:nvSpPr>
          <p:spPr>
            <a:xfrm>
              <a:off x="3714675" y="3338954"/>
              <a:ext cx="25467" cy="62106"/>
            </a:xfrm>
            <a:custGeom>
              <a:avLst/>
              <a:gdLst/>
              <a:ahLst/>
              <a:cxnLst/>
              <a:rect l="l" t="t" r="r" b="b"/>
              <a:pathLst>
                <a:path w="1418" h="3458" extrusionOk="0">
                  <a:moveTo>
                    <a:pt x="1418" y="1"/>
                  </a:moveTo>
                  <a:lnTo>
                    <a:pt x="1418" y="1"/>
                  </a:lnTo>
                  <a:cubicBezTo>
                    <a:pt x="1141" y="139"/>
                    <a:pt x="865" y="450"/>
                    <a:pt x="554" y="588"/>
                  </a:cubicBezTo>
                  <a:cubicBezTo>
                    <a:pt x="277" y="727"/>
                    <a:pt x="139" y="865"/>
                    <a:pt x="1" y="865"/>
                  </a:cubicBezTo>
                  <a:cubicBezTo>
                    <a:pt x="1" y="1314"/>
                    <a:pt x="139" y="1729"/>
                    <a:pt x="139" y="2178"/>
                  </a:cubicBezTo>
                  <a:cubicBezTo>
                    <a:pt x="139" y="2317"/>
                    <a:pt x="139" y="2455"/>
                    <a:pt x="1" y="2455"/>
                  </a:cubicBezTo>
                  <a:lnTo>
                    <a:pt x="1" y="2731"/>
                  </a:lnTo>
                  <a:lnTo>
                    <a:pt x="1" y="2870"/>
                  </a:lnTo>
                  <a:lnTo>
                    <a:pt x="1" y="3043"/>
                  </a:lnTo>
                  <a:cubicBezTo>
                    <a:pt x="139" y="3043"/>
                    <a:pt x="277" y="3181"/>
                    <a:pt x="277" y="3319"/>
                  </a:cubicBezTo>
                  <a:lnTo>
                    <a:pt x="277" y="3457"/>
                  </a:lnTo>
                  <a:cubicBezTo>
                    <a:pt x="554" y="2317"/>
                    <a:pt x="1003" y="1141"/>
                    <a:pt x="1418" y="1"/>
                  </a:cubicBezTo>
                  <a:close/>
                </a:path>
              </a:pathLst>
            </a:custGeom>
            <a:solidFill>
              <a:srgbClr val="BE9F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8"/>
            <p:cNvSpPr/>
            <p:nvPr/>
          </p:nvSpPr>
          <p:spPr>
            <a:xfrm>
              <a:off x="3779241" y="3284948"/>
              <a:ext cx="44092" cy="113633"/>
            </a:xfrm>
            <a:custGeom>
              <a:avLst/>
              <a:gdLst/>
              <a:ahLst/>
              <a:cxnLst/>
              <a:rect l="l" t="t" r="r" b="b"/>
              <a:pathLst>
                <a:path w="2455" h="6327" extrusionOk="0">
                  <a:moveTo>
                    <a:pt x="2455" y="1"/>
                  </a:moveTo>
                  <a:lnTo>
                    <a:pt x="2455" y="1"/>
                  </a:lnTo>
                  <a:cubicBezTo>
                    <a:pt x="2316" y="139"/>
                    <a:pt x="2005" y="277"/>
                    <a:pt x="1729" y="415"/>
                  </a:cubicBezTo>
                  <a:lnTo>
                    <a:pt x="1729" y="554"/>
                  </a:lnTo>
                  <a:cubicBezTo>
                    <a:pt x="1452" y="1729"/>
                    <a:pt x="1141" y="2731"/>
                    <a:pt x="726" y="3734"/>
                  </a:cubicBezTo>
                  <a:cubicBezTo>
                    <a:pt x="415" y="4598"/>
                    <a:pt x="139" y="5462"/>
                    <a:pt x="0" y="6326"/>
                  </a:cubicBezTo>
                  <a:cubicBezTo>
                    <a:pt x="415" y="6050"/>
                    <a:pt x="865" y="5738"/>
                    <a:pt x="1279" y="5462"/>
                  </a:cubicBezTo>
                  <a:cubicBezTo>
                    <a:pt x="1141" y="5462"/>
                    <a:pt x="1141" y="5324"/>
                    <a:pt x="1141" y="5185"/>
                  </a:cubicBezTo>
                  <a:lnTo>
                    <a:pt x="2455" y="1"/>
                  </a:lnTo>
                  <a:close/>
                </a:path>
              </a:pathLst>
            </a:custGeom>
            <a:solidFill>
              <a:srgbClr val="BE9F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8"/>
            <p:cNvSpPr/>
            <p:nvPr/>
          </p:nvSpPr>
          <p:spPr>
            <a:xfrm>
              <a:off x="3724606" y="3320958"/>
              <a:ext cx="44092" cy="116111"/>
            </a:xfrm>
            <a:custGeom>
              <a:avLst/>
              <a:gdLst/>
              <a:ahLst/>
              <a:cxnLst/>
              <a:rect l="l" t="t" r="r" b="b"/>
              <a:pathLst>
                <a:path w="2455" h="6465" extrusionOk="0">
                  <a:moveTo>
                    <a:pt x="2455" y="0"/>
                  </a:moveTo>
                  <a:lnTo>
                    <a:pt x="2455" y="0"/>
                  </a:lnTo>
                  <a:cubicBezTo>
                    <a:pt x="2178" y="139"/>
                    <a:pt x="1902" y="277"/>
                    <a:pt x="1729" y="415"/>
                  </a:cubicBezTo>
                  <a:cubicBezTo>
                    <a:pt x="865" y="2316"/>
                    <a:pt x="312" y="4321"/>
                    <a:pt x="1" y="6326"/>
                  </a:cubicBezTo>
                  <a:lnTo>
                    <a:pt x="1" y="6464"/>
                  </a:lnTo>
                  <a:cubicBezTo>
                    <a:pt x="312" y="6326"/>
                    <a:pt x="588" y="6188"/>
                    <a:pt x="865" y="5911"/>
                  </a:cubicBezTo>
                  <a:cubicBezTo>
                    <a:pt x="727" y="5911"/>
                    <a:pt x="727" y="5773"/>
                    <a:pt x="727" y="5600"/>
                  </a:cubicBezTo>
                  <a:cubicBezTo>
                    <a:pt x="1314" y="3733"/>
                    <a:pt x="1902" y="1867"/>
                    <a:pt x="2455" y="0"/>
                  </a:cubicBezTo>
                  <a:close/>
                </a:path>
              </a:pathLst>
            </a:custGeom>
            <a:solidFill>
              <a:srgbClr val="BE9F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8"/>
            <p:cNvSpPr/>
            <p:nvPr/>
          </p:nvSpPr>
          <p:spPr>
            <a:xfrm>
              <a:off x="3812754" y="3266324"/>
              <a:ext cx="36028" cy="108658"/>
            </a:xfrm>
            <a:custGeom>
              <a:avLst/>
              <a:gdLst/>
              <a:ahLst/>
              <a:cxnLst/>
              <a:rect l="l" t="t" r="r" b="b"/>
              <a:pathLst>
                <a:path w="2006" h="6050" extrusionOk="0">
                  <a:moveTo>
                    <a:pt x="2006" y="1"/>
                  </a:moveTo>
                  <a:lnTo>
                    <a:pt x="2006" y="1"/>
                  </a:lnTo>
                  <a:cubicBezTo>
                    <a:pt x="1867" y="173"/>
                    <a:pt x="1591" y="312"/>
                    <a:pt x="1314" y="450"/>
                  </a:cubicBezTo>
                  <a:lnTo>
                    <a:pt x="1314" y="588"/>
                  </a:lnTo>
                  <a:cubicBezTo>
                    <a:pt x="865" y="2455"/>
                    <a:pt x="450" y="4183"/>
                    <a:pt x="1" y="6050"/>
                  </a:cubicBezTo>
                  <a:cubicBezTo>
                    <a:pt x="139" y="5911"/>
                    <a:pt x="450" y="5773"/>
                    <a:pt x="589" y="5635"/>
                  </a:cubicBezTo>
                  <a:lnTo>
                    <a:pt x="589" y="5358"/>
                  </a:lnTo>
                  <a:cubicBezTo>
                    <a:pt x="1142" y="3630"/>
                    <a:pt x="1591" y="1729"/>
                    <a:pt x="2006" y="1"/>
                  </a:cubicBezTo>
                  <a:close/>
                </a:path>
              </a:pathLst>
            </a:custGeom>
            <a:solidFill>
              <a:srgbClr val="BE9F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8"/>
            <p:cNvSpPr/>
            <p:nvPr/>
          </p:nvSpPr>
          <p:spPr>
            <a:xfrm>
              <a:off x="3836354" y="3289923"/>
              <a:ext cx="20510" cy="67063"/>
            </a:xfrm>
            <a:custGeom>
              <a:avLst/>
              <a:gdLst/>
              <a:ahLst/>
              <a:cxnLst/>
              <a:rect l="l" t="t" r="r" b="b"/>
              <a:pathLst>
                <a:path w="1142" h="3734" extrusionOk="0">
                  <a:moveTo>
                    <a:pt x="1003" y="0"/>
                  </a:moveTo>
                  <a:cubicBezTo>
                    <a:pt x="692" y="1279"/>
                    <a:pt x="415" y="2454"/>
                    <a:pt x="0" y="3733"/>
                  </a:cubicBezTo>
                  <a:cubicBezTo>
                    <a:pt x="415" y="3457"/>
                    <a:pt x="865" y="3180"/>
                    <a:pt x="1141" y="2869"/>
                  </a:cubicBezTo>
                  <a:lnTo>
                    <a:pt x="1141" y="2731"/>
                  </a:lnTo>
                  <a:cubicBezTo>
                    <a:pt x="1003" y="1867"/>
                    <a:pt x="1003" y="864"/>
                    <a:pt x="1003" y="0"/>
                  </a:cubicBezTo>
                  <a:close/>
                </a:path>
              </a:pathLst>
            </a:custGeom>
            <a:solidFill>
              <a:srgbClr val="BE9F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8"/>
            <p:cNvSpPr/>
            <p:nvPr/>
          </p:nvSpPr>
          <p:spPr>
            <a:xfrm>
              <a:off x="3750684" y="3300466"/>
              <a:ext cx="49067" cy="121068"/>
            </a:xfrm>
            <a:custGeom>
              <a:avLst/>
              <a:gdLst/>
              <a:ahLst/>
              <a:cxnLst/>
              <a:rect l="l" t="t" r="r" b="b"/>
              <a:pathLst>
                <a:path w="2732" h="6741" extrusionOk="0">
                  <a:moveTo>
                    <a:pt x="2731" y="1"/>
                  </a:moveTo>
                  <a:lnTo>
                    <a:pt x="2731" y="1"/>
                  </a:lnTo>
                  <a:cubicBezTo>
                    <a:pt x="2316" y="277"/>
                    <a:pt x="2005" y="416"/>
                    <a:pt x="1729" y="692"/>
                  </a:cubicBezTo>
                  <a:lnTo>
                    <a:pt x="1729" y="865"/>
                  </a:lnTo>
                  <a:cubicBezTo>
                    <a:pt x="1141" y="2731"/>
                    <a:pt x="588" y="4736"/>
                    <a:pt x="0" y="6741"/>
                  </a:cubicBezTo>
                  <a:cubicBezTo>
                    <a:pt x="277" y="6464"/>
                    <a:pt x="588" y="6188"/>
                    <a:pt x="1003" y="6050"/>
                  </a:cubicBezTo>
                  <a:lnTo>
                    <a:pt x="1003" y="5877"/>
                  </a:lnTo>
                  <a:cubicBezTo>
                    <a:pt x="1141" y="4736"/>
                    <a:pt x="1452" y="3734"/>
                    <a:pt x="1867" y="2731"/>
                  </a:cubicBezTo>
                  <a:cubicBezTo>
                    <a:pt x="2178" y="1867"/>
                    <a:pt x="2455" y="865"/>
                    <a:pt x="2731" y="1"/>
                  </a:cubicBezTo>
                  <a:close/>
                </a:path>
              </a:pathLst>
            </a:custGeom>
            <a:solidFill>
              <a:srgbClr val="BE9F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8"/>
            <p:cNvSpPr/>
            <p:nvPr/>
          </p:nvSpPr>
          <p:spPr>
            <a:xfrm>
              <a:off x="3582453" y="3370007"/>
              <a:ext cx="23599" cy="23599"/>
            </a:xfrm>
            <a:custGeom>
              <a:avLst/>
              <a:gdLst/>
              <a:ahLst/>
              <a:cxnLst/>
              <a:rect l="l" t="t" r="r" b="b"/>
              <a:pathLst>
                <a:path w="1314" h="1314" extrusionOk="0">
                  <a:moveTo>
                    <a:pt x="726" y="0"/>
                  </a:moveTo>
                  <a:cubicBezTo>
                    <a:pt x="311" y="0"/>
                    <a:pt x="0" y="277"/>
                    <a:pt x="0" y="726"/>
                  </a:cubicBezTo>
                  <a:cubicBezTo>
                    <a:pt x="0" y="1002"/>
                    <a:pt x="311" y="1314"/>
                    <a:pt x="726" y="1314"/>
                  </a:cubicBezTo>
                  <a:cubicBezTo>
                    <a:pt x="1003" y="1314"/>
                    <a:pt x="1314" y="1002"/>
                    <a:pt x="1314" y="726"/>
                  </a:cubicBezTo>
                  <a:cubicBezTo>
                    <a:pt x="1314" y="277"/>
                    <a:pt x="1003" y="0"/>
                    <a:pt x="7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8"/>
            <p:cNvSpPr/>
            <p:nvPr/>
          </p:nvSpPr>
          <p:spPr>
            <a:xfrm>
              <a:off x="3611009" y="3367511"/>
              <a:ext cx="13057" cy="10578"/>
            </a:xfrm>
            <a:custGeom>
              <a:avLst/>
              <a:gdLst/>
              <a:ahLst/>
              <a:cxnLst/>
              <a:rect l="l" t="t" r="r" b="b"/>
              <a:pathLst>
                <a:path w="727" h="589" extrusionOk="0">
                  <a:moveTo>
                    <a:pt x="450" y="1"/>
                  </a:moveTo>
                  <a:cubicBezTo>
                    <a:pt x="138" y="1"/>
                    <a:pt x="0" y="139"/>
                    <a:pt x="0" y="277"/>
                  </a:cubicBezTo>
                  <a:cubicBezTo>
                    <a:pt x="0" y="416"/>
                    <a:pt x="138" y="588"/>
                    <a:pt x="450" y="588"/>
                  </a:cubicBezTo>
                  <a:cubicBezTo>
                    <a:pt x="588" y="588"/>
                    <a:pt x="726" y="416"/>
                    <a:pt x="726" y="277"/>
                  </a:cubicBezTo>
                  <a:cubicBezTo>
                    <a:pt x="726" y="139"/>
                    <a:pt x="588" y="1"/>
                    <a:pt x="4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8"/>
            <p:cNvSpPr/>
            <p:nvPr/>
          </p:nvSpPr>
          <p:spPr>
            <a:xfrm>
              <a:off x="3603556" y="3359447"/>
              <a:ext cx="4975" cy="5604"/>
            </a:xfrm>
            <a:custGeom>
              <a:avLst/>
              <a:gdLst/>
              <a:ahLst/>
              <a:cxnLst/>
              <a:rect l="l" t="t" r="r" b="b"/>
              <a:pathLst>
                <a:path w="277" h="312" extrusionOk="0">
                  <a:moveTo>
                    <a:pt x="139" y="0"/>
                  </a:moveTo>
                  <a:cubicBezTo>
                    <a:pt x="0" y="0"/>
                    <a:pt x="0" y="173"/>
                    <a:pt x="0" y="173"/>
                  </a:cubicBezTo>
                  <a:cubicBezTo>
                    <a:pt x="0" y="312"/>
                    <a:pt x="0" y="312"/>
                    <a:pt x="139" y="312"/>
                  </a:cubicBezTo>
                  <a:cubicBezTo>
                    <a:pt x="277" y="312"/>
                    <a:pt x="277" y="312"/>
                    <a:pt x="277" y="173"/>
                  </a:cubicBezTo>
                  <a:cubicBezTo>
                    <a:pt x="277" y="173"/>
                    <a:pt x="277" y="0"/>
                    <a:pt x="1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8"/>
            <p:cNvSpPr/>
            <p:nvPr/>
          </p:nvSpPr>
          <p:spPr>
            <a:xfrm>
              <a:off x="3670601" y="3232811"/>
              <a:ext cx="18014" cy="15535"/>
            </a:xfrm>
            <a:custGeom>
              <a:avLst/>
              <a:gdLst/>
              <a:ahLst/>
              <a:cxnLst/>
              <a:rect l="l" t="t" r="r" b="b"/>
              <a:pathLst>
                <a:path w="1003" h="865" extrusionOk="0">
                  <a:moveTo>
                    <a:pt x="415" y="0"/>
                  </a:moveTo>
                  <a:cubicBezTo>
                    <a:pt x="415" y="0"/>
                    <a:pt x="277" y="0"/>
                    <a:pt x="139" y="138"/>
                  </a:cubicBezTo>
                  <a:cubicBezTo>
                    <a:pt x="0" y="138"/>
                    <a:pt x="0" y="311"/>
                    <a:pt x="0" y="450"/>
                  </a:cubicBezTo>
                  <a:cubicBezTo>
                    <a:pt x="0" y="726"/>
                    <a:pt x="139" y="864"/>
                    <a:pt x="415" y="864"/>
                  </a:cubicBezTo>
                  <a:cubicBezTo>
                    <a:pt x="726" y="864"/>
                    <a:pt x="1003" y="726"/>
                    <a:pt x="1003" y="450"/>
                  </a:cubicBezTo>
                  <a:cubicBezTo>
                    <a:pt x="1003" y="138"/>
                    <a:pt x="726" y="0"/>
                    <a:pt x="415" y="0"/>
                  </a:cubicBezTo>
                  <a:close/>
                </a:path>
              </a:pathLst>
            </a:custGeom>
            <a:solidFill>
              <a:srgbClr val="BE9F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8"/>
            <p:cNvSpPr/>
            <p:nvPr/>
          </p:nvSpPr>
          <p:spPr>
            <a:xfrm>
              <a:off x="3696679" y="3243353"/>
              <a:ext cx="7453" cy="4993"/>
            </a:xfrm>
            <a:custGeom>
              <a:avLst/>
              <a:gdLst/>
              <a:ahLst/>
              <a:cxnLst/>
              <a:rect l="l" t="t" r="r" b="b"/>
              <a:pathLst>
                <a:path w="415" h="278" extrusionOk="0">
                  <a:moveTo>
                    <a:pt x="138" y="1"/>
                  </a:moveTo>
                  <a:lnTo>
                    <a:pt x="0" y="139"/>
                  </a:lnTo>
                  <a:cubicBezTo>
                    <a:pt x="0" y="277"/>
                    <a:pt x="138" y="277"/>
                    <a:pt x="138" y="277"/>
                  </a:cubicBezTo>
                  <a:cubicBezTo>
                    <a:pt x="277" y="277"/>
                    <a:pt x="415" y="277"/>
                    <a:pt x="415" y="139"/>
                  </a:cubicBezTo>
                  <a:cubicBezTo>
                    <a:pt x="415" y="139"/>
                    <a:pt x="277" y="1"/>
                    <a:pt x="138" y="1"/>
                  </a:cubicBezTo>
                  <a:close/>
                </a:path>
              </a:pathLst>
            </a:custGeom>
            <a:solidFill>
              <a:srgbClr val="BE9F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8"/>
            <p:cNvSpPr/>
            <p:nvPr/>
          </p:nvSpPr>
          <p:spPr>
            <a:xfrm>
              <a:off x="3681161" y="3258871"/>
              <a:ext cx="7453" cy="7471"/>
            </a:xfrm>
            <a:custGeom>
              <a:avLst/>
              <a:gdLst/>
              <a:ahLst/>
              <a:cxnLst/>
              <a:rect l="l" t="t" r="r" b="b"/>
              <a:pathLst>
                <a:path w="415" h="416" extrusionOk="0">
                  <a:moveTo>
                    <a:pt x="138" y="1"/>
                  </a:moveTo>
                  <a:cubicBezTo>
                    <a:pt x="0" y="1"/>
                    <a:pt x="0" y="139"/>
                    <a:pt x="0" y="139"/>
                  </a:cubicBezTo>
                  <a:cubicBezTo>
                    <a:pt x="0" y="277"/>
                    <a:pt x="0" y="416"/>
                    <a:pt x="138" y="416"/>
                  </a:cubicBezTo>
                  <a:cubicBezTo>
                    <a:pt x="277" y="416"/>
                    <a:pt x="415" y="277"/>
                    <a:pt x="415" y="139"/>
                  </a:cubicBezTo>
                  <a:cubicBezTo>
                    <a:pt x="415" y="139"/>
                    <a:pt x="277" y="1"/>
                    <a:pt x="138" y="1"/>
                  </a:cubicBezTo>
                  <a:close/>
                </a:path>
              </a:pathLst>
            </a:custGeom>
            <a:solidFill>
              <a:srgbClr val="BE9F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8"/>
            <p:cNvSpPr/>
            <p:nvPr/>
          </p:nvSpPr>
          <p:spPr>
            <a:xfrm>
              <a:off x="3637069" y="3315983"/>
              <a:ext cx="4993" cy="4993"/>
            </a:xfrm>
            <a:custGeom>
              <a:avLst/>
              <a:gdLst/>
              <a:ahLst/>
              <a:cxnLst/>
              <a:rect l="l" t="t" r="r" b="b"/>
              <a:pathLst>
                <a:path w="278" h="278" extrusionOk="0">
                  <a:moveTo>
                    <a:pt x="139" y="1"/>
                  </a:moveTo>
                  <a:cubicBezTo>
                    <a:pt x="1" y="1"/>
                    <a:pt x="1" y="1"/>
                    <a:pt x="1" y="139"/>
                  </a:cubicBezTo>
                  <a:cubicBezTo>
                    <a:pt x="1" y="277"/>
                    <a:pt x="1" y="277"/>
                    <a:pt x="139" y="277"/>
                  </a:cubicBezTo>
                  <a:cubicBezTo>
                    <a:pt x="277" y="277"/>
                    <a:pt x="277" y="277"/>
                    <a:pt x="277" y="139"/>
                  </a:cubicBezTo>
                  <a:cubicBezTo>
                    <a:pt x="277" y="1"/>
                    <a:pt x="277" y="1"/>
                    <a:pt x="139" y="1"/>
                  </a:cubicBezTo>
                  <a:close/>
                </a:path>
              </a:pathLst>
            </a:custGeom>
            <a:solidFill>
              <a:srgbClr val="BE9F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8"/>
            <p:cNvSpPr/>
            <p:nvPr/>
          </p:nvSpPr>
          <p:spPr>
            <a:xfrm>
              <a:off x="3655083" y="3323437"/>
              <a:ext cx="10560" cy="10578"/>
            </a:xfrm>
            <a:custGeom>
              <a:avLst/>
              <a:gdLst/>
              <a:ahLst/>
              <a:cxnLst/>
              <a:rect l="l" t="t" r="r" b="b"/>
              <a:pathLst>
                <a:path w="588" h="589" extrusionOk="0">
                  <a:moveTo>
                    <a:pt x="277" y="1"/>
                  </a:moveTo>
                  <a:cubicBezTo>
                    <a:pt x="139" y="1"/>
                    <a:pt x="0" y="139"/>
                    <a:pt x="0" y="277"/>
                  </a:cubicBezTo>
                  <a:cubicBezTo>
                    <a:pt x="0" y="450"/>
                    <a:pt x="139" y="588"/>
                    <a:pt x="277" y="588"/>
                  </a:cubicBezTo>
                  <a:cubicBezTo>
                    <a:pt x="415" y="588"/>
                    <a:pt x="588" y="450"/>
                    <a:pt x="588" y="277"/>
                  </a:cubicBezTo>
                  <a:cubicBezTo>
                    <a:pt x="588" y="139"/>
                    <a:pt x="415" y="1"/>
                    <a:pt x="277" y="1"/>
                  </a:cubicBezTo>
                  <a:close/>
                </a:path>
              </a:pathLst>
            </a:custGeom>
            <a:solidFill>
              <a:srgbClr val="BE9F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8"/>
            <p:cNvSpPr/>
            <p:nvPr/>
          </p:nvSpPr>
          <p:spPr>
            <a:xfrm>
              <a:off x="3670601" y="3310398"/>
              <a:ext cx="13057" cy="15535"/>
            </a:xfrm>
            <a:custGeom>
              <a:avLst/>
              <a:gdLst/>
              <a:ahLst/>
              <a:cxnLst/>
              <a:rect l="l" t="t" r="r" b="b"/>
              <a:pathLst>
                <a:path w="727" h="865" extrusionOk="0">
                  <a:moveTo>
                    <a:pt x="277" y="1"/>
                  </a:moveTo>
                  <a:cubicBezTo>
                    <a:pt x="139" y="1"/>
                    <a:pt x="0" y="312"/>
                    <a:pt x="0" y="450"/>
                  </a:cubicBezTo>
                  <a:cubicBezTo>
                    <a:pt x="0" y="727"/>
                    <a:pt x="139" y="865"/>
                    <a:pt x="277" y="865"/>
                  </a:cubicBezTo>
                  <a:cubicBezTo>
                    <a:pt x="588" y="865"/>
                    <a:pt x="726" y="727"/>
                    <a:pt x="726" y="450"/>
                  </a:cubicBezTo>
                  <a:cubicBezTo>
                    <a:pt x="726" y="312"/>
                    <a:pt x="588" y="1"/>
                    <a:pt x="277" y="1"/>
                  </a:cubicBezTo>
                  <a:close/>
                </a:path>
              </a:pathLst>
            </a:custGeom>
            <a:solidFill>
              <a:srgbClr val="BE9F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8"/>
            <p:cNvSpPr/>
            <p:nvPr/>
          </p:nvSpPr>
          <p:spPr>
            <a:xfrm>
              <a:off x="3422286" y="3214797"/>
              <a:ext cx="452574" cy="307942"/>
            </a:xfrm>
            <a:custGeom>
              <a:avLst/>
              <a:gdLst/>
              <a:ahLst/>
              <a:cxnLst/>
              <a:rect l="l" t="t" r="r" b="b"/>
              <a:pathLst>
                <a:path w="25199" h="17146" extrusionOk="0">
                  <a:moveTo>
                    <a:pt x="24058" y="4183"/>
                  </a:moveTo>
                  <a:cubicBezTo>
                    <a:pt x="24058" y="5047"/>
                    <a:pt x="24058" y="6050"/>
                    <a:pt x="24196" y="6914"/>
                  </a:cubicBezTo>
                  <a:lnTo>
                    <a:pt x="24196" y="7052"/>
                  </a:lnTo>
                  <a:cubicBezTo>
                    <a:pt x="23920" y="7363"/>
                    <a:pt x="23470" y="7640"/>
                    <a:pt x="23055" y="7916"/>
                  </a:cubicBezTo>
                  <a:cubicBezTo>
                    <a:pt x="23470" y="6637"/>
                    <a:pt x="23747" y="5462"/>
                    <a:pt x="24058" y="4183"/>
                  </a:cubicBezTo>
                  <a:close/>
                  <a:moveTo>
                    <a:pt x="23747" y="2870"/>
                  </a:moveTo>
                  <a:cubicBezTo>
                    <a:pt x="23332" y="4598"/>
                    <a:pt x="22883" y="6499"/>
                    <a:pt x="22330" y="8227"/>
                  </a:cubicBezTo>
                  <a:lnTo>
                    <a:pt x="22330" y="8504"/>
                  </a:lnTo>
                  <a:cubicBezTo>
                    <a:pt x="22191" y="8642"/>
                    <a:pt x="21880" y="8780"/>
                    <a:pt x="21742" y="8919"/>
                  </a:cubicBezTo>
                  <a:cubicBezTo>
                    <a:pt x="22191" y="7052"/>
                    <a:pt x="22606" y="5324"/>
                    <a:pt x="23055" y="3457"/>
                  </a:cubicBezTo>
                  <a:lnTo>
                    <a:pt x="23055" y="3319"/>
                  </a:lnTo>
                  <a:cubicBezTo>
                    <a:pt x="23332" y="3181"/>
                    <a:pt x="23608" y="3042"/>
                    <a:pt x="23747" y="2870"/>
                  </a:cubicBezTo>
                  <a:close/>
                  <a:moveTo>
                    <a:pt x="22330" y="3907"/>
                  </a:moveTo>
                  <a:lnTo>
                    <a:pt x="21016" y="9091"/>
                  </a:lnTo>
                  <a:cubicBezTo>
                    <a:pt x="21016" y="9230"/>
                    <a:pt x="21016" y="9368"/>
                    <a:pt x="21154" y="9368"/>
                  </a:cubicBezTo>
                  <a:cubicBezTo>
                    <a:pt x="20740" y="9644"/>
                    <a:pt x="20290" y="9956"/>
                    <a:pt x="19875" y="10232"/>
                  </a:cubicBezTo>
                  <a:cubicBezTo>
                    <a:pt x="20014" y="9368"/>
                    <a:pt x="20290" y="8504"/>
                    <a:pt x="20601" y="7640"/>
                  </a:cubicBezTo>
                  <a:cubicBezTo>
                    <a:pt x="21016" y="6637"/>
                    <a:pt x="21327" y="5635"/>
                    <a:pt x="21604" y="4460"/>
                  </a:cubicBezTo>
                  <a:lnTo>
                    <a:pt x="21604" y="4321"/>
                  </a:lnTo>
                  <a:cubicBezTo>
                    <a:pt x="21880" y="4183"/>
                    <a:pt x="22191" y="4045"/>
                    <a:pt x="22330" y="3907"/>
                  </a:cubicBezTo>
                  <a:close/>
                  <a:moveTo>
                    <a:pt x="17698" y="6914"/>
                  </a:moveTo>
                  <a:cubicBezTo>
                    <a:pt x="17283" y="8054"/>
                    <a:pt x="16834" y="9230"/>
                    <a:pt x="16557" y="10370"/>
                  </a:cubicBezTo>
                  <a:lnTo>
                    <a:pt x="16557" y="10232"/>
                  </a:lnTo>
                  <a:cubicBezTo>
                    <a:pt x="16557" y="10094"/>
                    <a:pt x="16419" y="9956"/>
                    <a:pt x="16281" y="9956"/>
                  </a:cubicBezTo>
                  <a:cubicBezTo>
                    <a:pt x="16281" y="9956"/>
                    <a:pt x="16281" y="9783"/>
                    <a:pt x="16142" y="9783"/>
                  </a:cubicBezTo>
                  <a:cubicBezTo>
                    <a:pt x="15970" y="9956"/>
                    <a:pt x="15831" y="9956"/>
                    <a:pt x="15831" y="10094"/>
                  </a:cubicBezTo>
                  <a:cubicBezTo>
                    <a:pt x="15831" y="9956"/>
                    <a:pt x="15970" y="9644"/>
                    <a:pt x="15970" y="9506"/>
                  </a:cubicBezTo>
                  <a:cubicBezTo>
                    <a:pt x="16142" y="9506"/>
                    <a:pt x="16281" y="9506"/>
                    <a:pt x="16281" y="9368"/>
                  </a:cubicBezTo>
                  <a:cubicBezTo>
                    <a:pt x="16419" y="9368"/>
                    <a:pt x="16419" y="9230"/>
                    <a:pt x="16419" y="9091"/>
                  </a:cubicBezTo>
                  <a:cubicBezTo>
                    <a:pt x="16419" y="8642"/>
                    <a:pt x="16281" y="8227"/>
                    <a:pt x="16281" y="7778"/>
                  </a:cubicBezTo>
                  <a:cubicBezTo>
                    <a:pt x="16419" y="7778"/>
                    <a:pt x="16557" y="7640"/>
                    <a:pt x="16834" y="7501"/>
                  </a:cubicBezTo>
                  <a:cubicBezTo>
                    <a:pt x="17145" y="7363"/>
                    <a:pt x="17421" y="7052"/>
                    <a:pt x="17698" y="6914"/>
                  </a:cubicBezTo>
                  <a:close/>
                  <a:moveTo>
                    <a:pt x="14414" y="865"/>
                  </a:moveTo>
                  <a:cubicBezTo>
                    <a:pt x="17283" y="1591"/>
                    <a:pt x="20152" y="1729"/>
                    <a:pt x="23055" y="2317"/>
                  </a:cubicBezTo>
                  <a:cubicBezTo>
                    <a:pt x="22883" y="2455"/>
                    <a:pt x="22744" y="2455"/>
                    <a:pt x="22606" y="2593"/>
                  </a:cubicBezTo>
                  <a:cubicBezTo>
                    <a:pt x="22330" y="2870"/>
                    <a:pt x="21880" y="3042"/>
                    <a:pt x="21604" y="3319"/>
                  </a:cubicBezTo>
                  <a:cubicBezTo>
                    <a:pt x="20740" y="3907"/>
                    <a:pt x="19875" y="4321"/>
                    <a:pt x="19150" y="4909"/>
                  </a:cubicBezTo>
                  <a:cubicBezTo>
                    <a:pt x="18424" y="5324"/>
                    <a:pt x="17560" y="5911"/>
                    <a:pt x="16834" y="6499"/>
                  </a:cubicBezTo>
                  <a:cubicBezTo>
                    <a:pt x="16419" y="6637"/>
                    <a:pt x="16142" y="6914"/>
                    <a:pt x="15693" y="7052"/>
                  </a:cubicBezTo>
                  <a:cubicBezTo>
                    <a:pt x="15693" y="7190"/>
                    <a:pt x="15555" y="7190"/>
                    <a:pt x="15416" y="7363"/>
                  </a:cubicBezTo>
                  <a:cubicBezTo>
                    <a:pt x="15416" y="7190"/>
                    <a:pt x="15278" y="7190"/>
                    <a:pt x="15105" y="7052"/>
                  </a:cubicBezTo>
                  <a:cubicBezTo>
                    <a:pt x="13550" y="6914"/>
                    <a:pt x="11960" y="6637"/>
                    <a:pt x="10232" y="6326"/>
                  </a:cubicBezTo>
                  <a:cubicBezTo>
                    <a:pt x="10093" y="6326"/>
                    <a:pt x="9782" y="6499"/>
                    <a:pt x="9782" y="6637"/>
                  </a:cubicBezTo>
                  <a:cubicBezTo>
                    <a:pt x="9644" y="6914"/>
                    <a:pt x="9921" y="7190"/>
                    <a:pt x="10093" y="7190"/>
                  </a:cubicBezTo>
                  <a:cubicBezTo>
                    <a:pt x="11511" y="7501"/>
                    <a:pt x="12962" y="7640"/>
                    <a:pt x="14414" y="7916"/>
                  </a:cubicBezTo>
                  <a:cubicBezTo>
                    <a:pt x="13688" y="8366"/>
                    <a:pt x="12824" y="8642"/>
                    <a:pt x="12098" y="9091"/>
                  </a:cubicBezTo>
                  <a:cubicBezTo>
                    <a:pt x="11649" y="9368"/>
                    <a:pt x="11234" y="9506"/>
                    <a:pt x="10958" y="9783"/>
                  </a:cubicBezTo>
                  <a:cubicBezTo>
                    <a:pt x="10508" y="10094"/>
                    <a:pt x="10232" y="10370"/>
                    <a:pt x="9921" y="10509"/>
                  </a:cubicBezTo>
                  <a:cubicBezTo>
                    <a:pt x="7328" y="9783"/>
                    <a:pt x="4736" y="9956"/>
                    <a:pt x="2316" y="9230"/>
                  </a:cubicBezTo>
                  <a:cubicBezTo>
                    <a:pt x="2005" y="9091"/>
                    <a:pt x="1729" y="8919"/>
                    <a:pt x="1452" y="8780"/>
                  </a:cubicBezTo>
                  <a:cubicBezTo>
                    <a:pt x="2143" y="8366"/>
                    <a:pt x="3008" y="7778"/>
                    <a:pt x="3872" y="7190"/>
                  </a:cubicBezTo>
                  <a:cubicBezTo>
                    <a:pt x="4459" y="6776"/>
                    <a:pt x="5185" y="6326"/>
                    <a:pt x="5773" y="6050"/>
                  </a:cubicBezTo>
                  <a:cubicBezTo>
                    <a:pt x="6637" y="6326"/>
                    <a:pt x="7639" y="6637"/>
                    <a:pt x="8503" y="6776"/>
                  </a:cubicBezTo>
                  <a:cubicBezTo>
                    <a:pt x="8642" y="6776"/>
                    <a:pt x="8918" y="6637"/>
                    <a:pt x="8918" y="6499"/>
                  </a:cubicBezTo>
                  <a:lnTo>
                    <a:pt x="8918" y="6326"/>
                  </a:lnTo>
                  <a:cubicBezTo>
                    <a:pt x="9056" y="6188"/>
                    <a:pt x="8918" y="5911"/>
                    <a:pt x="8642" y="5911"/>
                  </a:cubicBezTo>
                  <a:cubicBezTo>
                    <a:pt x="7916" y="5773"/>
                    <a:pt x="7328" y="5635"/>
                    <a:pt x="6775" y="5462"/>
                  </a:cubicBezTo>
                  <a:cubicBezTo>
                    <a:pt x="6775" y="5324"/>
                    <a:pt x="6913" y="5324"/>
                    <a:pt x="7052" y="5186"/>
                  </a:cubicBezTo>
                  <a:cubicBezTo>
                    <a:pt x="8192" y="4598"/>
                    <a:pt x="9229" y="3907"/>
                    <a:pt x="10370" y="3181"/>
                  </a:cubicBezTo>
                  <a:cubicBezTo>
                    <a:pt x="10785" y="2870"/>
                    <a:pt x="11372" y="2593"/>
                    <a:pt x="11960" y="2178"/>
                  </a:cubicBezTo>
                  <a:cubicBezTo>
                    <a:pt x="12513" y="1867"/>
                    <a:pt x="12962" y="1591"/>
                    <a:pt x="13550" y="1314"/>
                  </a:cubicBezTo>
                  <a:cubicBezTo>
                    <a:pt x="13688" y="1141"/>
                    <a:pt x="13826" y="1141"/>
                    <a:pt x="13965" y="1141"/>
                  </a:cubicBezTo>
                  <a:cubicBezTo>
                    <a:pt x="14103" y="1003"/>
                    <a:pt x="14241" y="1003"/>
                    <a:pt x="14241" y="1003"/>
                  </a:cubicBezTo>
                  <a:cubicBezTo>
                    <a:pt x="14414" y="1003"/>
                    <a:pt x="14414" y="865"/>
                    <a:pt x="14414" y="865"/>
                  </a:cubicBezTo>
                  <a:close/>
                  <a:moveTo>
                    <a:pt x="21016" y="4771"/>
                  </a:moveTo>
                  <a:lnTo>
                    <a:pt x="21016" y="4771"/>
                  </a:lnTo>
                  <a:cubicBezTo>
                    <a:pt x="20740" y="5635"/>
                    <a:pt x="20463" y="6637"/>
                    <a:pt x="20152" y="7501"/>
                  </a:cubicBezTo>
                  <a:cubicBezTo>
                    <a:pt x="19737" y="8504"/>
                    <a:pt x="19426" y="9506"/>
                    <a:pt x="19288" y="10647"/>
                  </a:cubicBezTo>
                  <a:lnTo>
                    <a:pt x="19288" y="10820"/>
                  </a:lnTo>
                  <a:cubicBezTo>
                    <a:pt x="18873" y="10958"/>
                    <a:pt x="18562" y="11234"/>
                    <a:pt x="18285" y="11511"/>
                  </a:cubicBezTo>
                  <a:cubicBezTo>
                    <a:pt x="18873" y="9506"/>
                    <a:pt x="19426" y="7501"/>
                    <a:pt x="20014" y="5635"/>
                  </a:cubicBezTo>
                  <a:lnTo>
                    <a:pt x="20014" y="5462"/>
                  </a:lnTo>
                  <a:cubicBezTo>
                    <a:pt x="20290" y="5186"/>
                    <a:pt x="20601" y="5047"/>
                    <a:pt x="21016" y="4771"/>
                  </a:cubicBezTo>
                  <a:close/>
                  <a:moveTo>
                    <a:pt x="11234" y="10647"/>
                  </a:moveTo>
                  <a:lnTo>
                    <a:pt x="11234" y="10647"/>
                  </a:lnTo>
                  <a:cubicBezTo>
                    <a:pt x="11096" y="11096"/>
                    <a:pt x="10958" y="11684"/>
                    <a:pt x="10646" y="12237"/>
                  </a:cubicBezTo>
                  <a:lnTo>
                    <a:pt x="10646" y="11234"/>
                  </a:lnTo>
                  <a:cubicBezTo>
                    <a:pt x="10785" y="10958"/>
                    <a:pt x="11096" y="10820"/>
                    <a:pt x="11234" y="10647"/>
                  </a:cubicBezTo>
                  <a:close/>
                  <a:moveTo>
                    <a:pt x="19288" y="5911"/>
                  </a:moveTo>
                  <a:lnTo>
                    <a:pt x="19288" y="5911"/>
                  </a:lnTo>
                  <a:cubicBezTo>
                    <a:pt x="18735" y="7778"/>
                    <a:pt x="18147" y="9644"/>
                    <a:pt x="17560" y="11511"/>
                  </a:cubicBezTo>
                  <a:cubicBezTo>
                    <a:pt x="17560" y="11684"/>
                    <a:pt x="17560" y="11822"/>
                    <a:pt x="17698" y="11822"/>
                  </a:cubicBezTo>
                  <a:cubicBezTo>
                    <a:pt x="17421" y="12099"/>
                    <a:pt x="17145" y="12237"/>
                    <a:pt x="16834" y="12375"/>
                  </a:cubicBezTo>
                  <a:lnTo>
                    <a:pt x="16834" y="12237"/>
                  </a:lnTo>
                  <a:cubicBezTo>
                    <a:pt x="17145" y="10232"/>
                    <a:pt x="17698" y="8227"/>
                    <a:pt x="18562" y="6326"/>
                  </a:cubicBezTo>
                  <a:cubicBezTo>
                    <a:pt x="18735" y="6188"/>
                    <a:pt x="19011" y="6050"/>
                    <a:pt x="19288" y="5911"/>
                  </a:cubicBezTo>
                  <a:close/>
                  <a:moveTo>
                    <a:pt x="15693" y="10232"/>
                  </a:moveTo>
                  <a:lnTo>
                    <a:pt x="15693" y="10370"/>
                  </a:lnTo>
                  <a:cubicBezTo>
                    <a:pt x="15831" y="11234"/>
                    <a:pt x="15970" y="11960"/>
                    <a:pt x="16142" y="12824"/>
                  </a:cubicBezTo>
                  <a:lnTo>
                    <a:pt x="16142" y="12963"/>
                  </a:lnTo>
                  <a:cubicBezTo>
                    <a:pt x="15693" y="13239"/>
                    <a:pt x="15278" y="13550"/>
                    <a:pt x="14691" y="13827"/>
                  </a:cubicBezTo>
                  <a:cubicBezTo>
                    <a:pt x="14967" y="12686"/>
                    <a:pt x="15416" y="11373"/>
                    <a:pt x="15693" y="10232"/>
                  </a:cubicBezTo>
                  <a:close/>
                  <a:moveTo>
                    <a:pt x="15416" y="8366"/>
                  </a:moveTo>
                  <a:cubicBezTo>
                    <a:pt x="15555" y="8504"/>
                    <a:pt x="15555" y="8780"/>
                    <a:pt x="15555" y="9091"/>
                  </a:cubicBezTo>
                  <a:cubicBezTo>
                    <a:pt x="14967" y="10647"/>
                    <a:pt x="14414" y="12375"/>
                    <a:pt x="13965" y="14103"/>
                  </a:cubicBezTo>
                  <a:lnTo>
                    <a:pt x="13965" y="14276"/>
                  </a:lnTo>
                  <a:cubicBezTo>
                    <a:pt x="13688" y="14553"/>
                    <a:pt x="13239" y="14691"/>
                    <a:pt x="12824" y="14967"/>
                  </a:cubicBezTo>
                  <a:cubicBezTo>
                    <a:pt x="13377" y="12824"/>
                    <a:pt x="14241" y="10820"/>
                    <a:pt x="14967" y="8642"/>
                  </a:cubicBezTo>
                  <a:lnTo>
                    <a:pt x="14967" y="8504"/>
                  </a:lnTo>
                  <a:cubicBezTo>
                    <a:pt x="15105" y="8504"/>
                    <a:pt x="15278" y="8366"/>
                    <a:pt x="15416" y="8366"/>
                  </a:cubicBezTo>
                  <a:close/>
                  <a:moveTo>
                    <a:pt x="12686" y="9783"/>
                  </a:moveTo>
                  <a:cubicBezTo>
                    <a:pt x="12375" y="10647"/>
                    <a:pt x="12098" y="11511"/>
                    <a:pt x="11822" y="12375"/>
                  </a:cubicBezTo>
                  <a:cubicBezTo>
                    <a:pt x="11511" y="13412"/>
                    <a:pt x="11234" y="14553"/>
                    <a:pt x="10958" y="15555"/>
                  </a:cubicBezTo>
                  <a:cubicBezTo>
                    <a:pt x="10958" y="14829"/>
                    <a:pt x="10785" y="14276"/>
                    <a:pt x="10785" y="13550"/>
                  </a:cubicBezTo>
                  <a:cubicBezTo>
                    <a:pt x="11096" y="12686"/>
                    <a:pt x="11511" y="11684"/>
                    <a:pt x="11822" y="10820"/>
                  </a:cubicBezTo>
                  <a:cubicBezTo>
                    <a:pt x="11960" y="10647"/>
                    <a:pt x="11960" y="10370"/>
                    <a:pt x="12098" y="10232"/>
                  </a:cubicBezTo>
                  <a:lnTo>
                    <a:pt x="12098" y="10094"/>
                  </a:lnTo>
                  <a:cubicBezTo>
                    <a:pt x="12375" y="9956"/>
                    <a:pt x="12513" y="9783"/>
                    <a:pt x="12686" y="9783"/>
                  </a:cubicBezTo>
                  <a:close/>
                  <a:moveTo>
                    <a:pt x="14241" y="8919"/>
                  </a:moveTo>
                  <a:lnTo>
                    <a:pt x="14241" y="8919"/>
                  </a:lnTo>
                  <a:cubicBezTo>
                    <a:pt x="13550" y="11096"/>
                    <a:pt x="12686" y="13239"/>
                    <a:pt x="12098" y="15417"/>
                  </a:cubicBezTo>
                  <a:cubicBezTo>
                    <a:pt x="11960" y="15555"/>
                    <a:pt x="11649" y="15693"/>
                    <a:pt x="11511" y="15832"/>
                  </a:cubicBezTo>
                  <a:cubicBezTo>
                    <a:pt x="12098" y="13827"/>
                    <a:pt x="12513" y="11684"/>
                    <a:pt x="13377" y="9644"/>
                  </a:cubicBezTo>
                  <a:cubicBezTo>
                    <a:pt x="13377" y="9644"/>
                    <a:pt x="13377" y="9506"/>
                    <a:pt x="13550" y="9506"/>
                  </a:cubicBezTo>
                  <a:lnTo>
                    <a:pt x="13550" y="9368"/>
                  </a:lnTo>
                  <a:cubicBezTo>
                    <a:pt x="13826" y="9230"/>
                    <a:pt x="14103" y="9091"/>
                    <a:pt x="14241" y="8919"/>
                  </a:cubicBezTo>
                  <a:close/>
                  <a:moveTo>
                    <a:pt x="865" y="9644"/>
                  </a:moveTo>
                  <a:cubicBezTo>
                    <a:pt x="2143" y="10232"/>
                    <a:pt x="3595" y="10509"/>
                    <a:pt x="4909" y="10647"/>
                  </a:cubicBezTo>
                  <a:cubicBezTo>
                    <a:pt x="6464" y="10820"/>
                    <a:pt x="8192" y="10958"/>
                    <a:pt x="9644" y="11373"/>
                  </a:cubicBezTo>
                  <a:lnTo>
                    <a:pt x="9782" y="11373"/>
                  </a:lnTo>
                  <a:cubicBezTo>
                    <a:pt x="9782" y="12686"/>
                    <a:pt x="9921" y="14103"/>
                    <a:pt x="10093" y="15417"/>
                  </a:cubicBezTo>
                  <a:lnTo>
                    <a:pt x="10093" y="16143"/>
                  </a:lnTo>
                  <a:cubicBezTo>
                    <a:pt x="9056" y="16004"/>
                    <a:pt x="7916" y="16004"/>
                    <a:pt x="6913" y="15693"/>
                  </a:cubicBezTo>
                  <a:cubicBezTo>
                    <a:pt x="5600" y="15555"/>
                    <a:pt x="4321" y="15279"/>
                    <a:pt x="3180" y="14967"/>
                  </a:cubicBezTo>
                  <a:cubicBezTo>
                    <a:pt x="2455" y="14691"/>
                    <a:pt x="1867" y="14553"/>
                    <a:pt x="1279" y="14103"/>
                  </a:cubicBezTo>
                  <a:cubicBezTo>
                    <a:pt x="1003" y="12686"/>
                    <a:pt x="1003" y="11096"/>
                    <a:pt x="865" y="9644"/>
                  </a:cubicBezTo>
                  <a:close/>
                  <a:moveTo>
                    <a:pt x="14241" y="1"/>
                  </a:moveTo>
                  <a:lnTo>
                    <a:pt x="14103" y="139"/>
                  </a:lnTo>
                  <a:cubicBezTo>
                    <a:pt x="13550" y="277"/>
                    <a:pt x="12962" y="588"/>
                    <a:pt x="12375" y="865"/>
                  </a:cubicBezTo>
                  <a:cubicBezTo>
                    <a:pt x="11822" y="1314"/>
                    <a:pt x="11234" y="1591"/>
                    <a:pt x="10646" y="2006"/>
                  </a:cubicBezTo>
                  <a:cubicBezTo>
                    <a:pt x="9506" y="2731"/>
                    <a:pt x="8365" y="3457"/>
                    <a:pt x="7190" y="4183"/>
                  </a:cubicBezTo>
                  <a:cubicBezTo>
                    <a:pt x="5911" y="4909"/>
                    <a:pt x="4736" y="5635"/>
                    <a:pt x="3595" y="6326"/>
                  </a:cubicBezTo>
                  <a:cubicBezTo>
                    <a:pt x="2455" y="7052"/>
                    <a:pt x="1279" y="7778"/>
                    <a:pt x="139" y="8642"/>
                  </a:cubicBezTo>
                  <a:cubicBezTo>
                    <a:pt x="0" y="8642"/>
                    <a:pt x="0" y="8780"/>
                    <a:pt x="0" y="9091"/>
                  </a:cubicBezTo>
                  <a:cubicBezTo>
                    <a:pt x="139" y="10958"/>
                    <a:pt x="139" y="12686"/>
                    <a:pt x="415" y="14414"/>
                  </a:cubicBezTo>
                  <a:lnTo>
                    <a:pt x="415" y="14553"/>
                  </a:lnTo>
                  <a:lnTo>
                    <a:pt x="415" y="14691"/>
                  </a:lnTo>
                  <a:cubicBezTo>
                    <a:pt x="588" y="14691"/>
                    <a:pt x="588" y="14829"/>
                    <a:pt x="726" y="14829"/>
                  </a:cubicBezTo>
                  <a:cubicBezTo>
                    <a:pt x="1452" y="15279"/>
                    <a:pt x="2143" y="15555"/>
                    <a:pt x="2869" y="15832"/>
                  </a:cubicBezTo>
                  <a:cubicBezTo>
                    <a:pt x="3733" y="16143"/>
                    <a:pt x="4598" y="16281"/>
                    <a:pt x="5462" y="16419"/>
                  </a:cubicBezTo>
                  <a:cubicBezTo>
                    <a:pt x="7052" y="16696"/>
                    <a:pt x="8780" y="16869"/>
                    <a:pt x="10370" y="17145"/>
                  </a:cubicBezTo>
                  <a:lnTo>
                    <a:pt x="10785" y="17145"/>
                  </a:lnTo>
                  <a:cubicBezTo>
                    <a:pt x="10958" y="17145"/>
                    <a:pt x="11096" y="17145"/>
                    <a:pt x="11096" y="17007"/>
                  </a:cubicBezTo>
                  <a:cubicBezTo>
                    <a:pt x="15970" y="14276"/>
                    <a:pt x="20601" y="11096"/>
                    <a:pt x="24922" y="7640"/>
                  </a:cubicBezTo>
                  <a:cubicBezTo>
                    <a:pt x="25060" y="7501"/>
                    <a:pt x="25198" y="7190"/>
                    <a:pt x="25060" y="7052"/>
                  </a:cubicBezTo>
                  <a:lnTo>
                    <a:pt x="25060" y="6776"/>
                  </a:lnTo>
                  <a:cubicBezTo>
                    <a:pt x="25060" y="6050"/>
                    <a:pt x="25060" y="5324"/>
                    <a:pt x="24922" y="4460"/>
                  </a:cubicBezTo>
                  <a:lnTo>
                    <a:pt x="24922" y="3319"/>
                  </a:lnTo>
                  <a:cubicBezTo>
                    <a:pt x="24922" y="3042"/>
                    <a:pt x="24784" y="2731"/>
                    <a:pt x="24784" y="2455"/>
                  </a:cubicBezTo>
                  <a:cubicBezTo>
                    <a:pt x="24784" y="2317"/>
                    <a:pt x="24784" y="2178"/>
                    <a:pt x="24611" y="2006"/>
                  </a:cubicBezTo>
                  <a:cubicBezTo>
                    <a:pt x="24611" y="2006"/>
                    <a:pt x="24611" y="1867"/>
                    <a:pt x="24473" y="1867"/>
                  </a:cubicBezTo>
                  <a:lnTo>
                    <a:pt x="24334" y="1867"/>
                  </a:lnTo>
                  <a:cubicBezTo>
                    <a:pt x="24334" y="1729"/>
                    <a:pt x="24196" y="1729"/>
                    <a:pt x="24058" y="1591"/>
                  </a:cubicBezTo>
                  <a:cubicBezTo>
                    <a:pt x="21016" y="1003"/>
                    <a:pt x="17698" y="727"/>
                    <a:pt x="14691" y="1"/>
                  </a:cubicBezTo>
                  <a:lnTo>
                    <a:pt x="14552" y="1"/>
                  </a:lnTo>
                  <a:cubicBezTo>
                    <a:pt x="14552" y="1"/>
                    <a:pt x="14414" y="1"/>
                    <a:pt x="14414" y="139"/>
                  </a:cubicBezTo>
                  <a:lnTo>
                    <a:pt x="142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 name="Google Shape;965;p8"/>
          <p:cNvSpPr/>
          <p:nvPr/>
        </p:nvSpPr>
        <p:spPr>
          <a:xfrm>
            <a:off x="4816532" y="4279155"/>
            <a:ext cx="18" cy="5773"/>
          </a:xfrm>
          <a:custGeom>
            <a:avLst/>
            <a:gdLst/>
            <a:ahLst/>
            <a:cxnLst/>
            <a:rect l="l" t="t" r="r" b="b"/>
            <a:pathLst>
              <a:path w="1" h="313" extrusionOk="0">
                <a:moveTo>
                  <a:pt x="1" y="1"/>
                </a:moveTo>
                <a:lnTo>
                  <a:pt x="1" y="312"/>
                </a:lnTo>
                <a:lnTo>
                  <a:pt x="1" y="312"/>
                </a:lnTo>
                <a:lnTo>
                  <a:pt x="1" y="1"/>
                </a:lnTo>
                <a:lnTo>
                  <a:pt x="1" y="1"/>
                </a:lnTo>
                <a:lnTo>
                  <a:pt x="1" y="1"/>
                </a:ln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8"/>
          <p:cNvSpPr/>
          <p:nvPr/>
        </p:nvSpPr>
        <p:spPr>
          <a:xfrm>
            <a:off x="4774463" y="4292545"/>
            <a:ext cx="26155" cy="10863"/>
          </a:xfrm>
          <a:custGeom>
            <a:avLst/>
            <a:gdLst/>
            <a:ahLst/>
            <a:cxnLst/>
            <a:rect l="l" t="t" r="r" b="b"/>
            <a:pathLst>
              <a:path w="1418" h="589" extrusionOk="0">
                <a:moveTo>
                  <a:pt x="1417" y="1"/>
                </a:moveTo>
                <a:lnTo>
                  <a:pt x="1417" y="1"/>
                </a:lnTo>
                <a:cubicBezTo>
                  <a:pt x="1245" y="130"/>
                  <a:pt x="1042" y="230"/>
                  <a:pt x="835" y="312"/>
                </a:cubicBezTo>
                <a:lnTo>
                  <a:pt x="1003" y="312"/>
                </a:lnTo>
                <a:cubicBezTo>
                  <a:pt x="1141" y="139"/>
                  <a:pt x="1279" y="139"/>
                  <a:pt x="1417" y="1"/>
                </a:cubicBezTo>
                <a:close/>
                <a:moveTo>
                  <a:pt x="726" y="312"/>
                </a:moveTo>
                <a:cubicBezTo>
                  <a:pt x="415" y="450"/>
                  <a:pt x="138" y="450"/>
                  <a:pt x="0" y="588"/>
                </a:cubicBezTo>
                <a:cubicBezTo>
                  <a:pt x="242" y="508"/>
                  <a:pt x="543" y="427"/>
                  <a:pt x="835" y="312"/>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8"/>
          <p:cNvSpPr/>
          <p:nvPr/>
        </p:nvSpPr>
        <p:spPr>
          <a:xfrm>
            <a:off x="4813986" y="4284910"/>
            <a:ext cx="2564" cy="2564"/>
          </a:xfrm>
          <a:custGeom>
            <a:avLst/>
            <a:gdLst/>
            <a:ahLst/>
            <a:cxnLst/>
            <a:rect l="l" t="t" r="r" b="b"/>
            <a:pathLst>
              <a:path w="139" h="139" extrusionOk="0">
                <a:moveTo>
                  <a:pt x="139" y="0"/>
                </a:moveTo>
                <a:cubicBezTo>
                  <a:pt x="0" y="0"/>
                  <a:pt x="0" y="138"/>
                  <a:pt x="0" y="138"/>
                </a:cubicBezTo>
                <a:lnTo>
                  <a:pt x="139" y="0"/>
                </a:ln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 name="Google Shape;968;p8"/>
          <p:cNvGrpSpPr/>
          <p:nvPr/>
        </p:nvGrpSpPr>
        <p:grpSpPr>
          <a:xfrm>
            <a:off x="3478236" y="3296581"/>
            <a:ext cx="1376489" cy="1381587"/>
            <a:chOff x="3478236" y="3296581"/>
            <a:chExt cx="1376489" cy="1381587"/>
          </a:xfrm>
        </p:grpSpPr>
        <p:sp>
          <p:nvSpPr>
            <p:cNvPr id="969" name="Google Shape;969;p8"/>
            <p:cNvSpPr/>
            <p:nvPr/>
          </p:nvSpPr>
          <p:spPr>
            <a:xfrm>
              <a:off x="3595107" y="3995488"/>
              <a:ext cx="18" cy="2564"/>
            </a:xfrm>
            <a:custGeom>
              <a:avLst/>
              <a:gdLst/>
              <a:ahLst/>
              <a:cxnLst/>
              <a:rect l="l" t="t" r="r" b="b"/>
              <a:pathLst>
                <a:path w="1" h="139" extrusionOk="0">
                  <a:moveTo>
                    <a:pt x="1" y="1"/>
                  </a:moveTo>
                  <a:lnTo>
                    <a:pt x="1" y="139"/>
                  </a:lnTo>
                  <a:lnTo>
                    <a:pt x="1" y="139"/>
                  </a:lnTo>
                  <a:lnTo>
                    <a:pt x="1" y="139"/>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8"/>
            <p:cNvSpPr/>
            <p:nvPr/>
          </p:nvSpPr>
          <p:spPr>
            <a:xfrm>
              <a:off x="3515434" y="3724565"/>
              <a:ext cx="2564" cy="7672"/>
            </a:xfrm>
            <a:custGeom>
              <a:avLst/>
              <a:gdLst/>
              <a:ahLst/>
              <a:cxnLst/>
              <a:rect l="l" t="t" r="r" b="b"/>
              <a:pathLst>
                <a:path w="139" h="416" extrusionOk="0">
                  <a:moveTo>
                    <a:pt x="138" y="415"/>
                  </a:moveTo>
                  <a:cubicBezTo>
                    <a:pt x="138" y="277"/>
                    <a:pt x="0" y="139"/>
                    <a:pt x="0" y="0"/>
                  </a:cubicBezTo>
                  <a:cubicBezTo>
                    <a:pt x="0" y="139"/>
                    <a:pt x="138" y="277"/>
                    <a:pt x="138" y="415"/>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8"/>
            <p:cNvSpPr/>
            <p:nvPr/>
          </p:nvSpPr>
          <p:spPr>
            <a:xfrm>
              <a:off x="3507134" y="3697787"/>
              <a:ext cx="18" cy="5127"/>
            </a:xfrm>
            <a:custGeom>
              <a:avLst/>
              <a:gdLst/>
              <a:ahLst/>
              <a:cxnLst/>
              <a:rect l="l" t="t" r="r" b="b"/>
              <a:pathLst>
                <a:path w="1" h="278" extrusionOk="0">
                  <a:moveTo>
                    <a:pt x="1" y="1"/>
                  </a:moveTo>
                  <a:lnTo>
                    <a:pt x="1" y="277"/>
                  </a:lnTo>
                  <a:lnTo>
                    <a:pt x="1" y="1"/>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8"/>
            <p:cNvSpPr/>
            <p:nvPr/>
          </p:nvSpPr>
          <p:spPr>
            <a:xfrm>
              <a:off x="3525633" y="3756434"/>
              <a:ext cx="3191" cy="7672"/>
            </a:xfrm>
            <a:custGeom>
              <a:avLst/>
              <a:gdLst/>
              <a:ahLst/>
              <a:cxnLst/>
              <a:rect l="l" t="t" r="r" b="b"/>
              <a:pathLst>
                <a:path w="173" h="416" extrusionOk="0">
                  <a:moveTo>
                    <a:pt x="173" y="415"/>
                  </a:moveTo>
                  <a:cubicBezTo>
                    <a:pt x="173" y="277"/>
                    <a:pt x="0" y="139"/>
                    <a:pt x="0" y="1"/>
                  </a:cubicBezTo>
                  <a:cubicBezTo>
                    <a:pt x="0" y="139"/>
                    <a:pt x="173" y="277"/>
                    <a:pt x="173" y="415"/>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8"/>
            <p:cNvSpPr/>
            <p:nvPr/>
          </p:nvSpPr>
          <p:spPr>
            <a:xfrm>
              <a:off x="3584281" y="3963620"/>
              <a:ext cx="18" cy="5109"/>
            </a:xfrm>
            <a:custGeom>
              <a:avLst/>
              <a:gdLst/>
              <a:ahLst/>
              <a:cxnLst/>
              <a:rect l="l" t="t" r="r" b="b"/>
              <a:pathLst>
                <a:path w="1" h="277" extrusionOk="0">
                  <a:moveTo>
                    <a:pt x="0" y="0"/>
                  </a:moveTo>
                  <a:lnTo>
                    <a:pt x="0" y="277"/>
                  </a:lnTo>
                  <a:lnTo>
                    <a:pt x="0" y="0"/>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8"/>
            <p:cNvSpPr/>
            <p:nvPr/>
          </p:nvSpPr>
          <p:spPr>
            <a:xfrm>
              <a:off x="3496935" y="3668463"/>
              <a:ext cx="76528" cy="13408"/>
            </a:xfrm>
            <a:custGeom>
              <a:avLst/>
              <a:gdLst/>
              <a:ahLst/>
              <a:cxnLst/>
              <a:rect l="l" t="t" r="r" b="b"/>
              <a:pathLst>
                <a:path w="4149" h="727" extrusionOk="0">
                  <a:moveTo>
                    <a:pt x="3734" y="1"/>
                  </a:moveTo>
                  <a:cubicBezTo>
                    <a:pt x="2981" y="183"/>
                    <a:pt x="2213" y="381"/>
                    <a:pt x="1449" y="534"/>
                  </a:cubicBezTo>
                  <a:lnTo>
                    <a:pt x="1449" y="534"/>
                  </a:lnTo>
                  <a:cubicBezTo>
                    <a:pt x="2385" y="381"/>
                    <a:pt x="3304" y="183"/>
                    <a:pt x="4148" y="1"/>
                  </a:cubicBezTo>
                  <a:close/>
                  <a:moveTo>
                    <a:pt x="1449" y="534"/>
                  </a:moveTo>
                  <a:cubicBezTo>
                    <a:pt x="968" y="613"/>
                    <a:pt x="482" y="680"/>
                    <a:pt x="1" y="727"/>
                  </a:cubicBezTo>
                  <a:lnTo>
                    <a:pt x="277" y="727"/>
                  </a:lnTo>
                  <a:cubicBezTo>
                    <a:pt x="665" y="680"/>
                    <a:pt x="1057" y="613"/>
                    <a:pt x="1449" y="534"/>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8"/>
            <p:cNvSpPr/>
            <p:nvPr/>
          </p:nvSpPr>
          <p:spPr>
            <a:xfrm>
              <a:off x="3592562" y="3527579"/>
              <a:ext cx="18" cy="18"/>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8"/>
            <p:cNvSpPr/>
            <p:nvPr/>
          </p:nvSpPr>
          <p:spPr>
            <a:xfrm>
              <a:off x="3605306" y="3533315"/>
              <a:ext cx="3209" cy="2582"/>
            </a:xfrm>
            <a:custGeom>
              <a:avLst/>
              <a:gdLst/>
              <a:ahLst/>
              <a:cxnLst/>
              <a:rect l="l" t="t" r="r" b="b"/>
              <a:pathLst>
                <a:path w="174" h="140" extrusionOk="0">
                  <a:moveTo>
                    <a:pt x="1" y="1"/>
                  </a:moveTo>
                  <a:lnTo>
                    <a:pt x="1" y="139"/>
                  </a:lnTo>
                  <a:lnTo>
                    <a:pt x="1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8"/>
            <p:cNvSpPr/>
            <p:nvPr/>
          </p:nvSpPr>
          <p:spPr>
            <a:xfrm>
              <a:off x="3605306" y="3551813"/>
              <a:ext cx="18" cy="18"/>
            </a:xfrm>
            <a:custGeom>
              <a:avLst/>
              <a:gdLst/>
              <a:ahLst/>
              <a:cxnLst/>
              <a:rect l="l" t="t" r="r" b="b"/>
              <a:pathLst>
                <a:path w="1" h="1" extrusionOk="0">
                  <a:moveTo>
                    <a:pt x="1" y="0"/>
                  </a:moveTo>
                  <a:lnTo>
                    <a:pt x="1" y="0"/>
                  </a:lnTo>
                  <a:lnTo>
                    <a:pt x="1"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 name="Google Shape;978;p8"/>
            <p:cNvGrpSpPr/>
            <p:nvPr/>
          </p:nvGrpSpPr>
          <p:grpSpPr>
            <a:xfrm>
              <a:off x="3478236" y="3296581"/>
              <a:ext cx="1376489" cy="1381587"/>
              <a:chOff x="3972921" y="3209840"/>
              <a:chExt cx="1340301" cy="1345527"/>
            </a:xfrm>
          </p:grpSpPr>
          <p:sp>
            <p:nvSpPr>
              <p:cNvPr id="979" name="Google Shape;979;p8"/>
              <p:cNvSpPr/>
              <p:nvPr/>
            </p:nvSpPr>
            <p:spPr>
              <a:xfrm>
                <a:off x="3972921" y="3589766"/>
                <a:ext cx="1340301" cy="965601"/>
              </a:xfrm>
              <a:custGeom>
                <a:avLst/>
                <a:gdLst/>
                <a:ahLst/>
                <a:cxnLst/>
                <a:rect l="l" t="t" r="r" b="b"/>
                <a:pathLst>
                  <a:path w="74627" h="53764" extrusionOk="0">
                    <a:moveTo>
                      <a:pt x="2040" y="0"/>
                    </a:moveTo>
                    <a:cubicBezTo>
                      <a:pt x="1452" y="0"/>
                      <a:pt x="1038" y="138"/>
                      <a:pt x="588" y="449"/>
                    </a:cubicBezTo>
                    <a:cubicBezTo>
                      <a:pt x="174" y="1002"/>
                      <a:pt x="1" y="1728"/>
                      <a:pt x="174" y="2316"/>
                    </a:cubicBezTo>
                    <a:cubicBezTo>
                      <a:pt x="3457" y="14137"/>
                      <a:pt x="7087" y="25924"/>
                      <a:pt x="11096" y="37469"/>
                    </a:cubicBezTo>
                    <a:cubicBezTo>
                      <a:pt x="11545" y="39024"/>
                      <a:pt x="11960" y="40614"/>
                      <a:pt x="12548" y="42066"/>
                    </a:cubicBezTo>
                    <a:cubicBezTo>
                      <a:pt x="13135" y="44070"/>
                      <a:pt x="13689" y="45937"/>
                      <a:pt x="14414" y="47665"/>
                    </a:cubicBezTo>
                    <a:cubicBezTo>
                      <a:pt x="15140" y="49255"/>
                      <a:pt x="15866" y="50983"/>
                      <a:pt x="17145" y="52159"/>
                    </a:cubicBezTo>
                    <a:cubicBezTo>
                      <a:pt x="18458" y="53438"/>
                      <a:pt x="20325" y="53714"/>
                      <a:pt x="21915" y="53714"/>
                    </a:cubicBezTo>
                    <a:cubicBezTo>
                      <a:pt x="22344" y="53749"/>
                      <a:pt x="22768" y="53764"/>
                      <a:pt x="23189" y="53764"/>
                    </a:cubicBezTo>
                    <a:cubicBezTo>
                      <a:pt x="24872" y="53764"/>
                      <a:pt x="26498" y="53521"/>
                      <a:pt x="28102" y="53299"/>
                    </a:cubicBezTo>
                    <a:cubicBezTo>
                      <a:pt x="29830" y="53023"/>
                      <a:pt x="31420" y="52712"/>
                      <a:pt x="33149" y="52435"/>
                    </a:cubicBezTo>
                    <a:cubicBezTo>
                      <a:pt x="34428" y="52297"/>
                      <a:pt x="35741" y="52297"/>
                      <a:pt x="37020" y="52159"/>
                    </a:cubicBezTo>
                    <a:cubicBezTo>
                      <a:pt x="38886" y="51986"/>
                      <a:pt x="40615" y="51986"/>
                      <a:pt x="42516" y="51848"/>
                    </a:cubicBezTo>
                    <a:cubicBezTo>
                      <a:pt x="45972" y="51571"/>
                      <a:pt x="49429" y="51122"/>
                      <a:pt x="52885" y="49981"/>
                    </a:cubicBezTo>
                    <a:cubicBezTo>
                      <a:pt x="54441" y="49393"/>
                      <a:pt x="56031" y="48529"/>
                      <a:pt x="57483" y="47527"/>
                    </a:cubicBezTo>
                    <a:cubicBezTo>
                      <a:pt x="58347" y="46974"/>
                      <a:pt x="59073" y="46386"/>
                      <a:pt x="59798" y="45799"/>
                    </a:cubicBezTo>
                    <a:cubicBezTo>
                      <a:pt x="60351" y="45073"/>
                      <a:pt x="61077" y="44520"/>
                      <a:pt x="61665" y="43794"/>
                    </a:cubicBezTo>
                    <a:cubicBezTo>
                      <a:pt x="63808" y="41616"/>
                      <a:pt x="65986" y="39335"/>
                      <a:pt x="67714" y="36881"/>
                    </a:cubicBezTo>
                    <a:cubicBezTo>
                      <a:pt x="69580" y="36604"/>
                      <a:pt x="71309" y="36155"/>
                      <a:pt x="73175" y="35879"/>
                    </a:cubicBezTo>
                    <a:cubicBezTo>
                      <a:pt x="73901" y="35740"/>
                      <a:pt x="74489" y="34876"/>
                      <a:pt x="74489" y="34012"/>
                    </a:cubicBezTo>
                    <a:cubicBezTo>
                      <a:pt x="74627" y="33286"/>
                      <a:pt x="74316" y="32422"/>
                      <a:pt x="74039" y="31696"/>
                    </a:cubicBezTo>
                    <a:cubicBezTo>
                      <a:pt x="73763" y="30970"/>
                      <a:pt x="73175" y="30383"/>
                      <a:pt x="72588" y="29830"/>
                    </a:cubicBezTo>
                    <a:cubicBezTo>
                      <a:pt x="72173" y="29519"/>
                      <a:pt x="71723" y="29242"/>
                      <a:pt x="71170" y="29242"/>
                    </a:cubicBezTo>
                    <a:cubicBezTo>
                      <a:pt x="70721" y="29242"/>
                      <a:pt x="70168" y="29519"/>
                      <a:pt x="69857" y="29830"/>
                    </a:cubicBezTo>
                    <a:cubicBezTo>
                      <a:pt x="69131" y="30556"/>
                      <a:pt x="68993" y="31834"/>
                      <a:pt x="69857" y="32560"/>
                    </a:cubicBezTo>
                    <a:cubicBezTo>
                      <a:pt x="69719" y="32699"/>
                      <a:pt x="69580" y="32699"/>
                      <a:pt x="69442" y="32699"/>
                    </a:cubicBezTo>
                    <a:cubicBezTo>
                      <a:pt x="69304" y="32284"/>
                      <a:pt x="68993" y="31973"/>
                      <a:pt x="68578" y="31696"/>
                    </a:cubicBezTo>
                    <a:cubicBezTo>
                      <a:pt x="68311" y="31558"/>
                      <a:pt x="68015" y="31491"/>
                      <a:pt x="67717" y="31491"/>
                    </a:cubicBezTo>
                    <a:cubicBezTo>
                      <a:pt x="67048" y="31491"/>
                      <a:pt x="66368" y="31824"/>
                      <a:pt x="65986" y="32422"/>
                    </a:cubicBezTo>
                    <a:cubicBezTo>
                      <a:pt x="65847" y="32837"/>
                      <a:pt x="65536" y="33148"/>
                      <a:pt x="65398" y="33563"/>
                    </a:cubicBezTo>
                    <a:cubicBezTo>
                      <a:pt x="65121" y="33701"/>
                      <a:pt x="64983" y="34012"/>
                      <a:pt x="64810" y="34150"/>
                    </a:cubicBezTo>
                    <a:cubicBezTo>
                      <a:pt x="64672" y="34289"/>
                      <a:pt x="64672" y="34427"/>
                      <a:pt x="64672" y="34565"/>
                    </a:cubicBezTo>
                    <a:cubicBezTo>
                      <a:pt x="64396" y="34876"/>
                      <a:pt x="64119" y="35291"/>
                      <a:pt x="63946" y="35567"/>
                    </a:cubicBezTo>
                    <a:cubicBezTo>
                      <a:pt x="62806" y="37019"/>
                      <a:pt x="61527" y="38471"/>
                      <a:pt x="60213" y="39888"/>
                    </a:cubicBezTo>
                    <a:cubicBezTo>
                      <a:pt x="58934" y="41202"/>
                      <a:pt x="57621" y="42653"/>
                      <a:pt x="56031" y="43932"/>
                    </a:cubicBezTo>
                    <a:cubicBezTo>
                      <a:pt x="54890" y="44796"/>
                      <a:pt x="53750" y="45384"/>
                      <a:pt x="52436" y="45937"/>
                    </a:cubicBezTo>
                    <a:cubicBezTo>
                      <a:pt x="50293" y="46801"/>
                      <a:pt x="47977" y="47389"/>
                      <a:pt x="45661" y="47665"/>
                    </a:cubicBezTo>
                    <a:cubicBezTo>
                      <a:pt x="42066" y="48115"/>
                      <a:pt x="38610" y="48253"/>
                      <a:pt x="35015" y="48391"/>
                    </a:cubicBezTo>
                    <a:cubicBezTo>
                      <a:pt x="32146" y="48702"/>
                      <a:pt x="29381" y="49255"/>
                      <a:pt x="26650" y="49566"/>
                    </a:cubicBezTo>
                    <a:cubicBezTo>
                      <a:pt x="25284" y="49769"/>
                      <a:pt x="23918" y="49897"/>
                      <a:pt x="22551" y="49897"/>
                    </a:cubicBezTo>
                    <a:cubicBezTo>
                      <a:pt x="22051" y="49897"/>
                      <a:pt x="21551" y="49880"/>
                      <a:pt x="21051" y="49843"/>
                    </a:cubicBezTo>
                    <a:cubicBezTo>
                      <a:pt x="20602" y="49843"/>
                      <a:pt x="20325" y="49705"/>
                      <a:pt x="20048" y="49566"/>
                    </a:cubicBezTo>
                    <a:lnTo>
                      <a:pt x="19737" y="49566"/>
                    </a:lnTo>
                    <a:cubicBezTo>
                      <a:pt x="19737" y="49393"/>
                      <a:pt x="19599" y="49255"/>
                      <a:pt x="19461" y="49117"/>
                    </a:cubicBezTo>
                    <a:cubicBezTo>
                      <a:pt x="18873" y="48253"/>
                      <a:pt x="18458" y="47389"/>
                      <a:pt x="18009" y="46525"/>
                    </a:cubicBezTo>
                    <a:cubicBezTo>
                      <a:pt x="17007" y="43932"/>
                      <a:pt x="16281" y="41340"/>
                      <a:pt x="15417" y="38609"/>
                    </a:cubicBezTo>
                    <a:cubicBezTo>
                      <a:pt x="15002" y="37157"/>
                      <a:pt x="14553" y="35879"/>
                      <a:pt x="14000" y="34427"/>
                    </a:cubicBezTo>
                    <a:cubicBezTo>
                      <a:pt x="13274" y="32284"/>
                      <a:pt x="12548" y="29968"/>
                      <a:pt x="11822" y="27790"/>
                    </a:cubicBezTo>
                    <a:cubicBezTo>
                      <a:pt x="9368" y="20186"/>
                      <a:pt x="7087" y="12685"/>
                      <a:pt x="4909" y="5047"/>
                    </a:cubicBezTo>
                    <a:lnTo>
                      <a:pt x="4909" y="5047"/>
                    </a:lnTo>
                    <a:cubicBezTo>
                      <a:pt x="5047" y="5185"/>
                      <a:pt x="5358" y="5323"/>
                      <a:pt x="5497" y="5496"/>
                    </a:cubicBezTo>
                    <a:cubicBezTo>
                      <a:pt x="5635" y="5496"/>
                      <a:pt x="5635" y="5634"/>
                      <a:pt x="5773" y="5634"/>
                    </a:cubicBezTo>
                    <a:cubicBezTo>
                      <a:pt x="6222" y="6049"/>
                      <a:pt x="6499" y="6187"/>
                      <a:pt x="7087" y="6187"/>
                    </a:cubicBezTo>
                    <a:cubicBezTo>
                      <a:pt x="7640" y="6187"/>
                      <a:pt x="8089" y="6049"/>
                      <a:pt x="8504" y="5634"/>
                    </a:cubicBezTo>
                    <a:cubicBezTo>
                      <a:pt x="8815" y="5323"/>
                      <a:pt x="8953" y="4770"/>
                      <a:pt x="8953" y="4321"/>
                    </a:cubicBezTo>
                    <a:cubicBezTo>
                      <a:pt x="8953" y="3906"/>
                      <a:pt x="8815" y="3318"/>
                      <a:pt x="8504" y="2904"/>
                    </a:cubicBezTo>
                    <a:cubicBezTo>
                      <a:pt x="6775" y="1452"/>
                      <a:pt x="4771" y="449"/>
                      <a:pt x="2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8"/>
              <p:cNvSpPr/>
              <p:nvPr/>
            </p:nvSpPr>
            <p:spPr>
              <a:xfrm>
                <a:off x="4081561" y="3432077"/>
                <a:ext cx="129761" cy="229295"/>
              </a:xfrm>
              <a:custGeom>
                <a:avLst/>
                <a:gdLst/>
                <a:ahLst/>
                <a:cxnLst/>
                <a:rect l="l" t="t" r="r" b="b"/>
                <a:pathLst>
                  <a:path w="7225" h="12767" extrusionOk="0">
                    <a:moveTo>
                      <a:pt x="1452" y="1"/>
                    </a:moveTo>
                    <a:cubicBezTo>
                      <a:pt x="1038" y="139"/>
                      <a:pt x="588" y="450"/>
                      <a:pt x="312" y="865"/>
                    </a:cubicBezTo>
                    <a:cubicBezTo>
                      <a:pt x="1" y="1452"/>
                      <a:pt x="1" y="1867"/>
                      <a:pt x="173" y="2455"/>
                    </a:cubicBezTo>
                    <a:cubicBezTo>
                      <a:pt x="726" y="5773"/>
                      <a:pt x="2040" y="8780"/>
                      <a:pt x="3630" y="11822"/>
                    </a:cubicBezTo>
                    <a:cubicBezTo>
                      <a:pt x="3903" y="12481"/>
                      <a:pt x="4565" y="12767"/>
                      <a:pt x="5232" y="12767"/>
                    </a:cubicBezTo>
                    <a:cubicBezTo>
                      <a:pt x="5579" y="12767"/>
                      <a:pt x="5927" y="12690"/>
                      <a:pt x="6222" y="12548"/>
                    </a:cubicBezTo>
                    <a:cubicBezTo>
                      <a:pt x="6637" y="12237"/>
                      <a:pt x="6914" y="11822"/>
                      <a:pt x="7086" y="11372"/>
                    </a:cubicBezTo>
                    <a:cubicBezTo>
                      <a:pt x="7225" y="10819"/>
                      <a:pt x="7086" y="10370"/>
                      <a:pt x="6775" y="9955"/>
                    </a:cubicBezTo>
                    <a:cubicBezTo>
                      <a:pt x="6361" y="8918"/>
                      <a:pt x="5911" y="8054"/>
                      <a:pt x="5496" y="7052"/>
                    </a:cubicBezTo>
                    <a:cubicBezTo>
                      <a:pt x="4771" y="5185"/>
                      <a:pt x="4183" y="3319"/>
                      <a:pt x="3768" y="1314"/>
                    </a:cubicBezTo>
                    <a:cubicBezTo>
                      <a:pt x="3768" y="865"/>
                      <a:pt x="3319" y="450"/>
                      <a:pt x="2904" y="277"/>
                    </a:cubicBezTo>
                    <a:cubicBezTo>
                      <a:pt x="2593" y="1"/>
                      <a:pt x="2316" y="1"/>
                      <a:pt x="20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8"/>
              <p:cNvSpPr/>
              <p:nvPr/>
            </p:nvSpPr>
            <p:spPr>
              <a:xfrm>
                <a:off x="4353476" y="4166461"/>
                <a:ext cx="2496" cy="5621"/>
              </a:xfrm>
              <a:custGeom>
                <a:avLst/>
                <a:gdLst/>
                <a:ahLst/>
                <a:cxnLst/>
                <a:rect l="l" t="t" r="r" b="b"/>
                <a:pathLst>
                  <a:path w="139" h="313" extrusionOk="0">
                    <a:moveTo>
                      <a:pt x="138" y="312"/>
                    </a:moveTo>
                    <a:cubicBezTo>
                      <a:pt x="0" y="312"/>
                      <a:pt x="0" y="174"/>
                      <a:pt x="0" y="1"/>
                    </a:cubicBezTo>
                    <a:cubicBezTo>
                      <a:pt x="0" y="174"/>
                      <a:pt x="0" y="312"/>
                      <a:pt x="138" y="312"/>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8"/>
              <p:cNvSpPr/>
              <p:nvPr/>
            </p:nvSpPr>
            <p:spPr>
              <a:xfrm>
                <a:off x="4810989" y="4280687"/>
                <a:ext cx="21121" cy="2514"/>
              </a:xfrm>
              <a:custGeom>
                <a:avLst/>
                <a:gdLst/>
                <a:ahLst/>
                <a:cxnLst/>
                <a:rect l="l" t="t" r="r" b="b"/>
                <a:pathLst>
                  <a:path w="1176" h="140" extrusionOk="0">
                    <a:moveTo>
                      <a:pt x="1176" y="1"/>
                    </a:moveTo>
                    <a:lnTo>
                      <a:pt x="1176" y="1"/>
                    </a:lnTo>
                    <a:cubicBezTo>
                      <a:pt x="865" y="139"/>
                      <a:pt x="450" y="139"/>
                      <a:pt x="1" y="139"/>
                    </a:cubicBezTo>
                    <a:lnTo>
                      <a:pt x="1038" y="139"/>
                    </a:lnTo>
                    <a:lnTo>
                      <a:pt x="1176" y="1"/>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8"/>
              <p:cNvSpPr/>
              <p:nvPr/>
            </p:nvSpPr>
            <p:spPr>
              <a:xfrm>
                <a:off x="4154192" y="3669831"/>
                <a:ext cx="18" cy="5621"/>
              </a:xfrm>
              <a:custGeom>
                <a:avLst/>
                <a:gdLst/>
                <a:ahLst/>
                <a:cxnLst/>
                <a:rect l="l" t="t" r="r" b="b"/>
                <a:pathLst>
                  <a:path w="1" h="313" extrusionOk="0">
                    <a:moveTo>
                      <a:pt x="1" y="1"/>
                    </a:moveTo>
                    <a:lnTo>
                      <a:pt x="1" y="312"/>
                    </a:lnTo>
                    <a:lnTo>
                      <a:pt x="1" y="312"/>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8"/>
              <p:cNvSpPr/>
              <p:nvPr/>
            </p:nvSpPr>
            <p:spPr>
              <a:xfrm>
                <a:off x="4400028" y="4262691"/>
                <a:ext cx="4993" cy="9950"/>
              </a:xfrm>
              <a:custGeom>
                <a:avLst/>
                <a:gdLst/>
                <a:ahLst/>
                <a:cxnLst/>
                <a:rect l="l" t="t" r="r" b="b"/>
                <a:pathLst>
                  <a:path w="278" h="554" extrusionOk="0">
                    <a:moveTo>
                      <a:pt x="1" y="1"/>
                    </a:moveTo>
                    <a:lnTo>
                      <a:pt x="1" y="1"/>
                    </a:lnTo>
                    <a:cubicBezTo>
                      <a:pt x="139" y="277"/>
                      <a:pt x="277" y="415"/>
                      <a:pt x="277" y="554"/>
                    </a:cubicBezTo>
                    <a:cubicBezTo>
                      <a:pt x="277" y="277"/>
                      <a:pt x="139" y="139"/>
                      <a:pt x="1" y="1"/>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8"/>
              <p:cNvSpPr/>
              <p:nvPr/>
            </p:nvSpPr>
            <p:spPr>
              <a:xfrm>
                <a:off x="4407482" y="4272623"/>
                <a:ext cx="18" cy="2496"/>
              </a:xfrm>
              <a:custGeom>
                <a:avLst/>
                <a:gdLst/>
                <a:ahLst/>
                <a:cxnLst/>
                <a:rect l="l" t="t" r="r" b="b"/>
                <a:pathLst>
                  <a:path w="1" h="139" extrusionOk="0">
                    <a:moveTo>
                      <a:pt x="0" y="1"/>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8"/>
              <p:cNvSpPr/>
              <p:nvPr/>
            </p:nvSpPr>
            <p:spPr>
              <a:xfrm>
                <a:off x="4756983" y="4288140"/>
                <a:ext cx="4975" cy="18"/>
              </a:xfrm>
              <a:custGeom>
                <a:avLst/>
                <a:gdLst/>
                <a:ahLst/>
                <a:cxnLst/>
                <a:rect l="l" t="t" r="r" b="b"/>
                <a:pathLst>
                  <a:path w="277" h="1" extrusionOk="0">
                    <a:moveTo>
                      <a:pt x="277" y="1"/>
                    </a:moveTo>
                    <a:lnTo>
                      <a:pt x="0" y="1"/>
                    </a:lnTo>
                    <a:lnTo>
                      <a:pt x="139" y="1"/>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8"/>
              <p:cNvSpPr/>
              <p:nvPr/>
            </p:nvSpPr>
            <p:spPr>
              <a:xfrm>
                <a:off x="4311880" y="4073357"/>
                <a:ext cx="18" cy="5604"/>
              </a:xfrm>
              <a:custGeom>
                <a:avLst/>
                <a:gdLst/>
                <a:ahLst/>
                <a:cxnLst/>
                <a:rect l="l" t="t" r="r" b="b"/>
                <a:pathLst>
                  <a:path w="1" h="312" extrusionOk="0">
                    <a:moveTo>
                      <a:pt x="0" y="311"/>
                    </a:moveTo>
                    <a:lnTo>
                      <a:pt x="0" y="0"/>
                    </a:lnTo>
                    <a:lnTo>
                      <a:pt x="0" y="311"/>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8"/>
              <p:cNvSpPr/>
              <p:nvPr/>
            </p:nvSpPr>
            <p:spPr>
              <a:xfrm>
                <a:off x="4239861" y="3897672"/>
                <a:ext cx="9950" cy="31053"/>
              </a:xfrm>
              <a:custGeom>
                <a:avLst/>
                <a:gdLst/>
                <a:ahLst/>
                <a:cxnLst/>
                <a:rect l="l" t="t" r="r" b="b"/>
                <a:pathLst>
                  <a:path w="554" h="1729" extrusionOk="0">
                    <a:moveTo>
                      <a:pt x="1" y="0"/>
                    </a:moveTo>
                    <a:cubicBezTo>
                      <a:pt x="139" y="588"/>
                      <a:pt x="416" y="1141"/>
                      <a:pt x="554" y="1729"/>
                    </a:cubicBezTo>
                    <a:lnTo>
                      <a:pt x="554" y="1729"/>
                    </a:lnTo>
                    <a:cubicBezTo>
                      <a:pt x="416" y="1141"/>
                      <a:pt x="139" y="588"/>
                      <a:pt x="1" y="0"/>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8"/>
              <p:cNvSpPr/>
              <p:nvPr/>
            </p:nvSpPr>
            <p:spPr>
              <a:xfrm>
                <a:off x="4860648" y="4296222"/>
                <a:ext cx="4993" cy="18"/>
              </a:xfrm>
              <a:custGeom>
                <a:avLst/>
                <a:gdLst/>
                <a:ahLst/>
                <a:cxnLst/>
                <a:rect l="l" t="t" r="r" b="b"/>
                <a:pathLst>
                  <a:path w="278" h="1" extrusionOk="0">
                    <a:moveTo>
                      <a:pt x="277" y="0"/>
                    </a:moveTo>
                    <a:lnTo>
                      <a:pt x="1" y="0"/>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8"/>
              <p:cNvSpPr/>
              <p:nvPr/>
            </p:nvSpPr>
            <p:spPr>
              <a:xfrm>
                <a:off x="4280846" y="4003815"/>
                <a:ext cx="18" cy="2514"/>
              </a:xfrm>
              <a:custGeom>
                <a:avLst/>
                <a:gdLst/>
                <a:ahLst/>
                <a:cxnLst/>
                <a:rect l="l" t="t" r="r" b="b"/>
                <a:pathLst>
                  <a:path w="1" h="140" extrusionOk="0">
                    <a:moveTo>
                      <a:pt x="0" y="139"/>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8"/>
              <p:cNvSpPr/>
              <p:nvPr/>
            </p:nvSpPr>
            <p:spPr>
              <a:xfrm>
                <a:off x="4925214" y="4283183"/>
                <a:ext cx="18" cy="18"/>
              </a:xfrm>
              <a:custGeom>
                <a:avLst/>
                <a:gdLst/>
                <a:ahLst/>
                <a:cxnLst/>
                <a:rect l="l" t="t" r="r" b="b"/>
                <a:pathLst>
                  <a:path w="1" h="1" extrusionOk="0">
                    <a:moveTo>
                      <a:pt x="1" y="0"/>
                    </a:move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8"/>
              <p:cNvSpPr/>
              <p:nvPr/>
            </p:nvSpPr>
            <p:spPr>
              <a:xfrm>
                <a:off x="4208826" y="3820067"/>
                <a:ext cx="4975" cy="13057"/>
              </a:xfrm>
              <a:custGeom>
                <a:avLst/>
                <a:gdLst/>
                <a:ahLst/>
                <a:cxnLst/>
                <a:rect l="l" t="t" r="r" b="b"/>
                <a:pathLst>
                  <a:path w="277" h="727" extrusionOk="0">
                    <a:moveTo>
                      <a:pt x="0" y="1"/>
                    </a:moveTo>
                    <a:lnTo>
                      <a:pt x="139" y="588"/>
                    </a:lnTo>
                    <a:cubicBezTo>
                      <a:pt x="139" y="588"/>
                      <a:pt x="139" y="727"/>
                      <a:pt x="277" y="727"/>
                    </a:cubicBezTo>
                    <a:lnTo>
                      <a:pt x="0" y="1"/>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8"/>
              <p:cNvSpPr/>
              <p:nvPr/>
            </p:nvSpPr>
            <p:spPr>
              <a:xfrm>
                <a:off x="5049372" y="4247191"/>
                <a:ext cx="2496" cy="4957"/>
              </a:xfrm>
              <a:custGeom>
                <a:avLst/>
                <a:gdLst/>
                <a:ahLst/>
                <a:cxnLst/>
                <a:rect l="l" t="t" r="r" b="b"/>
                <a:pathLst>
                  <a:path w="139" h="276" extrusionOk="0">
                    <a:moveTo>
                      <a:pt x="139" y="1"/>
                    </a:moveTo>
                    <a:cubicBezTo>
                      <a:pt x="138" y="138"/>
                      <a:pt x="1" y="138"/>
                      <a:pt x="1" y="276"/>
                    </a:cubicBezTo>
                    <a:cubicBezTo>
                      <a:pt x="1" y="276"/>
                      <a:pt x="138" y="138"/>
                      <a:pt x="139" y="1"/>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8"/>
              <p:cNvSpPr/>
              <p:nvPr/>
            </p:nvSpPr>
            <p:spPr>
              <a:xfrm>
                <a:off x="4886116" y="4283183"/>
                <a:ext cx="39117" cy="7453"/>
              </a:xfrm>
              <a:custGeom>
                <a:avLst/>
                <a:gdLst/>
                <a:ahLst/>
                <a:cxnLst/>
                <a:rect l="l" t="t" r="r" b="b"/>
                <a:pathLst>
                  <a:path w="2178" h="415" extrusionOk="0">
                    <a:moveTo>
                      <a:pt x="2178" y="0"/>
                    </a:moveTo>
                    <a:cubicBezTo>
                      <a:pt x="2068" y="0"/>
                      <a:pt x="1937" y="0"/>
                      <a:pt x="1819" y="68"/>
                    </a:cubicBezTo>
                    <a:lnTo>
                      <a:pt x="1819" y="68"/>
                    </a:lnTo>
                    <a:cubicBezTo>
                      <a:pt x="1939" y="46"/>
                      <a:pt x="2058" y="23"/>
                      <a:pt x="2178" y="0"/>
                    </a:cubicBezTo>
                    <a:close/>
                    <a:moveTo>
                      <a:pt x="1819" y="68"/>
                    </a:moveTo>
                    <a:cubicBezTo>
                      <a:pt x="1663" y="98"/>
                      <a:pt x="1506" y="128"/>
                      <a:pt x="1349" y="158"/>
                    </a:cubicBezTo>
                    <a:lnTo>
                      <a:pt x="1349" y="158"/>
                    </a:lnTo>
                    <a:cubicBezTo>
                      <a:pt x="1477" y="145"/>
                      <a:pt x="1604" y="138"/>
                      <a:pt x="1728" y="138"/>
                    </a:cubicBezTo>
                    <a:cubicBezTo>
                      <a:pt x="1757" y="109"/>
                      <a:pt x="1788" y="87"/>
                      <a:pt x="1819" y="68"/>
                    </a:cubicBezTo>
                    <a:close/>
                    <a:moveTo>
                      <a:pt x="1349" y="158"/>
                    </a:moveTo>
                    <a:cubicBezTo>
                      <a:pt x="910" y="201"/>
                      <a:pt x="455" y="308"/>
                      <a:pt x="0" y="415"/>
                    </a:cubicBezTo>
                    <a:cubicBezTo>
                      <a:pt x="450" y="329"/>
                      <a:pt x="900" y="244"/>
                      <a:pt x="1349" y="158"/>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8"/>
              <p:cNvSpPr/>
              <p:nvPr/>
            </p:nvSpPr>
            <p:spPr>
              <a:xfrm>
                <a:off x="4311880" y="4078942"/>
                <a:ext cx="18" cy="18"/>
              </a:xfrm>
              <a:custGeom>
                <a:avLst/>
                <a:gdLst/>
                <a:ahLst/>
                <a:cxnLst/>
                <a:rect l="l" t="t" r="r" b="b"/>
                <a:pathLst>
                  <a:path w="1" h="1" extrusionOk="0">
                    <a:moveTo>
                      <a:pt x="0" y="0"/>
                    </a:moveTo>
                    <a:lnTo>
                      <a:pt x="0" y="0"/>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8"/>
              <p:cNvSpPr/>
              <p:nvPr/>
            </p:nvSpPr>
            <p:spPr>
              <a:xfrm>
                <a:off x="5000341" y="4309243"/>
                <a:ext cx="7453" cy="18032"/>
              </a:xfrm>
              <a:custGeom>
                <a:avLst/>
                <a:gdLst/>
                <a:ahLst/>
                <a:cxnLst/>
                <a:rect l="l" t="t" r="r" b="b"/>
                <a:pathLst>
                  <a:path w="415" h="1004" extrusionOk="0">
                    <a:moveTo>
                      <a:pt x="415" y="1"/>
                    </a:moveTo>
                    <a:cubicBezTo>
                      <a:pt x="277" y="277"/>
                      <a:pt x="138" y="416"/>
                      <a:pt x="138" y="554"/>
                    </a:cubicBezTo>
                    <a:cubicBezTo>
                      <a:pt x="0" y="554"/>
                      <a:pt x="0" y="692"/>
                      <a:pt x="0" y="692"/>
                    </a:cubicBezTo>
                    <a:lnTo>
                      <a:pt x="0" y="1003"/>
                    </a:lnTo>
                    <a:cubicBezTo>
                      <a:pt x="138" y="692"/>
                      <a:pt x="277" y="416"/>
                      <a:pt x="415" y="139"/>
                    </a:cubicBezTo>
                    <a:lnTo>
                      <a:pt x="415" y="1"/>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8"/>
              <p:cNvSpPr/>
              <p:nvPr/>
            </p:nvSpPr>
            <p:spPr>
              <a:xfrm>
                <a:off x="4896658" y="4254627"/>
                <a:ext cx="4993" cy="2496"/>
              </a:xfrm>
              <a:custGeom>
                <a:avLst/>
                <a:gdLst/>
                <a:ahLst/>
                <a:cxnLst/>
                <a:rect l="l" t="t" r="r" b="b"/>
                <a:pathLst>
                  <a:path w="278" h="139" extrusionOk="0">
                    <a:moveTo>
                      <a:pt x="277" y="0"/>
                    </a:moveTo>
                    <a:cubicBezTo>
                      <a:pt x="139" y="138"/>
                      <a:pt x="1" y="138"/>
                      <a:pt x="1" y="138"/>
                    </a:cubicBezTo>
                    <a:cubicBezTo>
                      <a:pt x="139" y="138"/>
                      <a:pt x="139" y="138"/>
                      <a:pt x="277" y="0"/>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8"/>
              <p:cNvSpPr/>
              <p:nvPr/>
            </p:nvSpPr>
            <p:spPr>
              <a:xfrm>
                <a:off x="4337958" y="4132948"/>
                <a:ext cx="2496" cy="5604"/>
              </a:xfrm>
              <a:custGeom>
                <a:avLst/>
                <a:gdLst/>
                <a:ahLst/>
                <a:cxnLst/>
                <a:rect l="l" t="t" r="r" b="b"/>
                <a:pathLst>
                  <a:path w="139" h="312" extrusionOk="0">
                    <a:moveTo>
                      <a:pt x="0" y="0"/>
                    </a:moveTo>
                    <a:cubicBezTo>
                      <a:pt x="0" y="139"/>
                      <a:pt x="0" y="312"/>
                      <a:pt x="138" y="312"/>
                    </a:cubicBezTo>
                    <a:cubicBezTo>
                      <a:pt x="0" y="312"/>
                      <a:pt x="0" y="139"/>
                      <a:pt x="0" y="0"/>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8"/>
              <p:cNvSpPr/>
              <p:nvPr/>
            </p:nvSpPr>
            <p:spPr>
              <a:xfrm>
                <a:off x="4345394" y="4154051"/>
                <a:ext cx="18" cy="18"/>
              </a:xfrm>
              <a:custGeom>
                <a:avLst/>
                <a:gdLst/>
                <a:ahLst/>
                <a:cxnLst/>
                <a:rect l="l" t="t" r="r" b="b"/>
                <a:pathLst>
                  <a:path w="1" h="1" extrusionOk="0">
                    <a:moveTo>
                      <a:pt x="1" y="1"/>
                    </a:moveTo>
                    <a:lnTo>
                      <a:pt x="1" y="1"/>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8"/>
              <p:cNvSpPr/>
              <p:nvPr/>
            </p:nvSpPr>
            <p:spPr>
              <a:xfrm>
                <a:off x="4994738" y="4239109"/>
                <a:ext cx="18" cy="18"/>
              </a:xfrm>
              <a:custGeom>
                <a:avLst/>
                <a:gdLst/>
                <a:ahLst/>
                <a:cxnLst/>
                <a:rect l="l" t="t" r="r" b="b"/>
                <a:pathLst>
                  <a:path w="1" h="1" extrusionOk="0">
                    <a:moveTo>
                      <a:pt x="1" y="0"/>
                    </a:moveTo>
                    <a:lnTo>
                      <a:pt x="1" y="0"/>
                    </a:ln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8"/>
              <p:cNvSpPr/>
              <p:nvPr/>
            </p:nvSpPr>
            <p:spPr>
              <a:xfrm>
                <a:off x="4938253" y="4249652"/>
                <a:ext cx="9950" cy="18"/>
              </a:xfrm>
              <a:custGeom>
                <a:avLst/>
                <a:gdLst/>
                <a:ahLst/>
                <a:cxnLst/>
                <a:rect l="l" t="t" r="r" b="b"/>
                <a:pathLst>
                  <a:path w="554" h="1" extrusionOk="0">
                    <a:moveTo>
                      <a:pt x="1" y="1"/>
                    </a:moveTo>
                    <a:lnTo>
                      <a:pt x="554" y="1"/>
                    </a:lnTo>
                    <a:lnTo>
                      <a:pt x="554" y="1"/>
                    </a:lnTo>
                    <a:lnTo>
                      <a:pt x="1" y="1"/>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8"/>
              <p:cNvSpPr/>
              <p:nvPr/>
            </p:nvSpPr>
            <p:spPr>
              <a:xfrm>
                <a:off x="4857559" y="4257105"/>
                <a:ext cx="36638" cy="5604"/>
              </a:xfrm>
              <a:custGeom>
                <a:avLst/>
                <a:gdLst/>
                <a:ahLst/>
                <a:cxnLst/>
                <a:rect l="l" t="t" r="r" b="b"/>
                <a:pathLst>
                  <a:path w="2040" h="312" extrusionOk="0">
                    <a:moveTo>
                      <a:pt x="0" y="312"/>
                    </a:moveTo>
                    <a:cubicBezTo>
                      <a:pt x="726" y="139"/>
                      <a:pt x="1314" y="139"/>
                      <a:pt x="2039" y="0"/>
                    </a:cubicBezTo>
                    <a:lnTo>
                      <a:pt x="2039" y="0"/>
                    </a:lnTo>
                    <a:cubicBezTo>
                      <a:pt x="1314" y="139"/>
                      <a:pt x="726" y="139"/>
                      <a:pt x="0" y="312"/>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8"/>
              <p:cNvSpPr/>
              <p:nvPr/>
            </p:nvSpPr>
            <p:spPr>
              <a:xfrm>
                <a:off x="4779954" y="4285662"/>
                <a:ext cx="3125" cy="18"/>
              </a:xfrm>
              <a:custGeom>
                <a:avLst/>
                <a:gdLst/>
                <a:ahLst/>
                <a:cxnLst/>
                <a:rect l="l" t="t" r="r" b="b"/>
                <a:pathLst>
                  <a:path w="174" h="1" extrusionOk="0">
                    <a:moveTo>
                      <a:pt x="0" y="0"/>
                    </a:moveTo>
                    <a:lnTo>
                      <a:pt x="173" y="0"/>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8"/>
              <p:cNvSpPr/>
              <p:nvPr/>
            </p:nvSpPr>
            <p:spPr>
              <a:xfrm>
                <a:off x="4930189" y="4440854"/>
                <a:ext cx="18" cy="2496"/>
              </a:xfrm>
              <a:custGeom>
                <a:avLst/>
                <a:gdLst/>
                <a:ahLst/>
                <a:cxnLst/>
                <a:rect l="l" t="t" r="r" b="b"/>
                <a:pathLst>
                  <a:path w="1" h="139" extrusionOk="0">
                    <a:moveTo>
                      <a:pt x="0" y="139"/>
                    </a:moveTo>
                    <a:lnTo>
                      <a:pt x="0" y="139"/>
                    </a:lnTo>
                    <a:lnTo>
                      <a:pt x="0" y="1"/>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8"/>
              <p:cNvSpPr/>
              <p:nvPr/>
            </p:nvSpPr>
            <p:spPr>
              <a:xfrm>
                <a:off x="4422999" y="4270144"/>
                <a:ext cx="3125" cy="2496"/>
              </a:xfrm>
              <a:custGeom>
                <a:avLst/>
                <a:gdLst/>
                <a:ahLst/>
                <a:cxnLst/>
                <a:rect l="l" t="t" r="r" b="b"/>
                <a:pathLst>
                  <a:path w="174" h="139" extrusionOk="0">
                    <a:moveTo>
                      <a:pt x="0" y="0"/>
                    </a:moveTo>
                    <a:lnTo>
                      <a:pt x="0" y="139"/>
                    </a:lnTo>
                    <a:lnTo>
                      <a:pt x="173" y="139"/>
                    </a:lnTo>
                    <a:cubicBezTo>
                      <a:pt x="173" y="139"/>
                      <a:pt x="0" y="139"/>
                      <a:pt x="0" y="0"/>
                    </a:cubicBez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8"/>
              <p:cNvSpPr/>
              <p:nvPr/>
            </p:nvSpPr>
            <p:spPr>
              <a:xfrm>
                <a:off x="4927693" y="4435897"/>
                <a:ext cx="2514" cy="18"/>
              </a:xfrm>
              <a:custGeom>
                <a:avLst/>
                <a:gdLst/>
                <a:ahLst/>
                <a:cxnLst/>
                <a:rect l="l" t="t" r="r" b="b"/>
                <a:pathLst>
                  <a:path w="140" h="1" extrusionOk="0">
                    <a:moveTo>
                      <a:pt x="139" y="0"/>
                    </a:moveTo>
                    <a:lnTo>
                      <a:pt x="1" y="0"/>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8"/>
              <p:cNvSpPr/>
              <p:nvPr/>
            </p:nvSpPr>
            <p:spPr>
              <a:xfrm>
                <a:off x="4283324" y="4433401"/>
                <a:ext cx="18" cy="18"/>
              </a:xfrm>
              <a:custGeom>
                <a:avLst/>
                <a:gdLst/>
                <a:ahLst/>
                <a:cxnLst/>
                <a:rect l="l" t="t" r="r" b="b"/>
                <a:pathLst>
                  <a:path w="1" h="1" extrusionOk="0">
                    <a:moveTo>
                      <a:pt x="0" y="1"/>
                    </a:moveTo>
                    <a:lnTo>
                      <a:pt x="0" y="1"/>
                    </a:lnTo>
                    <a:close/>
                  </a:path>
                </a:pathLst>
              </a:custGeom>
              <a:solidFill>
                <a:srgbClr val="E9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8"/>
              <p:cNvSpPr/>
              <p:nvPr/>
            </p:nvSpPr>
            <p:spPr>
              <a:xfrm>
                <a:off x="5067386" y="4285662"/>
                <a:ext cx="18014" cy="23599"/>
              </a:xfrm>
              <a:custGeom>
                <a:avLst/>
                <a:gdLst/>
                <a:ahLst/>
                <a:cxnLst/>
                <a:rect l="l" t="t" r="r" b="b"/>
                <a:pathLst>
                  <a:path w="1003" h="1314" extrusionOk="0">
                    <a:moveTo>
                      <a:pt x="864" y="0"/>
                    </a:moveTo>
                    <a:cubicBezTo>
                      <a:pt x="726" y="0"/>
                      <a:pt x="588" y="139"/>
                      <a:pt x="588" y="277"/>
                    </a:cubicBezTo>
                    <a:cubicBezTo>
                      <a:pt x="415" y="450"/>
                      <a:pt x="277" y="450"/>
                      <a:pt x="277" y="588"/>
                    </a:cubicBezTo>
                    <a:cubicBezTo>
                      <a:pt x="138" y="726"/>
                      <a:pt x="0" y="865"/>
                      <a:pt x="0" y="1003"/>
                    </a:cubicBezTo>
                    <a:lnTo>
                      <a:pt x="0" y="1314"/>
                    </a:lnTo>
                    <a:cubicBezTo>
                      <a:pt x="277" y="865"/>
                      <a:pt x="588" y="450"/>
                      <a:pt x="1002" y="139"/>
                    </a:cubicBezTo>
                    <a:lnTo>
                      <a:pt x="864" y="0"/>
                    </a:ln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8"/>
              <p:cNvSpPr/>
              <p:nvPr/>
            </p:nvSpPr>
            <p:spPr>
              <a:xfrm>
                <a:off x="5098421" y="4257105"/>
                <a:ext cx="13057" cy="15535"/>
              </a:xfrm>
              <a:custGeom>
                <a:avLst/>
                <a:gdLst/>
                <a:ahLst/>
                <a:cxnLst/>
                <a:rect l="l" t="t" r="r" b="b"/>
                <a:pathLst>
                  <a:path w="727" h="865" extrusionOk="0">
                    <a:moveTo>
                      <a:pt x="726" y="0"/>
                    </a:moveTo>
                    <a:lnTo>
                      <a:pt x="726" y="0"/>
                    </a:lnTo>
                    <a:cubicBezTo>
                      <a:pt x="415" y="139"/>
                      <a:pt x="277" y="450"/>
                      <a:pt x="0" y="726"/>
                    </a:cubicBezTo>
                    <a:lnTo>
                      <a:pt x="0" y="865"/>
                    </a:lnTo>
                    <a:cubicBezTo>
                      <a:pt x="139" y="588"/>
                      <a:pt x="415" y="312"/>
                      <a:pt x="726" y="0"/>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8"/>
              <p:cNvSpPr/>
              <p:nvPr/>
            </p:nvSpPr>
            <p:spPr>
              <a:xfrm>
                <a:off x="5033855" y="4321672"/>
                <a:ext cx="20510" cy="23599"/>
              </a:xfrm>
              <a:custGeom>
                <a:avLst/>
                <a:gdLst/>
                <a:ahLst/>
                <a:cxnLst/>
                <a:rect l="l" t="t" r="r" b="b"/>
                <a:pathLst>
                  <a:path w="1142" h="1314" extrusionOk="0">
                    <a:moveTo>
                      <a:pt x="1003" y="0"/>
                    </a:moveTo>
                    <a:lnTo>
                      <a:pt x="865" y="173"/>
                    </a:lnTo>
                    <a:cubicBezTo>
                      <a:pt x="554" y="450"/>
                      <a:pt x="277" y="588"/>
                      <a:pt x="1" y="726"/>
                    </a:cubicBezTo>
                    <a:lnTo>
                      <a:pt x="1" y="1314"/>
                    </a:lnTo>
                    <a:cubicBezTo>
                      <a:pt x="415" y="864"/>
                      <a:pt x="726" y="450"/>
                      <a:pt x="1141" y="0"/>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8"/>
              <p:cNvSpPr/>
              <p:nvPr/>
            </p:nvSpPr>
            <p:spPr>
              <a:xfrm>
                <a:off x="4950664" y="4433401"/>
                <a:ext cx="3125" cy="2514"/>
              </a:xfrm>
              <a:custGeom>
                <a:avLst/>
                <a:gdLst/>
                <a:ahLst/>
                <a:cxnLst/>
                <a:rect l="l" t="t" r="r" b="b"/>
                <a:pathLst>
                  <a:path w="174" h="140" extrusionOk="0">
                    <a:moveTo>
                      <a:pt x="1" y="139"/>
                    </a:moveTo>
                    <a:lnTo>
                      <a:pt x="1" y="139"/>
                    </a:lnTo>
                    <a:lnTo>
                      <a:pt x="174" y="1"/>
                    </a:lnTo>
                    <a:lnTo>
                      <a:pt x="1" y="139"/>
                    </a:ln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8"/>
              <p:cNvSpPr/>
              <p:nvPr/>
            </p:nvSpPr>
            <p:spPr>
              <a:xfrm>
                <a:off x="4953771" y="4430312"/>
                <a:ext cx="2496" cy="3107"/>
              </a:xfrm>
              <a:custGeom>
                <a:avLst/>
                <a:gdLst/>
                <a:ahLst/>
                <a:cxnLst/>
                <a:rect l="l" t="t" r="r" b="b"/>
                <a:pathLst>
                  <a:path w="139" h="173" extrusionOk="0">
                    <a:moveTo>
                      <a:pt x="139" y="0"/>
                    </a:moveTo>
                    <a:cubicBezTo>
                      <a:pt x="1" y="0"/>
                      <a:pt x="1" y="173"/>
                      <a:pt x="1" y="173"/>
                    </a:cubicBezTo>
                    <a:lnTo>
                      <a:pt x="139" y="0"/>
                    </a:ln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8"/>
              <p:cNvSpPr/>
              <p:nvPr/>
            </p:nvSpPr>
            <p:spPr>
              <a:xfrm>
                <a:off x="5010273" y="4352706"/>
                <a:ext cx="13039" cy="18642"/>
              </a:xfrm>
              <a:custGeom>
                <a:avLst/>
                <a:gdLst/>
                <a:ahLst/>
                <a:cxnLst/>
                <a:rect l="l" t="t" r="r" b="b"/>
                <a:pathLst>
                  <a:path w="726" h="1038" extrusionOk="0">
                    <a:moveTo>
                      <a:pt x="588" y="0"/>
                    </a:moveTo>
                    <a:cubicBezTo>
                      <a:pt x="311" y="312"/>
                      <a:pt x="138" y="726"/>
                      <a:pt x="0" y="1037"/>
                    </a:cubicBezTo>
                    <a:cubicBezTo>
                      <a:pt x="311" y="726"/>
                      <a:pt x="449" y="450"/>
                      <a:pt x="726" y="312"/>
                    </a:cubicBezTo>
                    <a:cubicBezTo>
                      <a:pt x="588" y="173"/>
                      <a:pt x="588" y="173"/>
                      <a:pt x="588" y="0"/>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8"/>
              <p:cNvSpPr/>
              <p:nvPr/>
            </p:nvSpPr>
            <p:spPr>
              <a:xfrm>
                <a:off x="5124499" y="4223574"/>
                <a:ext cx="12428" cy="18032"/>
              </a:xfrm>
              <a:custGeom>
                <a:avLst/>
                <a:gdLst/>
                <a:ahLst/>
                <a:cxnLst/>
                <a:rect l="l" t="t" r="r" b="b"/>
                <a:pathLst>
                  <a:path w="692" h="1004" extrusionOk="0">
                    <a:moveTo>
                      <a:pt x="691" y="1"/>
                    </a:moveTo>
                    <a:lnTo>
                      <a:pt x="691" y="1"/>
                    </a:lnTo>
                    <a:cubicBezTo>
                      <a:pt x="691" y="1"/>
                      <a:pt x="553" y="139"/>
                      <a:pt x="415" y="139"/>
                    </a:cubicBezTo>
                    <a:cubicBezTo>
                      <a:pt x="277" y="450"/>
                      <a:pt x="138" y="727"/>
                      <a:pt x="0" y="865"/>
                    </a:cubicBezTo>
                    <a:lnTo>
                      <a:pt x="0" y="1003"/>
                    </a:lnTo>
                    <a:cubicBezTo>
                      <a:pt x="277" y="727"/>
                      <a:pt x="553" y="450"/>
                      <a:pt x="691" y="1"/>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8"/>
              <p:cNvSpPr/>
              <p:nvPr/>
            </p:nvSpPr>
            <p:spPr>
              <a:xfrm>
                <a:off x="4930189" y="4376288"/>
                <a:ext cx="18" cy="18"/>
              </a:xfrm>
              <a:custGeom>
                <a:avLst/>
                <a:gdLst/>
                <a:ahLst/>
                <a:cxnLst/>
                <a:rect l="l" t="t" r="r" b="b"/>
                <a:pathLst>
                  <a:path w="1" h="1" extrusionOk="0">
                    <a:moveTo>
                      <a:pt x="0" y="1"/>
                    </a:moveTo>
                    <a:lnTo>
                      <a:pt x="0" y="1"/>
                    </a:lnTo>
                    <a:lnTo>
                      <a:pt x="0" y="1"/>
                    </a:ln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8"/>
              <p:cNvSpPr/>
              <p:nvPr/>
            </p:nvSpPr>
            <p:spPr>
              <a:xfrm>
                <a:off x="4943228" y="4360770"/>
                <a:ext cx="18" cy="2514"/>
              </a:xfrm>
              <a:custGeom>
                <a:avLst/>
                <a:gdLst/>
                <a:ahLst/>
                <a:cxnLst/>
                <a:rect l="l" t="t" r="r" b="b"/>
                <a:pathLst>
                  <a:path w="1" h="140" extrusionOk="0">
                    <a:moveTo>
                      <a:pt x="0" y="1"/>
                    </a:moveTo>
                    <a:lnTo>
                      <a:pt x="0" y="139"/>
                    </a:lnTo>
                    <a:lnTo>
                      <a:pt x="0" y="1"/>
                    </a:ln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8"/>
              <p:cNvSpPr/>
              <p:nvPr/>
            </p:nvSpPr>
            <p:spPr>
              <a:xfrm>
                <a:off x="4940732" y="4327257"/>
                <a:ext cx="2514" cy="15535"/>
              </a:xfrm>
              <a:custGeom>
                <a:avLst/>
                <a:gdLst/>
                <a:ahLst/>
                <a:cxnLst/>
                <a:rect l="l" t="t" r="r" b="b"/>
                <a:pathLst>
                  <a:path w="140" h="865" extrusionOk="0">
                    <a:moveTo>
                      <a:pt x="1" y="0"/>
                    </a:moveTo>
                    <a:lnTo>
                      <a:pt x="1" y="139"/>
                    </a:lnTo>
                    <a:cubicBezTo>
                      <a:pt x="139" y="415"/>
                      <a:pt x="139" y="553"/>
                      <a:pt x="139" y="864"/>
                    </a:cubicBezTo>
                    <a:lnTo>
                      <a:pt x="139" y="139"/>
                    </a:lnTo>
                    <a:cubicBezTo>
                      <a:pt x="139" y="139"/>
                      <a:pt x="139" y="0"/>
                      <a:pt x="1" y="0"/>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8"/>
              <p:cNvSpPr/>
              <p:nvPr/>
            </p:nvSpPr>
            <p:spPr>
              <a:xfrm>
                <a:off x="4938253" y="4249652"/>
                <a:ext cx="18" cy="18"/>
              </a:xfrm>
              <a:custGeom>
                <a:avLst/>
                <a:gdLst/>
                <a:ahLst/>
                <a:cxnLst/>
                <a:rect l="l" t="t" r="r" b="b"/>
                <a:pathLst>
                  <a:path w="1" h="1" extrusionOk="0">
                    <a:moveTo>
                      <a:pt x="1" y="1"/>
                    </a:moveTo>
                    <a:lnTo>
                      <a:pt x="1" y="1"/>
                    </a:lnTo>
                    <a:lnTo>
                      <a:pt x="1" y="1"/>
                    </a:lnTo>
                    <a:lnTo>
                      <a:pt x="1" y="1"/>
                    </a:ln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8"/>
              <p:cNvSpPr/>
              <p:nvPr/>
            </p:nvSpPr>
            <p:spPr>
              <a:xfrm>
                <a:off x="4927693" y="4378784"/>
                <a:ext cx="7471" cy="64566"/>
              </a:xfrm>
              <a:custGeom>
                <a:avLst/>
                <a:gdLst/>
                <a:ahLst/>
                <a:cxnLst/>
                <a:rect l="l" t="t" r="r" b="b"/>
                <a:pathLst>
                  <a:path w="416" h="3595" extrusionOk="0">
                    <a:moveTo>
                      <a:pt x="139" y="0"/>
                    </a:moveTo>
                    <a:lnTo>
                      <a:pt x="139" y="277"/>
                    </a:lnTo>
                    <a:cubicBezTo>
                      <a:pt x="139" y="588"/>
                      <a:pt x="1" y="864"/>
                      <a:pt x="1" y="1141"/>
                    </a:cubicBezTo>
                    <a:lnTo>
                      <a:pt x="1" y="1314"/>
                    </a:lnTo>
                    <a:lnTo>
                      <a:pt x="1" y="1452"/>
                    </a:lnTo>
                    <a:lnTo>
                      <a:pt x="1" y="1590"/>
                    </a:lnTo>
                    <a:lnTo>
                      <a:pt x="1" y="1867"/>
                    </a:lnTo>
                    <a:lnTo>
                      <a:pt x="1" y="2731"/>
                    </a:lnTo>
                    <a:lnTo>
                      <a:pt x="1" y="2869"/>
                    </a:lnTo>
                    <a:lnTo>
                      <a:pt x="1" y="3180"/>
                    </a:lnTo>
                    <a:lnTo>
                      <a:pt x="139" y="3180"/>
                    </a:lnTo>
                    <a:lnTo>
                      <a:pt x="139" y="3457"/>
                    </a:lnTo>
                    <a:lnTo>
                      <a:pt x="139" y="3595"/>
                    </a:lnTo>
                    <a:lnTo>
                      <a:pt x="416" y="3595"/>
                    </a:lnTo>
                    <a:cubicBezTo>
                      <a:pt x="277" y="2316"/>
                      <a:pt x="139" y="1141"/>
                      <a:pt x="139" y="0"/>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8"/>
              <p:cNvSpPr/>
              <p:nvPr/>
            </p:nvSpPr>
            <p:spPr>
              <a:xfrm>
                <a:off x="4950664" y="4435897"/>
                <a:ext cx="18" cy="18"/>
              </a:xfrm>
              <a:custGeom>
                <a:avLst/>
                <a:gdLst/>
                <a:ahLst/>
                <a:cxnLst/>
                <a:rect l="l" t="t" r="r" b="b"/>
                <a:pathLst>
                  <a:path w="1" h="1" extrusionOk="0">
                    <a:moveTo>
                      <a:pt x="1" y="0"/>
                    </a:moveTo>
                    <a:lnTo>
                      <a:pt x="1" y="0"/>
                    </a:lnTo>
                    <a:lnTo>
                      <a:pt x="1" y="0"/>
                    </a:lnTo>
                    <a:lnTo>
                      <a:pt x="1" y="0"/>
                    </a:lnTo>
                    <a:lnTo>
                      <a:pt x="1" y="0"/>
                    </a:ln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8"/>
              <p:cNvSpPr/>
              <p:nvPr/>
            </p:nvSpPr>
            <p:spPr>
              <a:xfrm>
                <a:off x="5012752" y="4228549"/>
                <a:ext cx="34160" cy="8082"/>
              </a:xfrm>
              <a:custGeom>
                <a:avLst/>
                <a:gdLst/>
                <a:ahLst/>
                <a:cxnLst/>
                <a:rect l="l" t="t" r="r" b="b"/>
                <a:pathLst>
                  <a:path w="1902" h="450" extrusionOk="0">
                    <a:moveTo>
                      <a:pt x="1901" y="1"/>
                    </a:moveTo>
                    <a:cubicBezTo>
                      <a:pt x="1314" y="173"/>
                      <a:pt x="864" y="173"/>
                      <a:pt x="311" y="312"/>
                    </a:cubicBezTo>
                    <a:cubicBezTo>
                      <a:pt x="211" y="312"/>
                      <a:pt x="184" y="384"/>
                      <a:pt x="110" y="424"/>
                    </a:cubicBezTo>
                    <a:lnTo>
                      <a:pt x="110" y="424"/>
                    </a:lnTo>
                    <a:cubicBezTo>
                      <a:pt x="676" y="294"/>
                      <a:pt x="1350" y="163"/>
                      <a:pt x="1901" y="1"/>
                    </a:cubicBezTo>
                    <a:close/>
                    <a:moveTo>
                      <a:pt x="110" y="424"/>
                    </a:moveTo>
                    <a:cubicBezTo>
                      <a:pt x="73" y="433"/>
                      <a:pt x="36" y="441"/>
                      <a:pt x="0" y="450"/>
                    </a:cubicBezTo>
                    <a:cubicBezTo>
                      <a:pt x="48" y="450"/>
                      <a:pt x="82" y="439"/>
                      <a:pt x="110" y="424"/>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8"/>
              <p:cNvSpPr/>
              <p:nvPr/>
            </p:nvSpPr>
            <p:spPr>
              <a:xfrm>
                <a:off x="4969288" y="4239109"/>
                <a:ext cx="25467" cy="4975"/>
              </a:xfrm>
              <a:custGeom>
                <a:avLst/>
                <a:gdLst/>
                <a:ahLst/>
                <a:cxnLst/>
                <a:rect l="l" t="t" r="r" b="b"/>
                <a:pathLst>
                  <a:path w="1418" h="277" extrusionOk="0">
                    <a:moveTo>
                      <a:pt x="1280" y="0"/>
                    </a:moveTo>
                    <a:cubicBezTo>
                      <a:pt x="1144" y="45"/>
                      <a:pt x="1005" y="90"/>
                      <a:pt x="865" y="131"/>
                    </a:cubicBezTo>
                    <a:lnTo>
                      <a:pt x="865" y="131"/>
                    </a:lnTo>
                    <a:cubicBezTo>
                      <a:pt x="1076" y="118"/>
                      <a:pt x="1247" y="85"/>
                      <a:pt x="1418" y="0"/>
                    </a:cubicBezTo>
                    <a:close/>
                    <a:moveTo>
                      <a:pt x="865" y="131"/>
                    </a:moveTo>
                    <a:cubicBezTo>
                      <a:pt x="734" y="138"/>
                      <a:pt x="587" y="138"/>
                      <a:pt x="416" y="138"/>
                    </a:cubicBezTo>
                    <a:cubicBezTo>
                      <a:pt x="321" y="233"/>
                      <a:pt x="227" y="263"/>
                      <a:pt x="132" y="272"/>
                    </a:cubicBezTo>
                    <a:lnTo>
                      <a:pt x="132" y="272"/>
                    </a:lnTo>
                    <a:cubicBezTo>
                      <a:pt x="372" y="257"/>
                      <a:pt x="620" y="201"/>
                      <a:pt x="865" y="131"/>
                    </a:cubicBezTo>
                    <a:close/>
                    <a:moveTo>
                      <a:pt x="132" y="272"/>
                    </a:moveTo>
                    <a:cubicBezTo>
                      <a:pt x="88" y="275"/>
                      <a:pt x="44" y="277"/>
                      <a:pt x="1" y="277"/>
                    </a:cubicBezTo>
                    <a:cubicBezTo>
                      <a:pt x="45" y="277"/>
                      <a:pt x="88" y="277"/>
                      <a:pt x="132" y="272"/>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8"/>
              <p:cNvSpPr/>
              <p:nvPr/>
            </p:nvSpPr>
            <p:spPr>
              <a:xfrm>
                <a:off x="5031376" y="4241588"/>
                <a:ext cx="20492" cy="93141"/>
              </a:xfrm>
              <a:custGeom>
                <a:avLst/>
                <a:gdLst/>
                <a:ahLst/>
                <a:cxnLst/>
                <a:rect l="l" t="t" r="r" b="b"/>
                <a:pathLst>
                  <a:path w="1141" h="5186" extrusionOk="0">
                    <a:moveTo>
                      <a:pt x="1141" y="313"/>
                    </a:moveTo>
                    <a:cubicBezTo>
                      <a:pt x="1140" y="450"/>
                      <a:pt x="1003" y="588"/>
                      <a:pt x="1003" y="588"/>
                    </a:cubicBezTo>
                    <a:cubicBezTo>
                      <a:pt x="1003" y="450"/>
                      <a:pt x="1140" y="450"/>
                      <a:pt x="1141" y="313"/>
                    </a:cubicBezTo>
                    <a:close/>
                    <a:moveTo>
                      <a:pt x="1141" y="0"/>
                    </a:moveTo>
                    <a:cubicBezTo>
                      <a:pt x="864" y="139"/>
                      <a:pt x="553" y="139"/>
                      <a:pt x="277" y="311"/>
                    </a:cubicBezTo>
                    <a:lnTo>
                      <a:pt x="139" y="311"/>
                    </a:lnTo>
                    <a:cubicBezTo>
                      <a:pt x="0" y="1867"/>
                      <a:pt x="0" y="3595"/>
                      <a:pt x="139" y="5185"/>
                    </a:cubicBezTo>
                    <a:cubicBezTo>
                      <a:pt x="415" y="5047"/>
                      <a:pt x="692" y="4909"/>
                      <a:pt x="1003" y="4632"/>
                    </a:cubicBezTo>
                    <a:lnTo>
                      <a:pt x="1141" y="4459"/>
                    </a:lnTo>
                    <a:lnTo>
                      <a:pt x="1141" y="4183"/>
                    </a:lnTo>
                    <a:cubicBezTo>
                      <a:pt x="1003" y="2904"/>
                      <a:pt x="1141" y="1590"/>
                      <a:pt x="1141" y="311"/>
                    </a:cubicBezTo>
                    <a:lnTo>
                      <a:pt x="1141" y="0"/>
                    </a:ln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8"/>
              <p:cNvSpPr/>
              <p:nvPr/>
            </p:nvSpPr>
            <p:spPr>
              <a:xfrm>
                <a:off x="4969288" y="4257105"/>
                <a:ext cx="20510" cy="150253"/>
              </a:xfrm>
              <a:custGeom>
                <a:avLst/>
                <a:gdLst/>
                <a:ahLst/>
                <a:cxnLst/>
                <a:rect l="l" t="t" r="r" b="b"/>
                <a:pathLst>
                  <a:path w="1142" h="8366" extrusionOk="0">
                    <a:moveTo>
                      <a:pt x="865" y="0"/>
                    </a:moveTo>
                    <a:cubicBezTo>
                      <a:pt x="554" y="0"/>
                      <a:pt x="416" y="139"/>
                      <a:pt x="139" y="139"/>
                    </a:cubicBezTo>
                    <a:cubicBezTo>
                      <a:pt x="1" y="1590"/>
                      <a:pt x="1" y="3042"/>
                      <a:pt x="139" y="4459"/>
                    </a:cubicBezTo>
                    <a:cubicBezTo>
                      <a:pt x="277" y="5773"/>
                      <a:pt x="416" y="7052"/>
                      <a:pt x="416" y="8365"/>
                    </a:cubicBezTo>
                    <a:cubicBezTo>
                      <a:pt x="554" y="8227"/>
                      <a:pt x="692" y="8089"/>
                      <a:pt x="1003" y="7778"/>
                    </a:cubicBezTo>
                    <a:lnTo>
                      <a:pt x="1141" y="7639"/>
                    </a:lnTo>
                    <a:cubicBezTo>
                      <a:pt x="1003" y="7501"/>
                      <a:pt x="865" y="7363"/>
                      <a:pt x="865" y="7225"/>
                    </a:cubicBezTo>
                    <a:cubicBezTo>
                      <a:pt x="865" y="4770"/>
                      <a:pt x="692" y="2455"/>
                      <a:pt x="865" y="0"/>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8"/>
              <p:cNvSpPr/>
              <p:nvPr/>
            </p:nvSpPr>
            <p:spPr>
              <a:xfrm>
                <a:off x="5124499" y="4226070"/>
                <a:ext cx="7453" cy="13057"/>
              </a:xfrm>
              <a:custGeom>
                <a:avLst/>
                <a:gdLst/>
                <a:ahLst/>
                <a:cxnLst/>
                <a:rect l="l" t="t" r="r" b="b"/>
                <a:pathLst>
                  <a:path w="415" h="727" extrusionOk="0">
                    <a:moveTo>
                      <a:pt x="0" y="0"/>
                    </a:moveTo>
                    <a:lnTo>
                      <a:pt x="0" y="726"/>
                    </a:lnTo>
                    <a:cubicBezTo>
                      <a:pt x="138" y="588"/>
                      <a:pt x="277" y="311"/>
                      <a:pt x="415" y="0"/>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8"/>
              <p:cNvSpPr/>
              <p:nvPr/>
            </p:nvSpPr>
            <p:spPr>
              <a:xfrm>
                <a:off x="4997234" y="4249652"/>
                <a:ext cx="23599" cy="131629"/>
              </a:xfrm>
              <a:custGeom>
                <a:avLst/>
                <a:gdLst/>
                <a:ahLst/>
                <a:cxnLst/>
                <a:rect l="l" t="t" r="r" b="b"/>
                <a:pathLst>
                  <a:path w="1314" h="7329" extrusionOk="0">
                    <a:moveTo>
                      <a:pt x="1175" y="1"/>
                    </a:moveTo>
                    <a:lnTo>
                      <a:pt x="1175" y="1"/>
                    </a:lnTo>
                    <a:cubicBezTo>
                      <a:pt x="864" y="139"/>
                      <a:pt x="450" y="139"/>
                      <a:pt x="173" y="277"/>
                    </a:cubicBezTo>
                    <a:cubicBezTo>
                      <a:pt x="0" y="1591"/>
                      <a:pt x="173" y="2870"/>
                      <a:pt x="173" y="4010"/>
                    </a:cubicBezTo>
                    <a:cubicBezTo>
                      <a:pt x="173" y="4010"/>
                      <a:pt x="173" y="3872"/>
                      <a:pt x="311" y="3872"/>
                    </a:cubicBezTo>
                    <a:cubicBezTo>
                      <a:pt x="311" y="3734"/>
                      <a:pt x="450" y="3595"/>
                      <a:pt x="588" y="3319"/>
                    </a:cubicBezTo>
                    <a:lnTo>
                      <a:pt x="588" y="3457"/>
                    </a:lnTo>
                    <a:cubicBezTo>
                      <a:pt x="450" y="3734"/>
                      <a:pt x="311" y="4010"/>
                      <a:pt x="173" y="4321"/>
                    </a:cubicBezTo>
                    <a:lnTo>
                      <a:pt x="173" y="7328"/>
                    </a:lnTo>
                    <a:lnTo>
                      <a:pt x="726" y="6775"/>
                    </a:lnTo>
                    <a:cubicBezTo>
                      <a:pt x="864" y="6464"/>
                      <a:pt x="1037" y="6050"/>
                      <a:pt x="1314" y="5738"/>
                    </a:cubicBezTo>
                    <a:cubicBezTo>
                      <a:pt x="1175" y="5738"/>
                      <a:pt x="1175" y="5738"/>
                      <a:pt x="1175" y="5600"/>
                    </a:cubicBezTo>
                    <a:cubicBezTo>
                      <a:pt x="1037" y="3734"/>
                      <a:pt x="1037" y="1867"/>
                      <a:pt x="1175" y="1"/>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8"/>
              <p:cNvSpPr/>
              <p:nvPr/>
            </p:nvSpPr>
            <p:spPr>
              <a:xfrm>
                <a:off x="5067386" y="4236613"/>
                <a:ext cx="15535" cy="67063"/>
              </a:xfrm>
              <a:custGeom>
                <a:avLst/>
                <a:gdLst/>
                <a:ahLst/>
                <a:cxnLst/>
                <a:rect l="l" t="t" r="r" b="b"/>
                <a:pathLst>
                  <a:path w="865" h="3734" extrusionOk="0">
                    <a:moveTo>
                      <a:pt x="726" y="1"/>
                    </a:moveTo>
                    <a:cubicBezTo>
                      <a:pt x="588" y="1"/>
                      <a:pt x="277" y="139"/>
                      <a:pt x="0" y="139"/>
                    </a:cubicBezTo>
                    <a:lnTo>
                      <a:pt x="0" y="3734"/>
                    </a:lnTo>
                    <a:cubicBezTo>
                      <a:pt x="0" y="3596"/>
                      <a:pt x="138" y="3457"/>
                      <a:pt x="277" y="3319"/>
                    </a:cubicBezTo>
                    <a:cubicBezTo>
                      <a:pt x="277" y="3181"/>
                      <a:pt x="415" y="3181"/>
                      <a:pt x="588" y="3008"/>
                    </a:cubicBezTo>
                    <a:cubicBezTo>
                      <a:pt x="588" y="2870"/>
                      <a:pt x="726" y="2731"/>
                      <a:pt x="864" y="2731"/>
                    </a:cubicBezTo>
                    <a:lnTo>
                      <a:pt x="864" y="2593"/>
                    </a:lnTo>
                    <a:cubicBezTo>
                      <a:pt x="726" y="1729"/>
                      <a:pt x="726" y="865"/>
                      <a:pt x="726" y="1"/>
                    </a:cubicBez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8"/>
              <p:cNvSpPr/>
              <p:nvPr/>
            </p:nvSpPr>
            <p:spPr>
              <a:xfrm>
                <a:off x="5095942" y="4228549"/>
                <a:ext cx="15535" cy="41613"/>
              </a:xfrm>
              <a:custGeom>
                <a:avLst/>
                <a:gdLst/>
                <a:ahLst/>
                <a:cxnLst/>
                <a:rect l="l" t="t" r="r" b="b"/>
                <a:pathLst>
                  <a:path w="865" h="2317" extrusionOk="0">
                    <a:moveTo>
                      <a:pt x="726" y="0"/>
                    </a:moveTo>
                    <a:cubicBezTo>
                      <a:pt x="415" y="173"/>
                      <a:pt x="277" y="173"/>
                      <a:pt x="138" y="173"/>
                    </a:cubicBezTo>
                    <a:cubicBezTo>
                      <a:pt x="0" y="865"/>
                      <a:pt x="0" y="1590"/>
                      <a:pt x="138" y="2316"/>
                    </a:cubicBezTo>
                    <a:cubicBezTo>
                      <a:pt x="415" y="2040"/>
                      <a:pt x="553" y="1729"/>
                      <a:pt x="864" y="1590"/>
                    </a:cubicBezTo>
                    <a:cubicBezTo>
                      <a:pt x="726" y="1452"/>
                      <a:pt x="726" y="1314"/>
                      <a:pt x="726" y="1176"/>
                    </a:cubicBezTo>
                    <a:lnTo>
                      <a:pt x="726" y="0"/>
                    </a:ln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8"/>
              <p:cNvSpPr/>
              <p:nvPr/>
            </p:nvSpPr>
            <p:spPr>
              <a:xfrm>
                <a:off x="4940732" y="4278208"/>
                <a:ext cx="22989" cy="157707"/>
              </a:xfrm>
              <a:custGeom>
                <a:avLst/>
                <a:gdLst/>
                <a:ahLst/>
                <a:cxnLst/>
                <a:rect l="l" t="t" r="r" b="b"/>
                <a:pathLst>
                  <a:path w="1280" h="8781" extrusionOk="0">
                    <a:moveTo>
                      <a:pt x="727" y="1"/>
                    </a:moveTo>
                    <a:cubicBezTo>
                      <a:pt x="554" y="1"/>
                      <a:pt x="277" y="1"/>
                      <a:pt x="1" y="139"/>
                    </a:cubicBezTo>
                    <a:lnTo>
                      <a:pt x="1" y="2731"/>
                    </a:lnTo>
                    <a:cubicBezTo>
                      <a:pt x="139" y="2731"/>
                      <a:pt x="139" y="2870"/>
                      <a:pt x="139" y="2870"/>
                    </a:cubicBezTo>
                    <a:lnTo>
                      <a:pt x="139" y="3595"/>
                    </a:lnTo>
                    <a:lnTo>
                      <a:pt x="139" y="4598"/>
                    </a:lnTo>
                    <a:lnTo>
                      <a:pt x="139" y="4736"/>
                    </a:lnTo>
                    <a:cubicBezTo>
                      <a:pt x="277" y="6050"/>
                      <a:pt x="416" y="7467"/>
                      <a:pt x="554" y="8780"/>
                    </a:cubicBezTo>
                    <a:lnTo>
                      <a:pt x="727" y="8642"/>
                    </a:lnTo>
                    <a:cubicBezTo>
                      <a:pt x="727" y="8642"/>
                      <a:pt x="727" y="8469"/>
                      <a:pt x="865" y="8469"/>
                    </a:cubicBezTo>
                    <a:lnTo>
                      <a:pt x="1280" y="8054"/>
                    </a:lnTo>
                    <a:cubicBezTo>
                      <a:pt x="1141" y="7916"/>
                      <a:pt x="1141" y="7778"/>
                      <a:pt x="1141" y="7605"/>
                    </a:cubicBezTo>
                    <a:cubicBezTo>
                      <a:pt x="1141" y="6188"/>
                      <a:pt x="1003" y="4736"/>
                      <a:pt x="865" y="3146"/>
                    </a:cubicBezTo>
                    <a:cubicBezTo>
                      <a:pt x="727" y="2420"/>
                      <a:pt x="727" y="1729"/>
                      <a:pt x="727" y="865"/>
                    </a:cubicBezTo>
                    <a:lnTo>
                      <a:pt x="727" y="1"/>
                    </a:lnTo>
                    <a:close/>
                  </a:path>
                </a:pathLst>
              </a:custGeom>
              <a:solidFill>
                <a:srgbClr val="EFE3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8"/>
              <p:cNvSpPr/>
              <p:nvPr/>
            </p:nvSpPr>
            <p:spPr>
              <a:xfrm>
                <a:off x="4069151" y="3675435"/>
                <a:ext cx="93141" cy="31053"/>
              </a:xfrm>
              <a:custGeom>
                <a:avLst/>
                <a:gdLst/>
                <a:ahLst/>
                <a:cxnLst/>
                <a:rect l="l" t="t" r="r" b="b"/>
                <a:pathLst>
                  <a:path w="5186" h="1729" extrusionOk="0">
                    <a:moveTo>
                      <a:pt x="4736" y="0"/>
                    </a:moveTo>
                    <a:cubicBezTo>
                      <a:pt x="4010" y="0"/>
                      <a:pt x="3284" y="138"/>
                      <a:pt x="2593" y="277"/>
                    </a:cubicBezTo>
                    <a:lnTo>
                      <a:pt x="2420" y="277"/>
                    </a:lnTo>
                    <a:cubicBezTo>
                      <a:pt x="1867" y="415"/>
                      <a:pt x="1279" y="415"/>
                      <a:pt x="553" y="553"/>
                    </a:cubicBezTo>
                    <a:cubicBezTo>
                      <a:pt x="415" y="553"/>
                      <a:pt x="277" y="553"/>
                      <a:pt x="277" y="726"/>
                    </a:cubicBezTo>
                    <a:cubicBezTo>
                      <a:pt x="139" y="726"/>
                      <a:pt x="0" y="864"/>
                      <a:pt x="0" y="1141"/>
                    </a:cubicBezTo>
                    <a:cubicBezTo>
                      <a:pt x="0" y="1279"/>
                      <a:pt x="139" y="1417"/>
                      <a:pt x="277" y="1417"/>
                    </a:cubicBezTo>
                    <a:cubicBezTo>
                      <a:pt x="277" y="1590"/>
                      <a:pt x="415" y="1728"/>
                      <a:pt x="553" y="1728"/>
                    </a:cubicBezTo>
                    <a:cubicBezTo>
                      <a:pt x="2143" y="1417"/>
                      <a:pt x="3733" y="1279"/>
                      <a:pt x="5185" y="1002"/>
                    </a:cubicBezTo>
                    <a:cubicBezTo>
                      <a:pt x="5012" y="726"/>
                      <a:pt x="4874" y="277"/>
                      <a:pt x="4736" y="0"/>
                    </a:cubicBez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8"/>
              <p:cNvSpPr/>
              <p:nvPr/>
            </p:nvSpPr>
            <p:spPr>
              <a:xfrm>
                <a:off x="4187723" y="3768539"/>
                <a:ext cx="18" cy="18"/>
              </a:xfrm>
              <a:custGeom>
                <a:avLst/>
                <a:gdLst/>
                <a:ahLst/>
                <a:cxnLst/>
                <a:rect l="l" t="t" r="r" b="b"/>
                <a:pathLst>
                  <a:path w="1" h="1" extrusionOk="0">
                    <a:moveTo>
                      <a:pt x="0" y="1"/>
                    </a:moveTo>
                    <a:lnTo>
                      <a:pt x="0" y="1"/>
                    </a:lnTo>
                    <a:lnTo>
                      <a:pt x="0" y="1"/>
                    </a:ln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8"/>
              <p:cNvSpPr/>
              <p:nvPr/>
            </p:nvSpPr>
            <p:spPr>
              <a:xfrm>
                <a:off x="4094600" y="3747436"/>
                <a:ext cx="93141" cy="44092"/>
              </a:xfrm>
              <a:custGeom>
                <a:avLst/>
                <a:gdLst/>
                <a:ahLst/>
                <a:cxnLst/>
                <a:rect l="l" t="t" r="r" b="b"/>
                <a:pathLst>
                  <a:path w="5186" h="2455" extrusionOk="0">
                    <a:moveTo>
                      <a:pt x="4770" y="1"/>
                    </a:moveTo>
                    <a:cubicBezTo>
                      <a:pt x="3768" y="312"/>
                      <a:pt x="2904" y="450"/>
                      <a:pt x="2040" y="726"/>
                    </a:cubicBezTo>
                    <a:cubicBezTo>
                      <a:pt x="1452" y="865"/>
                      <a:pt x="1003" y="1038"/>
                      <a:pt x="450" y="1314"/>
                    </a:cubicBezTo>
                    <a:cubicBezTo>
                      <a:pt x="139" y="1314"/>
                      <a:pt x="0" y="1729"/>
                      <a:pt x="0" y="2040"/>
                    </a:cubicBezTo>
                    <a:cubicBezTo>
                      <a:pt x="139" y="2040"/>
                      <a:pt x="139" y="2040"/>
                      <a:pt x="139" y="2178"/>
                    </a:cubicBezTo>
                    <a:cubicBezTo>
                      <a:pt x="312" y="2316"/>
                      <a:pt x="450" y="2455"/>
                      <a:pt x="588" y="2455"/>
                    </a:cubicBezTo>
                    <a:cubicBezTo>
                      <a:pt x="588" y="2455"/>
                      <a:pt x="726" y="2455"/>
                      <a:pt x="726" y="2316"/>
                    </a:cubicBezTo>
                    <a:cubicBezTo>
                      <a:pt x="1176" y="2316"/>
                      <a:pt x="1452" y="2178"/>
                      <a:pt x="1729" y="2040"/>
                    </a:cubicBezTo>
                    <a:cubicBezTo>
                      <a:pt x="2731" y="1729"/>
                      <a:pt x="3906" y="1452"/>
                      <a:pt x="5185" y="1176"/>
                    </a:cubicBezTo>
                    <a:cubicBezTo>
                      <a:pt x="5047" y="865"/>
                      <a:pt x="4909" y="450"/>
                      <a:pt x="4770" y="1"/>
                    </a:cubicBez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8"/>
              <p:cNvSpPr/>
              <p:nvPr/>
            </p:nvSpPr>
            <p:spPr>
              <a:xfrm>
                <a:off x="4125635" y="3833106"/>
                <a:ext cx="95619" cy="38506"/>
              </a:xfrm>
              <a:custGeom>
                <a:avLst/>
                <a:gdLst/>
                <a:ahLst/>
                <a:cxnLst/>
                <a:rect l="l" t="t" r="r" b="b"/>
                <a:pathLst>
                  <a:path w="5324" h="2144" extrusionOk="0">
                    <a:moveTo>
                      <a:pt x="4909" y="1"/>
                    </a:moveTo>
                    <a:cubicBezTo>
                      <a:pt x="3319" y="277"/>
                      <a:pt x="1867" y="726"/>
                      <a:pt x="450" y="1003"/>
                    </a:cubicBezTo>
                    <a:cubicBezTo>
                      <a:pt x="312" y="1141"/>
                      <a:pt x="312" y="1141"/>
                      <a:pt x="139" y="1141"/>
                    </a:cubicBezTo>
                    <a:cubicBezTo>
                      <a:pt x="139" y="1279"/>
                      <a:pt x="139" y="1279"/>
                      <a:pt x="1" y="1279"/>
                    </a:cubicBezTo>
                    <a:lnTo>
                      <a:pt x="1" y="1729"/>
                    </a:lnTo>
                    <a:cubicBezTo>
                      <a:pt x="1" y="1867"/>
                      <a:pt x="1" y="1867"/>
                      <a:pt x="139" y="2005"/>
                    </a:cubicBezTo>
                    <a:cubicBezTo>
                      <a:pt x="139" y="2144"/>
                      <a:pt x="450" y="2144"/>
                      <a:pt x="588" y="2144"/>
                    </a:cubicBezTo>
                    <a:lnTo>
                      <a:pt x="727" y="2144"/>
                    </a:lnTo>
                    <a:cubicBezTo>
                      <a:pt x="1867" y="1867"/>
                      <a:pt x="3042" y="1591"/>
                      <a:pt x="4045" y="1279"/>
                    </a:cubicBezTo>
                    <a:cubicBezTo>
                      <a:pt x="4446" y="1279"/>
                      <a:pt x="4879" y="1150"/>
                      <a:pt x="5283" y="1017"/>
                    </a:cubicBezTo>
                    <a:lnTo>
                      <a:pt x="5283" y="1017"/>
                    </a:lnTo>
                    <a:cubicBezTo>
                      <a:pt x="5296" y="1058"/>
                      <a:pt x="5310" y="1100"/>
                      <a:pt x="5324" y="1141"/>
                    </a:cubicBezTo>
                    <a:lnTo>
                      <a:pt x="5324" y="1003"/>
                    </a:lnTo>
                    <a:cubicBezTo>
                      <a:pt x="5310" y="1007"/>
                      <a:pt x="5296" y="1012"/>
                      <a:pt x="5283" y="1017"/>
                    </a:cubicBezTo>
                    <a:lnTo>
                      <a:pt x="5283" y="1017"/>
                    </a:lnTo>
                    <a:cubicBezTo>
                      <a:pt x="5158" y="639"/>
                      <a:pt x="5034" y="250"/>
                      <a:pt x="4909" y="1"/>
                    </a:cubicBez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8"/>
              <p:cNvSpPr/>
              <p:nvPr/>
            </p:nvSpPr>
            <p:spPr>
              <a:xfrm>
                <a:off x="4164752" y="3928707"/>
                <a:ext cx="95619" cy="26096"/>
              </a:xfrm>
              <a:custGeom>
                <a:avLst/>
                <a:gdLst/>
                <a:ahLst/>
                <a:cxnLst/>
                <a:rect l="l" t="t" r="r" b="b"/>
                <a:pathLst>
                  <a:path w="5324" h="1453" extrusionOk="0">
                    <a:moveTo>
                      <a:pt x="4736" y="1"/>
                    </a:moveTo>
                    <a:cubicBezTo>
                      <a:pt x="3146" y="139"/>
                      <a:pt x="1867" y="277"/>
                      <a:pt x="553" y="277"/>
                    </a:cubicBezTo>
                    <a:cubicBezTo>
                      <a:pt x="277" y="277"/>
                      <a:pt x="0" y="588"/>
                      <a:pt x="0" y="865"/>
                    </a:cubicBezTo>
                    <a:cubicBezTo>
                      <a:pt x="0" y="1141"/>
                      <a:pt x="277" y="1452"/>
                      <a:pt x="553" y="1452"/>
                    </a:cubicBezTo>
                    <a:lnTo>
                      <a:pt x="1590" y="1452"/>
                    </a:lnTo>
                    <a:cubicBezTo>
                      <a:pt x="2593" y="1314"/>
                      <a:pt x="3733" y="1314"/>
                      <a:pt x="4874" y="1141"/>
                    </a:cubicBezTo>
                    <a:cubicBezTo>
                      <a:pt x="5047" y="1141"/>
                      <a:pt x="5185" y="1003"/>
                      <a:pt x="5323" y="1003"/>
                    </a:cubicBezTo>
                    <a:cubicBezTo>
                      <a:pt x="5185" y="726"/>
                      <a:pt x="4874" y="277"/>
                      <a:pt x="4736" y="1"/>
                    </a:cubicBez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8"/>
              <p:cNvSpPr/>
              <p:nvPr/>
            </p:nvSpPr>
            <p:spPr>
              <a:xfrm>
                <a:off x="4291388" y="4024308"/>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8"/>
              <p:cNvSpPr/>
              <p:nvPr/>
            </p:nvSpPr>
            <p:spPr>
              <a:xfrm>
                <a:off x="4195787" y="4006312"/>
                <a:ext cx="95619" cy="26078"/>
              </a:xfrm>
              <a:custGeom>
                <a:avLst/>
                <a:gdLst/>
                <a:ahLst/>
                <a:cxnLst/>
                <a:rect l="l" t="t" r="r" b="b"/>
                <a:pathLst>
                  <a:path w="5324" h="1452" extrusionOk="0">
                    <a:moveTo>
                      <a:pt x="4736" y="0"/>
                    </a:moveTo>
                    <a:cubicBezTo>
                      <a:pt x="3319" y="138"/>
                      <a:pt x="1867" y="277"/>
                      <a:pt x="554" y="277"/>
                    </a:cubicBezTo>
                    <a:cubicBezTo>
                      <a:pt x="139" y="277"/>
                      <a:pt x="1" y="588"/>
                      <a:pt x="1" y="864"/>
                    </a:cubicBezTo>
                    <a:cubicBezTo>
                      <a:pt x="1" y="1141"/>
                      <a:pt x="139" y="1452"/>
                      <a:pt x="554" y="1452"/>
                    </a:cubicBezTo>
                    <a:lnTo>
                      <a:pt x="1729" y="1452"/>
                    </a:lnTo>
                    <a:cubicBezTo>
                      <a:pt x="2593" y="1314"/>
                      <a:pt x="3595" y="1314"/>
                      <a:pt x="4598" y="1141"/>
                    </a:cubicBezTo>
                    <a:cubicBezTo>
                      <a:pt x="4736" y="1141"/>
                      <a:pt x="5047" y="1141"/>
                      <a:pt x="5324" y="1003"/>
                    </a:cubicBezTo>
                    <a:cubicBezTo>
                      <a:pt x="5185" y="726"/>
                      <a:pt x="5047" y="277"/>
                      <a:pt x="4736" y="0"/>
                    </a:cubicBez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8"/>
              <p:cNvSpPr/>
              <p:nvPr/>
            </p:nvSpPr>
            <p:spPr>
              <a:xfrm>
                <a:off x="4322423" y="4099417"/>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8"/>
              <p:cNvSpPr/>
              <p:nvPr/>
            </p:nvSpPr>
            <p:spPr>
              <a:xfrm>
                <a:off x="4231797" y="4078942"/>
                <a:ext cx="90644" cy="33531"/>
              </a:xfrm>
              <a:custGeom>
                <a:avLst/>
                <a:gdLst/>
                <a:ahLst/>
                <a:cxnLst/>
                <a:rect l="l" t="t" r="r" b="b"/>
                <a:pathLst>
                  <a:path w="5047" h="1867" extrusionOk="0">
                    <a:moveTo>
                      <a:pt x="4459" y="0"/>
                    </a:moveTo>
                    <a:cubicBezTo>
                      <a:pt x="3180" y="277"/>
                      <a:pt x="1729" y="553"/>
                      <a:pt x="450" y="726"/>
                    </a:cubicBezTo>
                    <a:cubicBezTo>
                      <a:pt x="450" y="726"/>
                      <a:pt x="277" y="726"/>
                      <a:pt x="277" y="864"/>
                    </a:cubicBezTo>
                    <a:cubicBezTo>
                      <a:pt x="139" y="864"/>
                      <a:pt x="139" y="1003"/>
                      <a:pt x="139" y="1003"/>
                    </a:cubicBezTo>
                    <a:cubicBezTo>
                      <a:pt x="0" y="1141"/>
                      <a:pt x="0" y="1279"/>
                      <a:pt x="0" y="1417"/>
                    </a:cubicBezTo>
                    <a:cubicBezTo>
                      <a:pt x="139" y="1590"/>
                      <a:pt x="139" y="1729"/>
                      <a:pt x="277" y="1729"/>
                    </a:cubicBezTo>
                    <a:cubicBezTo>
                      <a:pt x="277" y="1867"/>
                      <a:pt x="277" y="1867"/>
                      <a:pt x="450" y="1867"/>
                    </a:cubicBezTo>
                    <a:lnTo>
                      <a:pt x="726" y="1867"/>
                    </a:lnTo>
                    <a:cubicBezTo>
                      <a:pt x="2178" y="1590"/>
                      <a:pt x="3595" y="1417"/>
                      <a:pt x="5047" y="1141"/>
                    </a:cubicBezTo>
                    <a:cubicBezTo>
                      <a:pt x="4909" y="726"/>
                      <a:pt x="4598" y="415"/>
                      <a:pt x="4459" y="0"/>
                    </a:cubicBez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8"/>
              <p:cNvSpPr/>
              <p:nvPr/>
            </p:nvSpPr>
            <p:spPr>
              <a:xfrm>
                <a:off x="4265310" y="4172065"/>
                <a:ext cx="98726" cy="31053"/>
              </a:xfrm>
              <a:custGeom>
                <a:avLst/>
                <a:gdLst/>
                <a:ahLst/>
                <a:cxnLst/>
                <a:rect l="l" t="t" r="r" b="b"/>
                <a:pathLst>
                  <a:path w="5497" h="1729" extrusionOk="0">
                    <a:moveTo>
                      <a:pt x="5047" y="0"/>
                    </a:moveTo>
                    <a:cubicBezTo>
                      <a:pt x="4771" y="138"/>
                      <a:pt x="4460" y="138"/>
                      <a:pt x="4183" y="138"/>
                    </a:cubicBezTo>
                    <a:cubicBezTo>
                      <a:pt x="2904" y="277"/>
                      <a:pt x="1591" y="415"/>
                      <a:pt x="589" y="553"/>
                    </a:cubicBezTo>
                    <a:cubicBezTo>
                      <a:pt x="139" y="553"/>
                      <a:pt x="1" y="726"/>
                      <a:pt x="1" y="1141"/>
                    </a:cubicBezTo>
                    <a:cubicBezTo>
                      <a:pt x="1" y="1417"/>
                      <a:pt x="139" y="1728"/>
                      <a:pt x="589" y="1728"/>
                    </a:cubicBezTo>
                    <a:cubicBezTo>
                      <a:pt x="2178" y="1590"/>
                      <a:pt x="3596" y="1417"/>
                      <a:pt x="5047" y="1141"/>
                    </a:cubicBezTo>
                    <a:lnTo>
                      <a:pt x="5497" y="1141"/>
                    </a:lnTo>
                    <a:cubicBezTo>
                      <a:pt x="5324" y="726"/>
                      <a:pt x="5186" y="415"/>
                      <a:pt x="5047" y="0"/>
                    </a:cubicBez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8"/>
              <p:cNvSpPr/>
              <p:nvPr/>
            </p:nvSpPr>
            <p:spPr>
              <a:xfrm>
                <a:off x="4433559" y="4290619"/>
                <a:ext cx="18" cy="18"/>
              </a:xfrm>
              <a:custGeom>
                <a:avLst/>
                <a:gdLst/>
                <a:ahLst/>
                <a:cxnLst/>
                <a:rect l="l" t="t" r="r" b="b"/>
                <a:pathLst>
                  <a:path w="1" h="1" extrusionOk="0">
                    <a:moveTo>
                      <a:pt x="0" y="1"/>
                    </a:moveTo>
                    <a:lnTo>
                      <a:pt x="0" y="1"/>
                    </a:ln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8"/>
              <p:cNvSpPr/>
              <p:nvPr/>
            </p:nvSpPr>
            <p:spPr>
              <a:xfrm>
                <a:off x="4451555" y="4278208"/>
                <a:ext cx="15535" cy="18"/>
              </a:xfrm>
              <a:custGeom>
                <a:avLst/>
                <a:gdLst/>
                <a:ahLst/>
                <a:cxnLst/>
                <a:rect l="l" t="t" r="r" b="b"/>
                <a:pathLst>
                  <a:path w="865" h="1" extrusionOk="0">
                    <a:moveTo>
                      <a:pt x="865" y="1"/>
                    </a:moveTo>
                    <a:lnTo>
                      <a:pt x="726" y="1"/>
                    </a:lnTo>
                    <a:lnTo>
                      <a:pt x="450" y="1"/>
                    </a:lnTo>
                    <a:lnTo>
                      <a:pt x="0" y="1"/>
                    </a:ln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8"/>
              <p:cNvSpPr/>
              <p:nvPr/>
            </p:nvSpPr>
            <p:spPr>
              <a:xfrm>
                <a:off x="4475137" y="4278208"/>
                <a:ext cx="25485" cy="18"/>
              </a:xfrm>
              <a:custGeom>
                <a:avLst/>
                <a:gdLst/>
                <a:ahLst/>
                <a:cxnLst/>
                <a:rect l="l" t="t" r="r" b="b"/>
                <a:pathLst>
                  <a:path w="1419" h="1" extrusionOk="0">
                    <a:moveTo>
                      <a:pt x="1418" y="1"/>
                    </a:moveTo>
                    <a:lnTo>
                      <a:pt x="1418" y="1"/>
                    </a:lnTo>
                    <a:lnTo>
                      <a:pt x="139" y="1"/>
                    </a:lnTo>
                    <a:lnTo>
                      <a:pt x="1" y="1"/>
                    </a:ln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8"/>
              <p:cNvSpPr/>
              <p:nvPr/>
            </p:nvSpPr>
            <p:spPr>
              <a:xfrm>
                <a:off x="4422999" y="4272623"/>
                <a:ext cx="5604" cy="2496"/>
              </a:xfrm>
              <a:custGeom>
                <a:avLst/>
                <a:gdLst/>
                <a:ahLst/>
                <a:cxnLst/>
                <a:rect l="l" t="t" r="r" b="b"/>
                <a:pathLst>
                  <a:path w="312" h="139" extrusionOk="0">
                    <a:moveTo>
                      <a:pt x="0" y="1"/>
                    </a:moveTo>
                    <a:cubicBezTo>
                      <a:pt x="0" y="1"/>
                      <a:pt x="0" y="139"/>
                      <a:pt x="173" y="139"/>
                    </a:cubicBezTo>
                    <a:lnTo>
                      <a:pt x="312" y="139"/>
                    </a:lnTo>
                    <a:lnTo>
                      <a:pt x="312" y="1"/>
                    </a:ln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8"/>
              <p:cNvSpPr/>
              <p:nvPr/>
            </p:nvSpPr>
            <p:spPr>
              <a:xfrm>
                <a:off x="4306906" y="4272623"/>
                <a:ext cx="124175" cy="26096"/>
              </a:xfrm>
              <a:custGeom>
                <a:avLst/>
                <a:gdLst/>
                <a:ahLst/>
                <a:cxnLst/>
                <a:rect l="l" t="t" r="r" b="b"/>
                <a:pathLst>
                  <a:path w="6914" h="1453" extrusionOk="0">
                    <a:moveTo>
                      <a:pt x="5600" y="1"/>
                    </a:moveTo>
                    <a:lnTo>
                      <a:pt x="5600" y="139"/>
                    </a:lnTo>
                    <a:cubicBezTo>
                      <a:pt x="4321" y="139"/>
                      <a:pt x="3181" y="312"/>
                      <a:pt x="2144" y="312"/>
                    </a:cubicBezTo>
                    <a:lnTo>
                      <a:pt x="588" y="312"/>
                    </a:lnTo>
                    <a:cubicBezTo>
                      <a:pt x="277" y="312"/>
                      <a:pt x="1" y="450"/>
                      <a:pt x="1" y="865"/>
                    </a:cubicBezTo>
                    <a:cubicBezTo>
                      <a:pt x="1" y="1176"/>
                      <a:pt x="277" y="1314"/>
                      <a:pt x="588" y="1452"/>
                    </a:cubicBezTo>
                    <a:lnTo>
                      <a:pt x="2144" y="1452"/>
                    </a:lnTo>
                    <a:cubicBezTo>
                      <a:pt x="3596" y="1452"/>
                      <a:pt x="5186" y="1314"/>
                      <a:pt x="6914" y="1003"/>
                    </a:cubicBezTo>
                    <a:lnTo>
                      <a:pt x="6464" y="1003"/>
                    </a:lnTo>
                    <a:cubicBezTo>
                      <a:pt x="6326" y="1003"/>
                      <a:pt x="6326" y="1003"/>
                      <a:pt x="6188" y="865"/>
                    </a:cubicBezTo>
                    <a:lnTo>
                      <a:pt x="6050" y="865"/>
                    </a:lnTo>
                    <a:cubicBezTo>
                      <a:pt x="5911" y="865"/>
                      <a:pt x="5911" y="726"/>
                      <a:pt x="5773" y="588"/>
                    </a:cubicBezTo>
                    <a:cubicBezTo>
                      <a:pt x="5773" y="450"/>
                      <a:pt x="5600" y="312"/>
                      <a:pt x="5600" y="1"/>
                    </a:cubicBez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8"/>
              <p:cNvSpPr/>
              <p:nvPr/>
            </p:nvSpPr>
            <p:spPr>
              <a:xfrm>
                <a:off x="4340437" y="4267666"/>
                <a:ext cx="584796" cy="106162"/>
              </a:xfrm>
              <a:custGeom>
                <a:avLst/>
                <a:gdLst/>
                <a:ahLst/>
                <a:cxnLst/>
                <a:rect l="l" t="t" r="r" b="b"/>
                <a:pathLst>
                  <a:path w="32561" h="5911" extrusionOk="0">
                    <a:moveTo>
                      <a:pt x="32561" y="0"/>
                    </a:moveTo>
                    <a:cubicBezTo>
                      <a:pt x="30971" y="277"/>
                      <a:pt x="29242" y="588"/>
                      <a:pt x="27652" y="726"/>
                    </a:cubicBezTo>
                    <a:lnTo>
                      <a:pt x="27376" y="726"/>
                    </a:lnTo>
                    <a:lnTo>
                      <a:pt x="26373" y="1002"/>
                    </a:lnTo>
                    <a:lnTo>
                      <a:pt x="25648" y="1141"/>
                    </a:lnTo>
                    <a:cubicBezTo>
                      <a:pt x="23919" y="1590"/>
                      <a:pt x="22053" y="1867"/>
                      <a:pt x="20325" y="2316"/>
                    </a:cubicBezTo>
                    <a:cubicBezTo>
                      <a:pt x="17732" y="2869"/>
                      <a:pt x="14967" y="3457"/>
                      <a:pt x="12236" y="3871"/>
                    </a:cubicBezTo>
                    <a:cubicBezTo>
                      <a:pt x="11683" y="3871"/>
                      <a:pt x="10957" y="4044"/>
                      <a:pt x="10370" y="4182"/>
                    </a:cubicBezTo>
                    <a:lnTo>
                      <a:pt x="10232" y="4182"/>
                    </a:lnTo>
                    <a:cubicBezTo>
                      <a:pt x="6913" y="4597"/>
                      <a:pt x="3906" y="4735"/>
                      <a:pt x="1003" y="4735"/>
                    </a:cubicBezTo>
                    <a:lnTo>
                      <a:pt x="588" y="4735"/>
                    </a:lnTo>
                    <a:cubicBezTo>
                      <a:pt x="277" y="4735"/>
                      <a:pt x="0" y="5047"/>
                      <a:pt x="0" y="5323"/>
                    </a:cubicBezTo>
                    <a:cubicBezTo>
                      <a:pt x="0" y="5600"/>
                      <a:pt x="277" y="5911"/>
                      <a:pt x="588" y="5911"/>
                    </a:cubicBezTo>
                    <a:lnTo>
                      <a:pt x="1003" y="5911"/>
                    </a:lnTo>
                    <a:cubicBezTo>
                      <a:pt x="5323" y="5911"/>
                      <a:pt x="9367" y="5461"/>
                      <a:pt x="13550" y="4735"/>
                    </a:cubicBezTo>
                    <a:cubicBezTo>
                      <a:pt x="16695" y="4321"/>
                      <a:pt x="19875" y="3595"/>
                      <a:pt x="22917" y="2869"/>
                    </a:cubicBezTo>
                    <a:cubicBezTo>
                      <a:pt x="23919" y="2731"/>
                      <a:pt x="24922" y="2454"/>
                      <a:pt x="25924" y="2316"/>
                    </a:cubicBezTo>
                    <a:lnTo>
                      <a:pt x="26201" y="2143"/>
                    </a:lnTo>
                    <a:cubicBezTo>
                      <a:pt x="27065" y="2005"/>
                      <a:pt x="28102" y="1867"/>
                      <a:pt x="28966" y="1590"/>
                    </a:cubicBezTo>
                    <a:lnTo>
                      <a:pt x="29242" y="1590"/>
                    </a:lnTo>
                    <a:cubicBezTo>
                      <a:pt x="29657" y="1452"/>
                      <a:pt x="30107" y="1452"/>
                      <a:pt x="30383" y="1279"/>
                    </a:cubicBezTo>
                    <a:cubicBezTo>
                      <a:pt x="30971" y="1141"/>
                      <a:pt x="31558" y="1002"/>
                      <a:pt x="32111" y="1002"/>
                    </a:cubicBezTo>
                    <a:cubicBezTo>
                      <a:pt x="32250" y="864"/>
                      <a:pt x="32422" y="864"/>
                      <a:pt x="32561" y="864"/>
                    </a:cubicBezTo>
                    <a:lnTo>
                      <a:pt x="32561" y="138"/>
                    </a:lnTo>
                    <a:lnTo>
                      <a:pt x="32561" y="0"/>
                    </a:ln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8"/>
              <p:cNvSpPr/>
              <p:nvPr/>
            </p:nvSpPr>
            <p:spPr>
              <a:xfrm>
                <a:off x="4940732" y="4262691"/>
                <a:ext cx="15535" cy="18014"/>
              </a:xfrm>
              <a:custGeom>
                <a:avLst/>
                <a:gdLst/>
                <a:ahLst/>
                <a:cxnLst/>
                <a:rect l="l" t="t" r="r" b="b"/>
                <a:pathLst>
                  <a:path w="865" h="1003" extrusionOk="0">
                    <a:moveTo>
                      <a:pt x="865" y="1"/>
                    </a:moveTo>
                    <a:cubicBezTo>
                      <a:pt x="554" y="1"/>
                      <a:pt x="277" y="139"/>
                      <a:pt x="1" y="139"/>
                    </a:cubicBezTo>
                    <a:lnTo>
                      <a:pt x="1" y="415"/>
                    </a:lnTo>
                    <a:lnTo>
                      <a:pt x="1" y="1003"/>
                    </a:lnTo>
                    <a:cubicBezTo>
                      <a:pt x="277" y="865"/>
                      <a:pt x="554" y="865"/>
                      <a:pt x="727" y="865"/>
                    </a:cubicBezTo>
                    <a:cubicBezTo>
                      <a:pt x="865" y="554"/>
                      <a:pt x="865" y="277"/>
                      <a:pt x="865" y="1"/>
                    </a:cubicBezTo>
                    <a:close/>
                  </a:path>
                </a:pathLst>
              </a:custGeom>
              <a:solidFill>
                <a:srgbClr val="E1D6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8"/>
              <p:cNvSpPr/>
              <p:nvPr/>
            </p:nvSpPr>
            <p:spPr>
              <a:xfrm>
                <a:off x="4208826" y="3455676"/>
                <a:ext cx="90033" cy="0"/>
              </a:xfrm>
              <a:custGeom>
                <a:avLst/>
                <a:gdLst/>
                <a:ahLst/>
                <a:cxnLst/>
                <a:rect l="l" t="t" r="r" b="b"/>
                <a:pathLst>
                  <a:path w="5013" extrusionOk="0">
                    <a:moveTo>
                      <a:pt x="277" y="0"/>
                    </a:moveTo>
                    <a:lnTo>
                      <a:pt x="3146" y="0"/>
                    </a:lnTo>
                    <a:lnTo>
                      <a:pt x="4874" y="0"/>
                    </a:lnTo>
                    <a:lnTo>
                      <a:pt x="4874" y="0"/>
                    </a:lnTo>
                    <a:lnTo>
                      <a:pt x="5012" y="0"/>
                    </a:lnTo>
                    <a:lnTo>
                      <a:pt x="4874" y="0"/>
                    </a:lnTo>
                    <a:lnTo>
                      <a:pt x="4874" y="0"/>
                    </a:lnTo>
                    <a:lnTo>
                      <a:pt x="3146" y="0"/>
                    </a:lnTo>
                    <a:lnTo>
                      <a:pt x="277"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8"/>
              <p:cNvSpPr/>
              <p:nvPr/>
            </p:nvSpPr>
            <p:spPr>
              <a:xfrm>
                <a:off x="4252289" y="3297359"/>
                <a:ext cx="3107" cy="8100"/>
              </a:xfrm>
              <a:custGeom>
                <a:avLst/>
                <a:gdLst/>
                <a:ahLst/>
                <a:cxnLst/>
                <a:rect l="l" t="t" r="r" b="b"/>
                <a:pathLst>
                  <a:path w="173" h="451" extrusionOk="0">
                    <a:moveTo>
                      <a:pt x="0" y="1"/>
                    </a:moveTo>
                    <a:cubicBezTo>
                      <a:pt x="0" y="174"/>
                      <a:pt x="173" y="312"/>
                      <a:pt x="173" y="450"/>
                    </a:cubicBezTo>
                    <a:lnTo>
                      <a:pt x="173" y="450"/>
                    </a:lnTo>
                    <a:cubicBezTo>
                      <a:pt x="173" y="312"/>
                      <a:pt x="0" y="174"/>
                      <a:pt x="0" y="1"/>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8"/>
              <p:cNvSpPr/>
              <p:nvPr/>
            </p:nvSpPr>
            <p:spPr>
              <a:xfrm>
                <a:off x="5015859" y="3409106"/>
                <a:ext cx="31053" cy="77623"/>
              </a:xfrm>
              <a:custGeom>
                <a:avLst/>
                <a:gdLst/>
                <a:ahLst/>
                <a:cxnLst/>
                <a:rect l="l" t="t" r="r" b="b"/>
                <a:pathLst>
                  <a:path w="1729" h="4322" extrusionOk="0">
                    <a:moveTo>
                      <a:pt x="0" y="1"/>
                    </a:moveTo>
                    <a:lnTo>
                      <a:pt x="0" y="277"/>
                    </a:lnTo>
                    <a:cubicBezTo>
                      <a:pt x="553" y="1556"/>
                      <a:pt x="1141" y="3008"/>
                      <a:pt x="1728" y="4321"/>
                    </a:cubicBezTo>
                    <a:cubicBezTo>
                      <a:pt x="1141" y="3008"/>
                      <a:pt x="553" y="1418"/>
                      <a:pt x="0" y="1"/>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8"/>
              <p:cNvSpPr/>
              <p:nvPr/>
            </p:nvSpPr>
            <p:spPr>
              <a:xfrm>
                <a:off x="4298842" y="3455676"/>
                <a:ext cx="3125" cy="0"/>
              </a:xfrm>
              <a:custGeom>
                <a:avLst/>
                <a:gdLst/>
                <a:ahLst/>
                <a:cxnLst/>
                <a:rect l="l" t="t" r="r" b="b"/>
                <a:pathLst>
                  <a:path w="174" extrusionOk="0">
                    <a:moveTo>
                      <a:pt x="173" y="0"/>
                    </a:moveTo>
                    <a:lnTo>
                      <a:pt x="173" y="0"/>
                    </a:lnTo>
                    <a:lnTo>
                      <a:pt x="173" y="0"/>
                    </a:lnTo>
                    <a:lnTo>
                      <a:pt x="0" y="0"/>
                    </a:lnTo>
                    <a:lnTo>
                      <a:pt x="0"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8"/>
              <p:cNvSpPr/>
              <p:nvPr/>
            </p:nvSpPr>
            <p:spPr>
              <a:xfrm>
                <a:off x="4244836" y="3271910"/>
                <a:ext cx="2496" cy="9950"/>
              </a:xfrm>
              <a:custGeom>
                <a:avLst/>
                <a:gdLst/>
                <a:ahLst/>
                <a:cxnLst/>
                <a:rect l="l" t="t" r="r" b="b"/>
                <a:pathLst>
                  <a:path w="139" h="554" extrusionOk="0">
                    <a:moveTo>
                      <a:pt x="0" y="1"/>
                    </a:moveTo>
                    <a:lnTo>
                      <a:pt x="0" y="277"/>
                    </a:lnTo>
                    <a:cubicBezTo>
                      <a:pt x="138" y="415"/>
                      <a:pt x="139" y="553"/>
                      <a:pt x="139" y="554"/>
                    </a:cubicBezTo>
                    <a:lnTo>
                      <a:pt x="139" y="554"/>
                    </a:lnTo>
                    <a:cubicBezTo>
                      <a:pt x="139" y="416"/>
                      <a:pt x="0" y="277"/>
                      <a:pt x="0" y="1"/>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8"/>
              <p:cNvSpPr/>
              <p:nvPr/>
            </p:nvSpPr>
            <p:spPr>
              <a:xfrm>
                <a:off x="4707934" y="3209840"/>
                <a:ext cx="162664" cy="9950"/>
              </a:xfrm>
              <a:custGeom>
                <a:avLst/>
                <a:gdLst/>
                <a:ahLst/>
                <a:cxnLst/>
                <a:rect l="l" t="t" r="r" b="b"/>
                <a:pathLst>
                  <a:path w="9057" h="554" extrusionOk="0">
                    <a:moveTo>
                      <a:pt x="1" y="0"/>
                    </a:moveTo>
                    <a:cubicBezTo>
                      <a:pt x="1280" y="0"/>
                      <a:pt x="2455" y="0"/>
                      <a:pt x="3596" y="139"/>
                    </a:cubicBezTo>
                    <a:cubicBezTo>
                      <a:pt x="5462" y="139"/>
                      <a:pt x="7329" y="415"/>
                      <a:pt x="9057" y="553"/>
                    </a:cubicBezTo>
                    <a:cubicBezTo>
                      <a:pt x="7467" y="277"/>
                      <a:pt x="5739" y="139"/>
                      <a:pt x="3734" y="0"/>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8"/>
              <p:cNvSpPr/>
              <p:nvPr/>
            </p:nvSpPr>
            <p:spPr>
              <a:xfrm>
                <a:off x="5158012" y="4200621"/>
                <a:ext cx="33549" cy="4975"/>
              </a:xfrm>
              <a:custGeom>
                <a:avLst/>
                <a:gdLst/>
                <a:ahLst/>
                <a:cxnLst/>
                <a:rect l="l" t="t" r="r" b="b"/>
                <a:pathLst>
                  <a:path w="1868" h="277" extrusionOk="0">
                    <a:moveTo>
                      <a:pt x="1591" y="0"/>
                    </a:moveTo>
                    <a:cubicBezTo>
                      <a:pt x="1429" y="38"/>
                      <a:pt x="1268" y="76"/>
                      <a:pt x="1110" y="111"/>
                    </a:cubicBezTo>
                    <a:cubicBezTo>
                      <a:pt x="1347" y="84"/>
                      <a:pt x="1597" y="51"/>
                      <a:pt x="1867" y="0"/>
                    </a:cubicBezTo>
                    <a:close/>
                    <a:moveTo>
                      <a:pt x="1110" y="111"/>
                    </a:moveTo>
                    <a:cubicBezTo>
                      <a:pt x="710" y="157"/>
                      <a:pt x="348" y="190"/>
                      <a:pt x="1" y="277"/>
                    </a:cubicBezTo>
                    <a:cubicBezTo>
                      <a:pt x="301" y="277"/>
                      <a:pt x="693" y="204"/>
                      <a:pt x="1110" y="111"/>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8"/>
              <p:cNvSpPr/>
              <p:nvPr/>
            </p:nvSpPr>
            <p:spPr>
              <a:xfrm>
                <a:off x="4857559" y="4262691"/>
                <a:ext cx="18" cy="18"/>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8"/>
              <p:cNvSpPr/>
              <p:nvPr/>
            </p:nvSpPr>
            <p:spPr>
              <a:xfrm>
                <a:off x="5059304" y="4223574"/>
                <a:ext cx="3125" cy="2514"/>
              </a:xfrm>
              <a:custGeom>
                <a:avLst/>
                <a:gdLst/>
                <a:ahLst/>
                <a:cxnLst/>
                <a:rect l="l" t="t" r="r" b="b"/>
                <a:pathLst>
                  <a:path w="174" h="140" extrusionOk="0">
                    <a:moveTo>
                      <a:pt x="174" y="1"/>
                    </a:moveTo>
                    <a:cubicBezTo>
                      <a:pt x="1" y="1"/>
                      <a:pt x="1" y="1"/>
                      <a:pt x="1" y="139"/>
                    </a:cubicBezTo>
                    <a:cubicBezTo>
                      <a:pt x="1" y="1"/>
                      <a:pt x="174" y="1"/>
                      <a:pt x="174" y="1"/>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8"/>
              <p:cNvSpPr/>
              <p:nvPr/>
            </p:nvSpPr>
            <p:spPr>
              <a:xfrm>
                <a:off x="4992259" y="3307919"/>
                <a:ext cx="134736" cy="349520"/>
              </a:xfrm>
              <a:custGeom>
                <a:avLst/>
                <a:gdLst/>
                <a:ahLst/>
                <a:cxnLst/>
                <a:rect l="l" t="t" r="r" b="b"/>
                <a:pathLst>
                  <a:path w="7502" h="19461" extrusionOk="0">
                    <a:moveTo>
                      <a:pt x="1" y="1"/>
                    </a:moveTo>
                    <a:cubicBezTo>
                      <a:pt x="588" y="1314"/>
                      <a:pt x="1003" y="2731"/>
                      <a:pt x="1591" y="4183"/>
                    </a:cubicBezTo>
                    <a:cubicBezTo>
                      <a:pt x="3042" y="7639"/>
                      <a:pt x="4321" y="11096"/>
                      <a:pt x="5773" y="14691"/>
                    </a:cubicBezTo>
                    <a:cubicBezTo>
                      <a:pt x="6326" y="16281"/>
                      <a:pt x="6914" y="17871"/>
                      <a:pt x="7501" y="19461"/>
                    </a:cubicBezTo>
                    <a:cubicBezTo>
                      <a:pt x="6326" y="15555"/>
                      <a:pt x="5047" y="11960"/>
                      <a:pt x="3595" y="8227"/>
                    </a:cubicBezTo>
                    <a:cubicBezTo>
                      <a:pt x="2455" y="5185"/>
                      <a:pt x="1314" y="2455"/>
                      <a:pt x="1" y="1"/>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8"/>
              <p:cNvSpPr/>
              <p:nvPr/>
            </p:nvSpPr>
            <p:spPr>
              <a:xfrm>
                <a:off x="4260353" y="3320958"/>
                <a:ext cx="2496" cy="4975"/>
              </a:xfrm>
              <a:custGeom>
                <a:avLst/>
                <a:gdLst/>
                <a:ahLst/>
                <a:cxnLst/>
                <a:rect l="l" t="t" r="r" b="b"/>
                <a:pathLst>
                  <a:path w="139" h="277" extrusionOk="0">
                    <a:moveTo>
                      <a:pt x="139" y="277"/>
                    </a:moveTo>
                    <a:cubicBezTo>
                      <a:pt x="0" y="139"/>
                      <a:pt x="0" y="0"/>
                      <a:pt x="0" y="0"/>
                    </a:cubicBezTo>
                    <a:cubicBezTo>
                      <a:pt x="0" y="0"/>
                      <a:pt x="0" y="139"/>
                      <a:pt x="139" y="277"/>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8"/>
              <p:cNvSpPr/>
              <p:nvPr/>
            </p:nvSpPr>
            <p:spPr>
              <a:xfrm>
                <a:off x="4446580" y="4278208"/>
                <a:ext cx="235312" cy="2496"/>
              </a:xfrm>
              <a:custGeom>
                <a:avLst/>
                <a:gdLst/>
                <a:ahLst/>
                <a:cxnLst/>
                <a:rect l="l" t="t" r="r" b="b"/>
                <a:pathLst>
                  <a:path w="13102" h="139" extrusionOk="0">
                    <a:moveTo>
                      <a:pt x="1" y="1"/>
                    </a:moveTo>
                    <a:cubicBezTo>
                      <a:pt x="1276" y="1"/>
                      <a:pt x="2700" y="38"/>
                      <a:pt x="4181" y="74"/>
                    </a:cubicBezTo>
                    <a:lnTo>
                      <a:pt x="4181" y="74"/>
                    </a:lnTo>
                    <a:cubicBezTo>
                      <a:pt x="3784" y="55"/>
                      <a:pt x="3392" y="31"/>
                      <a:pt x="3008" y="1"/>
                    </a:cubicBezTo>
                    <a:close/>
                    <a:moveTo>
                      <a:pt x="12375" y="1"/>
                    </a:moveTo>
                    <a:cubicBezTo>
                      <a:pt x="12265" y="56"/>
                      <a:pt x="12154" y="89"/>
                      <a:pt x="12050" y="109"/>
                    </a:cubicBezTo>
                    <a:lnTo>
                      <a:pt x="12050" y="109"/>
                    </a:lnTo>
                    <a:cubicBezTo>
                      <a:pt x="12363" y="68"/>
                      <a:pt x="12690" y="1"/>
                      <a:pt x="13101" y="1"/>
                    </a:cubicBezTo>
                    <a:close/>
                    <a:moveTo>
                      <a:pt x="4181" y="74"/>
                    </a:moveTo>
                    <a:cubicBezTo>
                      <a:pt x="5572" y="139"/>
                      <a:pt x="7021" y="139"/>
                      <a:pt x="8366" y="139"/>
                    </a:cubicBezTo>
                    <a:cubicBezTo>
                      <a:pt x="6971" y="139"/>
                      <a:pt x="5551" y="107"/>
                      <a:pt x="4181" y="74"/>
                    </a:cubicBezTo>
                    <a:close/>
                    <a:moveTo>
                      <a:pt x="12050" y="109"/>
                    </a:moveTo>
                    <a:cubicBezTo>
                      <a:pt x="11916" y="126"/>
                      <a:pt x="11784" y="139"/>
                      <a:pt x="11649" y="139"/>
                    </a:cubicBezTo>
                    <a:cubicBezTo>
                      <a:pt x="11753" y="139"/>
                      <a:pt x="11894" y="139"/>
                      <a:pt x="12050" y="109"/>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8"/>
              <p:cNvSpPr/>
              <p:nvPr/>
            </p:nvSpPr>
            <p:spPr>
              <a:xfrm>
                <a:off x="4788018" y="4262691"/>
                <a:ext cx="69559" cy="7471"/>
              </a:xfrm>
              <a:custGeom>
                <a:avLst/>
                <a:gdLst/>
                <a:ahLst/>
                <a:cxnLst/>
                <a:rect l="l" t="t" r="r" b="b"/>
                <a:pathLst>
                  <a:path w="3873" h="416" extrusionOk="0">
                    <a:moveTo>
                      <a:pt x="3872" y="1"/>
                    </a:moveTo>
                    <a:lnTo>
                      <a:pt x="3872" y="1"/>
                    </a:lnTo>
                    <a:cubicBezTo>
                      <a:pt x="2593" y="139"/>
                      <a:pt x="1280" y="277"/>
                      <a:pt x="1" y="415"/>
                    </a:cubicBezTo>
                    <a:cubicBezTo>
                      <a:pt x="588" y="415"/>
                      <a:pt x="1141" y="277"/>
                      <a:pt x="1591" y="277"/>
                    </a:cubicBezTo>
                    <a:cubicBezTo>
                      <a:pt x="2317" y="139"/>
                      <a:pt x="3008" y="139"/>
                      <a:pt x="3872" y="1"/>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8"/>
              <p:cNvSpPr/>
              <p:nvPr/>
            </p:nvSpPr>
            <p:spPr>
              <a:xfrm>
                <a:off x="4976742" y="4239109"/>
                <a:ext cx="20510" cy="2496"/>
              </a:xfrm>
              <a:custGeom>
                <a:avLst/>
                <a:gdLst/>
                <a:ahLst/>
                <a:cxnLst/>
                <a:rect l="l" t="t" r="r" b="b"/>
                <a:pathLst>
                  <a:path w="1142" h="139" extrusionOk="0">
                    <a:moveTo>
                      <a:pt x="1003" y="0"/>
                    </a:moveTo>
                    <a:cubicBezTo>
                      <a:pt x="999" y="2"/>
                      <a:pt x="995" y="4"/>
                      <a:pt x="991" y="6"/>
                    </a:cubicBezTo>
                    <a:lnTo>
                      <a:pt x="991" y="6"/>
                    </a:lnTo>
                    <a:cubicBezTo>
                      <a:pt x="1039" y="2"/>
                      <a:pt x="1089" y="0"/>
                      <a:pt x="1141" y="0"/>
                    </a:cubicBezTo>
                    <a:close/>
                    <a:moveTo>
                      <a:pt x="991" y="6"/>
                    </a:moveTo>
                    <a:cubicBezTo>
                      <a:pt x="654" y="33"/>
                      <a:pt x="393" y="138"/>
                      <a:pt x="1" y="138"/>
                    </a:cubicBezTo>
                    <a:cubicBezTo>
                      <a:pt x="443" y="138"/>
                      <a:pt x="718" y="138"/>
                      <a:pt x="991" y="6"/>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8"/>
              <p:cNvSpPr/>
              <p:nvPr/>
            </p:nvSpPr>
            <p:spPr>
              <a:xfrm>
                <a:off x="4857559" y="4257105"/>
                <a:ext cx="36638" cy="5604"/>
              </a:xfrm>
              <a:custGeom>
                <a:avLst/>
                <a:gdLst/>
                <a:ahLst/>
                <a:cxnLst/>
                <a:rect l="l" t="t" r="r" b="b"/>
                <a:pathLst>
                  <a:path w="2040" h="312" extrusionOk="0">
                    <a:moveTo>
                      <a:pt x="0" y="312"/>
                    </a:moveTo>
                    <a:cubicBezTo>
                      <a:pt x="726" y="139"/>
                      <a:pt x="1314" y="139"/>
                      <a:pt x="2039" y="0"/>
                    </a:cubicBezTo>
                    <a:cubicBezTo>
                      <a:pt x="1314" y="139"/>
                      <a:pt x="726" y="139"/>
                      <a:pt x="0" y="312"/>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8"/>
              <p:cNvSpPr/>
              <p:nvPr/>
            </p:nvSpPr>
            <p:spPr>
              <a:xfrm>
                <a:off x="4938253" y="4247173"/>
                <a:ext cx="9950" cy="2496"/>
              </a:xfrm>
              <a:custGeom>
                <a:avLst/>
                <a:gdLst/>
                <a:ahLst/>
                <a:cxnLst/>
                <a:rect l="l" t="t" r="r" b="b"/>
                <a:pathLst>
                  <a:path w="554" h="139" extrusionOk="0">
                    <a:moveTo>
                      <a:pt x="554" y="0"/>
                    </a:moveTo>
                    <a:cubicBezTo>
                      <a:pt x="415" y="139"/>
                      <a:pt x="277" y="139"/>
                      <a:pt x="1" y="139"/>
                    </a:cubicBezTo>
                    <a:lnTo>
                      <a:pt x="554" y="139"/>
                    </a:lnTo>
                    <a:lnTo>
                      <a:pt x="554" y="0"/>
                    </a:ln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8"/>
              <p:cNvSpPr/>
              <p:nvPr/>
            </p:nvSpPr>
            <p:spPr>
              <a:xfrm>
                <a:off x="4896658" y="4254627"/>
                <a:ext cx="7471" cy="2496"/>
              </a:xfrm>
              <a:custGeom>
                <a:avLst/>
                <a:gdLst/>
                <a:ahLst/>
                <a:cxnLst/>
                <a:rect l="l" t="t" r="r" b="b"/>
                <a:pathLst>
                  <a:path w="416" h="139" extrusionOk="0">
                    <a:moveTo>
                      <a:pt x="277" y="0"/>
                    </a:moveTo>
                    <a:cubicBezTo>
                      <a:pt x="139" y="138"/>
                      <a:pt x="139" y="138"/>
                      <a:pt x="1" y="138"/>
                    </a:cubicBezTo>
                    <a:lnTo>
                      <a:pt x="139" y="138"/>
                    </a:lnTo>
                    <a:cubicBezTo>
                      <a:pt x="277" y="138"/>
                      <a:pt x="277" y="0"/>
                      <a:pt x="415" y="0"/>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8"/>
              <p:cNvSpPr/>
              <p:nvPr/>
            </p:nvSpPr>
            <p:spPr>
              <a:xfrm>
                <a:off x="5111460" y="4213031"/>
                <a:ext cx="2496" cy="18"/>
              </a:xfrm>
              <a:custGeom>
                <a:avLst/>
                <a:gdLst/>
                <a:ahLst/>
                <a:cxnLst/>
                <a:rect l="l" t="t" r="r" b="b"/>
                <a:pathLst>
                  <a:path w="139" h="1" extrusionOk="0">
                    <a:moveTo>
                      <a:pt x="0" y="0"/>
                    </a:moveTo>
                    <a:lnTo>
                      <a:pt x="138" y="0"/>
                    </a:lnTo>
                    <a:lnTo>
                      <a:pt x="138" y="0"/>
                    </a:ln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8"/>
              <p:cNvSpPr/>
              <p:nvPr/>
            </p:nvSpPr>
            <p:spPr>
              <a:xfrm>
                <a:off x="5018337" y="4226070"/>
                <a:ext cx="31053" cy="8082"/>
              </a:xfrm>
              <a:custGeom>
                <a:avLst/>
                <a:gdLst/>
                <a:ahLst/>
                <a:cxnLst/>
                <a:rect l="l" t="t" r="r" b="b"/>
                <a:pathLst>
                  <a:path w="1729" h="450" extrusionOk="0">
                    <a:moveTo>
                      <a:pt x="1729" y="0"/>
                    </a:moveTo>
                    <a:lnTo>
                      <a:pt x="1729" y="0"/>
                    </a:lnTo>
                    <a:cubicBezTo>
                      <a:pt x="1141" y="138"/>
                      <a:pt x="553" y="311"/>
                      <a:pt x="0" y="450"/>
                    </a:cubicBezTo>
                    <a:cubicBezTo>
                      <a:pt x="553" y="311"/>
                      <a:pt x="1003" y="311"/>
                      <a:pt x="1590" y="138"/>
                    </a:cubicBezTo>
                    <a:cubicBezTo>
                      <a:pt x="1590" y="138"/>
                      <a:pt x="1729" y="138"/>
                      <a:pt x="1729" y="0"/>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8"/>
              <p:cNvSpPr/>
              <p:nvPr/>
            </p:nvSpPr>
            <p:spPr>
              <a:xfrm>
                <a:off x="5090339" y="4213031"/>
                <a:ext cx="18642" cy="3125"/>
              </a:xfrm>
              <a:custGeom>
                <a:avLst/>
                <a:gdLst/>
                <a:ahLst/>
                <a:cxnLst/>
                <a:rect l="l" t="t" r="r" b="b"/>
                <a:pathLst>
                  <a:path w="1038" h="174" extrusionOk="0">
                    <a:moveTo>
                      <a:pt x="1038" y="0"/>
                    </a:moveTo>
                    <a:lnTo>
                      <a:pt x="1038" y="0"/>
                    </a:lnTo>
                    <a:cubicBezTo>
                      <a:pt x="727" y="173"/>
                      <a:pt x="450" y="173"/>
                      <a:pt x="174" y="173"/>
                    </a:cubicBezTo>
                    <a:lnTo>
                      <a:pt x="174" y="173"/>
                    </a:lnTo>
                    <a:lnTo>
                      <a:pt x="1" y="173"/>
                    </a:lnTo>
                    <a:lnTo>
                      <a:pt x="174" y="173"/>
                    </a:lnTo>
                    <a:cubicBezTo>
                      <a:pt x="450" y="173"/>
                      <a:pt x="727" y="173"/>
                      <a:pt x="1038" y="0"/>
                    </a:cubicBezTo>
                    <a:lnTo>
                      <a:pt x="1038" y="0"/>
                    </a:ln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8"/>
              <p:cNvSpPr/>
              <p:nvPr/>
            </p:nvSpPr>
            <p:spPr>
              <a:xfrm>
                <a:off x="5098421" y="4228549"/>
                <a:ext cx="10560" cy="3125"/>
              </a:xfrm>
              <a:custGeom>
                <a:avLst/>
                <a:gdLst/>
                <a:ahLst/>
                <a:cxnLst/>
                <a:rect l="l" t="t" r="r" b="b"/>
                <a:pathLst>
                  <a:path w="588" h="174" extrusionOk="0">
                    <a:moveTo>
                      <a:pt x="588" y="0"/>
                    </a:moveTo>
                    <a:cubicBezTo>
                      <a:pt x="477" y="0"/>
                      <a:pt x="379" y="72"/>
                      <a:pt x="325" y="123"/>
                    </a:cubicBezTo>
                    <a:lnTo>
                      <a:pt x="325" y="123"/>
                    </a:lnTo>
                    <a:cubicBezTo>
                      <a:pt x="397" y="98"/>
                      <a:pt x="483" y="59"/>
                      <a:pt x="588" y="0"/>
                    </a:cubicBezTo>
                    <a:close/>
                    <a:moveTo>
                      <a:pt x="325" y="123"/>
                    </a:moveTo>
                    <a:cubicBezTo>
                      <a:pt x="183" y="173"/>
                      <a:pt x="92" y="173"/>
                      <a:pt x="0" y="173"/>
                    </a:cubicBezTo>
                    <a:lnTo>
                      <a:pt x="277" y="173"/>
                    </a:lnTo>
                    <a:cubicBezTo>
                      <a:pt x="277" y="173"/>
                      <a:pt x="294" y="151"/>
                      <a:pt x="325" y="123"/>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8"/>
              <p:cNvSpPr/>
              <p:nvPr/>
            </p:nvSpPr>
            <p:spPr>
              <a:xfrm>
                <a:off x="5067386" y="4236613"/>
                <a:ext cx="13039" cy="2514"/>
              </a:xfrm>
              <a:custGeom>
                <a:avLst/>
                <a:gdLst/>
                <a:ahLst/>
                <a:cxnLst/>
                <a:rect l="l" t="t" r="r" b="b"/>
                <a:pathLst>
                  <a:path w="726" h="140" extrusionOk="0">
                    <a:moveTo>
                      <a:pt x="726" y="1"/>
                    </a:moveTo>
                    <a:cubicBezTo>
                      <a:pt x="588" y="1"/>
                      <a:pt x="277" y="1"/>
                      <a:pt x="0" y="139"/>
                    </a:cubicBezTo>
                    <a:cubicBezTo>
                      <a:pt x="277" y="139"/>
                      <a:pt x="588" y="1"/>
                      <a:pt x="726" y="1"/>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8"/>
              <p:cNvSpPr/>
              <p:nvPr/>
            </p:nvSpPr>
            <p:spPr>
              <a:xfrm>
                <a:off x="4094600" y="3458155"/>
                <a:ext cx="28574" cy="82580"/>
              </a:xfrm>
              <a:custGeom>
                <a:avLst/>
                <a:gdLst/>
                <a:ahLst/>
                <a:cxnLst/>
                <a:rect l="l" t="t" r="r" b="b"/>
                <a:pathLst>
                  <a:path w="1591" h="4598" extrusionOk="0">
                    <a:moveTo>
                      <a:pt x="0" y="0"/>
                    </a:moveTo>
                    <a:cubicBezTo>
                      <a:pt x="278" y="669"/>
                      <a:pt x="555" y="1376"/>
                      <a:pt x="814" y="2103"/>
                    </a:cubicBezTo>
                    <a:lnTo>
                      <a:pt x="814" y="2103"/>
                    </a:lnTo>
                    <a:cubicBezTo>
                      <a:pt x="644" y="1583"/>
                      <a:pt x="475" y="1071"/>
                      <a:pt x="312" y="553"/>
                    </a:cubicBezTo>
                    <a:cubicBezTo>
                      <a:pt x="312" y="415"/>
                      <a:pt x="139" y="139"/>
                      <a:pt x="139" y="0"/>
                    </a:cubicBezTo>
                    <a:close/>
                    <a:moveTo>
                      <a:pt x="814" y="2103"/>
                    </a:moveTo>
                    <a:cubicBezTo>
                      <a:pt x="1075" y="2902"/>
                      <a:pt x="1339" y="3718"/>
                      <a:pt x="1590" y="4597"/>
                    </a:cubicBezTo>
                    <a:cubicBezTo>
                      <a:pt x="1371" y="3758"/>
                      <a:pt x="1104" y="2918"/>
                      <a:pt x="814" y="2103"/>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8"/>
              <p:cNvSpPr/>
              <p:nvPr/>
            </p:nvSpPr>
            <p:spPr>
              <a:xfrm>
                <a:off x="4138674" y="3628865"/>
                <a:ext cx="121697" cy="320353"/>
              </a:xfrm>
              <a:custGeom>
                <a:avLst/>
                <a:gdLst/>
                <a:ahLst/>
                <a:cxnLst/>
                <a:rect l="l" t="t" r="r" b="b"/>
                <a:pathLst>
                  <a:path w="6776" h="17837" extrusionOk="0">
                    <a:moveTo>
                      <a:pt x="1" y="1"/>
                    </a:moveTo>
                    <a:lnTo>
                      <a:pt x="1" y="1"/>
                    </a:lnTo>
                    <a:cubicBezTo>
                      <a:pt x="284" y="784"/>
                      <a:pt x="573" y="1568"/>
                      <a:pt x="865" y="2353"/>
                    </a:cubicBezTo>
                    <a:lnTo>
                      <a:pt x="865" y="2353"/>
                    </a:lnTo>
                    <a:lnTo>
                      <a:pt x="865" y="2282"/>
                    </a:lnTo>
                    <a:cubicBezTo>
                      <a:pt x="588" y="1591"/>
                      <a:pt x="277" y="727"/>
                      <a:pt x="1" y="1"/>
                    </a:cubicBezTo>
                    <a:close/>
                    <a:moveTo>
                      <a:pt x="865" y="2353"/>
                    </a:moveTo>
                    <a:lnTo>
                      <a:pt x="865" y="2593"/>
                    </a:lnTo>
                    <a:cubicBezTo>
                      <a:pt x="1003" y="2870"/>
                      <a:pt x="1141" y="3319"/>
                      <a:pt x="1314" y="3595"/>
                    </a:cubicBezTo>
                    <a:cubicBezTo>
                      <a:pt x="1591" y="4321"/>
                      <a:pt x="1729" y="5185"/>
                      <a:pt x="2005" y="5911"/>
                    </a:cubicBezTo>
                    <a:cubicBezTo>
                      <a:pt x="2178" y="6188"/>
                      <a:pt x="2316" y="6464"/>
                      <a:pt x="2316" y="6603"/>
                    </a:cubicBezTo>
                    <a:cubicBezTo>
                      <a:pt x="2455" y="7052"/>
                      <a:pt x="2593" y="7467"/>
                      <a:pt x="2731" y="7778"/>
                    </a:cubicBezTo>
                    <a:cubicBezTo>
                      <a:pt x="3042" y="8642"/>
                      <a:pt x="3457" y="9506"/>
                      <a:pt x="3734" y="10370"/>
                    </a:cubicBezTo>
                    <a:lnTo>
                      <a:pt x="3906" y="10647"/>
                    </a:lnTo>
                    <a:lnTo>
                      <a:pt x="4045" y="11234"/>
                    </a:lnTo>
                    <a:cubicBezTo>
                      <a:pt x="4045" y="11234"/>
                      <a:pt x="4045" y="11373"/>
                      <a:pt x="4183" y="11373"/>
                    </a:cubicBezTo>
                    <a:cubicBezTo>
                      <a:pt x="4321" y="11649"/>
                      <a:pt x="4460" y="12098"/>
                      <a:pt x="4598" y="12513"/>
                    </a:cubicBezTo>
                    <a:lnTo>
                      <a:pt x="4598" y="12375"/>
                    </a:lnTo>
                    <a:lnTo>
                      <a:pt x="5047" y="13827"/>
                    </a:lnTo>
                    <a:cubicBezTo>
                      <a:pt x="5185" y="14241"/>
                      <a:pt x="5462" y="14691"/>
                      <a:pt x="5635" y="14967"/>
                    </a:cubicBezTo>
                    <a:cubicBezTo>
                      <a:pt x="5773" y="15555"/>
                      <a:pt x="6050" y="16108"/>
                      <a:pt x="6188" y="16696"/>
                    </a:cubicBezTo>
                    <a:cubicBezTo>
                      <a:pt x="6289" y="16897"/>
                      <a:pt x="6482" y="17191"/>
                      <a:pt x="6632" y="17443"/>
                    </a:cubicBezTo>
                    <a:lnTo>
                      <a:pt x="6632" y="17443"/>
                    </a:lnTo>
                    <a:cubicBezTo>
                      <a:pt x="5954" y="15586"/>
                      <a:pt x="5267" y="13833"/>
                      <a:pt x="4460" y="11960"/>
                    </a:cubicBezTo>
                    <a:cubicBezTo>
                      <a:pt x="3319" y="8817"/>
                      <a:pt x="2067" y="5585"/>
                      <a:pt x="865" y="2353"/>
                    </a:cubicBezTo>
                    <a:close/>
                    <a:moveTo>
                      <a:pt x="6632" y="17443"/>
                    </a:moveTo>
                    <a:lnTo>
                      <a:pt x="6632" y="17443"/>
                    </a:lnTo>
                    <a:cubicBezTo>
                      <a:pt x="6680" y="17573"/>
                      <a:pt x="6728" y="17704"/>
                      <a:pt x="6775" y="17836"/>
                    </a:cubicBezTo>
                    <a:lnTo>
                      <a:pt x="6775" y="17698"/>
                    </a:lnTo>
                    <a:cubicBezTo>
                      <a:pt x="6738" y="17623"/>
                      <a:pt x="6688" y="17536"/>
                      <a:pt x="6632" y="17443"/>
                    </a:cubicBez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8"/>
              <p:cNvSpPr/>
              <p:nvPr/>
            </p:nvSpPr>
            <p:spPr>
              <a:xfrm>
                <a:off x="4208826" y="3336476"/>
                <a:ext cx="18" cy="2496"/>
              </a:xfrm>
              <a:custGeom>
                <a:avLst/>
                <a:gdLst/>
                <a:ahLst/>
                <a:cxnLst/>
                <a:rect l="l" t="t" r="r" b="b"/>
                <a:pathLst>
                  <a:path w="1" h="139" extrusionOk="0">
                    <a:moveTo>
                      <a:pt x="0" y="139"/>
                    </a:move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8"/>
              <p:cNvSpPr/>
              <p:nvPr/>
            </p:nvSpPr>
            <p:spPr>
              <a:xfrm>
                <a:off x="4198266" y="3437052"/>
                <a:ext cx="18" cy="3107"/>
              </a:xfrm>
              <a:custGeom>
                <a:avLst/>
                <a:gdLst/>
                <a:ahLst/>
                <a:cxnLst/>
                <a:rect l="l" t="t" r="r" b="b"/>
                <a:pathLst>
                  <a:path w="1" h="173" extrusionOk="0">
                    <a:moveTo>
                      <a:pt x="1" y="173"/>
                    </a:moveTo>
                    <a:lnTo>
                      <a:pt x="1" y="173"/>
                    </a:lnTo>
                    <a:lnTo>
                      <a:pt x="1" y="0"/>
                    </a:lnTo>
                    <a:lnTo>
                      <a:pt x="1" y="1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8"/>
              <p:cNvSpPr/>
              <p:nvPr/>
            </p:nvSpPr>
            <p:spPr>
              <a:xfrm>
                <a:off x="4195787" y="3419038"/>
                <a:ext cx="18" cy="2496"/>
              </a:xfrm>
              <a:custGeom>
                <a:avLst/>
                <a:gdLst/>
                <a:ahLst/>
                <a:cxnLst/>
                <a:rect l="l" t="t" r="r" b="b"/>
                <a:pathLst>
                  <a:path w="1" h="139" extrusionOk="0">
                    <a:moveTo>
                      <a:pt x="1" y="1"/>
                    </a:moveTo>
                    <a:lnTo>
                      <a:pt x="1" y="139"/>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8"/>
              <p:cNvSpPr/>
              <p:nvPr/>
            </p:nvSpPr>
            <p:spPr>
              <a:xfrm>
                <a:off x="4273392" y="3396067"/>
                <a:ext cx="4975" cy="15535"/>
              </a:xfrm>
              <a:custGeom>
                <a:avLst/>
                <a:gdLst/>
                <a:ahLst/>
                <a:cxnLst/>
                <a:rect l="l" t="t" r="r" b="b"/>
                <a:pathLst>
                  <a:path w="277" h="865" extrusionOk="0">
                    <a:moveTo>
                      <a:pt x="0" y="1"/>
                    </a:moveTo>
                    <a:cubicBezTo>
                      <a:pt x="139" y="277"/>
                      <a:pt x="139" y="554"/>
                      <a:pt x="277" y="865"/>
                    </a:cubicBezTo>
                    <a:cubicBezTo>
                      <a:pt x="139" y="554"/>
                      <a:pt x="139" y="277"/>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8"/>
              <p:cNvSpPr/>
              <p:nvPr/>
            </p:nvSpPr>
            <p:spPr>
              <a:xfrm>
                <a:off x="4252289" y="3401042"/>
                <a:ext cx="18" cy="39117"/>
              </a:xfrm>
              <a:custGeom>
                <a:avLst/>
                <a:gdLst/>
                <a:ahLst/>
                <a:cxnLst/>
                <a:rect l="l" t="t" r="r" b="b"/>
                <a:pathLst>
                  <a:path w="1" h="2178" extrusionOk="0">
                    <a:moveTo>
                      <a:pt x="0" y="2178"/>
                    </a:move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8"/>
              <p:cNvSpPr/>
              <p:nvPr/>
            </p:nvSpPr>
            <p:spPr>
              <a:xfrm>
                <a:off x="4280846" y="3419038"/>
                <a:ext cx="8082" cy="21121"/>
              </a:xfrm>
              <a:custGeom>
                <a:avLst/>
                <a:gdLst/>
                <a:ahLst/>
                <a:cxnLst/>
                <a:rect l="l" t="t" r="r" b="b"/>
                <a:pathLst>
                  <a:path w="450" h="1176" extrusionOk="0">
                    <a:moveTo>
                      <a:pt x="0" y="1"/>
                    </a:moveTo>
                    <a:lnTo>
                      <a:pt x="0" y="1"/>
                    </a:lnTo>
                    <a:cubicBezTo>
                      <a:pt x="93" y="304"/>
                      <a:pt x="202" y="529"/>
                      <a:pt x="306" y="781"/>
                    </a:cubicBezTo>
                    <a:lnTo>
                      <a:pt x="306" y="781"/>
                    </a:lnTo>
                    <a:cubicBezTo>
                      <a:pt x="276" y="532"/>
                      <a:pt x="124" y="280"/>
                      <a:pt x="0" y="1"/>
                    </a:cubicBezTo>
                    <a:close/>
                    <a:moveTo>
                      <a:pt x="306" y="781"/>
                    </a:moveTo>
                    <a:cubicBezTo>
                      <a:pt x="309" y="809"/>
                      <a:pt x="311" y="837"/>
                      <a:pt x="311" y="865"/>
                    </a:cubicBezTo>
                    <a:cubicBezTo>
                      <a:pt x="311" y="949"/>
                      <a:pt x="363" y="982"/>
                      <a:pt x="403" y="1034"/>
                    </a:cubicBezTo>
                    <a:lnTo>
                      <a:pt x="403" y="1034"/>
                    </a:lnTo>
                    <a:cubicBezTo>
                      <a:pt x="372" y="945"/>
                      <a:pt x="339" y="861"/>
                      <a:pt x="306" y="781"/>
                    </a:cubicBezTo>
                    <a:close/>
                    <a:moveTo>
                      <a:pt x="403" y="1034"/>
                    </a:moveTo>
                    <a:cubicBezTo>
                      <a:pt x="419" y="1080"/>
                      <a:pt x="434" y="1127"/>
                      <a:pt x="449" y="1176"/>
                    </a:cubicBezTo>
                    <a:cubicBezTo>
                      <a:pt x="449" y="1109"/>
                      <a:pt x="428" y="1068"/>
                      <a:pt x="403" y="103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8"/>
              <p:cNvSpPr/>
              <p:nvPr/>
            </p:nvSpPr>
            <p:spPr>
              <a:xfrm>
                <a:off x="4180270" y="3315983"/>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8"/>
              <p:cNvSpPr/>
              <p:nvPr/>
            </p:nvSpPr>
            <p:spPr>
              <a:xfrm>
                <a:off x="4180270" y="3315983"/>
                <a:ext cx="18" cy="18"/>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8"/>
              <p:cNvSpPr/>
              <p:nvPr/>
            </p:nvSpPr>
            <p:spPr>
              <a:xfrm>
                <a:off x="4208826" y="3284948"/>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8"/>
              <p:cNvSpPr/>
              <p:nvPr/>
            </p:nvSpPr>
            <p:spPr>
              <a:xfrm>
                <a:off x="4193309" y="3380550"/>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8"/>
              <p:cNvSpPr/>
              <p:nvPr/>
            </p:nvSpPr>
            <p:spPr>
              <a:xfrm>
                <a:off x="4234275" y="3305441"/>
                <a:ext cx="2496" cy="98098"/>
              </a:xfrm>
              <a:custGeom>
                <a:avLst/>
                <a:gdLst/>
                <a:ahLst/>
                <a:cxnLst/>
                <a:rect l="l" t="t" r="r" b="b"/>
                <a:pathLst>
                  <a:path w="139" h="5462" extrusionOk="0">
                    <a:moveTo>
                      <a:pt x="1" y="5462"/>
                    </a:moveTo>
                    <a:cubicBezTo>
                      <a:pt x="1" y="3457"/>
                      <a:pt x="139" y="1729"/>
                      <a:pt x="139" y="0"/>
                    </a:cubicBezTo>
                    <a:cubicBezTo>
                      <a:pt x="139" y="1729"/>
                      <a:pt x="1" y="3457"/>
                      <a:pt x="1" y="54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8"/>
              <p:cNvSpPr/>
              <p:nvPr/>
            </p:nvSpPr>
            <p:spPr>
              <a:xfrm>
                <a:off x="4195787" y="3398563"/>
                <a:ext cx="18" cy="2496"/>
              </a:xfrm>
              <a:custGeom>
                <a:avLst/>
                <a:gdLst/>
                <a:ahLst/>
                <a:cxnLst/>
                <a:rect l="l" t="t" r="r" b="b"/>
                <a:pathLst>
                  <a:path w="1" h="139" extrusionOk="0">
                    <a:moveTo>
                      <a:pt x="1" y="0"/>
                    </a:moveTo>
                    <a:lnTo>
                      <a:pt x="1" y="138"/>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8"/>
              <p:cNvSpPr/>
              <p:nvPr/>
            </p:nvSpPr>
            <p:spPr>
              <a:xfrm>
                <a:off x="4097079" y="3454814"/>
                <a:ext cx="106180" cy="5837"/>
              </a:xfrm>
              <a:custGeom>
                <a:avLst/>
                <a:gdLst/>
                <a:ahLst/>
                <a:cxnLst/>
                <a:rect l="l" t="t" r="r" b="b"/>
                <a:pathLst>
                  <a:path w="5912" h="325" extrusionOk="0">
                    <a:moveTo>
                      <a:pt x="2815" y="0"/>
                    </a:moveTo>
                    <a:cubicBezTo>
                      <a:pt x="1894" y="0"/>
                      <a:pt x="967" y="39"/>
                      <a:pt x="1" y="186"/>
                    </a:cubicBezTo>
                    <a:cubicBezTo>
                      <a:pt x="727" y="325"/>
                      <a:pt x="1591" y="325"/>
                      <a:pt x="2317" y="325"/>
                    </a:cubicBezTo>
                    <a:cubicBezTo>
                      <a:pt x="3181" y="325"/>
                      <a:pt x="4045" y="325"/>
                      <a:pt x="5047" y="186"/>
                    </a:cubicBezTo>
                    <a:cubicBezTo>
                      <a:pt x="5358" y="48"/>
                      <a:pt x="5635" y="48"/>
                      <a:pt x="5773" y="48"/>
                    </a:cubicBezTo>
                    <a:lnTo>
                      <a:pt x="5911" y="48"/>
                    </a:lnTo>
                    <a:cubicBezTo>
                      <a:pt x="4856" y="48"/>
                      <a:pt x="3839" y="0"/>
                      <a:pt x="28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8"/>
              <p:cNvSpPr/>
              <p:nvPr/>
            </p:nvSpPr>
            <p:spPr>
              <a:xfrm>
                <a:off x="4208826" y="3289923"/>
                <a:ext cx="2496" cy="20492"/>
              </a:xfrm>
              <a:custGeom>
                <a:avLst/>
                <a:gdLst/>
                <a:ahLst/>
                <a:cxnLst/>
                <a:rect l="l" t="t" r="r" b="b"/>
                <a:pathLst>
                  <a:path w="139" h="1141" extrusionOk="0">
                    <a:moveTo>
                      <a:pt x="0" y="1141"/>
                    </a:moveTo>
                    <a:cubicBezTo>
                      <a:pt x="0" y="726"/>
                      <a:pt x="0" y="277"/>
                      <a:pt x="139" y="0"/>
                    </a:cubicBezTo>
                    <a:cubicBezTo>
                      <a:pt x="0" y="277"/>
                      <a:pt x="0" y="726"/>
                      <a:pt x="0" y="114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8"/>
              <p:cNvSpPr/>
              <p:nvPr/>
            </p:nvSpPr>
            <p:spPr>
              <a:xfrm>
                <a:off x="4267807" y="3388003"/>
                <a:ext cx="3107" cy="13057"/>
              </a:xfrm>
              <a:custGeom>
                <a:avLst/>
                <a:gdLst/>
                <a:ahLst/>
                <a:cxnLst/>
                <a:rect l="l" t="t" r="r" b="b"/>
                <a:pathLst>
                  <a:path w="173" h="727" extrusionOk="0">
                    <a:moveTo>
                      <a:pt x="173" y="0"/>
                    </a:moveTo>
                    <a:lnTo>
                      <a:pt x="0" y="726"/>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8"/>
              <p:cNvSpPr/>
              <p:nvPr/>
            </p:nvSpPr>
            <p:spPr>
              <a:xfrm>
                <a:off x="4193309" y="3258871"/>
                <a:ext cx="18014" cy="20510"/>
              </a:xfrm>
              <a:custGeom>
                <a:avLst/>
                <a:gdLst/>
                <a:ahLst/>
                <a:cxnLst/>
                <a:rect l="l" t="t" r="r" b="b"/>
                <a:pathLst>
                  <a:path w="1003" h="1142" extrusionOk="0">
                    <a:moveTo>
                      <a:pt x="1003" y="1"/>
                    </a:moveTo>
                    <a:cubicBezTo>
                      <a:pt x="692" y="1"/>
                      <a:pt x="553" y="139"/>
                      <a:pt x="415" y="277"/>
                    </a:cubicBezTo>
                    <a:cubicBezTo>
                      <a:pt x="277" y="588"/>
                      <a:pt x="139" y="865"/>
                      <a:pt x="0" y="1142"/>
                    </a:cubicBezTo>
                    <a:cubicBezTo>
                      <a:pt x="277" y="727"/>
                      <a:pt x="553" y="416"/>
                      <a:pt x="10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8"/>
              <p:cNvSpPr/>
              <p:nvPr/>
            </p:nvSpPr>
            <p:spPr>
              <a:xfrm>
                <a:off x="4136196" y="3440141"/>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8"/>
              <p:cNvSpPr/>
              <p:nvPr/>
            </p:nvSpPr>
            <p:spPr>
              <a:xfrm>
                <a:off x="4193309" y="3331519"/>
                <a:ext cx="18" cy="2496"/>
              </a:xfrm>
              <a:custGeom>
                <a:avLst/>
                <a:gdLst/>
                <a:ahLst/>
                <a:cxnLst/>
                <a:rect l="l" t="t" r="r" b="b"/>
                <a:pathLst>
                  <a:path w="1" h="139" extrusionOk="0">
                    <a:moveTo>
                      <a:pt x="0" y="0"/>
                    </a:moveTo>
                    <a:lnTo>
                      <a:pt x="0" y="138"/>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8"/>
              <p:cNvSpPr/>
              <p:nvPr/>
            </p:nvSpPr>
            <p:spPr>
              <a:xfrm>
                <a:off x="4205719" y="3455676"/>
                <a:ext cx="3125" cy="0"/>
              </a:xfrm>
              <a:custGeom>
                <a:avLst/>
                <a:gdLst/>
                <a:ahLst/>
                <a:cxnLst/>
                <a:rect l="l" t="t" r="r" b="b"/>
                <a:pathLst>
                  <a:path w="174" extrusionOk="0">
                    <a:moveTo>
                      <a:pt x="173" y="0"/>
                    </a:moveTo>
                    <a:lnTo>
                      <a:pt x="1" y="0"/>
                    </a:lnTo>
                    <a:lnTo>
                      <a:pt x="1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8"/>
              <p:cNvSpPr/>
              <p:nvPr/>
            </p:nvSpPr>
            <p:spPr>
              <a:xfrm>
                <a:off x="4125635" y="3396067"/>
                <a:ext cx="2496" cy="18"/>
              </a:xfrm>
              <a:custGeom>
                <a:avLst/>
                <a:gdLst/>
                <a:ahLst/>
                <a:cxnLst/>
                <a:rect l="l" t="t" r="r" b="b"/>
                <a:pathLst>
                  <a:path w="139" h="1" extrusionOk="0">
                    <a:moveTo>
                      <a:pt x="139" y="1"/>
                    </a:move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8"/>
              <p:cNvSpPr/>
              <p:nvPr/>
            </p:nvSpPr>
            <p:spPr>
              <a:xfrm>
                <a:off x="4133717" y="3419038"/>
                <a:ext cx="18" cy="5604"/>
              </a:xfrm>
              <a:custGeom>
                <a:avLst/>
                <a:gdLst/>
                <a:ahLst/>
                <a:cxnLst/>
                <a:rect l="l" t="t" r="r" b="b"/>
                <a:pathLst>
                  <a:path w="1" h="312" extrusionOk="0">
                    <a:moveTo>
                      <a:pt x="0" y="1"/>
                    </a:moveTo>
                    <a:lnTo>
                      <a:pt x="0" y="31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8"/>
              <p:cNvSpPr/>
              <p:nvPr/>
            </p:nvSpPr>
            <p:spPr>
              <a:xfrm>
                <a:off x="4193309" y="3347036"/>
                <a:ext cx="18" cy="2496"/>
              </a:xfrm>
              <a:custGeom>
                <a:avLst/>
                <a:gdLst/>
                <a:ahLst/>
                <a:cxnLst/>
                <a:rect l="l" t="t" r="r" b="b"/>
                <a:pathLst>
                  <a:path w="1" h="139" extrusionOk="0">
                    <a:moveTo>
                      <a:pt x="0" y="138"/>
                    </a:move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8"/>
              <p:cNvSpPr/>
              <p:nvPr/>
            </p:nvSpPr>
            <p:spPr>
              <a:xfrm>
                <a:off x="4193309" y="3362554"/>
                <a:ext cx="18" cy="4975"/>
              </a:xfrm>
              <a:custGeom>
                <a:avLst/>
                <a:gdLst/>
                <a:ahLst/>
                <a:cxnLst/>
                <a:rect l="l" t="t" r="r" b="b"/>
                <a:pathLst>
                  <a:path w="1" h="277" extrusionOk="0">
                    <a:moveTo>
                      <a:pt x="0" y="277"/>
                    </a:moveTo>
                    <a:lnTo>
                      <a:pt x="0" y="0"/>
                    </a:lnTo>
                    <a:lnTo>
                      <a:pt x="0" y="277"/>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8"/>
              <p:cNvSpPr/>
              <p:nvPr/>
            </p:nvSpPr>
            <p:spPr>
              <a:xfrm>
                <a:off x="4128114" y="3440141"/>
                <a:ext cx="8100" cy="18"/>
              </a:xfrm>
              <a:custGeom>
                <a:avLst/>
                <a:gdLst/>
                <a:ahLst/>
                <a:cxnLst/>
                <a:rect l="l" t="t" r="r" b="b"/>
                <a:pathLst>
                  <a:path w="451" h="1" extrusionOk="0">
                    <a:moveTo>
                      <a:pt x="1" y="1"/>
                    </a:moveTo>
                    <a:lnTo>
                      <a:pt x="450" y="1"/>
                    </a:lnTo>
                    <a:lnTo>
                      <a:pt x="1" y="1"/>
                    </a:lnTo>
                    <a:lnTo>
                      <a:pt x="1"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8"/>
              <p:cNvSpPr/>
              <p:nvPr/>
            </p:nvSpPr>
            <p:spPr>
              <a:xfrm>
                <a:off x="4213783" y="3256392"/>
                <a:ext cx="2514" cy="18"/>
              </a:xfrm>
              <a:custGeom>
                <a:avLst/>
                <a:gdLst/>
                <a:ahLst/>
                <a:cxnLst/>
                <a:rect l="l" t="t" r="r" b="b"/>
                <a:pathLst>
                  <a:path w="140" h="1" extrusionOk="0">
                    <a:moveTo>
                      <a:pt x="1" y="1"/>
                    </a:moveTo>
                    <a:lnTo>
                      <a:pt x="1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8"/>
              <p:cNvSpPr/>
              <p:nvPr/>
            </p:nvSpPr>
            <p:spPr>
              <a:xfrm>
                <a:off x="4267807" y="3403520"/>
                <a:ext cx="18" cy="36638"/>
              </a:xfrm>
              <a:custGeom>
                <a:avLst/>
                <a:gdLst/>
                <a:ahLst/>
                <a:cxnLst/>
                <a:rect l="l" t="t" r="r" b="b"/>
                <a:pathLst>
                  <a:path w="1" h="2040" extrusionOk="0">
                    <a:moveTo>
                      <a:pt x="0" y="2040"/>
                    </a:moveTo>
                    <a:lnTo>
                      <a:pt x="0" y="204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8"/>
              <p:cNvSpPr/>
              <p:nvPr/>
            </p:nvSpPr>
            <p:spPr>
              <a:xfrm>
                <a:off x="4193309" y="3315983"/>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8"/>
              <p:cNvSpPr/>
              <p:nvPr/>
            </p:nvSpPr>
            <p:spPr>
              <a:xfrm>
                <a:off x="4136196" y="3440141"/>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8"/>
              <p:cNvSpPr/>
              <p:nvPr/>
            </p:nvSpPr>
            <p:spPr>
              <a:xfrm>
                <a:off x="4128114" y="3440141"/>
                <a:ext cx="18" cy="18"/>
              </a:xfrm>
              <a:custGeom>
                <a:avLst/>
                <a:gdLst/>
                <a:ahLst/>
                <a:cxnLst/>
                <a:rect l="l" t="t" r="r" b="b"/>
                <a:pathLst>
                  <a:path w="1" h="1" extrusionOk="0">
                    <a:moveTo>
                      <a:pt x="1" y="1"/>
                    </a:move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8"/>
              <p:cNvSpPr/>
              <p:nvPr/>
            </p:nvSpPr>
            <p:spPr>
              <a:xfrm>
                <a:off x="3983482" y="3209840"/>
                <a:ext cx="1308637" cy="1298077"/>
              </a:xfrm>
              <a:custGeom>
                <a:avLst/>
                <a:gdLst/>
                <a:ahLst/>
                <a:cxnLst/>
                <a:rect l="l" t="t" r="r" b="b"/>
                <a:pathLst>
                  <a:path w="72864" h="72276" extrusionOk="0">
                    <a:moveTo>
                      <a:pt x="8365" y="9644"/>
                    </a:moveTo>
                    <a:lnTo>
                      <a:pt x="8365" y="10646"/>
                    </a:lnTo>
                    <a:lnTo>
                      <a:pt x="8365" y="11510"/>
                    </a:lnTo>
                    <a:lnTo>
                      <a:pt x="8365" y="11649"/>
                    </a:lnTo>
                    <a:lnTo>
                      <a:pt x="8365" y="11960"/>
                    </a:lnTo>
                    <a:lnTo>
                      <a:pt x="8365" y="12098"/>
                    </a:lnTo>
                    <a:cubicBezTo>
                      <a:pt x="8365" y="12236"/>
                      <a:pt x="8503" y="12513"/>
                      <a:pt x="8503" y="12824"/>
                    </a:cubicBezTo>
                    <a:lnTo>
                      <a:pt x="8054" y="12824"/>
                    </a:lnTo>
                    <a:lnTo>
                      <a:pt x="8054" y="10646"/>
                    </a:lnTo>
                    <a:lnTo>
                      <a:pt x="8054" y="10370"/>
                    </a:lnTo>
                    <a:lnTo>
                      <a:pt x="7916" y="10370"/>
                    </a:lnTo>
                    <a:lnTo>
                      <a:pt x="7916" y="10232"/>
                    </a:lnTo>
                    <a:lnTo>
                      <a:pt x="8054" y="10059"/>
                    </a:lnTo>
                    <a:lnTo>
                      <a:pt x="8227" y="9782"/>
                    </a:lnTo>
                    <a:lnTo>
                      <a:pt x="8365" y="9644"/>
                    </a:lnTo>
                    <a:close/>
                    <a:moveTo>
                      <a:pt x="10232" y="6913"/>
                    </a:moveTo>
                    <a:lnTo>
                      <a:pt x="10232" y="6913"/>
                    </a:lnTo>
                    <a:cubicBezTo>
                      <a:pt x="10093" y="8330"/>
                      <a:pt x="10232" y="9920"/>
                      <a:pt x="10232" y="11372"/>
                    </a:cubicBezTo>
                    <a:cubicBezTo>
                      <a:pt x="10370" y="11787"/>
                      <a:pt x="10370" y="12236"/>
                      <a:pt x="10370" y="12651"/>
                    </a:cubicBezTo>
                    <a:lnTo>
                      <a:pt x="10370" y="12824"/>
                    </a:lnTo>
                    <a:lnTo>
                      <a:pt x="9367" y="12824"/>
                    </a:lnTo>
                    <a:cubicBezTo>
                      <a:pt x="9229" y="12098"/>
                      <a:pt x="9229" y="11372"/>
                      <a:pt x="9229" y="10646"/>
                    </a:cubicBezTo>
                    <a:lnTo>
                      <a:pt x="9229" y="8642"/>
                    </a:lnTo>
                    <a:cubicBezTo>
                      <a:pt x="9367" y="8503"/>
                      <a:pt x="9367" y="8330"/>
                      <a:pt x="9367" y="8192"/>
                    </a:cubicBezTo>
                    <a:cubicBezTo>
                      <a:pt x="9506" y="7916"/>
                      <a:pt x="9644" y="7639"/>
                      <a:pt x="9955" y="7328"/>
                    </a:cubicBezTo>
                    <a:cubicBezTo>
                      <a:pt x="9955" y="7190"/>
                      <a:pt x="10093" y="7190"/>
                      <a:pt x="10093" y="7052"/>
                    </a:cubicBezTo>
                    <a:lnTo>
                      <a:pt x="10232" y="6913"/>
                    </a:lnTo>
                    <a:close/>
                    <a:moveTo>
                      <a:pt x="11683" y="5047"/>
                    </a:moveTo>
                    <a:lnTo>
                      <a:pt x="11683" y="5911"/>
                    </a:lnTo>
                    <a:lnTo>
                      <a:pt x="11683" y="6326"/>
                    </a:lnTo>
                    <a:lnTo>
                      <a:pt x="11683" y="6775"/>
                    </a:lnTo>
                    <a:lnTo>
                      <a:pt x="11683" y="6913"/>
                    </a:lnTo>
                    <a:lnTo>
                      <a:pt x="11683" y="7052"/>
                    </a:lnTo>
                    <a:lnTo>
                      <a:pt x="11683" y="7639"/>
                    </a:lnTo>
                    <a:lnTo>
                      <a:pt x="11683" y="7777"/>
                    </a:lnTo>
                    <a:lnTo>
                      <a:pt x="11683" y="7916"/>
                    </a:lnTo>
                    <a:lnTo>
                      <a:pt x="11683" y="8503"/>
                    </a:lnTo>
                    <a:lnTo>
                      <a:pt x="11683" y="8780"/>
                    </a:lnTo>
                    <a:lnTo>
                      <a:pt x="11683" y="9506"/>
                    </a:lnTo>
                    <a:lnTo>
                      <a:pt x="11683" y="9644"/>
                    </a:lnTo>
                    <a:cubicBezTo>
                      <a:pt x="11683" y="9920"/>
                      <a:pt x="11683" y="10232"/>
                      <a:pt x="11822" y="10508"/>
                    </a:cubicBezTo>
                    <a:lnTo>
                      <a:pt x="11822" y="10646"/>
                    </a:lnTo>
                    <a:lnTo>
                      <a:pt x="11822" y="11649"/>
                    </a:lnTo>
                    <a:lnTo>
                      <a:pt x="11822" y="11787"/>
                    </a:lnTo>
                    <a:cubicBezTo>
                      <a:pt x="11822" y="12098"/>
                      <a:pt x="11822" y="12375"/>
                      <a:pt x="11960" y="12651"/>
                    </a:cubicBezTo>
                    <a:lnTo>
                      <a:pt x="11960" y="12824"/>
                    </a:lnTo>
                    <a:lnTo>
                      <a:pt x="11234" y="12824"/>
                    </a:lnTo>
                    <a:cubicBezTo>
                      <a:pt x="11234" y="12375"/>
                      <a:pt x="11234" y="11960"/>
                      <a:pt x="11096" y="11510"/>
                    </a:cubicBezTo>
                    <a:lnTo>
                      <a:pt x="11096" y="11372"/>
                    </a:lnTo>
                    <a:lnTo>
                      <a:pt x="11096" y="8642"/>
                    </a:lnTo>
                    <a:lnTo>
                      <a:pt x="11096" y="6187"/>
                    </a:lnTo>
                    <a:cubicBezTo>
                      <a:pt x="11234" y="6187"/>
                      <a:pt x="11096" y="6049"/>
                      <a:pt x="10957" y="5911"/>
                    </a:cubicBezTo>
                    <a:cubicBezTo>
                      <a:pt x="11234" y="5600"/>
                      <a:pt x="11511" y="5323"/>
                      <a:pt x="11683" y="5047"/>
                    </a:cubicBezTo>
                    <a:close/>
                    <a:moveTo>
                      <a:pt x="13550" y="3146"/>
                    </a:moveTo>
                    <a:lnTo>
                      <a:pt x="13550" y="3318"/>
                    </a:lnTo>
                    <a:cubicBezTo>
                      <a:pt x="13101" y="6464"/>
                      <a:pt x="13101" y="9782"/>
                      <a:pt x="13101" y="12824"/>
                    </a:cubicBezTo>
                    <a:lnTo>
                      <a:pt x="12824" y="12824"/>
                    </a:lnTo>
                    <a:cubicBezTo>
                      <a:pt x="12547" y="10646"/>
                      <a:pt x="12547" y="8918"/>
                      <a:pt x="12547" y="7190"/>
                    </a:cubicBezTo>
                    <a:lnTo>
                      <a:pt x="12547" y="7052"/>
                    </a:lnTo>
                    <a:lnTo>
                      <a:pt x="12547" y="5600"/>
                    </a:lnTo>
                    <a:cubicBezTo>
                      <a:pt x="12547" y="5185"/>
                      <a:pt x="12547" y="4736"/>
                      <a:pt x="12686" y="4459"/>
                    </a:cubicBezTo>
                    <a:cubicBezTo>
                      <a:pt x="12686" y="4321"/>
                      <a:pt x="12686" y="4321"/>
                      <a:pt x="12547" y="4321"/>
                    </a:cubicBezTo>
                    <a:lnTo>
                      <a:pt x="12547" y="4183"/>
                    </a:lnTo>
                    <a:cubicBezTo>
                      <a:pt x="12686" y="4010"/>
                      <a:pt x="12686" y="3872"/>
                      <a:pt x="12824" y="3872"/>
                    </a:cubicBezTo>
                    <a:cubicBezTo>
                      <a:pt x="12962" y="3733"/>
                      <a:pt x="13101" y="3595"/>
                      <a:pt x="13101" y="3457"/>
                    </a:cubicBezTo>
                    <a:cubicBezTo>
                      <a:pt x="13239" y="3457"/>
                      <a:pt x="13412" y="3318"/>
                      <a:pt x="13550" y="3146"/>
                    </a:cubicBezTo>
                    <a:close/>
                    <a:moveTo>
                      <a:pt x="14276" y="5323"/>
                    </a:moveTo>
                    <a:cubicBezTo>
                      <a:pt x="14552" y="6187"/>
                      <a:pt x="14829" y="6913"/>
                      <a:pt x="15140" y="7639"/>
                    </a:cubicBezTo>
                    <a:lnTo>
                      <a:pt x="15140" y="7777"/>
                    </a:lnTo>
                    <a:lnTo>
                      <a:pt x="15140" y="7916"/>
                    </a:lnTo>
                    <a:cubicBezTo>
                      <a:pt x="15140" y="8780"/>
                      <a:pt x="15140" y="9644"/>
                      <a:pt x="14967" y="10508"/>
                    </a:cubicBezTo>
                    <a:lnTo>
                      <a:pt x="14967" y="10646"/>
                    </a:lnTo>
                    <a:lnTo>
                      <a:pt x="14967" y="12824"/>
                    </a:lnTo>
                    <a:lnTo>
                      <a:pt x="13965" y="12824"/>
                    </a:lnTo>
                    <a:lnTo>
                      <a:pt x="13965" y="11787"/>
                    </a:lnTo>
                    <a:lnTo>
                      <a:pt x="13965" y="10785"/>
                    </a:lnTo>
                    <a:cubicBezTo>
                      <a:pt x="13965" y="8780"/>
                      <a:pt x="14103" y="7052"/>
                      <a:pt x="14103" y="5323"/>
                    </a:cubicBezTo>
                    <a:close/>
                    <a:moveTo>
                      <a:pt x="16004" y="9920"/>
                    </a:moveTo>
                    <a:cubicBezTo>
                      <a:pt x="16004" y="10059"/>
                      <a:pt x="16004" y="10232"/>
                      <a:pt x="16142" y="10370"/>
                    </a:cubicBezTo>
                    <a:cubicBezTo>
                      <a:pt x="16281" y="10646"/>
                      <a:pt x="16281" y="10923"/>
                      <a:pt x="16419" y="11234"/>
                    </a:cubicBezTo>
                    <a:cubicBezTo>
                      <a:pt x="16419" y="11372"/>
                      <a:pt x="16557" y="11510"/>
                      <a:pt x="16557" y="11649"/>
                    </a:cubicBezTo>
                    <a:cubicBezTo>
                      <a:pt x="16695" y="11960"/>
                      <a:pt x="16868" y="12236"/>
                      <a:pt x="16868" y="12513"/>
                    </a:cubicBezTo>
                    <a:cubicBezTo>
                      <a:pt x="16868" y="12651"/>
                      <a:pt x="17006" y="12651"/>
                      <a:pt x="17006" y="12824"/>
                    </a:cubicBezTo>
                    <a:lnTo>
                      <a:pt x="15831" y="12824"/>
                    </a:lnTo>
                    <a:lnTo>
                      <a:pt x="15831" y="10785"/>
                    </a:lnTo>
                    <a:lnTo>
                      <a:pt x="15831" y="10646"/>
                    </a:lnTo>
                    <a:lnTo>
                      <a:pt x="16004" y="9920"/>
                    </a:lnTo>
                    <a:close/>
                    <a:moveTo>
                      <a:pt x="7190" y="11510"/>
                    </a:moveTo>
                    <a:lnTo>
                      <a:pt x="7190" y="12513"/>
                    </a:lnTo>
                    <a:lnTo>
                      <a:pt x="7190" y="12824"/>
                    </a:lnTo>
                    <a:lnTo>
                      <a:pt x="6499" y="12824"/>
                    </a:lnTo>
                    <a:lnTo>
                      <a:pt x="6326" y="12962"/>
                    </a:lnTo>
                    <a:lnTo>
                      <a:pt x="6326" y="12824"/>
                    </a:lnTo>
                    <a:lnTo>
                      <a:pt x="6637" y="12375"/>
                    </a:lnTo>
                    <a:lnTo>
                      <a:pt x="6775" y="12236"/>
                    </a:lnTo>
                    <a:cubicBezTo>
                      <a:pt x="6913" y="11960"/>
                      <a:pt x="7052" y="11787"/>
                      <a:pt x="7190" y="11510"/>
                    </a:cubicBezTo>
                    <a:close/>
                    <a:moveTo>
                      <a:pt x="64222" y="56445"/>
                    </a:moveTo>
                    <a:cubicBezTo>
                      <a:pt x="64084" y="56894"/>
                      <a:pt x="63808" y="57171"/>
                      <a:pt x="63531" y="57447"/>
                    </a:cubicBezTo>
                    <a:lnTo>
                      <a:pt x="63531" y="57309"/>
                    </a:lnTo>
                    <a:lnTo>
                      <a:pt x="63531" y="56583"/>
                    </a:lnTo>
                    <a:lnTo>
                      <a:pt x="63946" y="56583"/>
                    </a:lnTo>
                    <a:cubicBezTo>
                      <a:pt x="64084" y="56583"/>
                      <a:pt x="64222" y="56445"/>
                      <a:pt x="64222" y="56445"/>
                    </a:cubicBezTo>
                    <a:close/>
                    <a:moveTo>
                      <a:pt x="62667" y="56721"/>
                    </a:moveTo>
                    <a:lnTo>
                      <a:pt x="62667" y="57897"/>
                    </a:lnTo>
                    <a:cubicBezTo>
                      <a:pt x="62667" y="58035"/>
                      <a:pt x="62667" y="58173"/>
                      <a:pt x="62805" y="58311"/>
                    </a:cubicBezTo>
                    <a:cubicBezTo>
                      <a:pt x="62494" y="58623"/>
                      <a:pt x="62218" y="58899"/>
                      <a:pt x="62079" y="59176"/>
                    </a:cubicBezTo>
                    <a:lnTo>
                      <a:pt x="62079" y="59037"/>
                    </a:lnTo>
                    <a:cubicBezTo>
                      <a:pt x="61941" y="58311"/>
                      <a:pt x="61941" y="57586"/>
                      <a:pt x="62079" y="56894"/>
                    </a:cubicBezTo>
                    <a:lnTo>
                      <a:pt x="62356" y="56894"/>
                    </a:lnTo>
                    <a:cubicBezTo>
                      <a:pt x="62356" y="56894"/>
                      <a:pt x="62494" y="56721"/>
                      <a:pt x="62667" y="56721"/>
                    </a:cubicBezTo>
                    <a:close/>
                    <a:moveTo>
                      <a:pt x="39750" y="864"/>
                    </a:moveTo>
                    <a:cubicBezTo>
                      <a:pt x="42343" y="864"/>
                      <a:pt x="44797" y="1003"/>
                      <a:pt x="47389" y="1279"/>
                    </a:cubicBezTo>
                    <a:cubicBezTo>
                      <a:pt x="49394" y="1417"/>
                      <a:pt x="51122" y="1729"/>
                      <a:pt x="52712" y="2005"/>
                    </a:cubicBezTo>
                    <a:cubicBezTo>
                      <a:pt x="53300" y="2143"/>
                      <a:pt x="53853" y="2282"/>
                      <a:pt x="54302" y="2454"/>
                    </a:cubicBezTo>
                    <a:cubicBezTo>
                      <a:pt x="55305" y="5323"/>
                      <a:pt x="56307" y="8192"/>
                      <a:pt x="57482" y="11096"/>
                    </a:cubicBezTo>
                    <a:cubicBezTo>
                      <a:pt x="58035" y="12513"/>
                      <a:pt x="58623" y="14103"/>
                      <a:pt x="59210" y="15416"/>
                    </a:cubicBezTo>
                    <a:lnTo>
                      <a:pt x="59210" y="15555"/>
                    </a:lnTo>
                    <a:lnTo>
                      <a:pt x="59210" y="15693"/>
                    </a:lnTo>
                    <a:lnTo>
                      <a:pt x="59349" y="15831"/>
                    </a:lnTo>
                    <a:cubicBezTo>
                      <a:pt x="59763" y="16833"/>
                      <a:pt x="60075" y="18009"/>
                      <a:pt x="60489" y="19011"/>
                    </a:cubicBezTo>
                    <a:cubicBezTo>
                      <a:pt x="60628" y="19288"/>
                      <a:pt x="60766" y="19737"/>
                      <a:pt x="60939" y="20013"/>
                    </a:cubicBezTo>
                    <a:cubicBezTo>
                      <a:pt x="61353" y="21016"/>
                      <a:pt x="61803" y="22156"/>
                      <a:pt x="62218" y="23193"/>
                    </a:cubicBezTo>
                    <a:cubicBezTo>
                      <a:pt x="62805" y="25060"/>
                      <a:pt x="63531" y="26788"/>
                      <a:pt x="63946" y="28378"/>
                    </a:cubicBezTo>
                    <a:cubicBezTo>
                      <a:pt x="64222" y="29069"/>
                      <a:pt x="64395" y="29657"/>
                      <a:pt x="64533" y="30245"/>
                    </a:cubicBezTo>
                    <a:lnTo>
                      <a:pt x="64948" y="31109"/>
                    </a:lnTo>
                    <a:cubicBezTo>
                      <a:pt x="65259" y="32111"/>
                      <a:pt x="65536" y="32975"/>
                      <a:pt x="65812" y="33978"/>
                    </a:cubicBezTo>
                    <a:lnTo>
                      <a:pt x="66815" y="37296"/>
                    </a:lnTo>
                    <a:lnTo>
                      <a:pt x="67126" y="38160"/>
                    </a:lnTo>
                    <a:lnTo>
                      <a:pt x="67541" y="39439"/>
                    </a:lnTo>
                    <a:lnTo>
                      <a:pt x="67990" y="40614"/>
                    </a:lnTo>
                    <a:cubicBezTo>
                      <a:pt x="68405" y="42031"/>
                      <a:pt x="68854" y="43483"/>
                      <a:pt x="69407" y="45073"/>
                    </a:cubicBezTo>
                    <a:cubicBezTo>
                      <a:pt x="70444" y="47942"/>
                      <a:pt x="71308" y="50673"/>
                      <a:pt x="72000" y="53127"/>
                    </a:cubicBezTo>
                    <a:lnTo>
                      <a:pt x="72000" y="53265"/>
                    </a:lnTo>
                    <a:lnTo>
                      <a:pt x="72000" y="53576"/>
                    </a:lnTo>
                    <a:lnTo>
                      <a:pt x="71861" y="53714"/>
                    </a:lnTo>
                    <a:cubicBezTo>
                      <a:pt x="71723" y="53714"/>
                      <a:pt x="71723" y="53853"/>
                      <a:pt x="71585" y="53853"/>
                    </a:cubicBezTo>
                    <a:cubicBezTo>
                      <a:pt x="71446" y="53853"/>
                      <a:pt x="71308" y="53991"/>
                      <a:pt x="71135" y="53991"/>
                    </a:cubicBezTo>
                    <a:cubicBezTo>
                      <a:pt x="70721" y="54302"/>
                      <a:pt x="70133" y="54440"/>
                      <a:pt x="69718" y="54578"/>
                    </a:cubicBezTo>
                    <a:cubicBezTo>
                      <a:pt x="69269" y="54717"/>
                      <a:pt x="68992" y="54717"/>
                      <a:pt x="68543" y="54855"/>
                    </a:cubicBezTo>
                    <a:cubicBezTo>
                      <a:pt x="68128" y="54855"/>
                      <a:pt x="67679" y="54993"/>
                      <a:pt x="67264" y="55166"/>
                    </a:cubicBezTo>
                    <a:cubicBezTo>
                      <a:pt x="66538" y="55304"/>
                      <a:pt x="65951" y="55304"/>
                      <a:pt x="65398" y="55443"/>
                    </a:cubicBezTo>
                    <a:cubicBezTo>
                      <a:pt x="64948" y="55581"/>
                      <a:pt x="64395" y="55581"/>
                      <a:pt x="63946" y="55719"/>
                    </a:cubicBezTo>
                    <a:lnTo>
                      <a:pt x="63808" y="55719"/>
                    </a:lnTo>
                    <a:lnTo>
                      <a:pt x="63220" y="55857"/>
                    </a:lnTo>
                    <a:lnTo>
                      <a:pt x="63082" y="55719"/>
                    </a:lnTo>
                    <a:lnTo>
                      <a:pt x="62943" y="55719"/>
                    </a:lnTo>
                    <a:lnTo>
                      <a:pt x="62943" y="55857"/>
                    </a:lnTo>
                    <a:lnTo>
                      <a:pt x="62667" y="55857"/>
                    </a:lnTo>
                    <a:cubicBezTo>
                      <a:pt x="62356" y="56030"/>
                      <a:pt x="62079" y="56030"/>
                      <a:pt x="61803" y="56030"/>
                    </a:cubicBezTo>
                    <a:lnTo>
                      <a:pt x="61630" y="56030"/>
                    </a:lnTo>
                    <a:cubicBezTo>
                      <a:pt x="61630" y="56168"/>
                      <a:pt x="61492" y="56168"/>
                      <a:pt x="61492" y="56168"/>
                    </a:cubicBezTo>
                    <a:lnTo>
                      <a:pt x="61353" y="56168"/>
                    </a:lnTo>
                    <a:cubicBezTo>
                      <a:pt x="60939" y="56307"/>
                      <a:pt x="60489" y="56307"/>
                      <a:pt x="60075" y="56445"/>
                    </a:cubicBezTo>
                    <a:cubicBezTo>
                      <a:pt x="60075" y="56445"/>
                      <a:pt x="59902" y="56445"/>
                      <a:pt x="59902" y="56583"/>
                    </a:cubicBezTo>
                    <a:lnTo>
                      <a:pt x="59349" y="56583"/>
                    </a:lnTo>
                    <a:cubicBezTo>
                      <a:pt x="58761" y="56721"/>
                      <a:pt x="58173" y="56894"/>
                      <a:pt x="57620" y="57033"/>
                    </a:cubicBezTo>
                    <a:cubicBezTo>
                      <a:pt x="57482" y="57033"/>
                      <a:pt x="57482" y="57171"/>
                      <a:pt x="57309" y="57171"/>
                    </a:cubicBezTo>
                    <a:cubicBezTo>
                      <a:pt x="57033" y="57171"/>
                      <a:pt x="56756" y="57309"/>
                      <a:pt x="56445" y="57309"/>
                    </a:cubicBezTo>
                    <a:cubicBezTo>
                      <a:pt x="56030" y="57309"/>
                      <a:pt x="55754" y="57447"/>
                      <a:pt x="55305" y="57447"/>
                    </a:cubicBezTo>
                    <a:cubicBezTo>
                      <a:pt x="55166" y="57586"/>
                      <a:pt x="55028" y="57586"/>
                      <a:pt x="54890" y="57586"/>
                    </a:cubicBezTo>
                    <a:cubicBezTo>
                      <a:pt x="54440" y="57758"/>
                      <a:pt x="54164" y="57758"/>
                      <a:pt x="53715" y="57758"/>
                    </a:cubicBezTo>
                    <a:cubicBezTo>
                      <a:pt x="53576" y="57897"/>
                      <a:pt x="53438" y="57897"/>
                      <a:pt x="53162" y="57897"/>
                    </a:cubicBezTo>
                    <a:cubicBezTo>
                      <a:pt x="52850" y="58035"/>
                      <a:pt x="52574" y="58035"/>
                      <a:pt x="52297" y="58035"/>
                    </a:cubicBezTo>
                    <a:cubicBezTo>
                      <a:pt x="51848" y="58173"/>
                      <a:pt x="51572" y="58173"/>
                      <a:pt x="51260" y="58173"/>
                    </a:cubicBezTo>
                    <a:cubicBezTo>
                      <a:pt x="51122" y="58173"/>
                      <a:pt x="51122" y="58311"/>
                      <a:pt x="50984" y="58311"/>
                    </a:cubicBezTo>
                    <a:lnTo>
                      <a:pt x="50707" y="58311"/>
                    </a:lnTo>
                    <a:cubicBezTo>
                      <a:pt x="49982" y="58450"/>
                      <a:pt x="49394" y="58450"/>
                      <a:pt x="48668" y="58623"/>
                    </a:cubicBezTo>
                    <a:cubicBezTo>
                      <a:pt x="47389" y="58761"/>
                      <a:pt x="46076" y="58899"/>
                      <a:pt x="44797" y="59037"/>
                    </a:cubicBezTo>
                    <a:cubicBezTo>
                      <a:pt x="42792" y="59314"/>
                      <a:pt x="40753" y="59487"/>
                      <a:pt x="38886" y="59487"/>
                    </a:cubicBezTo>
                    <a:cubicBezTo>
                      <a:pt x="38298" y="59487"/>
                      <a:pt x="37884" y="59625"/>
                      <a:pt x="37434" y="59625"/>
                    </a:cubicBezTo>
                    <a:lnTo>
                      <a:pt x="34151" y="59625"/>
                    </a:lnTo>
                    <a:cubicBezTo>
                      <a:pt x="31247" y="59625"/>
                      <a:pt x="28240" y="59487"/>
                      <a:pt x="25786" y="59487"/>
                    </a:cubicBezTo>
                    <a:lnTo>
                      <a:pt x="25509" y="59314"/>
                    </a:lnTo>
                    <a:lnTo>
                      <a:pt x="24645" y="59314"/>
                    </a:lnTo>
                    <a:cubicBezTo>
                      <a:pt x="24472" y="59314"/>
                      <a:pt x="24472" y="59176"/>
                      <a:pt x="24472" y="59176"/>
                    </a:cubicBezTo>
                    <a:lnTo>
                      <a:pt x="24472" y="59037"/>
                    </a:lnTo>
                    <a:cubicBezTo>
                      <a:pt x="24334" y="58761"/>
                      <a:pt x="24058" y="58450"/>
                      <a:pt x="23919" y="58173"/>
                    </a:cubicBezTo>
                    <a:lnTo>
                      <a:pt x="23919" y="58035"/>
                    </a:lnTo>
                    <a:lnTo>
                      <a:pt x="23781" y="57897"/>
                    </a:lnTo>
                    <a:cubicBezTo>
                      <a:pt x="23608" y="57758"/>
                      <a:pt x="23608" y="57586"/>
                      <a:pt x="23608" y="57447"/>
                    </a:cubicBezTo>
                    <a:cubicBezTo>
                      <a:pt x="23194" y="56721"/>
                      <a:pt x="22744" y="55857"/>
                      <a:pt x="22329" y="55166"/>
                    </a:cubicBezTo>
                    <a:cubicBezTo>
                      <a:pt x="22191" y="54578"/>
                      <a:pt x="21880" y="53991"/>
                      <a:pt x="21604" y="53438"/>
                    </a:cubicBezTo>
                    <a:cubicBezTo>
                      <a:pt x="21465" y="53127"/>
                      <a:pt x="21327" y="52850"/>
                      <a:pt x="21189" y="52574"/>
                    </a:cubicBezTo>
                    <a:cubicBezTo>
                      <a:pt x="20878" y="51986"/>
                      <a:pt x="20601" y="51398"/>
                      <a:pt x="20325" y="50673"/>
                    </a:cubicBezTo>
                    <a:cubicBezTo>
                      <a:pt x="18873" y="47665"/>
                      <a:pt x="17559" y="44347"/>
                      <a:pt x="16004" y="40476"/>
                    </a:cubicBezTo>
                    <a:cubicBezTo>
                      <a:pt x="14691" y="37019"/>
                      <a:pt x="13412" y="33563"/>
                      <a:pt x="11960" y="29657"/>
                    </a:cubicBezTo>
                    <a:cubicBezTo>
                      <a:pt x="10957" y="26926"/>
                      <a:pt x="10093" y="24611"/>
                      <a:pt x="9229" y="22329"/>
                    </a:cubicBezTo>
                    <a:cubicBezTo>
                      <a:pt x="8780" y="20878"/>
                      <a:pt x="8227" y="19564"/>
                      <a:pt x="7777" y="18423"/>
                    </a:cubicBezTo>
                    <a:cubicBezTo>
                      <a:pt x="7363" y="16833"/>
                      <a:pt x="6775" y="15243"/>
                      <a:pt x="6187" y="13826"/>
                    </a:cubicBezTo>
                    <a:lnTo>
                      <a:pt x="6326" y="13826"/>
                    </a:lnTo>
                    <a:cubicBezTo>
                      <a:pt x="7292" y="13679"/>
                      <a:pt x="8219" y="13640"/>
                      <a:pt x="9140" y="13640"/>
                    </a:cubicBezTo>
                    <a:cubicBezTo>
                      <a:pt x="10164" y="13640"/>
                      <a:pt x="11181" y="13688"/>
                      <a:pt x="12236" y="13688"/>
                    </a:cubicBezTo>
                    <a:lnTo>
                      <a:pt x="17732" y="13688"/>
                    </a:lnTo>
                    <a:cubicBezTo>
                      <a:pt x="17732" y="13688"/>
                      <a:pt x="17870" y="13688"/>
                      <a:pt x="17870" y="13515"/>
                    </a:cubicBezTo>
                    <a:lnTo>
                      <a:pt x="18009" y="13377"/>
                    </a:lnTo>
                    <a:lnTo>
                      <a:pt x="18009" y="13100"/>
                    </a:lnTo>
                    <a:cubicBezTo>
                      <a:pt x="17421" y="11510"/>
                      <a:pt x="16868" y="9920"/>
                      <a:pt x="16281" y="8503"/>
                    </a:cubicBezTo>
                    <a:lnTo>
                      <a:pt x="16281" y="8330"/>
                    </a:lnTo>
                    <a:cubicBezTo>
                      <a:pt x="16004" y="7777"/>
                      <a:pt x="15831" y="7190"/>
                      <a:pt x="15555" y="6602"/>
                    </a:cubicBezTo>
                    <a:lnTo>
                      <a:pt x="15555" y="6464"/>
                    </a:lnTo>
                    <a:cubicBezTo>
                      <a:pt x="15416" y="6326"/>
                      <a:pt x="15416" y="6187"/>
                      <a:pt x="15416" y="6187"/>
                    </a:cubicBezTo>
                    <a:lnTo>
                      <a:pt x="15416" y="6049"/>
                    </a:lnTo>
                    <a:cubicBezTo>
                      <a:pt x="15278" y="5738"/>
                      <a:pt x="15278" y="5600"/>
                      <a:pt x="15140" y="5323"/>
                    </a:cubicBezTo>
                    <a:cubicBezTo>
                      <a:pt x="15140" y="5185"/>
                      <a:pt x="14967" y="5047"/>
                      <a:pt x="14967" y="4874"/>
                    </a:cubicBezTo>
                    <a:lnTo>
                      <a:pt x="14967" y="4736"/>
                    </a:lnTo>
                    <a:cubicBezTo>
                      <a:pt x="14829" y="4459"/>
                      <a:pt x="14829" y="4321"/>
                      <a:pt x="14691" y="4010"/>
                    </a:cubicBezTo>
                    <a:cubicBezTo>
                      <a:pt x="14691" y="4010"/>
                      <a:pt x="14691" y="3872"/>
                      <a:pt x="14552" y="3733"/>
                    </a:cubicBezTo>
                    <a:lnTo>
                      <a:pt x="14552" y="3457"/>
                    </a:lnTo>
                    <a:cubicBezTo>
                      <a:pt x="14552" y="3318"/>
                      <a:pt x="14414" y="3146"/>
                      <a:pt x="14414" y="3007"/>
                    </a:cubicBezTo>
                    <a:lnTo>
                      <a:pt x="14691" y="2869"/>
                    </a:lnTo>
                    <a:lnTo>
                      <a:pt x="16557" y="2869"/>
                    </a:lnTo>
                    <a:cubicBezTo>
                      <a:pt x="17421" y="2731"/>
                      <a:pt x="18285" y="2731"/>
                      <a:pt x="19460" y="2593"/>
                    </a:cubicBezTo>
                    <a:cubicBezTo>
                      <a:pt x="20152" y="2454"/>
                      <a:pt x="21016" y="2282"/>
                      <a:pt x="21742" y="2282"/>
                    </a:cubicBezTo>
                    <a:lnTo>
                      <a:pt x="22053" y="2143"/>
                    </a:lnTo>
                    <a:lnTo>
                      <a:pt x="22744" y="2143"/>
                    </a:lnTo>
                    <a:lnTo>
                      <a:pt x="23194" y="2005"/>
                    </a:lnTo>
                    <a:cubicBezTo>
                      <a:pt x="23919" y="2005"/>
                      <a:pt x="24472" y="1867"/>
                      <a:pt x="25060" y="1867"/>
                    </a:cubicBezTo>
                    <a:cubicBezTo>
                      <a:pt x="26062" y="1729"/>
                      <a:pt x="27065" y="1590"/>
                      <a:pt x="27929" y="1590"/>
                    </a:cubicBezTo>
                    <a:cubicBezTo>
                      <a:pt x="28966" y="1417"/>
                      <a:pt x="29968" y="1279"/>
                      <a:pt x="30832" y="1279"/>
                    </a:cubicBezTo>
                    <a:cubicBezTo>
                      <a:pt x="32975" y="1141"/>
                      <a:pt x="34842" y="1003"/>
                      <a:pt x="36743" y="864"/>
                    </a:cubicBezTo>
                    <a:close/>
                    <a:moveTo>
                      <a:pt x="61077" y="57171"/>
                    </a:moveTo>
                    <a:cubicBezTo>
                      <a:pt x="61077" y="58035"/>
                      <a:pt x="61077" y="58899"/>
                      <a:pt x="61215" y="59763"/>
                    </a:cubicBezTo>
                    <a:lnTo>
                      <a:pt x="61215" y="59901"/>
                    </a:lnTo>
                    <a:lnTo>
                      <a:pt x="61353" y="60040"/>
                    </a:lnTo>
                    <a:cubicBezTo>
                      <a:pt x="60939" y="60351"/>
                      <a:pt x="60628" y="60766"/>
                      <a:pt x="60351" y="61215"/>
                    </a:cubicBezTo>
                    <a:lnTo>
                      <a:pt x="60351" y="60904"/>
                    </a:lnTo>
                    <a:lnTo>
                      <a:pt x="60351" y="57309"/>
                    </a:lnTo>
                    <a:cubicBezTo>
                      <a:pt x="60628" y="57171"/>
                      <a:pt x="60939" y="57171"/>
                      <a:pt x="61077" y="57171"/>
                    </a:cubicBezTo>
                    <a:close/>
                    <a:moveTo>
                      <a:pt x="59487" y="57447"/>
                    </a:moveTo>
                    <a:lnTo>
                      <a:pt x="59487" y="57758"/>
                    </a:lnTo>
                    <a:cubicBezTo>
                      <a:pt x="59487" y="59037"/>
                      <a:pt x="59349" y="60351"/>
                      <a:pt x="59487" y="61630"/>
                    </a:cubicBezTo>
                    <a:lnTo>
                      <a:pt x="59487" y="61906"/>
                    </a:lnTo>
                    <a:lnTo>
                      <a:pt x="59625" y="61906"/>
                    </a:lnTo>
                    <a:cubicBezTo>
                      <a:pt x="59210" y="62356"/>
                      <a:pt x="58899" y="62770"/>
                      <a:pt x="58485" y="63220"/>
                    </a:cubicBezTo>
                    <a:lnTo>
                      <a:pt x="58485" y="62632"/>
                    </a:lnTo>
                    <a:cubicBezTo>
                      <a:pt x="58346" y="61042"/>
                      <a:pt x="58346" y="59314"/>
                      <a:pt x="58485" y="57758"/>
                    </a:cubicBezTo>
                    <a:lnTo>
                      <a:pt x="58623" y="57758"/>
                    </a:lnTo>
                    <a:cubicBezTo>
                      <a:pt x="58899" y="57586"/>
                      <a:pt x="59210" y="57586"/>
                      <a:pt x="59487" y="57447"/>
                    </a:cubicBezTo>
                    <a:close/>
                    <a:moveTo>
                      <a:pt x="57620" y="57897"/>
                    </a:moveTo>
                    <a:cubicBezTo>
                      <a:pt x="57482" y="59763"/>
                      <a:pt x="57482" y="61630"/>
                      <a:pt x="57620" y="63496"/>
                    </a:cubicBezTo>
                    <a:cubicBezTo>
                      <a:pt x="57620" y="63634"/>
                      <a:pt x="57620" y="63634"/>
                      <a:pt x="57759" y="63634"/>
                    </a:cubicBezTo>
                    <a:cubicBezTo>
                      <a:pt x="57759" y="63807"/>
                      <a:pt x="57759" y="63807"/>
                      <a:pt x="57897" y="63946"/>
                    </a:cubicBezTo>
                    <a:cubicBezTo>
                      <a:pt x="57620" y="64084"/>
                      <a:pt x="57482" y="64360"/>
                      <a:pt x="57171" y="64671"/>
                    </a:cubicBezTo>
                    <a:lnTo>
                      <a:pt x="56618" y="65224"/>
                    </a:lnTo>
                    <a:lnTo>
                      <a:pt x="56618" y="62217"/>
                    </a:lnTo>
                    <a:lnTo>
                      <a:pt x="56618" y="61906"/>
                    </a:lnTo>
                    <a:cubicBezTo>
                      <a:pt x="56618" y="60766"/>
                      <a:pt x="56445" y="59487"/>
                      <a:pt x="56618" y="58173"/>
                    </a:cubicBezTo>
                    <a:cubicBezTo>
                      <a:pt x="56895" y="58035"/>
                      <a:pt x="57309" y="58035"/>
                      <a:pt x="57620" y="57897"/>
                    </a:cubicBezTo>
                    <a:close/>
                    <a:moveTo>
                      <a:pt x="55754" y="58311"/>
                    </a:moveTo>
                    <a:cubicBezTo>
                      <a:pt x="55581" y="60766"/>
                      <a:pt x="55754" y="63081"/>
                      <a:pt x="55754" y="65536"/>
                    </a:cubicBezTo>
                    <a:cubicBezTo>
                      <a:pt x="55754" y="65674"/>
                      <a:pt x="55892" y="65812"/>
                      <a:pt x="56030" y="65950"/>
                    </a:cubicBezTo>
                    <a:lnTo>
                      <a:pt x="55892" y="66089"/>
                    </a:lnTo>
                    <a:cubicBezTo>
                      <a:pt x="55581" y="66400"/>
                      <a:pt x="55443" y="66538"/>
                      <a:pt x="55305" y="66676"/>
                    </a:cubicBezTo>
                    <a:cubicBezTo>
                      <a:pt x="55305" y="65363"/>
                      <a:pt x="55166" y="64084"/>
                      <a:pt x="55028" y="62770"/>
                    </a:cubicBezTo>
                    <a:cubicBezTo>
                      <a:pt x="54890" y="61353"/>
                      <a:pt x="54890" y="59901"/>
                      <a:pt x="55028" y="58450"/>
                    </a:cubicBezTo>
                    <a:cubicBezTo>
                      <a:pt x="55305" y="58450"/>
                      <a:pt x="55443" y="58311"/>
                      <a:pt x="55754" y="58311"/>
                    </a:cubicBezTo>
                    <a:close/>
                    <a:moveTo>
                      <a:pt x="54164" y="58623"/>
                    </a:moveTo>
                    <a:cubicBezTo>
                      <a:pt x="54164" y="58899"/>
                      <a:pt x="54164" y="59176"/>
                      <a:pt x="54026" y="59487"/>
                    </a:cubicBezTo>
                    <a:lnTo>
                      <a:pt x="54026" y="60351"/>
                    </a:lnTo>
                    <a:cubicBezTo>
                      <a:pt x="54026" y="61215"/>
                      <a:pt x="54026" y="61906"/>
                      <a:pt x="54164" y="62632"/>
                    </a:cubicBezTo>
                    <a:cubicBezTo>
                      <a:pt x="54302" y="64222"/>
                      <a:pt x="54440" y="65674"/>
                      <a:pt x="54440" y="67091"/>
                    </a:cubicBezTo>
                    <a:cubicBezTo>
                      <a:pt x="54440" y="67264"/>
                      <a:pt x="54440" y="67402"/>
                      <a:pt x="54579" y="67540"/>
                    </a:cubicBezTo>
                    <a:lnTo>
                      <a:pt x="54164" y="67955"/>
                    </a:lnTo>
                    <a:lnTo>
                      <a:pt x="54026" y="68128"/>
                    </a:lnTo>
                    <a:lnTo>
                      <a:pt x="53853" y="68266"/>
                    </a:lnTo>
                    <a:cubicBezTo>
                      <a:pt x="53715" y="66953"/>
                      <a:pt x="53576" y="65536"/>
                      <a:pt x="53438" y="64222"/>
                    </a:cubicBezTo>
                    <a:lnTo>
                      <a:pt x="53438" y="64084"/>
                    </a:lnTo>
                    <a:lnTo>
                      <a:pt x="53438" y="63081"/>
                    </a:lnTo>
                    <a:cubicBezTo>
                      <a:pt x="53438" y="62770"/>
                      <a:pt x="53438" y="62632"/>
                      <a:pt x="53300" y="62356"/>
                    </a:cubicBezTo>
                    <a:lnTo>
                      <a:pt x="53300" y="62217"/>
                    </a:lnTo>
                    <a:lnTo>
                      <a:pt x="53300" y="59625"/>
                    </a:lnTo>
                    <a:lnTo>
                      <a:pt x="53300" y="59037"/>
                    </a:lnTo>
                    <a:lnTo>
                      <a:pt x="53300" y="58761"/>
                    </a:lnTo>
                    <a:cubicBezTo>
                      <a:pt x="53576" y="58761"/>
                      <a:pt x="53853" y="58623"/>
                      <a:pt x="54164" y="58623"/>
                    </a:cubicBezTo>
                    <a:close/>
                    <a:moveTo>
                      <a:pt x="38298" y="0"/>
                    </a:moveTo>
                    <a:cubicBezTo>
                      <a:pt x="36432" y="0"/>
                      <a:pt x="34565" y="139"/>
                      <a:pt x="32561" y="277"/>
                    </a:cubicBezTo>
                    <a:cubicBezTo>
                      <a:pt x="30971" y="415"/>
                      <a:pt x="29381" y="553"/>
                      <a:pt x="27791" y="726"/>
                    </a:cubicBezTo>
                    <a:cubicBezTo>
                      <a:pt x="27065" y="726"/>
                      <a:pt x="26374" y="864"/>
                      <a:pt x="25509" y="864"/>
                    </a:cubicBezTo>
                    <a:cubicBezTo>
                      <a:pt x="24784" y="1003"/>
                      <a:pt x="23919" y="1141"/>
                      <a:pt x="23194" y="1141"/>
                    </a:cubicBezTo>
                    <a:cubicBezTo>
                      <a:pt x="21604" y="1417"/>
                      <a:pt x="20014" y="1590"/>
                      <a:pt x="18424" y="1867"/>
                    </a:cubicBezTo>
                    <a:cubicBezTo>
                      <a:pt x="17732" y="1867"/>
                      <a:pt x="16868" y="2005"/>
                      <a:pt x="16142" y="2005"/>
                    </a:cubicBezTo>
                    <a:cubicBezTo>
                      <a:pt x="15693" y="2005"/>
                      <a:pt x="15416" y="2005"/>
                      <a:pt x="14967" y="2143"/>
                    </a:cubicBezTo>
                    <a:lnTo>
                      <a:pt x="13550" y="2143"/>
                    </a:lnTo>
                    <a:cubicBezTo>
                      <a:pt x="13412" y="2143"/>
                      <a:pt x="13412" y="2143"/>
                      <a:pt x="13239" y="2282"/>
                    </a:cubicBezTo>
                    <a:cubicBezTo>
                      <a:pt x="13101" y="2282"/>
                      <a:pt x="13101" y="2454"/>
                      <a:pt x="12962" y="2593"/>
                    </a:cubicBezTo>
                    <a:lnTo>
                      <a:pt x="12824" y="2593"/>
                    </a:lnTo>
                    <a:cubicBezTo>
                      <a:pt x="12824" y="2731"/>
                      <a:pt x="12686" y="2731"/>
                      <a:pt x="12686" y="2731"/>
                    </a:cubicBezTo>
                    <a:cubicBezTo>
                      <a:pt x="12236" y="3146"/>
                      <a:pt x="11960" y="3457"/>
                      <a:pt x="11683" y="3872"/>
                    </a:cubicBezTo>
                    <a:cubicBezTo>
                      <a:pt x="10646" y="4874"/>
                      <a:pt x="9782" y="5911"/>
                      <a:pt x="9091" y="7052"/>
                    </a:cubicBezTo>
                    <a:cubicBezTo>
                      <a:pt x="8365" y="7916"/>
                      <a:pt x="7777" y="8780"/>
                      <a:pt x="7190" y="9782"/>
                    </a:cubicBezTo>
                    <a:cubicBezTo>
                      <a:pt x="6913" y="10232"/>
                      <a:pt x="6637" y="10646"/>
                      <a:pt x="6326" y="11234"/>
                    </a:cubicBezTo>
                    <a:cubicBezTo>
                      <a:pt x="6049" y="11649"/>
                      <a:pt x="5911" y="12098"/>
                      <a:pt x="5634" y="12513"/>
                    </a:cubicBezTo>
                    <a:cubicBezTo>
                      <a:pt x="5462" y="12651"/>
                      <a:pt x="5462" y="12824"/>
                      <a:pt x="5323" y="12824"/>
                    </a:cubicBezTo>
                    <a:lnTo>
                      <a:pt x="5323" y="13100"/>
                    </a:lnTo>
                    <a:lnTo>
                      <a:pt x="5323" y="13377"/>
                    </a:lnTo>
                    <a:lnTo>
                      <a:pt x="5323" y="13515"/>
                    </a:lnTo>
                    <a:cubicBezTo>
                      <a:pt x="5185" y="13515"/>
                      <a:pt x="5185" y="13688"/>
                      <a:pt x="5323" y="13688"/>
                    </a:cubicBezTo>
                    <a:cubicBezTo>
                      <a:pt x="5911" y="15555"/>
                      <a:pt x="6637" y="17421"/>
                      <a:pt x="7190" y="19288"/>
                    </a:cubicBezTo>
                    <a:cubicBezTo>
                      <a:pt x="7052" y="19288"/>
                      <a:pt x="6775" y="19426"/>
                      <a:pt x="6637" y="19564"/>
                    </a:cubicBezTo>
                    <a:cubicBezTo>
                      <a:pt x="5911" y="19737"/>
                      <a:pt x="5323" y="20013"/>
                      <a:pt x="4597" y="20152"/>
                    </a:cubicBezTo>
                    <a:cubicBezTo>
                      <a:pt x="3319" y="20428"/>
                      <a:pt x="1867" y="20739"/>
                      <a:pt x="450" y="20878"/>
                    </a:cubicBezTo>
                    <a:lnTo>
                      <a:pt x="450" y="21016"/>
                    </a:lnTo>
                    <a:cubicBezTo>
                      <a:pt x="139" y="21016"/>
                      <a:pt x="0" y="21154"/>
                      <a:pt x="0" y="21465"/>
                    </a:cubicBezTo>
                    <a:lnTo>
                      <a:pt x="0" y="21742"/>
                    </a:lnTo>
                    <a:cubicBezTo>
                      <a:pt x="864" y="24058"/>
                      <a:pt x="1590" y="26339"/>
                      <a:pt x="2316" y="28793"/>
                    </a:cubicBezTo>
                    <a:cubicBezTo>
                      <a:pt x="3042" y="31247"/>
                      <a:pt x="3733" y="33563"/>
                      <a:pt x="4597" y="35982"/>
                    </a:cubicBezTo>
                    <a:cubicBezTo>
                      <a:pt x="4770" y="35982"/>
                      <a:pt x="4909" y="36155"/>
                      <a:pt x="4909" y="36155"/>
                    </a:cubicBezTo>
                    <a:lnTo>
                      <a:pt x="5185" y="36155"/>
                    </a:lnTo>
                    <a:cubicBezTo>
                      <a:pt x="5323" y="35982"/>
                      <a:pt x="5462" y="35982"/>
                      <a:pt x="5462" y="35844"/>
                    </a:cubicBezTo>
                    <a:lnTo>
                      <a:pt x="5462" y="35706"/>
                    </a:lnTo>
                    <a:lnTo>
                      <a:pt x="5462" y="35568"/>
                    </a:lnTo>
                    <a:lnTo>
                      <a:pt x="5323" y="35429"/>
                    </a:lnTo>
                    <a:cubicBezTo>
                      <a:pt x="5185" y="34842"/>
                      <a:pt x="5047" y="34254"/>
                      <a:pt x="4770" y="33701"/>
                    </a:cubicBezTo>
                    <a:cubicBezTo>
                      <a:pt x="4321" y="32526"/>
                      <a:pt x="4044" y="31385"/>
                      <a:pt x="3595" y="30106"/>
                    </a:cubicBezTo>
                    <a:cubicBezTo>
                      <a:pt x="3457" y="29657"/>
                      <a:pt x="3319" y="29069"/>
                      <a:pt x="3180" y="28516"/>
                    </a:cubicBezTo>
                    <a:cubicBezTo>
                      <a:pt x="2869" y="27514"/>
                      <a:pt x="2454" y="26339"/>
                      <a:pt x="2178" y="25336"/>
                    </a:cubicBezTo>
                    <a:cubicBezTo>
                      <a:pt x="2178" y="25198"/>
                      <a:pt x="2005" y="25060"/>
                      <a:pt x="2005" y="24922"/>
                    </a:cubicBezTo>
                    <a:cubicBezTo>
                      <a:pt x="1867" y="24472"/>
                      <a:pt x="1729" y="24058"/>
                      <a:pt x="1590" y="23608"/>
                    </a:cubicBezTo>
                    <a:cubicBezTo>
                      <a:pt x="1590" y="23470"/>
                      <a:pt x="1452" y="23332"/>
                      <a:pt x="1452" y="23193"/>
                    </a:cubicBezTo>
                    <a:cubicBezTo>
                      <a:pt x="1314" y="22744"/>
                      <a:pt x="1141" y="22329"/>
                      <a:pt x="1003" y="22018"/>
                    </a:cubicBezTo>
                    <a:lnTo>
                      <a:pt x="1003" y="21742"/>
                    </a:lnTo>
                    <a:cubicBezTo>
                      <a:pt x="1867" y="21603"/>
                      <a:pt x="2731" y="21465"/>
                      <a:pt x="3457" y="21292"/>
                    </a:cubicBezTo>
                    <a:cubicBezTo>
                      <a:pt x="3733" y="21292"/>
                      <a:pt x="4044" y="21154"/>
                      <a:pt x="4321" y="21154"/>
                    </a:cubicBezTo>
                    <a:cubicBezTo>
                      <a:pt x="4909" y="21016"/>
                      <a:pt x="5634" y="20739"/>
                      <a:pt x="6187" y="20601"/>
                    </a:cubicBezTo>
                    <a:cubicBezTo>
                      <a:pt x="6637" y="20428"/>
                      <a:pt x="7052" y="20290"/>
                      <a:pt x="7501" y="20152"/>
                    </a:cubicBezTo>
                    <a:cubicBezTo>
                      <a:pt x="7916" y="21016"/>
                      <a:pt x="8227" y="22018"/>
                      <a:pt x="8503" y="23021"/>
                    </a:cubicBezTo>
                    <a:cubicBezTo>
                      <a:pt x="8642" y="23021"/>
                      <a:pt x="8642" y="23193"/>
                      <a:pt x="8642" y="23332"/>
                    </a:cubicBezTo>
                    <a:cubicBezTo>
                      <a:pt x="10093" y="27341"/>
                      <a:pt x="11683" y="31385"/>
                      <a:pt x="13101" y="35291"/>
                    </a:cubicBezTo>
                    <a:cubicBezTo>
                      <a:pt x="13965" y="37296"/>
                      <a:pt x="14691" y="39162"/>
                      <a:pt x="15416" y="41167"/>
                    </a:cubicBezTo>
                    <a:lnTo>
                      <a:pt x="15555" y="41478"/>
                    </a:lnTo>
                    <a:cubicBezTo>
                      <a:pt x="15831" y="42342"/>
                      <a:pt x="16142" y="43207"/>
                      <a:pt x="16557" y="44071"/>
                    </a:cubicBezTo>
                    <a:lnTo>
                      <a:pt x="16557" y="44209"/>
                    </a:lnTo>
                    <a:lnTo>
                      <a:pt x="16557" y="44347"/>
                    </a:lnTo>
                    <a:cubicBezTo>
                      <a:pt x="16868" y="44624"/>
                      <a:pt x="17006" y="45073"/>
                      <a:pt x="17145" y="45350"/>
                    </a:cubicBezTo>
                    <a:lnTo>
                      <a:pt x="17283" y="45937"/>
                    </a:lnTo>
                    <a:cubicBezTo>
                      <a:pt x="17559" y="46663"/>
                      <a:pt x="17870" y="47389"/>
                      <a:pt x="18285" y="48080"/>
                    </a:cubicBezTo>
                    <a:lnTo>
                      <a:pt x="18285" y="48391"/>
                    </a:lnTo>
                    <a:cubicBezTo>
                      <a:pt x="18424" y="48806"/>
                      <a:pt x="18735" y="49117"/>
                      <a:pt x="18873" y="49532"/>
                    </a:cubicBezTo>
                    <a:cubicBezTo>
                      <a:pt x="19149" y="50120"/>
                      <a:pt x="19460" y="50845"/>
                      <a:pt x="19737" y="51398"/>
                    </a:cubicBezTo>
                    <a:cubicBezTo>
                      <a:pt x="19737" y="51537"/>
                      <a:pt x="19737" y="51710"/>
                      <a:pt x="19875" y="51710"/>
                    </a:cubicBezTo>
                    <a:cubicBezTo>
                      <a:pt x="19875" y="51986"/>
                      <a:pt x="20014" y="52263"/>
                      <a:pt x="20152" y="52574"/>
                    </a:cubicBezTo>
                    <a:cubicBezTo>
                      <a:pt x="20325" y="52850"/>
                      <a:pt x="20463" y="52988"/>
                      <a:pt x="20601" y="53265"/>
                    </a:cubicBezTo>
                    <a:cubicBezTo>
                      <a:pt x="20601" y="53438"/>
                      <a:pt x="20601" y="53576"/>
                      <a:pt x="20739" y="53576"/>
                    </a:cubicBezTo>
                    <a:cubicBezTo>
                      <a:pt x="20878" y="53991"/>
                      <a:pt x="21016" y="54302"/>
                      <a:pt x="21189" y="54717"/>
                    </a:cubicBezTo>
                    <a:cubicBezTo>
                      <a:pt x="21465" y="55166"/>
                      <a:pt x="21604" y="55581"/>
                      <a:pt x="21880" y="56030"/>
                    </a:cubicBezTo>
                    <a:cubicBezTo>
                      <a:pt x="22191" y="56583"/>
                      <a:pt x="22468" y="57309"/>
                      <a:pt x="22917" y="57897"/>
                    </a:cubicBezTo>
                    <a:cubicBezTo>
                      <a:pt x="22917" y="58035"/>
                      <a:pt x="22917" y="58035"/>
                      <a:pt x="23055" y="58173"/>
                    </a:cubicBezTo>
                    <a:lnTo>
                      <a:pt x="23055" y="58311"/>
                    </a:lnTo>
                    <a:lnTo>
                      <a:pt x="23194" y="58450"/>
                    </a:lnTo>
                    <a:lnTo>
                      <a:pt x="23194" y="58623"/>
                    </a:lnTo>
                    <a:cubicBezTo>
                      <a:pt x="23332" y="58761"/>
                      <a:pt x="23470" y="58899"/>
                      <a:pt x="23470" y="59176"/>
                    </a:cubicBezTo>
                    <a:lnTo>
                      <a:pt x="23608" y="59176"/>
                    </a:lnTo>
                    <a:cubicBezTo>
                      <a:pt x="23608" y="59487"/>
                      <a:pt x="23781" y="59625"/>
                      <a:pt x="23781" y="59763"/>
                    </a:cubicBezTo>
                    <a:cubicBezTo>
                      <a:pt x="23919" y="59901"/>
                      <a:pt x="23919" y="60040"/>
                      <a:pt x="24058" y="60040"/>
                    </a:cubicBezTo>
                    <a:lnTo>
                      <a:pt x="24196" y="60040"/>
                    </a:lnTo>
                    <a:cubicBezTo>
                      <a:pt x="24334" y="60178"/>
                      <a:pt x="24334" y="60178"/>
                      <a:pt x="24472" y="60178"/>
                    </a:cubicBezTo>
                    <a:lnTo>
                      <a:pt x="25060" y="60178"/>
                    </a:lnTo>
                    <a:cubicBezTo>
                      <a:pt x="27791" y="60351"/>
                      <a:pt x="30971" y="60489"/>
                      <a:pt x="34151" y="60489"/>
                    </a:cubicBezTo>
                    <a:lnTo>
                      <a:pt x="36155" y="60489"/>
                    </a:lnTo>
                    <a:cubicBezTo>
                      <a:pt x="38160" y="60351"/>
                      <a:pt x="40027" y="60351"/>
                      <a:pt x="41928" y="60178"/>
                    </a:cubicBezTo>
                    <a:lnTo>
                      <a:pt x="42481" y="60178"/>
                    </a:lnTo>
                    <a:cubicBezTo>
                      <a:pt x="42619" y="60178"/>
                      <a:pt x="42930" y="60040"/>
                      <a:pt x="43068" y="60040"/>
                    </a:cubicBezTo>
                    <a:lnTo>
                      <a:pt x="43345" y="60040"/>
                    </a:lnTo>
                    <a:cubicBezTo>
                      <a:pt x="43794" y="60040"/>
                      <a:pt x="44071" y="60040"/>
                      <a:pt x="44347" y="59901"/>
                    </a:cubicBezTo>
                    <a:lnTo>
                      <a:pt x="44520" y="59901"/>
                    </a:lnTo>
                    <a:cubicBezTo>
                      <a:pt x="45073" y="59901"/>
                      <a:pt x="45523" y="59901"/>
                      <a:pt x="46076" y="59763"/>
                    </a:cubicBezTo>
                    <a:cubicBezTo>
                      <a:pt x="46525" y="59763"/>
                      <a:pt x="46940" y="59763"/>
                      <a:pt x="47251" y="59625"/>
                    </a:cubicBezTo>
                    <a:lnTo>
                      <a:pt x="47527" y="59625"/>
                    </a:lnTo>
                    <a:cubicBezTo>
                      <a:pt x="49117" y="59487"/>
                      <a:pt x="50846" y="59176"/>
                      <a:pt x="52436" y="58899"/>
                    </a:cubicBezTo>
                    <a:lnTo>
                      <a:pt x="52436" y="59037"/>
                    </a:lnTo>
                    <a:lnTo>
                      <a:pt x="52436" y="59763"/>
                    </a:lnTo>
                    <a:cubicBezTo>
                      <a:pt x="52436" y="61491"/>
                      <a:pt x="52574" y="63220"/>
                      <a:pt x="52712" y="64948"/>
                    </a:cubicBezTo>
                    <a:lnTo>
                      <a:pt x="52712" y="65086"/>
                    </a:lnTo>
                    <a:cubicBezTo>
                      <a:pt x="52712" y="66227"/>
                      <a:pt x="52850" y="67402"/>
                      <a:pt x="52989" y="68681"/>
                    </a:cubicBezTo>
                    <a:lnTo>
                      <a:pt x="52712" y="68681"/>
                    </a:lnTo>
                    <a:cubicBezTo>
                      <a:pt x="51848" y="68681"/>
                      <a:pt x="50846" y="68681"/>
                      <a:pt x="49982" y="68819"/>
                    </a:cubicBezTo>
                    <a:cubicBezTo>
                      <a:pt x="47977" y="68819"/>
                      <a:pt x="45937" y="68992"/>
                      <a:pt x="44071" y="69130"/>
                    </a:cubicBezTo>
                    <a:cubicBezTo>
                      <a:pt x="43345" y="69130"/>
                      <a:pt x="42619" y="69269"/>
                      <a:pt x="41928" y="69269"/>
                    </a:cubicBezTo>
                    <a:cubicBezTo>
                      <a:pt x="40891" y="69407"/>
                      <a:pt x="39750" y="69407"/>
                      <a:pt x="38610" y="69545"/>
                    </a:cubicBezTo>
                    <a:lnTo>
                      <a:pt x="36155" y="69683"/>
                    </a:lnTo>
                    <a:lnTo>
                      <a:pt x="35430" y="69683"/>
                    </a:lnTo>
                    <a:lnTo>
                      <a:pt x="34842" y="69856"/>
                    </a:lnTo>
                    <a:lnTo>
                      <a:pt x="33840" y="69856"/>
                    </a:lnTo>
                    <a:cubicBezTo>
                      <a:pt x="32699" y="69994"/>
                      <a:pt x="31558" y="69994"/>
                      <a:pt x="30521" y="70133"/>
                    </a:cubicBezTo>
                    <a:cubicBezTo>
                      <a:pt x="28240" y="70271"/>
                      <a:pt x="26201" y="70409"/>
                      <a:pt x="24196" y="70720"/>
                    </a:cubicBezTo>
                    <a:cubicBezTo>
                      <a:pt x="23194" y="70859"/>
                      <a:pt x="22191" y="70859"/>
                      <a:pt x="21189" y="70997"/>
                    </a:cubicBezTo>
                    <a:lnTo>
                      <a:pt x="20878" y="70997"/>
                    </a:lnTo>
                    <a:cubicBezTo>
                      <a:pt x="20463" y="71135"/>
                      <a:pt x="20014" y="71135"/>
                      <a:pt x="19599" y="71273"/>
                    </a:cubicBezTo>
                    <a:lnTo>
                      <a:pt x="18873" y="71273"/>
                    </a:lnTo>
                    <a:cubicBezTo>
                      <a:pt x="18873" y="71412"/>
                      <a:pt x="18735" y="71412"/>
                      <a:pt x="18735" y="71412"/>
                    </a:cubicBezTo>
                    <a:lnTo>
                      <a:pt x="17870" y="71412"/>
                    </a:lnTo>
                    <a:cubicBezTo>
                      <a:pt x="17421" y="70271"/>
                      <a:pt x="17006" y="69269"/>
                      <a:pt x="16695" y="68128"/>
                    </a:cubicBezTo>
                    <a:cubicBezTo>
                      <a:pt x="16281" y="66953"/>
                      <a:pt x="15831" y="65812"/>
                      <a:pt x="15416" y="64810"/>
                    </a:cubicBezTo>
                    <a:lnTo>
                      <a:pt x="15278" y="64499"/>
                    </a:lnTo>
                    <a:cubicBezTo>
                      <a:pt x="14829" y="63220"/>
                      <a:pt x="14414" y="62079"/>
                      <a:pt x="13965" y="60766"/>
                    </a:cubicBezTo>
                    <a:cubicBezTo>
                      <a:pt x="13239" y="58623"/>
                      <a:pt x="12547" y="56894"/>
                      <a:pt x="12098" y="55304"/>
                    </a:cubicBezTo>
                    <a:cubicBezTo>
                      <a:pt x="11960" y="54993"/>
                      <a:pt x="11822" y="54578"/>
                      <a:pt x="11683" y="54129"/>
                    </a:cubicBezTo>
                    <a:cubicBezTo>
                      <a:pt x="11372" y="53127"/>
                      <a:pt x="11096" y="52263"/>
                      <a:pt x="10819" y="51260"/>
                    </a:cubicBezTo>
                    <a:cubicBezTo>
                      <a:pt x="10646" y="50845"/>
                      <a:pt x="10508" y="50396"/>
                      <a:pt x="10370" y="49981"/>
                    </a:cubicBezTo>
                    <a:lnTo>
                      <a:pt x="10232" y="49670"/>
                    </a:lnTo>
                    <a:cubicBezTo>
                      <a:pt x="9091" y="45799"/>
                      <a:pt x="7916" y="41893"/>
                      <a:pt x="6499" y="38022"/>
                    </a:cubicBezTo>
                    <a:cubicBezTo>
                      <a:pt x="6326" y="38022"/>
                      <a:pt x="6187" y="37884"/>
                      <a:pt x="6187" y="37884"/>
                    </a:cubicBezTo>
                    <a:lnTo>
                      <a:pt x="5773" y="37884"/>
                    </a:lnTo>
                    <a:lnTo>
                      <a:pt x="5773" y="38022"/>
                    </a:lnTo>
                    <a:cubicBezTo>
                      <a:pt x="5634" y="38022"/>
                      <a:pt x="5634" y="38022"/>
                      <a:pt x="5634" y="38160"/>
                    </a:cubicBezTo>
                    <a:lnTo>
                      <a:pt x="5634" y="38437"/>
                    </a:lnTo>
                    <a:cubicBezTo>
                      <a:pt x="5773" y="38886"/>
                      <a:pt x="5911" y="39162"/>
                      <a:pt x="6049" y="39439"/>
                    </a:cubicBezTo>
                    <a:cubicBezTo>
                      <a:pt x="7363" y="42895"/>
                      <a:pt x="8365" y="46525"/>
                      <a:pt x="9506" y="50120"/>
                    </a:cubicBezTo>
                    <a:cubicBezTo>
                      <a:pt x="10093" y="51848"/>
                      <a:pt x="10646" y="53714"/>
                      <a:pt x="11234" y="55443"/>
                    </a:cubicBezTo>
                    <a:cubicBezTo>
                      <a:pt x="11822" y="57309"/>
                      <a:pt x="12375" y="59037"/>
                      <a:pt x="13101" y="60904"/>
                    </a:cubicBezTo>
                    <a:cubicBezTo>
                      <a:pt x="14414" y="64499"/>
                      <a:pt x="15693" y="68128"/>
                      <a:pt x="17006" y="71723"/>
                    </a:cubicBezTo>
                    <a:cubicBezTo>
                      <a:pt x="17006" y="71999"/>
                      <a:pt x="17283" y="72276"/>
                      <a:pt x="17421" y="72276"/>
                    </a:cubicBezTo>
                    <a:lnTo>
                      <a:pt x="18735" y="72276"/>
                    </a:lnTo>
                    <a:cubicBezTo>
                      <a:pt x="19149" y="72137"/>
                      <a:pt x="19599" y="72137"/>
                      <a:pt x="20014" y="71999"/>
                    </a:cubicBezTo>
                    <a:cubicBezTo>
                      <a:pt x="20463" y="71999"/>
                      <a:pt x="21016" y="71861"/>
                      <a:pt x="21465" y="71861"/>
                    </a:cubicBezTo>
                    <a:cubicBezTo>
                      <a:pt x="21880" y="71861"/>
                      <a:pt x="22468" y="71723"/>
                      <a:pt x="22917" y="71723"/>
                    </a:cubicBezTo>
                    <a:cubicBezTo>
                      <a:pt x="24784" y="71412"/>
                      <a:pt x="26788" y="71273"/>
                      <a:pt x="28655" y="71135"/>
                    </a:cubicBezTo>
                    <a:cubicBezTo>
                      <a:pt x="32561" y="70859"/>
                      <a:pt x="36294" y="70547"/>
                      <a:pt x="40200" y="70271"/>
                    </a:cubicBezTo>
                    <a:cubicBezTo>
                      <a:pt x="43207" y="69994"/>
                      <a:pt x="46248" y="69856"/>
                      <a:pt x="49256" y="69683"/>
                    </a:cubicBezTo>
                    <a:lnTo>
                      <a:pt x="49117" y="69683"/>
                    </a:lnTo>
                    <a:cubicBezTo>
                      <a:pt x="50569" y="69545"/>
                      <a:pt x="51848" y="69545"/>
                      <a:pt x="53162" y="69545"/>
                    </a:cubicBezTo>
                    <a:cubicBezTo>
                      <a:pt x="53300" y="69683"/>
                      <a:pt x="53300" y="69683"/>
                      <a:pt x="53438" y="69683"/>
                    </a:cubicBezTo>
                    <a:lnTo>
                      <a:pt x="53715" y="69683"/>
                    </a:lnTo>
                    <a:cubicBezTo>
                      <a:pt x="54890" y="68543"/>
                      <a:pt x="55892" y="67402"/>
                      <a:pt x="56895" y="66227"/>
                    </a:cubicBezTo>
                    <a:cubicBezTo>
                      <a:pt x="57033" y="66227"/>
                      <a:pt x="57033" y="66089"/>
                      <a:pt x="57033" y="66089"/>
                    </a:cubicBezTo>
                    <a:cubicBezTo>
                      <a:pt x="59902" y="62943"/>
                      <a:pt x="62805" y="59763"/>
                      <a:pt x="65536" y="56445"/>
                    </a:cubicBezTo>
                    <a:lnTo>
                      <a:pt x="65536" y="56307"/>
                    </a:lnTo>
                    <a:cubicBezTo>
                      <a:pt x="67126" y="56030"/>
                      <a:pt x="68543" y="55719"/>
                      <a:pt x="69995" y="55304"/>
                    </a:cubicBezTo>
                    <a:cubicBezTo>
                      <a:pt x="70721" y="55166"/>
                      <a:pt x="71446" y="54855"/>
                      <a:pt x="72000" y="54578"/>
                    </a:cubicBezTo>
                    <a:cubicBezTo>
                      <a:pt x="72311" y="54440"/>
                      <a:pt x="72449" y="54302"/>
                      <a:pt x="72587" y="54129"/>
                    </a:cubicBezTo>
                    <a:cubicBezTo>
                      <a:pt x="72725" y="53991"/>
                      <a:pt x="72725" y="53991"/>
                      <a:pt x="72864" y="53853"/>
                    </a:cubicBezTo>
                    <a:lnTo>
                      <a:pt x="72864" y="53714"/>
                    </a:lnTo>
                    <a:cubicBezTo>
                      <a:pt x="72864" y="53438"/>
                      <a:pt x="72864" y="53265"/>
                      <a:pt x="72725" y="53127"/>
                    </a:cubicBezTo>
                    <a:cubicBezTo>
                      <a:pt x="72864" y="53127"/>
                      <a:pt x="72864" y="52988"/>
                      <a:pt x="72725" y="52850"/>
                    </a:cubicBezTo>
                    <a:cubicBezTo>
                      <a:pt x="70444" y="45488"/>
                      <a:pt x="67990" y="38160"/>
                      <a:pt x="65674" y="30659"/>
                    </a:cubicBezTo>
                    <a:cubicBezTo>
                      <a:pt x="65398" y="29795"/>
                      <a:pt x="65086" y="28931"/>
                      <a:pt x="64810" y="27929"/>
                    </a:cubicBezTo>
                    <a:cubicBezTo>
                      <a:pt x="64533" y="27065"/>
                      <a:pt x="64222" y="26201"/>
                      <a:pt x="63808" y="25336"/>
                    </a:cubicBezTo>
                    <a:cubicBezTo>
                      <a:pt x="63808" y="25198"/>
                      <a:pt x="63808" y="25060"/>
                      <a:pt x="63669" y="24922"/>
                    </a:cubicBezTo>
                    <a:cubicBezTo>
                      <a:pt x="63082" y="23332"/>
                      <a:pt x="62494" y="21742"/>
                      <a:pt x="61941" y="20152"/>
                    </a:cubicBezTo>
                    <a:cubicBezTo>
                      <a:pt x="60489" y="16557"/>
                      <a:pt x="59210" y="13100"/>
                      <a:pt x="57759" y="9644"/>
                    </a:cubicBezTo>
                    <a:cubicBezTo>
                      <a:pt x="57171" y="8192"/>
                      <a:pt x="56756" y="6775"/>
                      <a:pt x="56169" y="5462"/>
                    </a:cubicBezTo>
                    <a:cubicBezTo>
                      <a:pt x="55754" y="4321"/>
                      <a:pt x="55443" y="3146"/>
                      <a:pt x="55028" y="2005"/>
                    </a:cubicBezTo>
                    <a:cubicBezTo>
                      <a:pt x="55028" y="1867"/>
                      <a:pt x="54890" y="1729"/>
                      <a:pt x="54717" y="1729"/>
                    </a:cubicBezTo>
                    <a:cubicBezTo>
                      <a:pt x="54579" y="1590"/>
                      <a:pt x="54579" y="1590"/>
                      <a:pt x="54440" y="1590"/>
                    </a:cubicBezTo>
                    <a:cubicBezTo>
                      <a:pt x="52850" y="1141"/>
                      <a:pt x="51122" y="864"/>
                      <a:pt x="49394" y="553"/>
                    </a:cubicBezTo>
                    <a:cubicBezTo>
                      <a:pt x="47666" y="415"/>
                      <a:pt x="45799" y="139"/>
                      <a:pt x="43933" y="139"/>
                    </a:cubicBezTo>
                    <a:cubicBezTo>
                      <a:pt x="42792" y="0"/>
                      <a:pt x="41617" y="0"/>
                      <a:pt x="40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8"/>
              <p:cNvSpPr/>
              <p:nvPr/>
            </p:nvSpPr>
            <p:spPr>
              <a:xfrm>
                <a:off x="4097079" y="3225357"/>
                <a:ext cx="1179523" cy="1055348"/>
              </a:xfrm>
              <a:custGeom>
                <a:avLst/>
                <a:gdLst/>
                <a:ahLst/>
                <a:cxnLst/>
                <a:rect l="l" t="t" r="r" b="b"/>
                <a:pathLst>
                  <a:path w="65675" h="58761" extrusionOk="0">
                    <a:moveTo>
                      <a:pt x="43207" y="4183"/>
                    </a:moveTo>
                    <a:cubicBezTo>
                      <a:pt x="43518" y="4183"/>
                      <a:pt x="43657" y="4183"/>
                      <a:pt x="43657" y="4321"/>
                    </a:cubicBezTo>
                    <a:cubicBezTo>
                      <a:pt x="43795" y="4321"/>
                      <a:pt x="43795" y="4459"/>
                      <a:pt x="43795" y="4736"/>
                    </a:cubicBezTo>
                    <a:cubicBezTo>
                      <a:pt x="43795" y="4874"/>
                      <a:pt x="43795" y="5047"/>
                      <a:pt x="43657" y="5047"/>
                    </a:cubicBezTo>
                    <a:cubicBezTo>
                      <a:pt x="43518" y="5185"/>
                      <a:pt x="43380" y="5185"/>
                      <a:pt x="43207" y="5185"/>
                    </a:cubicBezTo>
                    <a:cubicBezTo>
                      <a:pt x="41790" y="5462"/>
                      <a:pt x="40062" y="5600"/>
                      <a:pt x="38333" y="5738"/>
                    </a:cubicBezTo>
                    <a:lnTo>
                      <a:pt x="37158" y="5911"/>
                    </a:lnTo>
                    <a:cubicBezTo>
                      <a:pt x="37020" y="6049"/>
                      <a:pt x="37020" y="6049"/>
                      <a:pt x="36882" y="6049"/>
                    </a:cubicBezTo>
                    <a:lnTo>
                      <a:pt x="36294" y="6049"/>
                    </a:lnTo>
                    <a:cubicBezTo>
                      <a:pt x="35153" y="6188"/>
                      <a:pt x="34013" y="6326"/>
                      <a:pt x="33010" y="6464"/>
                    </a:cubicBezTo>
                    <a:lnTo>
                      <a:pt x="32838" y="6602"/>
                    </a:lnTo>
                    <a:lnTo>
                      <a:pt x="32699" y="6602"/>
                    </a:lnTo>
                    <a:cubicBezTo>
                      <a:pt x="30245" y="6913"/>
                      <a:pt x="27964" y="7190"/>
                      <a:pt x="25510" y="7639"/>
                    </a:cubicBezTo>
                    <a:cubicBezTo>
                      <a:pt x="21604" y="8054"/>
                      <a:pt x="17733" y="8331"/>
                      <a:pt x="13827" y="8331"/>
                    </a:cubicBezTo>
                    <a:cubicBezTo>
                      <a:pt x="13412" y="8331"/>
                      <a:pt x="13135" y="8054"/>
                      <a:pt x="13135" y="7778"/>
                    </a:cubicBezTo>
                    <a:cubicBezTo>
                      <a:pt x="13135" y="7466"/>
                      <a:pt x="13412" y="7190"/>
                      <a:pt x="13689" y="7190"/>
                    </a:cubicBezTo>
                    <a:cubicBezTo>
                      <a:pt x="16730" y="7190"/>
                      <a:pt x="19737" y="7052"/>
                      <a:pt x="23505" y="6602"/>
                    </a:cubicBezTo>
                    <a:cubicBezTo>
                      <a:pt x="24369" y="6464"/>
                      <a:pt x="25372" y="6464"/>
                      <a:pt x="26236" y="6326"/>
                    </a:cubicBezTo>
                    <a:cubicBezTo>
                      <a:pt x="26789" y="6188"/>
                      <a:pt x="27238" y="6188"/>
                      <a:pt x="27826" y="6188"/>
                    </a:cubicBezTo>
                    <a:cubicBezTo>
                      <a:pt x="27964" y="6049"/>
                      <a:pt x="28102" y="6049"/>
                      <a:pt x="28379" y="6049"/>
                    </a:cubicBezTo>
                    <a:lnTo>
                      <a:pt x="28517" y="6049"/>
                    </a:lnTo>
                    <a:lnTo>
                      <a:pt x="28828" y="5911"/>
                    </a:lnTo>
                    <a:lnTo>
                      <a:pt x="29243" y="5911"/>
                    </a:lnTo>
                    <a:cubicBezTo>
                      <a:pt x="30107" y="5738"/>
                      <a:pt x="31109" y="5600"/>
                      <a:pt x="31973" y="5462"/>
                    </a:cubicBezTo>
                    <a:lnTo>
                      <a:pt x="32699" y="5462"/>
                    </a:lnTo>
                    <a:cubicBezTo>
                      <a:pt x="34013" y="5185"/>
                      <a:pt x="35430" y="5047"/>
                      <a:pt x="36743" y="4874"/>
                    </a:cubicBezTo>
                    <a:lnTo>
                      <a:pt x="36882" y="4874"/>
                    </a:lnTo>
                    <a:cubicBezTo>
                      <a:pt x="38022" y="4736"/>
                      <a:pt x="39059" y="4598"/>
                      <a:pt x="39923" y="4459"/>
                    </a:cubicBezTo>
                    <a:cubicBezTo>
                      <a:pt x="40338" y="4459"/>
                      <a:pt x="40788" y="4321"/>
                      <a:pt x="41202" y="4321"/>
                    </a:cubicBezTo>
                    <a:cubicBezTo>
                      <a:pt x="41928" y="4183"/>
                      <a:pt x="42654" y="4183"/>
                      <a:pt x="43207" y="4183"/>
                    </a:cubicBezTo>
                    <a:close/>
                    <a:moveTo>
                      <a:pt x="44935" y="9056"/>
                    </a:moveTo>
                    <a:cubicBezTo>
                      <a:pt x="45247" y="9056"/>
                      <a:pt x="45523" y="9368"/>
                      <a:pt x="45523" y="9644"/>
                    </a:cubicBezTo>
                    <a:cubicBezTo>
                      <a:pt x="45523" y="9782"/>
                      <a:pt x="45385" y="9921"/>
                      <a:pt x="45385" y="10059"/>
                    </a:cubicBezTo>
                    <a:lnTo>
                      <a:pt x="45108" y="10059"/>
                    </a:lnTo>
                    <a:cubicBezTo>
                      <a:pt x="45108" y="10232"/>
                      <a:pt x="44935" y="10232"/>
                      <a:pt x="44935" y="10232"/>
                    </a:cubicBezTo>
                    <a:cubicBezTo>
                      <a:pt x="44382" y="10232"/>
                      <a:pt x="43795" y="10232"/>
                      <a:pt x="43207" y="10370"/>
                    </a:cubicBezTo>
                    <a:cubicBezTo>
                      <a:pt x="42516" y="10508"/>
                      <a:pt x="41790" y="10646"/>
                      <a:pt x="41064" y="10646"/>
                    </a:cubicBezTo>
                    <a:lnTo>
                      <a:pt x="40926" y="10785"/>
                    </a:lnTo>
                    <a:cubicBezTo>
                      <a:pt x="40062" y="10785"/>
                      <a:pt x="39336" y="10923"/>
                      <a:pt x="38610" y="11096"/>
                    </a:cubicBezTo>
                    <a:cubicBezTo>
                      <a:pt x="37608" y="11234"/>
                      <a:pt x="36605" y="11372"/>
                      <a:pt x="35430" y="11511"/>
                    </a:cubicBezTo>
                    <a:lnTo>
                      <a:pt x="33875" y="11649"/>
                    </a:lnTo>
                    <a:lnTo>
                      <a:pt x="33702" y="11649"/>
                    </a:lnTo>
                    <a:lnTo>
                      <a:pt x="33425" y="11787"/>
                    </a:lnTo>
                    <a:lnTo>
                      <a:pt x="32699" y="11787"/>
                    </a:lnTo>
                    <a:lnTo>
                      <a:pt x="32423" y="11960"/>
                    </a:lnTo>
                    <a:lnTo>
                      <a:pt x="31973" y="11960"/>
                    </a:lnTo>
                    <a:cubicBezTo>
                      <a:pt x="30418" y="12236"/>
                      <a:pt x="28966" y="12375"/>
                      <a:pt x="27376" y="12651"/>
                    </a:cubicBezTo>
                    <a:cubicBezTo>
                      <a:pt x="25233" y="12962"/>
                      <a:pt x="23332" y="13239"/>
                      <a:pt x="21777" y="13515"/>
                    </a:cubicBezTo>
                    <a:cubicBezTo>
                      <a:pt x="21327" y="13688"/>
                      <a:pt x="20913" y="13688"/>
                      <a:pt x="20463" y="13826"/>
                    </a:cubicBezTo>
                    <a:lnTo>
                      <a:pt x="20187" y="13826"/>
                    </a:lnTo>
                    <a:cubicBezTo>
                      <a:pt x="19737" y="13965"/>
                      <a:pt x="19323" y="13965"/>
                      <a:pt x="18735" y="14103"/>
                    </a:cubicBezTo>
                    <a:cubicBezTo>
                      <a:pt x="18459" y="14241"/>
                      <a:pt x="18147" y="14241"/>
                      <a:pt x="17871" y="14241"/>
                    </a:cubicBezTo>
                    <a:cubicBezTo>
                      <a:pt x="17456" y="14379"/>
                      <a:pt x="16869" y="14552"/>
                      <a:pt x="16281" y="14691"/>
                    </a:cubicBezTo>
                    <a:lnTo>
                      <a:pt x="15417" y="14967"/>
                    </a:lnTo>
                    <a:lnTo>
                      <a:pt x="15140" y="14967"/>
                    </a:lnTo>
                    <a:cubicBezTo>
                      <a:pt x="13550" y="15416"/>
                      <a:pt x="11684" y="15831"/>
                      <a:pt x="9817" y="16108"/>
                    </a:cubicBezTo>
                    <a:cubicBezTo>
                      <a:pt x="8366" y="16419"/>
                      <a:pt x="6914" y="16695"/>
                      <a:pt x="5358" y="16834"/>
                    </a:cubicBezTo>
                    <a:cubicBezTo>
                      <a:pt x="5047" y="16834"/>
                      <a:pt x="4771" y="16557"/>
                      <a:pt x="4771" y="16281"/>
                    </a:cubicBezTo>
                    <a:cubicBezTo>
                      <a:pt x="4771" y="16108"/>
                      <a:pt x="4771" y="16108"/>
                      <a:pt x="4909" y="15969"/>
                    </a:cubicBezTo>
                    <a:lnTo>
                      <a:pt x="4909" y="15831"/>
                    </a:lnTo>
                    <a:cubicBezTo>
                      <a:pt x="5047" y="15693"/>
                      <a:pt x="5186" y="15693"/>
                      <a:pt x="5358" y="15693"/>
                    </a:cubicBezTo>
                    <a:cubicBezTo>
                      <a:pt x="5635" y="15555"/>
                      <a:pt x="5773" y="15555"/>
                      <a:pt x="6050" y="15555"/>
                    </a:cubicBezTo>
                    <a:lnTo>
                      <a:pt x="6499" y="15555"/>
                    </a:lnTo>
                    <a:cubicBezTo>
                      <a:pt x="6776" y="15555"/>
                      <a:pt x="7087" y="15416"/>
                      <a:pt x="7225" y="15416"/>
                    </a:cubicBezTo>
                    <a:lnTo>
                      <a:pt x="7501" y="15416"/>
                    </a:lnTo>
                    <a:cubicBezTo>
                      <a:pt x="9230" y="15105"/>
                      <a:pt x="10958" y="14829"/>
                      <a:pt x="12824" y="14379"/>
                    </a:cubicBezTo>
                    <a:cubicBezTo>
                      <a:pt x="13274" y="14241"/>
                      <a:pt x="13827" y="14103"/>
                      <a:pt x="14276" y="13965"/>
                    </a:cubicBezTo>
                    <a:lnTo>
                      <a:pt x="14864" y="13826"/>
                    </a:lnTo>
                    <a:lnTo>
                      <a:pt x="15002" y="13826"/>
                    </a:lnTo>
                    <a:lnTo>
                      <a:pt x="15555" y="13688"/>
                    </a:lnTo>
                    <a:cubicBezTo>
                      <a:pt x="16419" y="13515"/>
                      <a:pt x="17145" y="13239"/>
                      <a:pt x="18009" y="13101"/>
                    </a:cubicBezTo>
                    <a:cubicBezTo>
                      <a:pt x="18873" y="12962"/>
                      <a:pt x="19737" y="12651"/>
                      <a:pt x="20740" y="12513"/>
                    </a:cubicBezTo>
                    <a:lnTo>
                      <a:pt x="21051" y="12513"/>
                    </a:lnTo>
                    <a:cubicBezTo>
                      <a:pt x="21604" y="12375"/>
                      <a:pt x="22053" y="12236"/>
                      <a:pt x="22641" y="12236"/>
                    </a:cubicBezTo>
                    <a:cubicBezTo>
                      <a:pt x="23332" y="12098"/>
                      <a:pt x="24058" y="11960"/>
                      <a:pt x="24784" y="11787"/>
                    </a:cubicBezTo>
                    <a:cubicBezTo>
                      <a:pt x="25372" y="11787"/>
                      <a:pt x="26097" y="11649"/>
                      <a:pt x="26789" y="11511"/>
                    </a:cubicBezTo>
                    <a:cubicBezTo>
                      <a:pt x="27515" y="11372"/>
                      <a:pt x="28379" y="11372"/>
                      <a:pt x="29243" y="11234"/>
                    </a:cubicBezTo>
                    <a:cubicBezTo>
                      <a:pt x="30107" y="11096"/>
                      <a:pt x="30971" y="10923"/>
                      <a:pt x="31973" y="10785"/>
                    </a:cubicBezTo>
                    <a:lnTo>
                      <a:pt x="32146" y="10785"/>
                    </a:lnTo>
                    <a:lnTo>
                      <a:pt x="35153" y="10370"/>
                    </a:lnTo>
                    <a:lnTo>
                      <a:pt x="38195" y="9921"/>
                    </a:lnTo>
                    <a:cubicBezTo>
                      <a:pt x="39059" y="9921"/>
                      <a:pt x="39751" y="9782"/>
                      <a:pt x="40477" y="9644"/>
                    </a:cubicBezTo>
                    <a:cubicBezTo>
                      <a:pt x="41928" y="9368"/>
                      <a:pt x="43380" y="9195"/>
                      <a:pt x="44935" y="9056"/>
                    </a:cubicBezTo>
                    <a:close/>
                    <a:moveTo>
                      <a:pt x="47113" y="13377"/>
                    </a:moveTo>
                    <a:cubicBezTo>
                      <a:pt x="47251" y="13377"/>
                      <a:pt x="47390" y="13515"/>
                      <a:pt x="47390" y="13515"/>
                    </a:cubicBezTo>
                    <a:lnTo>
                      <a:pt x="47528" y="13688"/>
                    </a:lnTo>
                    <a:cubicBezTo>
                      <a:pt x="47528" y="13688"/>
                      <a:pt x="47701" y="13826"/>
                      <a:pt x="47701" y="13965"/>
                    </a:cubicBezTo>
                    <a:cubicBezTo>
                      <a:pt x="47701" y="14241"/>
                      <a:pt x="47390" y="14552"/>
                      <a:pt x="47113" y="14552"/>
                    </a:cubicBezTo>
                    <a:cubicBezTo>
                      <a:pt x="46525" y="14552"/>
                      <a:pt x="45972" y="14691"/>
                      <a:pt x="45385" y="14691"/>
                    </a:cubicBezTo>
                    <a:cubicBezTo>
                      <a:pt x="45108" y="14691"/>
                      <a:pt x="44797" y="14829"/>
                      <a:pt x="44521" y="14829"/>
                    </a:cubicBezTo>
                    <a:cubicBezTo>
                      <a:pt x="44071" y="14967"/>
                      <a:pt x="43657" y="14967"/>
                      <a:pt x="43069" y="15105"/>
                    </a:cubicBezTo>
                    <a:cubicBezTo>
                      <a:pt x="42792" y="15244"/>
                      <a:pt x="42516" y="15244"/>
                      <a:pt x="42205" y="15244"/>
                    </a:cubicBezTo>
                    <a:cubicBezTo>
                      <a:pt x="42205" y="15416"/>
                      <a:pt x="42067" y="15416"/>
                      <a:pt x="42067" y="15416"/>
                    </a:cubicBezTo>
                    <a:cubicBezTo>
                      <a:pt x="41790" y="15416"/>
                      <a:pt x="41479" y="15555"/>
                      <a:pt x="41202" y="15555"/>
                    </a:cubicBezTo>
                    <a:cubicBezTo>
                      <a:pt x="40788" y="15693"/>
                      <a:pt x="40338" y="15831"/>
                      <a:pt x="39923" y="15831"/>
                    </a:cubicBezTo>
                    <a:cubicBezTo>
                      <a:pt x="38887" y="16108"/>
                      <a:pt x="37884" y="16419"/>
                      <a:pt x="36882" y="16557"/>
                    </a:cubicBezTo>
                    <a:cubicBezTo>
                      <a:pt x="36156" y="16695"/>
                      <a:pt x="35430" y="16834"/>
                      <a:pt x="34739" y="16972"/>
                    </a:cubicBezTo>
                    <a:cubicBezTo>
                      <a:pt x="33287" y="17283"/>
                      <a:pt x="31835" y="17421"/>
                      <a:pt x="30245" y="17698"/>
                    </a:cubicBezTo>
                    <a:cubicBezTo>
                      <a:pt x="29554" y="17836"/>
                      <a:pt x="28828" y="18009"/>
                      <a:pt x="28102" y="18147"/>
                    </a:cubicBezTo>
                    <a:cubicBezTo>
                      <a:pt x="26374" y="18424"/>
                      <a:pt x="24507" y="18562"/>
                      <a:pt x="22779" y="18873"/>
                    </a:cubicBezTo>
                    <a:lnTo>
                      <a:pt x="22192" y="19011"/>
                    </a:lnTo>
                    <a:lnTo>
                      <a:pt x="21777" y="19011"/>
                    </a:lnTo>
                    <a:lnTo>
                      <a:pt x="21327" y="19149"/>
                    </a:lnTo>
                    <a:lnTo>
                      <a:pt x="20913" y="19149"/>
                    </a:lnTo>
                    <a:cubicBezTo>
                      <a:pt x="18147" y="19564"/>
                      <a:pt x="15002" y="20014"/>
                      <a:pt x="11822" y="20428"/>
                    </a:cubicBezTo>
                    <a:cubicBezTo>
                      <a:pt x="9817" y="20878"/>
                      <a:pt x="7640" y="21154"/>
                      <a:pt x="5635" y="21604"/>
                    </a:cubicBezTo>
                    <a:lnTo>
                      <a:pt x="5186" y="21604"/>
                    </a:lnTo>
                    <a:cubicBezTo>
                      <a:pt x="5047" y="21465"/>
                      <a:pt x="4909" y="21292"/>
                      <a:pt x="4909" y="21154"/>
                    </a:cubicBezTo>
                    <a:lnTo>
                      <a:pt x="4909" y="21016"/>
                    </a:lnTo>
                    <a:lnTo>
                      <a:pt x="4909" y="20878"/>
                    </a:lnTo>
                    <a:cubicBezTo>
                      <a:pt x="4909" y="20739"/>
                      <a:pt x="5047" y="20739"/>
                      <a:pt x="5047" y="20739"/>
                    </a:cubicBezTo>
                    <a:cubicBezTo>
                      <a:pt x="5047" y="20601"/>
                      <a:pt x="5186" y="20601"/>
                      <a:pt x="5186" y="20601"/>
                    </a:cubicBezTo>
                    <a:cubicBezTo>
                      <a:pt x="5186" y="20428"/>
                      <a:pt x="5358" y="20428"/>
                      <a:pt x="5358" y="20428"/>
                    </a:cubicBezTo>
                    <a:cubicBezTo>
                      <a:pt x="9679" y="19564"/>
                      <a:pt x="14138" y="19011"/>
                      <a:pt x="18147" y="18424"/>
                    </a:cubicBezTo>
                    <a:cubicBezTo>
                      <a:pt x="18873" y="18285"/>
                      <a:pt x="19599" y="18147"/>
                      <a:pt x="20325" y="18147"/>
                    </a:cubicBezTo>
                    <a:lnTo>
                      <a:pt x="20463" y="18009"/>
                    </a:lnTo>
                    <a:lnTo>
                      <a:pt x="21604" y="17836"/>
                    </a:lnTo>
                    <a:lnTo>
                      <a:pt x="22330" y="17836"/>
                    </a:lnTo>
                    <a:lnTo>
                      <a:pt x="23332" y="17698"/>
                    </a:lnTo>
                    <a:lnTo>
                      <a:pt x="25060" y="17421"/>
                    </a:lnTo>
                    <a:cubicBezTo>
                      <a:pt x="28379" y="16834"/>
                      <a:pt x="32285" y="16281"/>
                      <a:pt x="36294" y="15555"/>
                    </a:cubicBezTo>
                    <a:cubicBezTo>
                      <a:pt x="36605" y="15416"/>
                      <a:pt x="36743" y="15416"/>
                      <a:pt x="37020" y="15416"/>
                    </a:cubicBezTo>
                    <a:cubicBezTo>
                      <a:pt x="37746" y="15244"/>
                      <a:pt x="38333" y="15105"/>
                      <a:pt x="39059" y="14967"/>
                    </a:cubicBezTo>
                    <a:cubicBezTo>
                      <a:pt x="39059" y="14967"/>
                      <a:pt x="39059" y="14829"/>
                      <a:pt x="39198" y="14829"/>
                    </a:cubicBezTo>
                    <a:cubicBezTo>
                      <a:pt x="39751" y="14691"/>
                      <a:pt x="40338" y="14552"/>
                      <a:pt x="41064" y="14379"/>
                    </a:cubicBezTo>
                    <a:lnTo>
                      <a:pt x="41652" y="14241"/>
                    </a:lnTo>
                    <a:cubicBezTo>
                      <a:pt x="42931" y="13965"/>
                      <a:pt x="44382" y="13688"/>
                      <a:pt x="45800" y="13515"/>
                    </a:cubicBezTo>
                    <a:cubicBezTo>
                      <a:pt x="46249" y="13515"/>
                      <a:pt x="46664" y="13377"/>
                      <a:pt x="47113" y="13377"/>
                    </a:cubicBezTo>
                    <a:close/>
                    <a:moveTo>
                      <a:pt x="51157" y="19011"/>
                    </a:moveTo>
                    <a:cubicBezTo>
                      <a:pt x="51434" y="19011"/>
                      <a:pt x="51572" y="19149"/>
                      <a:pt x="51572" y="19288"/>
                    </a:cubicBezTo>
                    <a:cubicBezTo>
                      <a:pt x="51710" y="19288"/>
                      <a:pt x="51710" y="19426"/>
                      <a:pt x="51710" y="19426"/>
                    </a:cubicBezTo>
                    <a:lnTo>
                      <a:pt x="51710" y="19875"/>
                    </a:lnTo>
                    <a:lnTo>
                      <a:pt x="51572" y="20014"/>
                    </a:lnTo>
                    <a:cubicBezTo>
                      <a:pt x="51572" y="20014"/>
                      <a:pt x="51434" y="20014"/>
                      <a:pt x="51434" y="20152"/>
                    </a:cubicBezTo>
                    <a:lnTo>
                      <a:pt x="51295" y="20152"/>
                    </a:lnTo>
                    <a:cubicBezTo>
                      <a:pt x="48841" y="20601"/>
                      <a:pt x="46249" y="21154"/>
                      <a:pt x="43207" y="21465"/>
                    </a:cubicBezTo>
                    <a:cubicBezTo>
                      <a:pt x="39474" y="22018"/>
                      <a:pt x="35741" y="22468"/>
                      <a:pt x="32146" y="22744"/>
                    </a:cubicBezTo>
                    <a:lnTo>
                      <a:pt x="31835" y="22744"/>
                    </a:lnTo>
                    <a:lnTo>
                      <a:pt x="31559" y="22882"/>
                    </a:lnTo>
                    <a:cubicBezTo>
                      <a:pt x="28828" y="23021"/>
                      <a:pt x="25510" y="23470"/>
                      <a:pt x="22192" y="23885"/>
                    </a:cubicBezTo>
                    <a:cubicBezTo>
                      <a:pt x="21777" y="23885"/>
                      <a:pt x="21327" y="23885"/>
                      <a:pt x="20913" y="24058"/>
                    </a:cubicBezTo>
                    <a:cubicBezTo>
                      <a:pt x="20602" y="24058"/>
                      <a:pt x="20325" y="24196"/>
                      <a:pt x="20187" y="24196"/>
                    </a:cubicBezTo>
                    <a:cubicBezTo>
                      <a:pt x="19599" y="24196"/>
                      <a:pt x="19184" y="24334"/>
                      <a:pt x="18735" y="24334"/>
                    </a:cubicBezTo>
                    <a:cubicBezTo>
                      <a:pt x="18597" y="24334"/>
                      <a:pt x="18459" y="24472"/>
                      <a:pt x="18320" y="24472"/>
                    </a:cubicBezTo>
                    <a:cubicBezTo>
                      <a:pt x="16592" y="24611"/>
                      <a:pt x="15002" y="24922"/>
                      <a:pt x="13412" y="25198"/>
                    </a:cubicBezTo>
                    <a:cubicBezTo>
                      <a:pt x="12099" y="25475"/>
                      <a:pt x="10820" y="25786"/>
                      <a:pt x="9506" y="26062"/>
                    </a:cubicBezTo>
                    <a:lnTo>
                      <a:pt x="9368" y="26201"/>
                    </a:lnTo>
                    <a:lnTo>
                      <a:pt x="9230" y="26201"/>
                    </a:lnTo>
                    <a:cubicBezTo>
                      <a:pt x="9091" y="26201"/>
                      <a:pt x="8815" y="26062"/>
                      <a:pt x="8815" y="25924"/>
                    </a:cubicBezTo>
                    <a:cubicBezTo>
                      <a:pt x="8642" y="25924"/>
                      <a:pt x="8642" y="25786"/>
                      <a:pt x="8642" y="25786"/>
                    </a:cubicBezTo>
                    <a:lnTo>
                      <a:pt x="8642" y="25613"/>
                    </a:lnTo>
                    <a:lnTo>
                      <a:pt x="8642" y="25337"/>
                    </a:lnTo>
                    <a:lnTo>
                      <a:pt x="8815" y="25337"/>
                    </a:lnTo>
                    <a:lnTo>
                      <a:pt x="8815" y="25198"/>
                    </a:lnTo>
                    <a:lnTo>
                      <a:pt x="8953" y="25060"/>
                    </a:lnTo>
                    <a:lnTo>
                      <a:pt x="9091" y="25060"/>
                    </a:lnTo>
                    <a:cubicBezTo>
                      <a:pt x="9679" y="24922"/>
                      <a:pt x="10232" y="24749"/>
                      <a:pt x="10820" y="24611"/>
                    </a:cubicBezTo>
                    <a:cubicBezTo>
                      <a:pt x="11234" y="24472"/>
                      <a:pt x="11684" y="24472"/>
                      <a:pt x="12099" y="24334"/>
                    </a:cubicBezTo>
                    <a:cubicBezTo>
                      <a:pt x="13135" y="24196"/>
                      <a:pt x="14000" y="23885"/>
                      <a:pt x="15002" y="23747"/>
                    </a:cubicBezTo>
                    <a:cubicBezTo>
                      <a:pt x="16592" y="23470"/>
                      <a:pt x="18459" y="23194"/>
                      <a:pt x="20325" y="22882"/>
                    </a:cubicBezTo>
                    <a:cubicBezTo>
                      <a:pt x="21189" y="22882"/>
                      <a:pt x="22053" y="22744"/>
                      <a:pt x="22779" y="22606"/>
                    </a:cubicBezTo>
                    <a:cubicBezTo>
                      <a:pt x="25372" y="22329"/>
                      <a:pt x="27826" y="22018"/>
                      <a:pt x="30245" y="21742"/>
                    </a:cubicBezTo>
                    <a:lnTo>
                      <a:pt x="31559" y="21742"/>
                    </a:lnTo>
                    <a:lnTo>
                      <a:pt x="31697" y="21604"/>
                    </a:lnTo>
                    <a:lnTo>
                      <a:pt x="32285" y="21604"/>
                    </a:lnTo>
                    <a:cubicBezTo>
                      <a:pt x="32838" y="21604"/>
                      <a:pt x="33425" y="21465"/>
                      <a:pt x="34151" y="21465"/>
                    </a:cubicBezTo>
                    <a:cubicBezTo>
                      <a:pt x="36605" y="21154"/>
                      <a:pt x="39612" y="20878"/>
                      <a:pt x="42343" y="20428"/>
                    </a:cubicBezTo>
                    <a:lnTo>
                      <a:pt x="42792" y="20428"/>
                    </a:lnTo>
                    <a:cubicBezTo>
                      <a:pt x="45108" y="20152"/>
                      <a:pt x="47113" y="19737"/>
                      <a:pt x="48980" y="19426"/>
                    </a:cubicBezTo>
                    <a:cubicBezTo>
                      <a:pt x="49705" y="19288"/>
                      <a:pt x="50431" y="19149"/>
                      <a:pt x="50984" y="19011"/>
                    </a:cubicBezTo>
                    <a:close/>
                    <a:moveTo>
                      <a:pt x="50431" y="24058"/>
                    </a:moveTo>
                    <a:cubicBezTo>
                      <a:pt x="50570" y="24196"/>
                      <a:pt x="50708" y="24334"/>
                      <a:pt x="50708" y="24472"/>
                    </a:cubicBezTo>
                    <a:cubicBezTo>
                      <a:pt x="50846" y="24611"/>
                      <a:pt x="50846" y="24749"/>
                      <a:pt x="50708" y="24922"/>
                    </a:cubicBezTo>
                    <a:cubicBezTo>
                      <a:pt x="50708" y="25060"/>
                      <a:pt x="50570" y="25060"/>
                      <a:pt x="50431" y="25060"/>
                    </a:cubicBezTo>
                    <a:lnTo>
                      <a:pt x="50431" y="25198"/>
                    </a:lnTo>
                    <a:cubicBezTo>
                      <a:pt x="46525" y="25924"/>
                      <a:pt x="42654" y="26477"/>
                      <a:pt x="39059" y="27065"/>
                    </a:cubicBezTo>
                    <a:cubicBezTo>
                      <a:pt x="38022" y="27203"/>
                      <a:pt x="37020" y="27514"/>
                      <a:pt x="36018" y="27652"/>
                    </a:cubicBezTo>
                    <a:lnTo>
                      <a:pt x="34289" y="27791"/>
                    </a:lnTo>
                    <a:cubicBezTo>
                      <a:pt x="33425" y="27929"/>
                      <a:pt x="32423" y="28067"/>
                      <a:pt x="31420" y="28205"/>
                    </a:cubicBezTo>
                    <a:cubicBezTo>
                      <a:pt x="31282" y="28378"/>
                      <a:pt x="30971" y="28378"/>
                      <a:pt x="30833" y="28378"/>
                    </a:cubicBezTo>
                    <a:cubicBezTo>
                      <a:pt x="28102" y="28793"/>
                      <a:pt x="25233" y="29381"/>
                      <a:pt x="22330" y="29795"/>
                    </a:cubicBezTo>
                    <a:cubicBezTo>
                      <a:pt x="21604" y="30107"/>
                      <a:pt x="20913" y="30245"/>
                      <a:pt x="20325" y="30383"/>
                    </a:cubicBezTo>
                    <a:cubicBezTo>
                      <a:pt x="17456" y="30971"/>
                      <a:pt x="14864" y="31524"/>
                      <a:pt x="12410" y="32250"/>
                    </a:cubicBezTo>
                    <a:lnTo>
                      <a:pt x="12271" y="32250"/>
                    </a:lnTo>
                    <a:cubicBezTo>
                      <a:pt x="11960" y="32250"/>
                      <a:pt x="11822" y="32250"/>
                      <a:pt x="11684" y="32111"/>
                    </a:cubicBezTo>
                    <a:lnTo>
                      <a:pt x="11684" y="31973"/>
                    </a:lnTo>
                    <a:lnTo>
                      <a:pt x="11684" y="31835"/>
                    </a:lnTo>
                    <a:cubicBezTo>
                      <a:pt x="11684" y="31662"/>
                      <a:pt x="11684" y="31524"/>
                      <a:pt x="11822" y="31385"/>
                    </a:cubicBezTo>
                    <a:lnTo>
                      <a:pt x="11822" y="31247"/>
                    </a:lnTo>
                    <a:lnTo>
                      <a:pt x="11960" y="31247"/>
                    </a:lnTo>
                    <a:cubicBezTo>
                      <a:pt x="12548" y="30971"/>
                      <a:pt x="13135" y="30798"/>
                      <a:pt x="13827" y="30660"/>
                    </a:cubicBezTo>
                    <a:cubicBezTo>
                      <a:pt x="15555" y="30245"/>
                      <a:pt x="17594" y="29657"/>
                      <a:pt x="19599" y="29242"/>
                    </a:cubicBezTo>
                    <a:cubicBezTo>
                      <a:pt x="22053" y="28793"/>
                      <a:pt x="24784" y="28205"/>
                      <a:pt x="27964" y="27652"/>
                    </a:cubicBezTo>
                    <a:cubicBezTo>
                      <a:pt x="28517" y="27652"/>
                      <a:pt x="29243" y="27514"/>
                      <a:pt x="29969" y="27341"/>
                    </a:cubicBezTo>
                    <a:cubicBezTo>
                      <a:pt x="30556" y="27203"/>
                      <a:pt x="31109" y="27203"/>
                      <a:pt x="31697" y="27065"/>
                    </a:cubicBezTo>
                    <a:cubicBezTo>
                      <a:pt x="32699" y="26927"/>
                      <a:pt x="33702" y="26788"/>
                      <a:pt x="34739" y="26650"/>
                    </a:cubicBezTo>
                    <a:lnTo>
                      <a:pt x="35015" y="26650"/>
                    </a:lnTo>
                    <a:lnTo>
                      <a:pt x="35741" y="26477"/>
                    </a:lnTo>
                    <a:lnTo>
                      <a:pt x="35879" y="26477"/>
                    </a:lnTo>
                    <a:cubicBezTo>
                      <a:pt x="40477" y="25786"/>
                      <a:pt x="45385" y="25060"/>
                      <a:pt x="50120" y="24058"/>
                    </a:cubicBezTo>
                    <a:close/>
                    <a:moveTo>
                      <a:pt x="55478" y="29381"/>
                    </a:moveTo>
                    <a:cubicBezTo>
                      <a:pt x="55616" y="29519"/>
                      <a:pt x="55754" y="29657"/>
                      <a:pt x="55754" y="29795"/>
                    </a:cubicBezTo>
                    <a:lnTo>
                      <a:pt x="55754" y="29934"/>
                    </a:lnTo>
                    <a:lnTo>
                      <a:pt x="55754" y="30107"/>
                    </a:lnTo>
                    <a:lnTo>
                      <a:pt x="55754" y="30245"/>
                    </a:lnTo>
                    <a:cubicBezTo>
                      <a:pt x="55616" y="30245"/>
                      <a:pt x="55616" y="30383"/>
                      <a:pt x="55478" y="30383"/>
                    </a:cubicBezTo>
                    <a:lnTo>
                      <a:pt x="55305" y="30383"/>
                    </a:lnTo>
                    <a:cubicBezTo>
                      <a:pt x="49844" y="31385"/>
                      <a:pt x="44244" y="32250"/>
                      <a:pt x="38610" y="33114"/>
                    </a:cubicBezTo>
                    <a:cubicBezTo>
                      <a:pt x="29692" y="34565"/>
                      <a:pt x="22330" y="35706"/>
                      <a:pt x="15417" y="36708"/>
                    </a:cubicBezTo>
                    <a:lnTo>
                      <a:pt x="15002" y="36708"/>
                    </a:lnTo>
                    <a:lnTo>
                      <a:pt x="14864" y="36570"/>
                    </a:lnTo>
                    <a:cubicBezTo>
                      <a:pt x="14864" y="36432"/>
                      <a:pt x="14864" y="36432"/>
                      <a:pt x="14691" y="36432"/>
                    </a:cubicBezTo>
                    <a:lnTo>
                      <a:pt x="14691" y="36294"/>
                    </a:lnTo>
                    <a:cubicBezTo>
                      <a:pt x="14691" y="36155"/>
                      <a:pt x="14691" y="36155"/>
                      <a:pt x="14864" y="35983"/>
                    </a:cubicBezTo>
                    <a:lnTo>
                      <a:pt x="14864" y="35844"/>
                    </a:lnTo>
                    <a:cubicBezTo>
                      <a:pt x="14864" y="35844"/>
                      <a:pt x="15002" y="35706"/>
                      <a:pt x="15140" y="35706"/>
                    </a:cubicBezTo>
                    <a:cubicBezTo>
                      <a:pt x="20740" y="34842"/>
                      <a:pt x="26374" y="33978"/>
                      <a:pt x="31835" y="33114"/>
                    </a:cubicBezTo>
                    <a:cubicBezTo>
                      <a:pt x="39612" y="31835"/>
                      <a:pt x="47251" y="30521"/>
                      <a:pt x="55028" y="29381"/>
                    </a:cubicBezTo>
                    <a:close/>
                    <a:moveTo>
                      <a:pt x="54303" y="35844"/>
                    </a:moveTo>
                    <a:cubicBezTo>
                      <a:pt x="54614" y="35844"/>
                      <a:pt x="54890" y="36155"/>
                      <a:pt x="54890" y="36432"/>
                    </a:cubicBezTo>
                    <a:cubicBezTo>
                      <a:pt x="54890" y="36708"/>
                      <a:pt x="54614" y="37020"/>
                      <a:pt x="54303" y="37020"/>
                    </a:cubicBezTo>
                    <a:cubicBezTo>
                      <a:pt x="53162" y="37158"/>
                      <a:pt x="52021" y="37158"/>
                      <a:pt x="50846" y="37296"/>
                    </a:cubicBezTo>
                    <a:cubicBezTo>
                      <a:pt x="48115" y="37434"/>
                      <a:pt x="45385" y="37711"/>
                      <a:pt x="42792" y="38022"/>
                    </a:cubicBezTo>
                    <a:cubicBezTo>
                      <a:pt x="41479" y="38160"/>
                      <a:pt x="40338" y="38298"/>
                      <a:pt x="39059" y="38437"/>
                    </a:cubicBezTo>
                    <a:cubicBezTo>
                      <a:pt x="37746" y="38575"/>
                      <a:pt x="36467" y="38748"/>
                      <a:pt x="35153" y="39024"/>
                    </a:cubicBezTo>
                    <a:cubicBezTo>
                      <a:pt x="29969" y="39888"/>
                      <a:pt x="24922" y="40891"/>
                      <a:pt x="19876" y="42031"/>
                    </a:cubicBezTo>
                    <a:cubicBezTo>
                      <a:pt x="19599" y="42204"/>
                      <a:pt x="19184" y="42204"/>
                      <a:pt x="18735" y="42343"/>
                    </a:cubicBezTo>
                    <a:cubicBezTo>
                      <a:pt x="18147" y="42481"/>
                      <a:pt x="17594" y="42619"/>
                      <a:pt x="16869" y="42896"/>
                    </a:cubicBezTo>
                    <a:lnTo>
                      <a:pt x="16730" y="42896"/>
                    </a:lnTo>
                    <a:cubicBezTo>
                      <a:pt x="16592" y="42896"/>
                      <a:pt x="16419" y="42757"/>
                      <a:pt x="16419" y="42619"/>
                    </a:cubicBezTo>
                    <a:cubicBezTo>
                      <a:pt x="16281" y="42619"/>
                      <a:pt x="16281" y="42481"/>
                      <a:pt x="16281" y="42481"/>
                    </a:cubicBezTo>
                    <a:cubicBezTo>
                      <a:pt x="16143" y="42343"/>
                      <a:pt x="16143" y="42204"/>
                      <a:pt x="16281" y="42031"/>
                    </a:cubicBezTo>
                    <a:cubicBezTo>
                      <a:pt x="16281" y="41893"/>
                      <a:pt x="16419" y="41893"/>
                      <a:pt x="16419" y="41755"/>
                    </a:cubicBezTo>
                    <a:lnTo>
                      <a:pt x="16592" y="41755"/>
                    </a:lnTo>
                    <a:cubicBezTo>
                      <a:pt x="17456" y="41478"/>
                      <a:pt x="18147" y="41340"/>
                      <a:pt x="19012" y="41167"/>
                    </a:cubicBezTo>
                    <a:cubicBezTo>
                      <a:pt x="21051" y="40614"/>
                      <a:pt x="23056" y="40165"/>
                      <a:pt x="25060" y="39750"/>
                    </a:cubicBezTo>
                    <a:cubicBezTo>
                      <a:pt x="27376" y="39163"/>
                      <a:pt x="29692" y="38748"/>
                      <a:pt x="31973" y="38298"/>
                    </a:cubicBezTo>
                    <a:cubicBezTo>
                      <a:pt x="39474" y="37020"/>
                      <a:pt x="46975" y="36294"/>
                      <a:pt x="54303" y="35844"/>
                    </a:cubicBezTo>
                    <a:close/>
                    <a:moveTo>
                      <a:pt x="55616" y="42896"/>
                    </a:moveTo>
                    <a:cubicBezTo>
                      <a:pt x="55893" y="42896"/>
                      <a:pt x="56169" y="43207"/>
                      <a:pt x="56169" y="43483"/>
                    </a:cubicBezTo>
                    <a:cubicBezTo>
                      <a:pt x="56169" y="43760"/>
                      <a:pt x="55893" y="44071"/>
                      <a:pt x="55616" y="44071"/>
                    </a:cubicBezTo>
                    <a:lnTo>
                      <a:pt x="53888" y="44071"/>
                    </a:lnTo>
                    <a:cubicBezTo>
                      <a:pt x="48703" y="44071"/>
                      <a:pt x="43380" y="44347"/>
                      <a:pt x="37884" y="45073"/>
                    </a:cubicBezTo>
                    <a:cubicBezTo>
                      <a:pt x="36467" y="45350"/>
                      <a:pt x="34877" y="45488"/>
                      <a:pt x="33425" y="45799"/>
                    </a:cubicBezTo>
                    <a:cubicBezTo>
                      <a:pt x="30245" y="46352"/>
                      <a:pt x="26962" y="46940"/>
                      <a:pt x="23782" y="47804"/>
                    </a:cubicBezTo>
                    <a:cubicBezTo>
                      <a:pt x="23643" y="47804"/>
                      <a:pt x="23332" y="47942"/>
                      <a:pt x="23056" y="47942"/>
                    </a:cubicBezTo>
                    <a:cubicBezTo>
                      <a:pt x="22779" y="48080"/>
                      <a:pt x="22468" y="48080"/>
                      <a:pt x="22192" y="48253"/>
                    </a:cubicBezTo>
                    <a:lnTo>
                      <a:pt x="22053" y="48253"/>
                    </a:lnTo>
                    <a:cubicBezTo>
                      <a:pt x="21915" y="48253"/>
                      <a:pt x="21777" y="48080"/>
                      <a:pt x="21777" y="48080"/>
                    </a:cubicBezTo>
                    <a:cubicBezTo>
                      <a:pt x="21604" y="47942"/>
                      <a:pt x="21604" y="47942"/>
                      <a:pt x="21466" y="47804"/>
                    </a:cubicBezTo>
                    <a:lnTo>
                      <a:pt x="21466" y="47666"/>
                    </a:lnTo>
                    <a:cubicBezTo>
                      <a:pt x="21466" y="47527"/>
                      <a:pt x="21466" y="47527"/>
                      <a:pt x="21604" y="47389"/>
                    </a:cubicBezTo>
                    <a:lnTo>
                      <a:pt x="21604" y="47216"/>
                    </a:lnTo>
                    <a:lnTo>
                      <a:pt x="21777" y="47216"/>
                    </a:lnTo>
                    <a:cubicBezTo>
                      <a:pt x="21777" y="47078"/>
                      <a:pt x="21915" y="47078"/>
                      <a:pt x="21915" y="47078"/>
                    </a:cubicBezTo>
                    <a:cubicBezTo>
                      <a:pt x="24369" y="46525"/>
                      <a:pt x="26962" y="45937"/>
                      <a:pt x="29381" y="45350"/>
                    </a:cubicBezTo>
                    <a:cubicBezTo>
                      <a:pt x="30107" y="45211"/>
                      <a:pt x="30971" y="45073"/>
                      <a:pt x="31697" y="44935"/>
                    </a:cubicBezTo>
                    <a:cubicBezTo>
                      <a:pt x="32146" y="44797"/>
                      <a:pt x="32561" y="44797"/>
                      <a:pt x="33010" y="44624"/>
                    </a:cubicBezTo>
                    <a:cubicBezTo>
                      <a:pt x="40062" y="43483"/>
                      <a:pt x="47113" y="42896"/>
                      <a:pt x="53888" y="42896"/>
                    </a:cubicBezTo>
                    <a:close/>
                    <a:moveTo>
                      <a:pt x="61803" y="47804"/>
                    </a:moveTo>
                    <a:cubicBezTo>
                      <a:pt x="61941" y="47804"/>
                      <a:pt x="62080" y="47804"/>
                      <a:pt x="62218" y="47942"/>
                    </a:cubicBezTo>
                    <a:cubicBezTo>
                      <a:pt x="62218" y="48080"/>
                      <a:pt x="62391" y="48253"/>
                      <a:pt x="62391" y="48391"/>
                    </a:cubicBezTo>
                    <a:cubicBezTo>
                      <a:pt x="62391" y="48530"/>
                      <a:pt x="62218" y="48668"/>
                      <a:pt x="62218" y="48668"/>
                    </a:cubicBezTo>
                    <a:cubicBezTo>
                      <a:pt x="62218" y="48806"/>
                      <a:pt x="62080" y="48806"/>
                      <a:pt x="62080" y="48806"/>
                    </a:cubicBezTo>
                    <a:lnTo>
                      <a:pt x="61941" y="48944"/>
                    </a:lnTo>
                    <a:lnTo>
                      <a:pt x="61803" y="48944"/>
                    </a:lnTo>
                    <a:cubicBezTo>
                      <a:pt x="60075" y="49117"/>
                      <a:pt x="58347" y="49256"/>
                      <a:pt x="56895" y="49394"/>
                    </a:cubicBezTo>
                    <a:lnTo>
                      <a:pt x="56618" y="49394"/>
                    </a:lnTo>
                    <a:lnTo>
                      <a:pt x="55305" y="49532"/>
                    </a:lnTo>
                    <a:cubicBezTo>
                      <a:pt x="54441" y="49670"/>
                      <a:pt x="53750" y="49670"/>
                      <a:pt x="52885" y="49809"/>
                    </a:cubicBezTo>
                    <a:cubicBezTo>
                      <a:pt x="52436" y="49809"/>
                      <a:pt x="52021" y="49809"/>
                      <a:pt x="51572" y="49981"/>
                    </a:cubicBezTo>
                    <a:lnTo>
                      <a:pt x="51295" y="49981"/>
                    </a:lnTo>
                    <a:cubicBezTo>
                      <a:pt x="50293" y="49981"/>
                      <a:pt x="49429" y="50120"/>
                      <a:pt x="48392" y="50258"/>
                    </a:cubicBezTo>
                    <a:cubicBezTo>
                      <a:pt x="47839" y="50258"/>
                      <a:pt x="47251" y="50258"/>
                      <a:pt x="46664" y="50396"/>
                    </a:cubicBezTo>
                    <a:cubicBezTo>
                      <a:pt x="45800" y="50534"/>
                      <a:pt x="45108" y="50534"/>
                      <a:pt x="44244" y="50673"/>
                    </a:cubicBezTo>
                    <a:lnTo>
                      <a:pt x="44071" y="50673"/>
                    </a:lnTo>
                    <a:cubicBezTo>
                      <a:pt x="43933" y="50846"/>
                      <a:pt x="43795" y="50846"/>
                      <a:pt x="43657" y="50846"/>
                    </a:cubicBezTo>
                    <a:cubicBezTo>
                      <a:pt x="43380" y="50846"/>
                      <a:pt x="43069" y="50846"/>
                      <a:pt x="42792" y="50984"/>
                    </a:cubicBezTo>
                    <a:lnTo>
                      <a:pt x="42205" y="50984"/>
                    </a:lnTo>
                    <a:cubicBezTo>
                      <a:pt x="41790" y="51122"/>
                      <a:pt x="41202" y="51122"/>
                      <a:pt x="40788" y="51260"/>
                    </a:cubicBezTo>
                    <a:lnTo>
                      <a:pt x="40477" y="51260"/>
                    </a:lnTo>
                    <a:cubicBezTo>
                      <a:pt x="39612" y="51399"/>
                      <a:pt x="38748" y="51537"/>
                      <a:pt x="38022" y="51710"/>
                    </a:cubicBezTo>
                    <a:cubicBezTo>
                      <a:pt x="36605" y="51848"/>
                      <a:pt x="35153" y="52124"/>
                      <a:pt x="33702" y="52263"/>
                    </a:cubicBezTo>
                    <a:lnTo>
                      <a:pt x="32285" y="52574"/>
                    </a:lnTo>
                    <a:lnTo>
                      <a:pt x="32146" y="52574"/>
                    </a:lnTo>
                    <a:lnTo>
                      <a:pt x="31973" y="52712"/>
                    </a:lnTo>
                    <a:lnTo>
                      <a:pt x="31109" y="52712"/>
                    </a:lnTo>
                    <a:lnTo>
                      <a:pt x="30556" y="52850"/>
                    </a:lnTo>
                    <a:cubicBezTo>
                      <a:pt x="29830" y="52989"/>
                      <a:pt x="29105" y="53127"/>
                      <a:pt x="28379" y="53265"/>
                    </a:cubicBezTo>
                    <a:cubicBezTo>
                      <a:pt x="27515" y="53438"/>
                      <a:pt x="26650" y="53438"/>
                      <a:pt x="25925" y="53576"/>
                    </a:cubicBezTo>
                    <a:lnTo>
                      <a:pt x="25372" y="53576"/>
                    </a:lnTo>
                    <a:lnTo>
                      <a:pt x="25060" y="53714"/>
                    </a:lnTo>
                    <a:lnTo>
                      <a:pt x="24507" y="53714"/>
                    </a:lnTo>
                    <a:cubicBezTo>
                      <a:pt x="24369" y="53714"/>
                      <a:pt x="24058" y="53714"/>
                      <a:pt x="23782" y="53853"/>
                    </a:cubicBezTo>
                    <a:lnTo>
                      <a:pt x="23332" y="53853"/>
                    </a:lnTo>
                    <a:cubicBezTo>
                      <a:pt x="22917" y="53991"/>
                      <a:pt x="22468" y="53991"/>
                      <a:pt x="22192" y="54129"/>
                    </a:cubicBezTo>
                    <a:cubicBezTo>
                      <a:pt x="21604" y="54129"/>
                      <a:pt x="21189" y="54302"/>
                      <a:pt x="20740" y="54440"/>
                    </a:cubicBezTo>
                    <a:lnTo>
                      <a:pt x="20740" y="54579"/>
                    </a:lnTo>
                    <a:cubicBezTo>
                      <a:pt x="20602" y="54579"/>
                      <a:pt x="20463" y="54579"/>
                      <a:pt x="20463" y="54440"/>
                    </a:cubicBezTo>
                    <a:lnTo>
                      <a:pt x="20325" y="54440"/>
                    </a:lnTo>
                    <a:cubicBezTo>
                      <a:pt x="20325" y="54440"/>
                      <a:pt x="20187" y="54302"/>
                      <a:pt x="20187" y="54129"/>
                    </a:cubicBezTo>
                    <a:cubicBezTo>
                      <a:pt x="20049" y="53991"/>
                      <a:pt x="20187" y="53991"/>
                      <a:pt x="20187" y="53991"/>
                    </a:cubicBezTo>
                    <a:lnTo>
                      <a:pt x="20187" y="53853"/>
                    </a:lnTo>
                    <a:lnTo>
                      <a:pt x="20187" y="53714"/>
                    </a:lnTo>
                    <a:lnTo>
                      <a:pt x="20463" y="53438"/>
                    </a:lnTo>
                    <a:cubicBezTo>
                      <a:pt x="21327" y="52989"/>
                      <a:pt x="22330" y="52850"/>
                      <a:pt x="23194" y="52712"/>
                    </a:cubicBezTo>
                    <a:cubicBezTo>
                      <a:pt x="23920" y="52574"/>
                      <a:pt x="24646" y="52574"/>
                      <a:pt x="25372" y="52401"/>
                    </a:cubicBezTo>
                    <a:lnTo>
                      <a:pt x="25648" y="52401"/>
                    </a:lnTo>
                    <a:cubicBezTo>
                      <a:pt x="26097" y="52401"/>
                      <a:pt x="26512" y="52401"/>
                      <a:pt x="26962" y="52263"/>
                    </a:cubicBezTo>
                    <a:cubicBezTo>
                      <a:pt x="27653" y="52263"/>
                      <a:pt x="28379" y="52124"/>
                      <a:pt x="28966" y="51986"/>
                    </a:cubicBezTo>
                    <a:lnTo>
                      <a:pt x="29105" y="51986"/>
                    </a:lnTo>
                    <a:lnTo>
                      <a:pt x="29830" y="51848"/>
                    </a:lnTo>
                    <a:cubicBezTo>
                      <a:pt x="30833" y="51710"/>
                      <a:pt x="31835" y="51537"/>
                      <a:pt x="32838" y="51260"/>
                    </a:cubicBezTo>
                    <a:cubicBezTo>
                      <a:pt x="34739" y="50984"/>
                      <a:pt x="36743" y="50673"/>
                      <a:pt x="38748" y="50396"/>
                    </a:cubicBezTo>
                    <a:cubicBezTo>
                      <a:pt x="43380" y="49670"/>
                      <a:pt x="46837" y="49117"/>
                      <a:pt x="50293" y="48806"/>
                    </a:cubicBezTo>
                    <a:lnTo>
                      <a:pt x="51848" y="48806"/>
                    </a:lnTo>
                    <a:lnTo>
                      <a:pt x="52021" y="48668"/>
                    </a:lnTo>
                    <a:lnTo>
                      <a:pt x="53162" y="48668"/>
                    </a:lnTo>
                    <a:cubicBezTo>
                      <a:pt x="54026" y="48530"/>
                      <a:pt x="55028" y="48391"/>
                      <a:pt x="56031" y="48391"/>
                    </a:cubicBezTo>
                    <a:lnTo>
                      <a:pt x="56480" y="48253"/>
                    </a:lnTo>
                    <a:lnTo>
                      <a:pt x="56618" y="48253"/>
                    </a:lnTo>
                    <a:cubicBezTo>
                      <a:pt x="57759" y="48080"/>
                      <a:pt x="59073" y="47942"/>
                      <a:pt x="60490" y="47942"/>
                    </a:cubicBezTo>
                    <a:cubicBezTo>
                      <a:pt x="60939" y="47804"/>
                      <a:pt x="61354" y="47804"/>
                      <a:pt x="61803" y="47804"/>
                    </a:cubicBezTo>
                    <a:close/>
                    <a:moveTo>
                      <a:pt x="30418" y="0"/>
                    </a:moveTo>
                    <a:cubicBezTo>
                      <a:pt x="28517" y="139"/>
                      <a:pt x="26650" y="277"/>
                      <a:pt x="24507" y="415"/>
                    </a:cubicBezTo>
                    <a:cubicBezTo>
                      <a:pt x="23643" y="415"/>
                      <a:pt x="22641" y="553"/>
                      <a:pt x="21604" y="726"/>
                    </a:cubicBezTo>
                    <a:cubicBezTo>
                      <a:pt x="20740" y="726"/>
                      <a:pt x="19737" y="865"/>
                      <a:pt x="18735" y="1003"/>
                    </a:cubicBezTo>
                    <a:cubicBezTo>
                      <a:pt x="18147" y="1003"/>
                      <a:pt x="17594" y="1141"/>
                      <a:pt x="16869" y="1141"/>
                    </a:cubicBezTo>
                    <a:lnTo>
                      <a:pt x="16419" y="1279"/>
                    </a:lnTo>
                    <a:lnTo>
                      <a:pt x="16004" y="1279"/>
                    </a:lnTo>
                    <a:lnTo>
                      <a:pt x="15728" y="1418"/>
                    </a:lnTo>
                    <a:lnTo>
                      <a:pt x="15417" y="1418"/>
                    </a:lnTo>
                    <a:cubicBezTo>
                      <a:pt x="14691" y="1418"/>
                      <a:pt x="13827" y="1590"/>
                      <a:pt x="13135" y="1729"/>
                    </a:cubicBezTo>
                    <a:cubicBezTo>
                      <a:pt x="11960" y="1867"/>
                      <a:pt x="11096" y="1867"/>
                      <a:pt x="10232" y="2005"/>
                    </a:cubicBezTo>
                    <a:lnTo>
                      <a:pt x="8815" y="2005"/>
                    </a:lnTo>
                    <a:cubicBezTo>
                      <a:pt x="8642" y="2005"/>
                      <a:pt x="8504" y="2005"/>
                      <a:pt x="8366" y="2143"/>
                    </a:cubicBezTo>
                    <a:lnTo>
                      <a:pt x="8089" y="2143"/>
                    </a:lnTo>
                    <a:cubicBezTo>
                      <a:pt x="8227" y="2454"/>
                      <a:pt x="8227" y="2731"/>
                      <a:pt x="8366" y="3146"/>
                    </a:cubicBezTo>
                    <a:cubicBezTo>
                      <a:pt x="8504" y="3457"/>
                      <a:pt x="8504" y="3595"/>
                      <a:pt x="8642" y="3872"/>
                    </a:cubicBezTo>
                    <a:cubicBezTo>
                      <a:pt x="8642" y="4010"/>
                      <a:pt x="8815" y="4321"/>
                      <a:pt x="8815" y="4459"/>
                    </a:cubicBezTo>
                    <a:cubicBezTo>
                      <a:pt x="8953" y="4736"/>
                      <a:pt x="8953" y="4874"/>
                      <a:pt x="9091" y="5185"/>
                    </a:cubicBezTo>
                    <a:cubicBezTo>
                      <a:pt x="9091" y="5323"/>
                      <a:pt x="9230" y="5462"/>
                      <a:pt x="9230" y="5738"/>
                    </a:cubicBezTo>
                    <a:cubicBezTo>
                      <a:pt x="9506" y="6326"/>
                      <a:pt x="9679" y="6913"/>
                      <a:pt x="9956" y="7466"/>
                    </a:cubicBezTo>
                    <a:lnTo>
                      <a:pt x="9956" y="7639"/>
                    </a:lnTo>
                    <a:cubicBezTo>
                      <a:pt x="10543" y="9056"/>
                      <a:pt x="11096" y="10646"/>
                      <a:pt x="11684" y="12236"/>
                    </a:cubicBezTo>
                    <a:lnTo>
                      <a:pt x="11684" y="12513"/>
                    </a:lnTo>
                    <a:lnTo>
                      <a:pt x="11545" y="12651"/>
                    </a:lnTo>
                    <a:cubicBezTo>
                      <a:pt x="11545" y="12824"/>
                      <a:pt x="11407" y="12824"/>
                      <a:pt x="11407" y="12824"/>
                    </a:cubicBezTo>
                    <a:lnTo>
                      <a:pt x="5773" y="12824"/>
                    </a:lnTo>
                    <a:cubicBezTo>
                      <a:pt x="5635" y="12824"/>
                      <a:pt x="5358" y="12824"/>
                      <a:pt x="5047" y="12962"/>
                    </a:cubicBezTo>
                    <a:cubicBezTo>
                      <a:pt x="4045" y="13101"/>
                      <a:pt x="3181" y="13101"/>
                      <a:pt x="2317" y="13101"/>
                    </a:cubicBezTo>
                    <a:cubicBezTo>
                      <a:pt x="1452" y="13101"/>
                      <a:pt x="727" y="13101"/>
                      <a:pt x="1" y="12962"/>
                    </a:cubicBezTo>
                    <a:lnTo>
                      <a:pt x="1" y="12962"/>
                    </a:lnTo>
                    <a:cubicBezTo>
                      <a:pt x="1" y="13101"/>
                      <a:pt x="174" y="13377"/>
                      <a:pt x="174" y="13515"/>
                    </a:cubicBezTo>
                    <a:cubicBezTo>
                      <a:pt x="588" y="14829"/>
                      <a:pt x="1038" y="16108"/>
                      <a:pt x="1452" y="17559"/>
                    </a:cubicBezTo>
                    <a:cubicBezTo>
                      <a:pt x="1902" y="18700"/>
                      <a:pt x="2455" y="20014"/>
                      <a:pt x="2904" y="21465"/>
                    </a:cubicBezTo>
                    <a:cubicBezTo>
                      <a:pt x="3768" y="23747"/>
                      <a:pt x="4632" y="26062"/>
                      <a:pt x="5635" y="28793"/>
                    </a:cubicBezTo>
                    <a:cubicBezTo>
                      <a:pt x="7087" y="32699"/>
                      <a:pt x="8366" y="36155"/>
                      <a:pt x="9679" y="39612"/>
                    </a:cubicBezTo>
                    <a:cubicBezTo>
                      <a:pt x="11234" y="43483"/>
                      <a:pt x="12548" y="46801"/>
                      <a:pt x="14000" y="49809"/>
                    </a:cubicBezTo>
                    <a:cubicBezTo>
                      <a:pt x="14276" y="50534"/>
                      <a:pt x="14553" y="51122"/>
                      <a:pt x="14864" y="51710"/>
                    </a:cubicBezTo>
                    <a:cubicBezTo>
                      <a:pt x="15002" y="51986"/>
                      <a:pt x="15140" y="52263"/>
                      <a:pt x="15279" y="52574"/>
                    </a:cubicBezTo>
                    <a:cubicBezTo>
                      <a:pt x="15555" y="53127"/>
                      <a:pt x="15866" y="53714"/>
                      <a:pt x="16004" y="54302"/>
                    </a:cubicBezTo>
                    <a:cubicBezTo>
                      <a:pt x="16419" y="54993"/>
                      <a:pt x="16869" y="55857"/>
                      <a:pt x="17283" y="56583"/>
                    </a:cubicBezTo>
                    <a:cubicBezTo>
                      <a:pt x="17283" y="56722"/>
                      <a:pt x="17283" y="56894"/>
                      <a:pt x="17456" y="57033"/>
                    </a:cubicBezTo>
                    <a:lnTo>
                      <a:pt x="17594" y="57171"/>
                    </a:lnTo>
                    <a:lnTo>
                      <a:pt x="17594" y="57309"/>
                    </a:lnTo>
                    <a:cubicBezTo>
                      <a:pt x="17733" y="57586"/>
                      <a:pt x="18009" y="57897"/>
                      <a:pt x="18147" y="58173"/>
                    </a:cubicBezTo>
                    <a:cubicBezTo>
                      <a:pt x="18147" y="58312"/>
                      <a:pt x="18320" y="58312"/>
                      <a:pt x="18320" y="58312"/>
                    </a:cubicBezTo>
                    <a:lnTo>
                      <a:pt x="18459" y="58312"/>
                    </a:lnTo>
                    <a:lnTo>
                      <a:pt x="18459" y="58450"/>
                    </a:lnTo>
                    <a:lnTo>
                      <a:pt x="19184" y="58450"/>
                    </a:lnTo>
                    <a:lnTo>
                      <a:pt x="19461" y="58623"/>
                    </a:lnTo>
                    <a:lnTo>
                      <a:pt x="22468" y="58623"/>
                    </a:lnTo>
                    <a:cubicBezTo>
                      <a:pt x="24196" y="58761"/>
                      <a:pt x="26097" y="58761"/>
                      <a:pt x="27826" y="58761"/>
                    </a:cubicBezTo>
                    <a:lnTo>
                      <a:pt x="31109" y="58761"/>
                    </a:lnTo>
                    <a:cubicBezTo>
                      <a:pt x="31282" y="58761"/>
                      <a:pt x="31559" y="58761"/>
                      <a:pt x="31835" y="58623"/>
                    </a:cubicBezTo>
                    <a:lnTo>
                      <a:pt x="32561" y="58623"/>
                    </a:lnTo>
                    <a:cubicBezTo>
                      <a:pt x="34428" y="58623"/>
                      <a:pt x="36467" y="58450"/>
                      <a:pt x="38472" y="58173"/>
                    </a:cubicBezTo>
                    <a:cubicBezTo>
                      <a:pt x="39059" y="58173"/>
                      <a:pt x="39612" y="58035"/>
                      <a:pt x="40062" y="58035"/>
                    </a:cubicBezTo>
                    <a:cubicBezTo>
                      <a:pt x="40788" y="57897"/>
                      <a:pt x="41479" y="57897"/>
                      <a:pt x="42343" y="57759"/>
                    </a:cubicBezTo>
                    <a:cubicBezTo>
                      <a:pt x="43207" y="57586"/>
                      <a:pt x="43933" y="57447"/>
                      <a:pt x="44797" y="57309"/>
                    </a:cubicBezTo>
                    <a:lnTo>
                      <a:pt x="44935" y="57309"/>
                    </a:lnTo>
                    <a:cubicBezTo>
                      <a:pt x="45247" y="57309"/>
                      <a:pt x="45523" y="57309"/>
                      <a:pt x="45972" y="57171"/>
                    </a:cubicBezTo>
                    <a:cubicBezTo>
                      <a:pt x="46387" y="57171"/>
                      <a:pt x="46975" y="57033"/>
                      <a:pt x="47390" y="57033"/>
                    </a:cubicBezTo>
                    <a:lnTo>
                      <a:pt x="47390" y="56894"/>
                    </a:lnTo>
                    <a:cubicBezTo>
                      <a:pt x="47839" y="56894"/>
                      <a:pt x="48115" y="56894"/>
                      <a:pt x="48565" y="56722"/>
                    </a:cubicBezTo>
                    <a:cubicBezTo>
                      <a:pt x="48980" y="56722"/>
                      <a:pt x="49429" y="56583"/>
                      <a:pt x="49844" y="56445"/>
                    </a:cubicBezTo>
                    <a:lnTo>
                      <a:pt x="50120" y="56445"/>
                    </a:lnTo>
                    <a:cubicBezTo>
                      <a:pt x="50431" y="56445"/>
                      <a:pt x="50708" y="56307"/>
                      <a:pt x="50984" y="56307"/>
                    </a:cubicBezTo>
                    <a:cubicBezTo>
                      <a:pt x="51572" y="56169"/>
                      <a:pt x="52298" y="56030"/>
                      <a:pt x="52885" y="55857"/>
                    </a:cubicBezTo>
                    <a:cubicBezTo>
                      <a:pt x="52885" y="55857"/>
                      <a:pt x="53024" y="55857"/>
                      <a:pt x="53024" y="55719"/>
                    </a:cubicBezTo>
                    <a:lnTo>
                      <a:pt x="53577" y="55719"/>
                    </a:lnTo>
                    <a:cubicBezTo>
                      <a:pt x="53577" y="55581"/>
                      <a:pt x="53577" y="55581"/>
                      <a:pt x="53750" y="55581"/>
                    </a:cubicBezTo>
                    <a:cubicBezTo>
                      <a:pt x="54164" y="55443"/>
                      <a:pt x="54614" y="55443"/>
                      <a:pt x="55028" y="55304"/>
                    </a:cubicBezTo>
                    <a:lnTo>
                      <a:pt x="55167" y="55304"/>
                    </a:lnTo>
                    <a:cubicBezTo>
                      <a:pt x="55167" y="55304"/>
                      <a:pt x="55305" y="55304"/>
                      <a:pt x="55305" y="55166"/>
                    </a:cubicBezTo>
                    <a:lnTo>
                      <a:pt x="55478" y="55166"/>
                    </a:lnTo>
                    <a:cubicBezTo>
                      <a:pt x="55754" y="55166"/>
                      <a:pt x="56031" y="55166"/>
                      <a:pt x="56342" y="54993"/>
                    </a:cubicBezTo>
                    <a:lnTo>
                      <a:pt x="56618" y="54993"/>
                    </a:lnTo>
                    <a:lnTo>
                      <a:pt x="56618" y="54855"/>
                    </a:lnTo>
                    <a:lnTo>
                      <a:pt x="56757" y="54855"/>
                    </a:lnTo>
                    <a:lnTo>
                      <a:pt x="56895" y="54993"/>
                    </a:lnTo>
                    <a:lnTo>
                      <a:pt x="57483" y="54855"/>
                    </a:lnTo>
                    <a:lnTo>
                      <a:pt x="57621" y="54855"/>
                    </a:lnTo>
                    <a:cubicBezTo>
                      <a:pt x="58070" y="54717"/>
                      <a:pt x="58623" y="54717"/>
                      <a:pt x="59073" y="54579"/>
                    </a:cubicBezTo>
                    <a:cubicBezTo>
                      <a:pt x="59487" y="54579"/>
                      <a:pt x="60075" y="54440"/>
                      <a:pt x="60663" y="54302"/>
                    </a:cubicBezTo>
                    <a:lnTo>
                      <a:pt x="60939" y="54302"/>
                    </a:lnTo>
                    <a:cubicBezTo>
                      <a:pt x="61354" y="54129"/>
                      <a:pt x="61803" y="53991"/>
                      <a:pt x="62218" y="53991"/>
                    </a:cubicBezTo>
                    <a:cubicBezTo>
                      <a:pt x="62667" y="53853"/>
                      <a:pt x="62944" y="53853"/>
                      <a:pt x="63393" y="53714"/>
                    </a:cubicBezTo>
                    <a:cubicBezTo>
                      <a:pt x="63531" y="53576"/>
                      <a:pt x="63808" y="53576"/>
                      <a:pt x="64119" y="53438"/>
                    </a:cubicBezTo>
                    <a:lnTo>
                      <a:pt x="64396" y="53438"/>
                    </a:lnTo>
                    <a:cubicBezTo>
                      <a:pt x="64534" y="53265"/>
                      <a:pt x="64672" y="53265"/>
                      <a:pt x="64810" y="53127"/>
                    </a:cubicBezTo>
                    <a:cubicBezTo>
                      <a:pt x="64983" y="53127"/>
                      <a:pt x="65121" y="52989"/>
                      <a:pt x="65260" y="52989"/>
                    </a:cubicBezTo>
                    <a:cubicBezTo>
                      <a:pt x="65398" y="52989"/>
                      <a:pt x="65398" y="52850"/>
                      <a:pt x="65536" y="52850"/>
                    </a:cubicBezTo>
                    <a:cubicBezTo>
                      <a:pt x="65536" y="52850"/>
                      <a:pt x="65536" y="52712"/>
                      <a:pt x="65675" y="52712"/>
                    </a:cubicBezTo>
                    <a:lnTo>
                      <a:pt x="65675" y="52401"/>
                    </a:lnTo>
                    <a:lnTo>
                      <a:pt x="65675" y="52263"/>
                    </a:lnTo>
                    <a:cubicBezTo>
                      <a:pt x="64983" y="49809"/>
                      <a:pt x="64119" y="47078"/>
                      <a:pt x="63082" y="44209"/>
                    </a:cubicBezTo>
                    <a:cubicBezTo>
                      <a:pt x="62529" y="42619"/>
                      <a:pt x="62080" y="41167"/>
                      <a:pt x="61665" y="39750"/>
                    </a:cubicBezTo>
                    <a:lnTo>
                      <a:pt x="61216" y="38575"/>
                    </a:lnTo>
                    <a:lnTo>
                      <a:pt x="60801" y="37296"/>
                    </a:lnTo>
                    <a:lnTo>
                      <a:pt x="60490" y="36432"/>
                    </a:lnTo>
                    <a:lnTo>
                      <a:pt x="59487" y="33114"/>
                    </a:lnTo>
                    <a:cubicBezTo>
                      <a:pt x="59211" y="32111"/>
                      <a:pt x="58934" y="31247"/>
                      <a:pt x="58623" y="30245"/>
                    </a:cubicBezTo>
                    <a:lnTo>
                      <a:pt x="58208" y="29381"/>
                    </a:lnTo>
                    <a:cubicBezTo>
                      <a:pt x="58070" y="28793"/>
                      <a:pt x="57897" y="28205"/>
                      <a:pt x="57621" y="27514"/>
                    </a:cubicBezTo>
                    <a:cubicBezTo>
                      <a:pt x="57206" y="25924"/>
                      <a:pt x="56480" y="24196"/>
                      <a:pt x="55893" y="22329"/>
                    </a:cubicBezTo>
                    <a:cubicBezTo>
                      <a:pt x="55478" y="21292"/>
                      <a:pt x="55028" y="20152"/>
                      <a:pt x="54614" y="19149"/>
                    </a:cubicBezTo>
                    <a:cubicBezTo>
                      <a:pt x="54441" y="18873"/>
                      <a:pt x="54303" y="18424"/>
                      <a:pt x="54164" y="18147"/>
                    </a:cubicBezTo>
                    <a:cubicBezTo>
                      <a:pt x="53750" y="17145"/>
                      <a:pt x="53438" y="15969"/>
                      <a:pt x="53024" y="14967"/>
                    </a:cubicBezTo>
                    <a:lnTo>
                      <a:pt x="52885" y="14829"/>
                    </a:lnTo>
                    <a:lnTo>
                      <a:pt x="52885" y="14691"/>
                    </a:lnTo>
                    <a:lnTo>
                      <a:pt x="52885" y="14552"/>
                    </a:lnTo>
                    <a:cubicBezTo>
                      <a:pt x="52298" y="13239"/>
                      <a:pt x="51710" y="11787"/>
                      <a:pt x="51157" y="10508"/>
                    </a:cubicBezTo>
                    <a:lnTo>
                      <a:pt x="51157" y="10232"/>
                    </a:lnTo>
                    <a:cubicBezTo>
                      <a:pt x="49982" y="7328"/>
                      <a:pt x="48980" y="4459"/>
                      <a:pt x="47977" y="1590"/>
                    </a:cubicBezTo>
                    <a:cubicBezTo>
                      <a:pt x="47528" y="1418"/>
                      <a:pt x="46975" y="1279"/>
                      <a:pt x="46387" y="1141"/>
                    </a:cubicBezTo>
                    <a:cubicBezTo>
                      <a:pt x="44797" y="865"/>
                      <a:pt x="43069" y="553"/>
                      <a:pt x="41064" y="415"/>
                    </a:cubicBezTo>
                    <a:cubicBezTo>
                      <a:pt x="38472" y="139"/>
                      <a:pt x="36018" y="0"/>
                      <a:pt x="334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8"/>
              <p:cNvSpPr/>
              <p:nvPr/>
            </p:nvSpPr>
            <p:spPr>
              <a:xfrm>
                <a:off x="4001478" y="3571752"/>
                <a:ext cx="928730" cy="920648"/>
              </a:xfrm>
              <a:custGeom>
                <a:avLst/>
                <a:gdLst/>
                <a:ahLst/>
                <a:cxnLst/>
                <a:rect l="l" t="t" r="r" b="b"/>
                <a:pathLst>
                  <a:path w="51711" h="51261" extrusionOk="0">
                    <a:moveTo>
                      <a:pt x="46249" y="39474"/>
                    </a:moveTo>
                    <a:lnTo>
                      <a:pt x="45748" y="39612"/>
                    </a:lnTo>
                    <a:lnTo>
                      <a:pt x="46111" y="39612"/>
                    </a:lnTo>
                    <a:lnTo>
                      <a:pt x="46249" y="39474"/>
                    </a:lnTo>
                    <a:close/>
                    <a:moveTo>
                      <a:pt x="6499" y="1"/>
                    </a:moveTo>
                    <a:cubicBezTo>
                      <a:pt x="6050" y="139"/>
                      <a:pt x="5635" y="277"/>
                      <a:pt x="5185" y="450"/>
                    </a:cubicBezTo>
                    <a:cubicBezTo>
                      <a:pt x="4632" y="588"/>
                      <a:pt x="3907" y="865"/>
                      <a:pt x="3319" y="1003"/>
                    </a:cubicBezTo>
                    <a:cubicBezTo>
                      <a:pt x="3042" y="1003"/>
                      <a:pt x="2731" y="1141"/>
                      <a:pt x="2455" y="1141"/>
                    </a:cubicBezTo>
                    <a:cubicBezTo>
                      <a:pt x="1729" y="1314"/>
                      <a:pt x="865" y="1452"/>
                      <a:pt x="1" y="1591"/>
                    </a:cubicBezTo>
                    <a:lnTo>
                      <a:pt x="1" y="1867"/>
                    </a:lnTo>
                    <a:cubicBezTo>
                      <a:pt x="139" y="2178"/>
                      <a:pt x="312" y="2593"/>
                      <a:pt x="450" y="3042"/>
                    </a:cubicBezTo>
                    <a:cubicBezTo>
                      <a:pt x="450" y="3181"/>
                      <a:pt x="588" y="3319"/>
                      <a:pt x="588" y="3457"/>
                    </a:cubicBezTo>
                    <a:cubicBezTo>
                      <a:pt x="727" y="3907"/>
                      <a:pt x="865" y="4321"/>
                      <a:pt x="1003" y="4771"/>
                    </a:cubicBezTo>
                    <a:cubicBezTo>
                      <a:pt x="1003" y="4909"/>
                      <a:pt x="1176" y="5047"/>
                      <a:pt x="1176" y="5185"/>
                    </a:cubicBezTo>
                    <a:cubicBezTo>
                      <a:pt x="1452" y="6188"/>
                      <a:pt x="1867" y="7363"/>
                      <a:pt x="2178" y="8365"/>
                    </a:cubicBezTo>
                    <a:cubicBezTo>
                      <a:pt x="2317" y="8918"/>
                      <a:pt x="2455" y="9506"/>
                      <a:pt x="2593" y="9955"/>
                    </a:cubicBezTo>
                    <a:cubicBezTo>
                      <a:pt x="3042" y="11234"/>
                      <a:pt x="3319" y="12375"/>
                      <a:pt x="3768" y="13550"/>
                    </a:cubicBezTo>
                    <a:cubicBezTo>
                      <a:pt x="4045" y="14103"/>
                      <a:pt x="4183" y="14691"/>
                      <a:pt x="4321" y="15278"/>
                    </a:cubicBezTo>
                    <a:lnTo>
                      <a:pt x="4460" y="15417"/>
                    </a:lnTo>
                    <a:lnTo>
                      <a:pt x="4460" y="15555"/>
                    </a:lnTo>
                    <a:lnTo>
                      <a:pt x="4460" y="15693"/>
                    </a:lnTo>
                    <a:cubicBezTo>
                      <a:pt x="4460" y="15831"/>
                      <a:pt x="4321" y="15831"/>
                      <a:pt x="4183" y="16004"/>
                    </a:cubicBezTo>
                    <a:lnTo>
                      <a:pt x="4183" y="16281"/>
                    </a:lnTo>
                    <a:lnTo>
                      <a:pt x="4771" y="17871"/>
                    </a:lnTo>
                    <a:lnTo>
                      <a:pt x="4771" y="17733"/>
                    </a:lnTo>
                    <a:lnTo>
                      <a:pt x="5185" y="17733"/>
                    </a:lnTo>
                    <a:cubicBezTo>
                      <a:pt x="5185" y="17733"/>
                      <a:pt x="5324" y="17871"/>
                      <a:pt x="5497" y="17871"/>
                    </a:cubicBezTo>
                    <a:cubicBezTo>
                      <a:pt x="6914" y="21742"/>
                      <a:pt x="8089" y="25648"/>
                      <a:pt x="9230" y="29519"/>
                    </a:cubicBezTo>
                    <a:lnTo>
                      <a:pt x="9368" y="29830"/>
                    </a:lnTo>
                    <a:cubicBezTo>
                      <a:pt x="9506" y="30245"/>
                      <a:pt x="9644" y="30694"/>
                      <a:pt x="9817" y="31109"/>
                    </a:cubicBezTo>
                    <a:cubicBezTo>
                      <a:pt x="10094" y="32112"/>
                      <a:pt x="10370" y="32976"/>
                      <a:pt x="10681" y="33978"/>
                    </a:cubicBezTo>
                    <a:cubicBezTo>
                      <a:pt x="10820" y="34427"/>
                      <a:pt x="10958" y="34842"/>
                      <a:pt x="11096" y="35153"/>
                    </a:cubicBezTo>
                    <a:cubicBezTo>
                      <a:pt x="11545" y="36743"/>
                      <a:pt x="12237" y="38472"/>
                      <a:pt x="12963" y="40615"/>
                    </a:cubicBezTo>
                    <a:cubicBezTo>
                      <a:pt x="13412" y="41928"/>
                      <a:pt x="13827" y="43069"/>
                      <a:pt x="14276" y="44348"/>
                    </a:cubicBezTo>
                    <a:lnTo>
                      <a:pt x="14414" y="44659"/>
                    </a:lnTo>
                    <a:cubicBezTo>
                      <a:pt x="14829" y="45661"/>
                      <a:pt x="15279" y="46802"/>
                      <a:pt x="15693" y="47977"/>
                    </a:cubicBezTo>
                    <a:cubicBezTo>
                      <a:pt x="16004" y="49118"/>
                      <a:pt x="16419" y="50120"/>
                      <a:pt x="16868" y="51261"/>
                    </a:cubicBezTo>
                    <a:lnTo>
                      <a:pt x="17733" y="51261"/>
                    </a:lnTo>
                    <a:cubicBezTo>
                      <a:pt x="17733" y="51261"/>
                      <a:pt x="17871" y="51261"/>
                      <a:pt x="17871" y="51122"/>
                    </a:cubicBezTo>
                    <a:lnTo>
                      <a:pt x="18597" y="51122"/>
                    </a:lnTo>
                    <a:cubicBezTo>
                      <a:pt x="19012" y="50984"/>
                      <a:pt x="19461" y="50984"/>
                      <a:pt x="19876" y="50846"/>
                    </a:cubicBezTo>
                    <a:lnTo>
                      <a:pt x="20187" y="50846"/>
                    </a:lnTo>
                    <a:cubicBezTo>
                      <a:pt x="21189" y="50708"/>
                      <a:pt x="22192" y="50708"/>
                      <a:pt x="23194" y="50569"/>
                    </a:cubicBezTo>
                    <a:cubicBezTo>
                      <a:pt x="25199" y="50258"/>
                      <a:pt x="27238" y="50120"/>
                      <a:pt x="29519" y="49982"/>
                    </a:cubicBezTo>
                    <a:cubicBezTo>
                      <a:pt x="30556" y="49843"/>
                      <a:pt x="31697" y="49843"/>
                      <a:pt x="32838" y="49705"/>
                    </a:cubicBezTo>
                    <a:lnTo>
                      <a:pt x="33840" y="49705"/>
                    </a:lnTo>
                    <a:lnTo>
                      <a:pt x="34428" y="49532"/>
                    </a:lnTo>
                    <a:lnTo>
                      <a:pt x="35153" y="49532"/>
                    </a:lnTo>
                    <a:lnTo>
                      <a:pt x="37608" y="49394"/>
                    </a:lnTo>
                    <a:cubicBezTo>
                      <a:pt x="38748" y="49256"/>
                      <a:pt x="39889" y="49256"/>
                      <a:pt x="40926" y="49118"/>
                    </a:cubicBezTo>
                    <a:cubicBezTo>
                      <a:pt x="41617" y="49118"/>
                      <a:pt x="42343" y="48979"/>
                      <a:pt x="43069" y="48979"/>
                    </a:cubicBezTo>
                    <a:cubicBezTo>
                      <a:pt x="44935" y="48841"/>
                      <a:pt x="46975" y="48668"/>
                      <a:pt x="48980" y="48668"/>
                    </a:cubicBezTo>
                    <a:cubicBezTo>
                      <a:pt x="49844" y="48530"/>
                      <a:pt x="50846" y="48530"/>
                      <a:pt x="51710" y="48530"/>
                    </a:cubicBezTo>
                    <a:lnTo>
                      <a:pt x="51710" y="48392"/>
                    </a:lnTo>
                    <a:lnTo>
                      <a:pt x="51710" y="48115"/>
                    </a:lnTo>
                    <a:lnTo>
                      <a:pt x="51572" y="48115"/>
                    </a:lnTo>
                    <a:lnTo>
                      <a:pt x="51572" y="47804"/>
                    </a:lnTo>
                    <a:lnTo>
                      <a:pt x="51572" y="47666"/>
                    </a:lnTo>
                    <a:lnTo>
                      <a:pt x="51572" y="46802"/>
                    </a:lnTo>
                    <a:lnTo>
                      <a:pt x="51572" y="46525"/>
                    </a:lnTo>
                    <a:lnTo>
                      <a:pt x="51572" y="46387"/>
                    </a:lnTo>
                    <a:lnTo>
                      <a:pt x="51572" y="46249"/>
                    </a:lnTo>
                    <a:lnTo>
                      <a:pt x="51572" y="46076"/>
                    </a:lnTo>
                    <a:cubicBezTo>
                      <a:pt x="51572" y="45799"/>
                      <a:pt x="51710" y="45523"/>
                      <a:pt x="51710" y="45212"/>
                    </a:cubicBezTo>
                    <a:lnTo>
                      <a:pt x="51710" y="44797"/>
                    </a:lnTo>
                    <a:cubicBezTo>
                      <a:pt x="51572" y="43207"/>
                      <a:pt x="51434" y="41340"/>
                      <a:pt x="51434" y="39612"/>
                    </a:cubicBezTo>
                    <a:cubicBezTo>
                      <a:pt x="50708" y="39750"/>
                      <a:pt x="49982" y="39889"/>
                      <a:pt x="49256" y="40027"/>
                    </a:cubicBezTo>
                    <a:cubicBezTo>
                      <a:pt x="48980" y="40200"/>
                      <a:pt x="48530" y="40200"/>
                      <a:pt x="48115" y="40338"/>
                    </a:cubicBezTo>
                    <a:lnTo>
                      <a:pt x="47839" y="40338"/>
                    </a:lnTo>
                    <a:cubicBezTo>
                      <a:pt x="46975" y="40615"/>
                      <a:pt x="45938" y="40753"/>
                      <a:pt x="45074" y="40891"/>
                    </a:cubicBezTo>
                    <a:lnTo>
                      <a:pt x="44797" y="41064"/>
                    </a:lnTo>
                    <a:cubicBezTo>
                      <a:pt x="43795" y="41202"/>
                      <a:pt x="42792" y="41479"/>
                      <a:pt x="41790" y="41617"/>
                    </a:cubicBezTo>
                    <a:cubicBezTo>
                      <a:pt x="38748" y="42343"/>
                      <a:pt x="35568" y="43069"/>
                      <a:pt x="32423" y="43483"/>
                    </a:cubicBezTo>
                    <a:cubicBezTo>
                      <a:pt x="28240" y="44209"/>
                      <a:pt x="24196" y="44659"/>
                      <a:pt x="19876" y="44659"/>
                    </a:cubicBezTo>
                    <a:lnTo>
                      <a:pt x="19461" y="44659"/>
                    </a:lnTo>
                    <a:cubicBezTo>
                      <a:pt x="19150" y="44659"/>
                      <a:pt x="18873" y="44348"/>
                      <a:pt x="18873" y="44071"/>
                    </a:cubicBezTo>
                    <a:cubicBezTo>
                      <a:pt x="18873" y="43795"/>
                      <a:pt x="19150" y="43483"/>
                      <a:pt x="19461" y="43483"/>
                    </a:cubicBezTo>
                    <a:lnTo>
                      <a:pt x="19876" y="43483"/>
                    </a:lnTo>
                    <a:cubicBezTo>
                      <a:pt x="22779" y="43483"/>
                      <a:pt x="25786" y="43345"/>
                      <a:pt x="29105" y="42930"/>
                    </a:cubicBezTo>
                    <a:lnTo>
                      <a:pt x="29243" y="42792"/>
                    </a:lnTo>
                    <a:cubicBezTo>
                      <a:pt x="29830" y="42792"/>
                      <a:pt x="30556" y="42619"/>
                      <a:pt x="31109" y="42619"/>
                    </a:cubicBezTo>
                    <a:cubicBezTo>
                      <a:pt x="33840" y="42205"/>
                      <a:pt x="36605" y="41617"/>
                      <a:pt x="39198" y="41064"/>
                    </a:cubicBezTo>
                    <a:cubicBezTo>
                      <a:pt x="40926" y="40615"/>
                      <a:pt x="42792" y="40338"/>
                      <a:pt x="44521" y="39889"/>
                    </a:cubicBezTo>
                    <a:lnTo>
                      <a:pt x="45246" y="39750"/>
                    </a:lnTo>
                    <a:lnTo>
                      <a:pt x="45748" y="39612"/>
                    </a:lnTo>
                    <a:lnTo>
                      <a:pt x="45074" y="39612"/>
                    </a:lnTo>
                    <a:cubicBezTo>
                      <a:pt x="44521" y="39750"/>
                      <a:pt x="44071" y="39750"/>
                      <a:pt x="43518" y="39750"/>
                    </a:cubicBezTo>
                    <a:lnTo>
                      <a:pt x="43345" y="39750"/>
                    </a:lnTo>
                    <a:cubicBezTo>
                      <a:pt x="43069" y="39889"/>
                      <a:pt x="42792" y="39889"/>
                      <a:pt x="42343" y="39889"/>
                    </a:cubicBezTo>
                    <a:lnTo>
                      <a:pt x="42066" y="39889"/>
                    </a:lnTo>
                    <a:cubicBezTo>
                      <a:pt x="41928" y="39889"/>
                      <a:pt x="41617" y="40027"/>
                      <a:pt x="41479" y="40027"/>
                    </a:cubicBezTo>
                    <a:lnTo>
                      <a:pt x="40926" y="40027"/>
                    </a:lnTo>
                    <a:cubicBezTo>
                      <a:pt x="39025" y="40200"/>
                      <a:pt x="37158" y="40200"/>
                      <a:pt x="35153" y="40338"/>
                    </a:cubicBezTo>
                    <a:lnTo>
                      <a:pt x="33149" y="40338"/>
                    </a:lnTo>
                    <a:cubicBezTo>
                      <a:pt x="29969" y="40338"/>
                      <a:pt x="26789" y="40200"/>
                      <a:pt x="24058" y="40027"/>
                    </a:cubicBezTo>
                    <a:cubicBezTo>
                      <a:pt x="22192" y="40338"/>
                      <a:pt x="20602" y="40476"/>
                      <a:pt x="19150" y="40476"/>
                    </a:cubicBezTo>
                    <a:lnTo>
                      <a:pt x="17594" y="40476"/>
                    </a:lnTo>
                    <a:cubicBezTo>
                      <a:pt x="17283" y="40338"/>
                      <a:pt x="17007" y="40200"/>
                      <a:pt x="17007" y="39889"/>
                    </a:cubicBezTo>
                    <a:cubicBezTo>
                      <a:pt x="17007" y="39474"/>
                      <a:pt x="17283" y="39336"/>
                      <a:pt x="17594" y="39336"/>
                    </a:cubicBezTo>
                    <a:lnTo>
                      <a:pt x="19150" y="39336"/>
                    </a:lnTo>
                    <a:cubicBezTo>
                      <a:pt x="20187" y="39336"/>
                      <a:pt x="21327" y="39163"/>
                      <a:pt x="22606" y="39025"/>
                    </a:cubicBezTo>
                    <a:lnTo>
                      <a:pt x="22468" y="39025"/>
                    </a:lnTo>
                    <a:cubicBezTo>
                      <a:pt x="22468" y="38886"/>
                      <a:pt x="22330" y="38748"/>
                      <a:pt x="22192" y="38472"/>
                    </a:cubicBezTo>
                    <a:lnTo>
                      <a:pt x="22192" y="38299"/>
                    </a:lnTo>
                    <a:lnTo>
                      <a:pt x="22053" y="38160"/>
                    </a:lnTo>
                    <a:lnTo>
                      <a:pt x="22053" y="38022"/>
                    </a:lnTo>
                    <a:cubicBezTo>
                      <a:pt x="21915" y="37884"/>
                      <a:pt x="21915" y="37884"/>
                      <a:pt x="21915" y="37746"/>
                    </a:cubicBezTo>
                    <a:cubicBezTo>
                      <a:pt x="21466" y="37158"/>
                      <a:pt x="21189" y="36432"/>
                      <a:pt x="20878" y="35879"/>
                    </a:cubicBezTo>
                    <a:cubicBezTo>
                      <a:pt x="20602" y="35430"/>
                      <a:pt x="20463" y="35015"/>
                      <a:pt x="20187" y="34566"/>
                    </a:cubicBezTo>
                    <a:lnTo>
                      <a:pt x="19737" y="34566"/>
                    </a:lnTo>
                    <a:cubicBezTo>
                      <a:pt x="18286" y="34842"/>
                      <a:pt x="16868" y="35015"/>
                      <a:pt x="15279" y="35153"/>
                    </a:cubicBezTo>
                    <a:cubicBezTo>
                      <a:pt x="14829" y="35153"/>
                      <a:pt x="14691" y="34842"/>
                      <a:pt x="14691" y="34566"/>
                    </a:cubicBezTo>
                    <a:cubicBezTo>
                      <a:pt x="14691" y="34151"/>
                      <a:pt x="14829" y="33978"/>
                      <a:pt x="15279" y="33978"/>
                    </a:cubicBezTo>
                    <a:cubicBezTo>
                      <a:pt x="16281" y="33840"/>
                      <a:pt x="17594" y="33702"/>
                      <a:pt x="18873" y="33563"/>
                    </a:cubicBezTo>
                    <a:cubicBezTo>
                      <a:pt x="19150" y="33563"/>
                      <a:pt x="19461" y="33563"/>
                      <a:pt x="19737" y="33425"/>
                    </a:cubicBezTo>
                    <a:cubicBezTo>
                      <a:pt x="19599" y="33425"/>
                      <a:pt x="19599" y="33287"/>
                      <a:pt x="19599" y="33114"/>
                    </a:cubicBezTo>
                    <a:cubicBezTo>
                      <a:pt x="19461" y="32837"/>
                      <a:pt x="19323" y="32699"/>
                      <a:pt x="19150" y="32423"/>
                    </a:cubicBezTo>
                    <a:cubicBezTo>
                      <a:pt x="19012" y="32112"/>
                      <a:pt x="18873" y="31835"/>
                      <a:pt x="18873" y="31559"/>
                    </a:cubicBezTo>
                    <a:cubicBezTo>
                      <a:pt x="18735" y="31559"/>
                      <a:pt x="18735" y="31386"/>
                      <a:pt x="18735" y="31247"/>
                    </a:cubicBezTo>
                    <a:cubicBezTo>
                      <a:pt x="18458" y="30694"/>
                      <a:pt x="18147" y="29969"/>
                      <a:pt x="17871" y="29381"/>
                    </a:cubicBezTo>
                    <a:cubicBezTo>
                      <a:pt x="16419" y="29657"/>
                      <a:pt x="15002" y="29830"/>
                      <a:pt x="13550" y="30107"/>
                    </a:cubicBezTo>
                    <a:lnTo>
                      <a:pt x="13274" y="30107"/>
                    </a:lnTo>
                    <a:cubicBezTo>
                      <a:pt x="13101" y="30107"/>
                      <a:pt x="13101" y="30107"/>
                      <a:pt x="13101" y="29969"/>
                    </a:cubicBezTo>
                    <a:cubicBezTo>
                      <a:pt x="12963" y="29969"/>
                      <a:pt x="12963" y="29830"/>
                      <a:pt x="12824" y="29657"/>
                    </a:cubicBezTo>
                    <a:cubicBezTo>
                      <a:pt x="12824" y="29519"/>
                      <a:pt x="12824" y="29381"/>
                      <a:pt x="12963" y="29243"/>
                    </a:cubicBezTo>
                    <a:cubicBezTo>
                      <a:pt x="12963" y="29243"/>
                      <a:pt x="12963" y="29104"/>
                      <a:pt x="13101" y="29104"/>
                    </a:cubicBezTo>
                    <a:cubicBezTo>
                      <a:pt x="13101" y="28966"/>
                      <a:pt x="13274" y="28966"/>
                      <a:pt x="13274" y="28966"/>
                    </a:cubicBezTo>
                    <a:cubicBezTo>
                      <a:pt x="14553" y="28793"/>
                      <a:pt x="16004" y="28517"/>
                      <a:pt x="17283" y="28240"/>
                    </a:cubicBezTo>
                    <a:lnTo>
                      <a:pt x="17283" y="27929"/>
                    </a:lnTo>
                    <a:cubicBezTo>
                      <a:pt x="16868" y="27238"/>
                      <a:pt x="16557" y="26512"/>
                      <a:pt x="16281" y="25786"/>
                    </a:cubicBezTo>
                    <a:lnTo>
                      <a:pt x="16143" y="25199"/>
                    </a:lnTo>
                    <a:cubicBezTo>
                      <a:pt x="15866" y="25337"/>
                      <a:pt x="15555" y="25337"/>
                      <a:pt x="15417" y="25337"/>
                    </a:cubicBezTo>
                    <a:cubicBezTo>
                      <a:pt x="14414" y="25510"/>
                      <a:pt x="13412" y="25510"/>
                      <a:pt x="12548" y="25648"/>
                    </a:cubicBezTo>
                    <a:lnTo>
                      <a:pt x="11373" y="25648"/>
                    </a:lnTo>
                    <a:cubicBezTo>
                      <a:pt x="10958" y="25648"/>
                      <a:pt x="10820" y="25337"/>
                      <a:pt x="10820" y="25060"/>
                    </a:cubicBezTo>
                    <a:cubicBezTo>
                      <a:pt x="10820" y="24784"/>
                      <a:pt x="10958" y="24473"/>
                      <a:pt x="11373" y="24473"/>
                    </a:cubicBezTo>
                    <a:cubicBezTo>
                      <a:pt x="12686" y="24473"/>
                      <a:pt x="14138" y="24334"/>
                      <a:pt x="15555" y="24196"/>
                    </a:cubicBezTo>
                    <a:lnTo>
                      <a:pt x="15555" y="24058"/>
                    </a:lnTo>
                    <a:lnTo>
                      <a:pt x="15555" y="23920"/>
                    </a:lnTo>
                    <a:cubicBezTo>
                      <a:pt x="15140" y="23056"/>
                      <a:pt x="14829" y="22191"/>
                      <a:pt x="14553" y="21327"/>
                    </a:cubicBezTo>
                    <a:lnTo>
                      <a:pt x="14414" y="21016"/>
                    </a:lnTo>
                    <a:lnTo>
                      <a:pt x="14414" y="20878"/>
                    </a:lnTo>
                    <a:cubicBezTo>
                      <a:pt x="14276" y="20878"/>
                      <a:pt x="14138" y="21016"/>
                      <a:pt x="13965" y="21016"/>
                    </a:cubicBezTo>
                    <a:cubicBezTo>
                      <a:pt x="12824" y="21189"/>
                      <a:pt x="11684" y="21189"/>
                      <a:pt x="10681" y="21327"/>
                    </a:cubicBezTo>
                    <a:lnTo>
                      <a:pt x="9644" y="21327"/>
                    </a:lnTo>
                    <a:cubicBezTo>
                      <a:pt x="9368" y="21327"/>
                      <a:pt x="9091" y="21016"/>
                      <a:pt x="9091" y="20740"/>
                    </a:cubicBezTo>
                    <a:cubicBezTo>
                      <a:pt x="9091" y="20463"/>
                      <a:pt x="9368" y="20152"/>
                      <a:pt x="9644" y="20152"/>
                    </a:cubicBezTo>
                    <a:cubicBezTo>
                      <a:pt x="10958" y="20152"/>
                      <a:pt x="12237" y="20014"/>
                      <a:pt x="13827" y="19876"/>
                    </a:cubicBezTo>
                    <a:cubicBezTo>
                      <a:pt x="13689" y="19288"/>
                      <a:pt x="13412" y="18735"/>
                      <a:pt x="13274" y="18147"/>
                    </a:cubicBezTo>
                    <a:cubicBezTo>
                      <a:pt x="13101" y="17871"/>
                      <a:pt x="12824" y="17421"/>
                      <a:pt x="12686" y="17007"/>
                    </a:cubicBezTo>
                    <a:lnTo>
                      <a:pt x="12237" y="15555"/>
                    </a:lnTo>
                    <a:cubicBezTo>
                      <a:pt x="11822" y="15693"/>
                      <a:pt x="11373" y="15831"/>
                      <a:pt x="10958" y="15831"/>
                    </a:cubicBezTo>
                    <a:cubicBezTo>
                      <a:pt x="9955" y="16143"/>
                      <a:pt x="8780" y="16419"/>
                      <a:pt x="7640" y="16696"/>
                    </a:cubicBezTo>
                    <a:lnTo>
                      <a:pt x="7501" y="16696"/>
                    </a:lnTo>
                    <a:cubicBezTo>
                      <a:pt x="7363" y="16696"/>
                      <a:pt x="7052" y="16696"/>
                      <a:pt x="7052" y="16557"/>
                    </a:cubicBezTo>
                    <a:cubicBezTo>
                      <a:pt x="6914" y="16419"/>
                      <a:pt x="6914" y="16419"/>
                      <a:pt x="6914" y="16281"/>
                    </a:cubicBezTo>
                    <a:lnTo>
                      <a:pt x="6914" y="15831"/>
                    </a:lnTo>
                    <a:cubicBezTo>
                      <a:pt x="7052" y="15831"/>
                      <a:pt x="7052" y="15831"/>
                      <a:pt x="7052" y="15693"/>
                    </a:cubicBezTo>
                    <a:cubicBezTo>
                      <a:pt x="7225" y="15693"/>
                      <a:pt x="7225" y="15693"/>
                      <a:pt x="7363" y="15555"/>
                    </a:cubicBezTo>
                    <a:cubicBezTo>
                      <a:pt x="8780" y="15278"/>
                      <a:pt x="10232" y="14829"/>
                      <a:pt x="11822" y="14553"/>
                    </a:cubicBezTo>
                    <a:lnTo>
                      <a:pt x="11545" y="13827"/>
                    </a:lnTo>
                    <a:lnTo>
                      <a:pt x="11373" y="13550"/>
                    </a:lnTo>
                    <a:cubicBezTo>
                      <a:pt x="11096" y="12686"/>
                      <a:pt x="10681" y="11822"/>
                      <a:pt x="10370" y="10958"/>
                    </a:cubicBezTo>
                    <a:cubicBezTo>
                      <a:pt x="9091" y="11234"/>
                      <a:pt x="7916" y="11511"/>
                      <a:pt x="6914" y="11822"/>
                    </a:cubicBezTo>
                    <a:cubicBezTo>
                      <a:pt x="6637" y="11960"/>
                      <a:pt x="6361" y="12098"/>
                      <a:pt x="5911" y="12098"/>
                    </a:cubicBezTo>
                    <a:cubicBezTo>
                      <a:pt x="5911" y="12237"/>
                      <a:pt x="5773" y="12237"/>
                      <a:pt x="5773" y="12237"/>
                    </a:cubicBezTo>
                    <a:cubicBezTo>
                      <a:pt x="5635" y="12237"/>
                      <a:pt x="5497" y="12098"/>
                      <a:pt x="5324" y="11960"/>
                    </a:cubicBezTo>
                    <a:cubicBezTo>
                      <a:pt x="5324" y="11822"/>
                      <a:pt x="5324" y="11822"/>
                      <a:pt x="5185" y="11822"/>
                    </a:cubicBezTo>
                    <a:cubicBezTo>
                      <a:pt x="5185" y="11511"/>
                      <a:pt x="5324" y="11096"/>
                      <a:pt x="5635" y="11096"/>
                    </a:cubicBezTo>
                    <a:cubicBezTo>
                      <a:pt x="6188" y="10820"/>
                      <a:pt x="6637" y="10647"/>
                      <a:pt x="7225" y="10508"/>
                    </a:cubicBezTo>
                    <a:cubicBezTo>
                      <a:pt x="8089" y="10232"/>
                      <a:pt x="8953" y="10094"/>
                      <a:pt x="9955" y="9783"/>
                    </a:cubicBezTo>
                    <a:cubicBezTo>
                      <a:pt x="9955" y="9644"/>
                      <a:pt x="9817" y="9368"/>
                      <a:pt x="9644" y="9091"/>
                    </a:cubicBezTo>
                    <a:cubicBezTo>
                      <a:pt x="9368" y="8365"/>
                      <a:pt x="9230" y="7501"/>
                      <a:pt x="8953" y="6775"/>
                    </a:cubicBezTo>
                    <a:cubicBezTo>
                      <a:pt x="7501" y="7052"/>
                      <a:pt x="5911" y="7190"/>
                      <a:pt x="4321" y="7501"/>
                    </a:cubicBezTo>
                    <a:cubicBezTo>
                      <a:pt x="4183" y="7501"/>
                      <a:pt x="4045" y="7363"/>
                      <a:pt x="4045" y="7190"/>
                    </a:cubicBezTo>
                    <a:cubicBezTo>
                      <a:pt x="3907" y="7190"/>
                      <a:pt x="3768" y="7052"/>
                      <a:pt x="3768" y="6914"/>
                    </a:cubicBezTo>
                    <a:cubicBezTo>
                      <a:pt x="3768" y="6637"/>
                      <a:pt x="3907" y="6499"/>
                      <a:pt x="4045" y="6499"/>
                    </a:cubicBezTo>
                    <a:cubicBezTo>
                      <a:pt x="4045" y="6326"/>
                      <a:pt x="4183" y="6326"/>
                      <a:pt x="4321" y="6326"/>
                    </a:cubicBezTo>
                    <a:cubicBezTo>
                      <a:pt x="5047" y="6188"/>
                      <a:pt x="5635" y="6188"/>
                      <a:pt x="6188" y="6050"/>
                    </a:cubicBezTo>
                    <a:lnTo>
                      <a:pt x="6361" y="6050"/>
                    </a:lnTo>
                    <a:cubicBezTo>
                      <a:pt x="7052" y="5911"/>
                      <a:pt x="7778" y="5773"/>
                      <a:pt x="8504" y="5773"/>
                    </a:cubicBezTo>
                    <a:lnTo>
                      <a:pt x="8504" y="5462"/>
                    </a:lnTo>
                    <a:cubicBezTo>
                      <a:pt x="8227" y="4771"/>
                      <a:pt x="7916" y="3907"/>
                      <a:pt x="7640" y="3181"/>
                    </a:cubicBezTo>
                    <a:cubicBezTo>
                      <a:pt x="7640" y="3042"/>
                      <a:pt x="7640" y="2870"/>
                      <a:pt x="7501" y="2870"/>
                    </a:cubicBezTo>
                    <a:cubicBezTo>
                      <a:pt x="7225" y="1867"/>
                      <a:pt x="6914" y="865"/>
                      <a:pt x="64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8"/>
              <p:cNvSpPr/>
              <p:nvPr/>
            </p:nvSpPr>
            <p:spPr>
              <a:xfrm>
                <a:off x="4332983" y="3300466"/>
                <a:ext cx="550654" cy="74516"/>
              </a:xfrm>
              <a:custGeom>
                <a:avLst/>
                <a:gdLst/>
                <a:ahLst/>
                <a:cxnLst/>
                <a:rect l="l" t="t" r="r" b="b"/>
                <a:pathLst>
                  <a:path w="30660" h="4149" extrusionOk="0">
                    <a:moveTo>
                      <a:pt x="30072" y="1"/>
                    </a:moveTo>
                    <a:cubicBezTo>
                      <a:pt x="29519" y="1"/>
                      <a:pt x="28793" y="1"/>
                      <a:pt x="28067" y="139"/>
                    </a:cubicBezTo>
                    <a:cubicBezTo>
                      <a:pt x="27653" y="139"/>
                      <a:pt x="27203" y="277"/>
                      <a:pt x="26788" y="277"/>
                    </a:cubicBezTo>
                    <a:cubicBezTo>
                      <a:pt x="25924" y="416"/>
                      <a:pt x="24887" y="554"/>
                      <a:pt x="23747" y="692"/>
                    </a:cubicBezTo>
                    <a:lnTo>
                      <a:pt x="23608" y="692"/>
                    </a:lnTo>
                    <a:cubicBezTo>
                      <a:pt x="22295" y="865"/>
                      <a:pt x="20878" y="1003"/>
                      <a:pt x="19564" y="1280"/>
                    </a:cubicBezTo>
                    <a:lnTo>
                      <a:pt x="18838" y="1280"/>
                    </a:lnTo>
                    <a:cubicBezTo>
                      <a:pt x="17974" y="1418"/>
                      <a:pt x="16972" y="1556"/>
                      <a:pt x="16108" y="1729"/>
                    </a:cubicBezTo>
                    <a:lnTo>
                      <a:pt x="15693" y="1729"/>
                    </a:lnTo>
                    <a:lnTo>
                      <a:pt x="15382" y="1867"/>
                    </a:lnTo>
                    <a:lnTo>
                      <a:pt x="15244" y="1867"/>
                    </a:lnTo>
                    <a:cubicBezTo>
                      <a:pt x="14967" y="1867"/>
                      <a:pt x="14829" y="1867"/>
                      <a:pt x="14691" y="2006"/>
                    </a:cubicBezTo>
                    <a:cubicBezTo>
                      <a:pt x="14103" y="2006"/>
                      <a:pt x="13654" y="2006"/>
                      <a:pt x="13101" y="2144"/>
                    </a:cubicBezTo>
                    <a:cubicBezTo>
                      <a:pt x="12237" y="2282"/>
                      <a:pt x="11234" y="2282"/>
                      <a:pt x="10370" y="2420"/>
                    </a:cubicBezTo>
                    <a:cubicBezTo>
                      <a:pt x="6602" y="2870"/>
                      <a:pt x="3595" y="3008"/>
                      <a:pt x="554" y="3008"/>
                    </a:cubicBezTo>
                    <a:cubicBezTo>
                      <a:pt x="277" y="3008"/>
                      <a:pt x="0" y="3284"/>
                      <a:pt x="0" y="3596"/>
                    </a:cubicBezTo>
                    <a:cubicBezTo>
                      <a:pt x="0" y="3872"/>
                      <a:pt x="277" y="4149"/>
                      <a:pt x="692" y="4149"/>
                    </a:cubicBezTo>
                    <a:cubicBezTo>
                      <a:pt x="4598" y="4149"/>
                      <a:pt x="8469" y="3872"/>
                      <a:pt x="12375" y="3457"/>
                    </a:cubicBezTo>
                    <a:cubicBezTo>
                      <a:pt x="14829" y="3008"/>
                      <a:pt x="17110" y="2731"/>
                      <a:pt x="19564" y="2420"/>
                    </a:cubicBezTo>
                    <a:lnTo>
                      <a:pt x="19703" y="2420"/>
                    </a:lnTo>
                    <a:lnTo>
                      <a:pt x="19875" y="2282"/>
                    </a:lnTo>
                    <a:cubicBezTo>
                      <a:pt x="20878" y="2144"/>
                      <a:pt x="22018" y="2006"/>
                      <a:pt x="23159" y="1867"/>
                    </a:cubicBezTo>
                    <a:lnTo>
                      <a:pt x="23747" y="1867"/>
                    </a:lnTo>
                    <a:cubicBezTo>
                      <a:pt x="23885" y="1867"/>
                      <a:pt x="23885" y="1867"/>
                      <a:pt x="24023" y="1729"/>
                    </a:cubicBezTo>
                    <a:lnTo>
                      <a:pt x="25198" y="1556"/>
                    </a:lnTo>
                    <a:cubicBezTo>
                      <a:pt x="26927" y="1418"/>
                      <a:pt x="28655" y="1280"/>
                      <a:pt x="30072" y="1003"/>
                    </a:cubicBezTo>
                    <a:cubicBezTo>
                      <a:pt x="30245" y="1003"/>
                      <a:pt x="30383" y="1003"/>
                      <a:pt x="30522" y="865"/>
                    </a:cubicBezTo>
                    <a:cubicBezTo>
                      <a:pt x="30660" y="865"/>
                      <a:pt x="30660" y="692"/>
                      <a:pt x="30660" y="554"/>
                    </a:cubicBezTo>
                    <a:cubicBezTo>
                      <a:pt x="30660" y="277"/>
                      <a:pt x="30660" y="139"/>
                      <a:pt x="30522" y="139"/>
                    </a:cubicBezTo>
                    <a:cubicBezTo>
                      <a:pt x="30522" y="1"/>
                      <a:pt x="30383" y="1"/>
                      <a:pt x="30072" y="1"/>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8"/>
              <p:cNvSpPr/>
              <p:nvPr/>
            </p:nvSpPr>
            <p:spPr>
              <a:xfrm>
                <a:off x="4182748" y="3388003"/>
                <a:ext cx="731942" cy="139693"/>
              </a:xfrm>
              <a:custGeom>
                <a:avLst/>
                <a:gdLst/>
                <a:ahLst/>
                <a:cxnLst/>
                <a:rect l="l" t="t" r="r" b="b"/>
                <a:pathLst>
                  <a:path w="40754" h="7778" extrusionOk="0">
                    <a:moveTo>
                      <a:pt x="40165" y="0"/>
                    </a:moveTo>
                    <a:cubicBezTo>
                      <a:pt x="38610" y="139"/>
                      <a:pt x="37158" y="312"/>
                      <a:pt x="35707" y="588"/>
                    </a:cubicBezTo>
                    <a:cubicBezTo>
                      <a:pt x="34981" y="726"/>
                      <a:pt x="34289" y="865"/>
                      <a:pt x="33425" y="865"/>
                    </a:cubicBezTo>
                    <a:lnTo>
                      <a:pt x="30383" y="1314"/>
                    </a:lnTo>
                    <a:lnTo>
                      <a:pt x="27376" y="1729"/>
                    </a:lnTo>
                    <a:lnTo>
                      <a:pt x="27203" y="1729"/>
                    </a:lnTo>
                    <a:cubicBezTo>
                      <a:pt x="26201" y="1867"/>
                      <a:pt x="25337" y="2040"/>
                      <a:pt x="24473" y="2178"/>
                    </a:cubicBezTo>
                    <a:cubicBezTo>
                      <a:pt x="23609" y="2316"/>
                      <a:pt x="22745" y="2316"/>
                      <a:pt x="22019" y="2455"/>
                    </a:cubicBezTo>
                    <a:cubicBezTo>
                      <a:pt x="21327" y="2593"/>
                      <a:pt x="20602" y="2731"/>
                      <a:pt x="20014" y="2731"/>
                    </a:cubicBezTo>
                    <a:cubicBezTo>
                      <a:pt x="19288" y="2904"/>
                      <a:pt x="18562" y="3042"/>
                      <a:pt x="17871" y="3180"/>
                    </a:cubicBezTo>
                    <a:cubicBezTo>
                      <a:pt x="17283" y="3180"/>
                      <a:pt x="16834" y="3319"/>
                      <a:pt x="16281" y="3457"/>
                    </a:cubicBezTo>
                    <a:lnTo>
                      <a:pt x="15970" y="3457"/>
                    </a:lnTo>
                    <a:cubicBezTo>
                      <a:pt x="14967" y="3595"/>
                      <a:pt x="14103" y="3906"/>
                      <a:pt x="13239" y="4045"/>
                    </a:cubicBezTo>
                    <a:cubicBezTo>
                      <a:pt x="12375" y="4183"/>
                      <a:pt x="11649" y="4459"/>
                      <a:pt x="10785" y="4632"/>
                    </a:cubicBezTo>
                    <a:lnTo>
                      <a:pt x="10232" y="4770"/>
                    </a:lnTo>
                    <a:lnTo>
                      <a:pt x="10094" y="4770"/>
                    </a:lnTo>
                    <a:lnTo>
                      <a:pt x="9506" y="4909"/>
                    </a:lnTo>
                    <a:cubicBezTo>
                      <a:pt x="9057" y="5047"/>
                      <a:pt x="8504" y="5185"/>
                      <a:pt x="8054" y="5323"/>
                    </a:cubicBezTo>
                    <a:cubicBezTo>
                      <a:pt x="6188" y="5773"/>
                      <a:pt x="4460" y="6049"/>
                      <a:pt x="2731" y="6360"/>
                    </a:cubicBezTo>
                    <a:lnTo>
                      <a:pt x="2455" y="6360"/>
                    </a:lnTo>
                    <a:cubicBezTo>
                      <a:pt x="2317" y="6360"/>
                      <a:pt x="2006" y="6499"/>
                      <a:pt x="1729" y="6499"/>
                    </a:cubicBezTo>
                    <a:lnTo>
                      <a:pt x="1280" y="6499"/>
                    </a:lnTo>
                    <a:cubicBezTo>
                      <a:pt x="1003" y="6499"/>
                      <a:pt x="865" y="6499"/>
                      <a:pt x="588" y="6637"/>
                    </a:cubicBezTo>
                    <a:cubicBezTo>
                      <a:pt x="416" y="6637"/>
                      <a:pt x="277" y="6637"/>
                      <a:pt x="139" y="6775"/>
                    </a:cubicBezTo>
                    <a:lnTo>
                      <a:pt x="139" y="6913"/>
                    </a:lnTo>
                    <a:cubicBezTo>
                      <a:pt x="1" y="7052"/>
                      <a:pt x="1" y="7052"/>
                      <a:pt x="1" y="7225"/>
                    </a:cubicBezTo>
                    <a:cubicBezTo>
                      <a:pt x="1" y="7501"/>
                      <a:pt x="277" y="7778"/>
                      <a:pt x="588" y="7778"/>
                    </a:cubicBezTo>
                    <a:cubicBezTo>
                      <a:pt x="2144" y="7639"/>
                      <a:pt x="3596" y="7363"/>
                      <a:pt x="5047" y="7052"/>
                    </a:cubicBezTo>
                    <a:cubicBezTo>
                      <a:pt x="6914" y="6775"/>
                      <a:pt x="8780" y="6360"/>
                      <a:pt x="10370" y="5911"/>
                    </a:cubicBezTo>
                    <a:lnTo>
                      <a:pt x="10647" y="5911"/>
                    </a:lnTo>
                    <a:lnTo>
                      <a:pt x="11511" y="5635"/>
                    </a:lnTo>
                    <a:cubicBezTo>
                      <a:pt x="12099" y="5496"/>
                      <a:pt x="12686" y="5323"/>
                      <a:pt x="13101" y="5185"/>
                    </a:cubicBezTo>
                    <a:cubicBezTo>
                      <a:pt x="13377" y="5185"/>
                      <a:pt x="13689" y="5185"/>
                      <a:pt x="13965" y="5047"/>
                    </a:cubicBezTo>
                    <a:cubicBezTo>
                      <a:pt x="14553" y="4909"/>
                      <a:pt x="14967" y="4909"/>
                      <a:pt x="15417" y="4770"/>
                    </a:cubicBezTo>
                    <a:lnTo>
                      <a:pt x="15693" y="4770"/>
                    </a:lnTo>
                    <a:cubicBezTo>
                      <a:pt x="16143" y="4632"/>
                      <a:pt x="16557" y="4632"/>
                      <a:pt x="17007" y="4459"/>
                    </a:cubicBezTo>
                    <a:cubicBezTo>
                      <a:pt x="18562" y="4183"/>
                      <a:pt x="20463" y="3906"/>
                      <a:pt x="22606" y="3595"/>
                    </a:cubicBezTo>
                    <a:cubicBezTo>
                      <a:pt x="24196" y="3319"/>
                      <a:pt x="25648" y="3180"/>
                      <a:pt x="27203" y="2904"/>
                    </a:cubicBezTo>
                    <a:lnTo>
                      <a:pt x="27653" y="2904"/>
                    </a:lnTo>
                    <a:lnTo>
                      <a:pt x="27929" y="2731"/>
                    </a:lnTo>
                    <a:lnTo>
                      <a:pt x="28655" y="2731"/>
                    </a:lnTo>
                    <a:lnTo>
                      <a:pt x="28932" y="2593"/>
                    </a:lnTo>
                    <a:lnTo>
                      <a:pt x="29105" y="2593"/>
                    </a:lnTo>
                    <a:lnTo>
                      <a:pt x="30660" y="2455"/>
                    </a:lnTo>
                    <a:cubicBezTo>
                      <a:pt x="31835" y="2316"/>
                      <a:pt x="32838" y="2178"/>
                      <a:pt x="33840" y="2040"/>
                    </a:cubicBezTo>
                    <a:cubicBezTo>
                      <a:pt x="34566" y="1867"/>
                      <a:pt x="35292" y="1729"/>
                      <a:pt x="36156" y="1729"/>
                    </a:cubicBezTo>
                    <a:lnTo>
                      <a:pt x="36294" y="1590"/>
                    </a:lnTo>
                    <a:cubicBezTo>
                      <a:pt x="37020" y="1452"/>
                      <a:pt x="37746" y="1452"/>
                      <a:pt x="38437" y="1314"/>
                    </a:cubicBezTo>
                    <a:cubicBezTo>
                      <a:pt x="39025" y="1176"/>
                      <a:pt x="39612" y="1176"/>
                      <a:pt x="40165" y="1176"/>
                    </a:cubicBezTo>
                    <a:cubicBezTo>
                      <a:pt x="40165" y="1176"/>
                      <a:pt x="40338" y="1176"/>
                      <a:pt x="40338" y="1003"/>
                    </a:cubicBezTo>
                    <a:lnTo>
                      <a:pt x="40615" y="1003"/>
                    </a:lnTo>
                    <a:cubicBezTo>
                      <a:pt x="40615" y="865"/>
                      <a:pt x="40753" y="726"/>
                      <a:pt x="40753" y="588"/>
                    </a:cubicBezTo>
                    <a:cubicBezTo>
                      <a:pt x="40753" y="312"/>
                      <a:pt x="40477" y="0"/>
                      <a:pt x="40165" y="0"/>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8"/>
              <p:cNvSpPr/>
              <p:nvPr/>
            </p:nvSpPr>
            <p:spPr>
              <a:xfrm>
                <a:off x="4185227" y="3465608"/>
                <a:ext cx="768562" cy="147757"/>
              </a:xfrm>
              <a:custGeom>
                <a:avLst/>
                <a:gdLst/>
                <a:ahLst/>
                <a:cxnLst/>
                <a:rect l="l" t="t" r="r" b="b"/>
                <a:pathLst>
                  <a:path w="42793" h="8227" extrusionOk="0">
                    <a:moveTo>
                      <a:pt x="42205" y="0"/>
                    </a:moveTo>
                    <a:cubicBezTo>
                      <a:pt x="41756" y="0"/>
                      <a:pt x="41341" y="138"/>
                      <a:pt x="40892" y="138"/>
                    </a:cubicBezTo>
                    <a:cubicBezTo>
                      <a:pt x="39474" y="311"/>
                      <a:pt x="38023" y="588"/>
                      <a:pt x="36744" y="864"/>
                    </a:cubicBezTo>
                    <a:lnTo>
                      <a:pt x="36156" y="1002"/>
                    </a:lnTo>
                    <a:cubicBezTo>
                      <a:pt x="35430" y="1175"/>
                      <a:pt x="34843" y="1314"/>
                      <a:pt x="34290" y="1452"/>
                    </a:cubicBezTo>
                    <a:cubicBezTo>
                      <a:pt x="34151" y="1452"/>
                      <a:pt x="34151" y="1590"/>
                      <a:pt x="34151" y="1590"/>
                    </a:cubicBezTo>
                    <a:cubicBezTo>
                      <a:pt x="33425" y="1728"/>
                      <a:pt x="32838" y="1867"/>
                      <a:pt x="32112" y="2039"/>
                    </a:cubicBezTo>
                    <a:cubicBezTo>
                      <a:pt x="31835" y="2039"/>
                      <a:pt x="31697" y="2039"/>
                      <a:pt x="31386" y="2178"/>
                    </a:cubicBezTo>
                    <a:cubicBezTo>
                      <a:pt x="27377" y="2904"/>
                      <a:pt x="23471" y="3457"/>
                      <a:pt x="20152" y="4044"/>
                    </a:cubicBezTo>
                    <a:lnTo>
                      <a:pt x="18424" y="4321"/>
                    </a:lnTo>
                    <a:lnTo>
                      <a:pt x="17422" y="4459"/>
                    </a:lnTo>
                    <a:lnTo>
                      <a:pt x="16696" y="4459"/>
                    </a:lnTo>
                    <a:lnTo>
                      <a:pt x="15555" y="4632"/>
                    </a:lnTo>
                    <a:lnTo>
                      <a:pt x="15417" y="4770"/>
                    </a:lnTo>
                    <a:cubicBezTo>
                      <a:pt x="14691" y="4770"/>
                      <a:pt x="13965" y="4908"/>
                      <a:pt x="13239" y="5047"/>
                    </a:cubicBezTo>
                    <a:cubicBezTo>
                      <a:pt x="9230" y="5634"/>
                      <a:pt x="4771" y="6187"/>
                      <a:pt x="450" y="7051"/>
                    </a:cubicBezTo>
                    <a:cubicBezTo>
                      <a:pt x="450" y="7051"/>
                      <a:pt x="278" y="7051"/>
                      <a:pt x="278" y="7224"/>
                    </a:cubicBezTo>
                    <a:cubicBezTo>
                      <a:pt x="278" y="7224"/>
                      <a:pt x="139" y="7224"/>
                      <a:pt x="139" y="7362"/>
                    </a:cubicBezTo>
                    <a:cubicBezTo>
                      <a:pt x="139" y="7362"/>
                      <a:pt x="1" y="7362"/>
                      <a:pt x="1" y="7501"/>
                    </a:cubicBezTo>
                    <a:lnTo>
                      <a:pt x="1" y="7639"/>
                    </a:lnTo>
                    <a:lnTo>
                      <a:pt x="1" y="7777"/>
                    </a:lnTo>
                    <a:cubicBezTo>
                      <a:pt x="1" y="7915"/>
                      <a:pt x="139" y="8088"/>
                      <a:pt x="278" y="8227"/>
                    </a:cubicBezTo>
                    <a:lnTo>
                      <a:pt x="727" y="8227"/>
                    </a:lnTo>
                    <a:cubicBezTo>
                      <a:pt x="2732" y="7777"/>
                      <a:pt x="4909" y="7501"/>
                      <a:pt x="6914" y="7051"/>
                    </a:cubicBezTo>
                    <a:cubicBezTo>
                      <a:pt x="10094" y="6637"/>
                      <a:pt x="13239" y="6187"/>
                      <a:pt x="16005" y="5772"/>
                    </a:cubicBezTo>
                    <a:lnTo>
                      <a:pt x="16419" y="5772"/>
                    </a:lnTo>
                    <a:lnTo>
                      <a:pt x="16869" y="5634"/>
                    </a:lnTo>
                    <a:lnTo>
                      <a:pt x="17284" y="5634"/>
                    </a:lnTo>
                    <a:lnTo>
                      <a:pt x="17871" y="5496"/>
                    </a:lnTo>
                    <a:cubicBezTo>
                      <a:pt x="19599" y="5185"/>
                      <a:pt x="21466" y="5047"/>
                      <a:pt x="23194" y="4770"/>
                    </a:cubicBezTo>
                    <a:cubicBezTo>
                      <a:pt x="23920" y="4632"/>
                      <a:pt x="24646" y="4459"/>
                      <a:pt x="25337" y="4321"/>
                    </a:cubicBezTo>
                    <a:cubicBezTo>
                      <a:pt x="26927" y="4044"/>
                      <a:pt x="28379" y="3906"/>
                      <a:pt x="29831" y="3595"/>
                    </a:cubicBezTo>
                    <a:cubicBezTo>
                      <a:pt x="30522" y="3457"/>
                      <a:pt x="31248" y="3318"/>
                      <a:pt x="31974" y="3180"/>
                    </a:cubicBezTo>
                    <a:cubicBezTo>
                      <a:pt x="32976" y="3042"/>
                      <a:pt x="33979" y="2731"/>
                      <a:pt x="35015" y="2454"/>
                    </a:cubicBezTo>
                    <a:cubicBezTo>
                      <a:pt x="35430" y="2454"/>
                      <a:pt x="35880" y="2316"/>
                      <a:pt x="36294" y="2178"/>
                    </a:cubicBezTo>
                    <a:cubicBezTo>
                      <a:pt x="36571" y="2178"/>
                      <a:pt x="36882" y="2039"/>
                      <a:pt x="37159" y="2039"/>
                    </a:cubicBezTo>
                    <a:cubicBezTo>
                      <a:pt x="37159" y="2039"/>
                      <a:pt x="37297" y="2039"/>
                      <a:pt x="37297" y="1867"/>
                    </a:cubicBezTo>
                    <a:cubicBezTo>
                      <a:pt x="37608" y="1867"/>
                      <a:pt x="37884" y="1867"/>
                      <a:pt x="38161" y="1728"/>
                    </a:cubicBezTo>
                    <a:cubicBezTo>
                      <a:pt x="38749" y="1590"/>
                      <a:pt x="39163" y="1590"/>
                      <a:pt x="39613" y="1452"/>
                    </a:cubicBezTo>
                    <a:cubicBezTo>
                      <a:pt x="39889" y="1452"/>
                      <a:pt x="40200" y="1314"/>
                      <a:pt x="40477" y="1314"/>
                    </a:cubicBezTo>
                    <a:cubicBezTo>
                      <a:pt x="41064" y="1314"/>
                      <a:pt x="41617" y="1175"/>
                      <a:pt x="42205" y="1175"/>
                    </a:cubicBezTo>
                    <a:cubicBezTo>
                      <a:pt x="42482" y="1175"/>
                      <a:pt x="42793" y="864"/>
                      <a:pt x="42793" y="588"/>
                    </a:cubicBezTo>
                    <a:cubicBezTo>
                      <a:pt x="42793" y="449"/>
                      <a:pt x="42620" y="311"/>
                      <a:pt x="42620" y="311"/>
                    </a:cubicBezTo>
                    <a:lnTo>
                      <a:pt x="42482" y="138"/>
                    </a:lnTo>
                    <a:cubicBezTo>
                      <a:pt x="42482" y="138"/>
                      <a:pt x="42343" y="0"/>
                      <a:pt x="42205" y="0"/>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8"/>
              <p:cNvSpPr/>
              <p:nvPr/>
            </p:nvSpPr>
            <p:spPr>
              <a:xfrm>
                <a:off x="4252289" y="3566795"/>
                <a:ext cx="773519" cy="129132"/>
              </a:xfrm>
              <a:custGeom>
                <a:avLst/>
                <a:gdLst/>
                <a:ahLst/>
                <a:cxnLst/>
                <a:rect l="l" t="t" r="r" b="b"/>
                <a:pathLst>
                  <a:path w="43069" h="7190" extrusionOk="0">
                    <a:moveTo>
                      <a:pt x="42342" y="0"/>
                    </a:moveTo>
                    <a:cubicBezTo>
                      <a:pt x="41789" y="138"/>
                      <a:pt x="41063" y="277"/>
                      <a:pt x="40338" y="415"/>
                    </a:cubicBezTo>
                    <a:cubicBezTo>
                      <a:pt x="38471" y="726"/>
                      <a:pt x="36466" y="1141"/>
                      <a:pt x="34150" y="1417"/>
                    </a:cubicBezTo>
                    <a:lnTo>
                      <a:pt x="33701" y="1417"/>
                    </a:lnTo>
                    <a:cubicBezTo>
                      <a:pt x="30970" y="1867"/>
                      <a:pt x="27963" y="2143"/>
                      <a:pt x="25509" y="2454"/>
                    </a:cubicBezTo>
                    <a:cubicBezTo>
                      <a:pt x="24783" y="2454"/>
                      <a:pt x="24196" y="2593"/>
                      <a:pt x="23643" y="2593"/>
                    </a:cubicBezTo>
                    <a:lnTo>
                      <a:pt x="23055" y="2593"/>
                    </a:lnTo>
                    <a:lnTo>
                      <a:pt x="22917" y="2731"/>
                    </a:lnTo>
                    <a:lnTo>
                      <a:pt x="21603" y="2731"/>
                    </a:lnTo>
                    <a:cubicBezTo>
                      <a:pt x="19184" y="3007"/>
                      <a:pt x="16730" y="3318"/>
                      <a:pt x="14137" y="3595"/>
                    </a:cubicBezTo>
                    <a:cubicBezTo>
                      <a:pt x="13411" y="3733"/>
                      <a:pt x="12547" y="3871"/>
                      <a:pt x="11683" y="3871"/>
                    </a:cubicBezTo>
                    <a:cubicBezTo>
                      <a:pt x="9817" y="4183"/>
                      <a:pt x="7950" y="4459"/>
                      <a:pt x="6360" y="4736"/>
                    </a:cubicBezTo>
                    <a:cubicBezTo>
                      <a:pt x="5358" y="4874"/>
                      <a:pt x="4493" y="5185"/>
                      <a:pt x="3457" y="5323"/>
                    </a:cubicBezTo>
                    <a:cubicBezTo>
                      <a:pt x="3042" y="5461"/>
                      <a:pt x="2592" y="5461"/>
                      <a:pt x="2178" y="5600"/>
                    </a:cubicBezTo>
                    <a:cubicBezTo>
                      <a:pt x="1590" y="5738"/>
                      <a:pt x="1037" y="5911"/>
                      <a:pt x="449" y="6049"/>
                    </a:cubicBezTo>
                    <a:lnTo>
                      <a:pt x="311" y="6049"/>
                    </a:lnTo>
                    <a:lnTo>
                      <a:pt x="173" y="6187"/>
                    </a:lnTo>
                    <a:lnTo>
                      <a:pt x="173" y="6326"/>
                    </a:lnTo>
                    <a:lnTo>
                      <a:pt x="0" y="6326"/>
                    </a:lnTo>
                    <a:lnTo>
                      <a:pt x="0" y="6602"/>
                    </a:lnTo>
                    <a:lnTo>
                      <a:pt x="0" y="6775"/>
                    </a:lnTo>
                    <a:cubicBezTo>
                      <a:pt x="0" y="6775"/>
                      <a:pt x="0" y="6913"/>
                      <a:pt x="173" y="6913"/>
                    </a:cubicBezTo>
                    <a:cubicBezTo>
                      <a:pt x="173" y="7051"/>
                      <a:pt x="449" y="7190"/>
                      <a:pt x="588" y="7190"/>
                    </a:cubicBezTo>
                    <a:lnTo>
                      <a:pt x="726" y="7190"/>
                    </a:lnTo>
                    <a:lnTo>
                      <a:pt x="864" y="7051"/>
                    </a:lnTo>
                    <a:cubicBezTo>
                      <a:pt x="2178" y="6775"/>
                      <a:pt x="3457" y="6464"/>
                      <a:pt x="4770" y="6187"/>
                    </a:cubicBezTo>
                    <a:cubicBezTo>
                      <a:pt x="6360" y="5911"/>
                      <a:pt x="7950" y="5600"/>
                      <a:pt x="9678" y="5461"/>
                    </a:cubicBezTo>
                    <a:cubicBezTo>
                      <a:pt x="9817" y="5323"/>
                      <a:pt x="9955" y="5323"/>
                      <a:pt x="10093" y="5323"/>
                    </a:cubicBezTo>
                    <a:cubicBezTo>
                      <a:pt x="10542" y="5323"/>
                      <a:pt x="10957" y="5185"/>
                      <a:pt x="11545" y="5185"/>
                    </a:cubicBezTo>
                    <a:cubicBezTo>
                      <a:pt x="11683" y="5185"/>
                      <a:pt x="11960" y="5047"/>
                      <a:pt x="12271" y="5047"/>
                    </a:cubicBezTo>
                    <a:cubicBezTo>
                      <a:pt x="12685" y="4874"/>
                      <a:pt x="13135" y="4874"/>
                      <a:pt x="13550" y="4874"/>
                    </a:cubicBezTo>
                    <a:cubicBezTo>
                      <a:pt x="16868" y="4459"/>
                      <a:pt x="20186" y="4010"/>
                      <a:pt x="22917" y="3871"/>
                    </a:cubicBezTo>
                    <a:lnTo>
                      <a:pt x="23193" y="3733"/>
                    </a:lnTo>
                    <a:lnTo>
                      <a:pt x="23504" y="3733"/>
                    </a:lnTo>
                    <a:cubicBezTo>
                      <a:pt x="27099" y="3457"/>
                      <a:pt x="30832" y="3007"/>
                      <a:pt x="34565" y="2454"/>
                    </a:cubicBezTo>
                    <a:cubicBezTo>
                      <a:pt x="37607" y="2143"/>
                      <a:pt x="40199" y="1590"/>
                      <a:pt x="42653" y="1141"/>
                    </a:cubicBezTo>
                    <a:lnTo>
                      <a:pt x="42792" y="1141"/>
                    </a:lnTo>
                    <a:cubicBezTo>
                      <a:pt x="42792" y="1003"/>
                      <a:pt x="42930" y="1003"/>
                      <a:pt x="42930" y="1003"/>
                    </a:cubicBezTo>
                    <a:lnTo>
                      <a:pt x="43068" y="864"/>
                    </a:lnTo>
                    <a:lnTo>
                      <a:pt x="43068" y="415"/>
                    </a:lnTo>
                    <a:cubicBezTo>
                      <a:pt x="43068" y="415"/>
                      <a:pt x="43068" y="277"/>
                      <a:pt x="42930" y="277"/>
                    </a:cubicBezTo>
                    <a:cubicBezTo>
                      <a:pt x="42930" y="138"/>
                      <a:pt x="42792" y="0"/>
                      <a:pt x="42515" y="0"/>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8"/>
              <p:cNvSpPr/>
              <p:nvPr/>
            </p:nvSpPr>
            <p:spPr>
              <a:xfrm>
                <a:off x="4306906" y="3657421"/>
                <a:ext cx="703385" cy="147146"/>
              </a:xfrm>
              <a:custGeom>
                <a:avLst/>
                <a:gdLst/>
                <a:ahLst/>
                <a:cxnLst/>
                <a:rect l="l" t="t" r="r" b="b"/>
                <a:pathLst>
                  <a:path w="39164" h="8193" extrusionOk="0">
                    <a:moveTo>
                      <a:pt x="38437" y="1"/>
                    </a:moveTo>
                    <a:cubicBezTo>
                      <a:pt x="33702" y="1003"/>
                      <a:pt x="28794" y="1729"/>
                      <a:pt x="24196" y="2420"/>
                    </a:cubicBezTo>
                    <a:lnTo>
                      <a:pt x="24058" y="2420"/>
                    </a:lnTo>
                    <a:lnTo>
                      <a:pt x="23332" y="2593"/>
                    </a:lnTo>
                    <a:lnTo>
                      <a:pt x="23056" y="2593"/>
                    </a:lnTo>
                    <a:cubicBezTo>
                      <a:pt x="22019" y="2731"/>
                      <a:pt x="21016" y="2870"/>
                      <a:pt x="20014" y="3008"/>
                    </a:cubicBezTo>
                    <a:cubicBezTo>
                      <a:pt x="19426" y="3146"/>
                      <a:pt x="18873" y="3146"/>
                      <a:pt x="18286" y="3284"/>
                    </a:cubicBezTo>
                    <a:cubicBezTo>
                      <a:pt x="17560" y="3457"/>
                      <a:pt x="16834" y="3595"/>
                      <a:pt x="16281" y="3595"/>
                    </a:cubicBezTo>
                    <a:cubicBezTo>
                      <a:pt x="13101" y="4148"/>
                      <a:pt x="10370" y="4736"/>
                      <a:pt x="7916" y="5185"/>
                    </a:cubicBezTo>
                    <a:cubicBezTo>
                      <a:pt x="5911" y="5600"/>
                      <a:pt x="3872" y="6188"/>
                      <a:pt x="2144" y="6603"/>
                    </a:cubicBezTo>
                    <a:cubicBezTo>
                      <a:pt x="1452" y="6741"/>
                      <a:pt x="865" y="6914"/>
                      <a:pt x="277" y="7190"/>
                    </a:cubicBezTo>
                    <a:lnTo>
                      <a:pt x="139" y="7190"/>
                    </a:lnTo>
                    <a:lnTo>
                      <a:pt x="139" y="7328"/>
                    </a:lnTo>
                    <a:cubicBezTo>
                      <a:pt x="1" y="7467"/>
                      <a:pt x="1" y="7605"/>
                      <a:pt x="1" y="7778"/>
                    </a:cubicBezTo>
                    <a:lnTo>
                      <a:pt x="1" y="7916"/>
                    </a:lnTo>
                    <a:lnTo>
                      <a:pt x="1" y="8054"/>
                    </a:lnTo>
                    <a:cubicBezTo>
                      <a:pt x="139" y="8193"/>
                      <a:pt x="277" y="8193"/>
                      <a:pt x="588" y="8193"/>
                    </a:cubicBezTo>
                    <a:lnTo>
                      <a:pt x="727" y="8193"/>
                    </a:lnTo>
                    <a:cubicBezTo>
                      <a:pt x="3181" y="7467"/>
                      <a:pt x="5773" y="6914"/>
                      <a:pt x="8642" y="6326"/>
                    </a:cubicBezTo>
                    <a:cubicBezTo>
                      <a:pt x="9230" y="6188"/>
                      <a:pt x="9921" y="5877"/>
                      <a:pt x="10647" y="5738"/>
                    </a:cubicBezTo>
                    <a:cubicBezTo>
                      <a:pt x="13550" y="5324"/>
                      <a:pt x="16419" y="4736"/>
                      <a:pt x="19150" y="4321"/>
                    </a:cubicBezTo>
                    <a:cubicBezTo>
                      <a:pt x="19288" y="4321"/>
                      <a:pt x="19599" y="4321"/>
                      <a:pt x="19737" y="4148"/>
                    </a:cubicBezTo>
                    <a:cubicBezTo>
                      <a:pt x="20740" y="4010"/>
                      <a:pt x="21742" y="3872"/>
                      <a:pt x="22606" y="3734"/>
                    </a:cubicBezTo>
                    <a:lnTo>
                      <a:pt x="24335" y="3595"/>
                    </a:lnTo>
                    <a:cubicBezTo>
                      <a:pt x="25337" y="3457"/>
                      <a:pt x="26339" y="3146"/>
                      <a:pt x="27376" y="3008"/>
                    </a:cubicBezTo>
                    <a:cubicBezTo>
                      <a:pt x="30971" y="2420"/>
                      <a:pt x="34842" y="1867"/>
                      <a:pt x="38748" y="1141"/>
                    </a:cubicBezTo>
                    <a:lnTo>
                      <a:pt x="38748" y="1003"/>
                    </a:lnTo>
                    <a:cubicBezTo>
                      <a:pt x="38887" y="1003"/>
                      <a:pt x="39025" y="1003"/>
                      <a:pt x="39025" y="865"/>
                    </a:cubicBezTo>
                    <a:cubicBezTo>
                      <a:pt x="39163" y="692"/>
                      <a:pt x="39163" y="554"/>
                      <a:pt x="39025" y="415"/>
                    </a:cubicBezTo>
                    <a:cubicBezTo>
                      <a:pt x="39025" y="277"/>
                      <a:pt x="38887" y="139"/>
                      <a:pt x="38748" y="1"/>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8"/>
              <p:cNvSpPr/>
              <p:nvPr/>
            </p:nvSpPr>
            <p:spPr>
              <a:xfrm>
                <a:off x="4360911" y="3753022"/>
                <a:ext cx="737527" cy="131629"/>
              </a:xfrm>
              <a:custGeom>
                <a:avLst/>
                <a:gdLst/>
                <a:ahLst/>
                <a:cxnLst/>
                <a:rect l="l" t="t" r="r" b="b"/>
                <a:pathLst>
                  <a:path w="41065" h="7329" extrusionOk="0">
                    <a:moveTo>
                      <a:pt x="40338" y="1"/>
                    </a:moveTo>
                    <a:cubicBezTo>
                      <a:pt x="32561" y="1141"/>
                      <a:pt x="24922" y="2455"/>
                      <a:pt x="17145" y="3734"/>
                    </a:cubicBezTo>
                    <a:cubicBezTo>
                      <a:pt x="11684" y="4598"/>
                      <a:pt x="6050" y="5462"/>
                      <a:pt x="450" y="6326"/>
                    </a:cubicBezTo>
                    <a:cubicBezTo>
                      <a:pt x="312" y="6326"/>
                      <a:pt x="174" y="6464"/>
                      <a:pt x="174" y="6464"/>
                    </a:cubicBezTo>
                    <a:lnTo>
                      <a:pt x="174" y="6603"/>
                    </a:lnTo>
                    <a:cubicBezTo>
                      <a:pt x="1" y="6775"/>
                      <a:pt x="1" y="6775"/>
                      <a:pt x="1" y="6914"/>
                    </a:cubicBezTo>
                    <a:lnTo>
                      <a:pt x="1" y="7052"/>
                    </a:lnTo>
                    <a:cubicBezTo>
                      <a:pt x="174" y="7052"/>
                      <a:pt x="174" y="7052"/>
                      <a:pt x="174" y="7190"/>
                    </a:cubicBezTo>
                    <a:lnTo>
                      <a:pt x="312" y="7328"/>
                    </a:lnTo>
                    <a:lnTo>
                      <a:pt x="727" y="7328"/>
                    </a:lnTo>
                    <a:cubicBezTo>
                      <a:pt x="7640" y="6326"/>
                      <a:pt x="15002" y="5185"/>
                      <a:pt x="23920" y="3734"/>
                    </a:cubicBezTo>
                    <a:cubicBezTo>
                      <a:pt x="29554" y="2870"/>
                      <a:pt x="35154" y="2005"/>
                      <a:pt x="40615" y="1003"/>
                    </a:cubicBezTo>
                    <a:lnTo>
                      <a:pt x="40788" y="1003"/>
                    </a:lnTo>
                    <a:cubicBezTo>
                      <a:pt x="40926" y="1003"/>
                      <a:pt x="40926" y="865"/>
                      <a:pt x="41064" y="865"/>
                    </a:cubicBezTo>
                    <a:lnTo>
                      <a:pt x="41064" y="727"/>
                    </a:lnTo>
                    <a:lnTo>
                      <a:pt x="41064" y="554"/>
                    </a:lnTo>
                    <a:lnTo>
                      <a:pt x="41064" y="415"/>
                    </a:lnTo>
                    <a:cubicBezTo>
                      <a:pt x="41064" y="277"/>
                      <a:pt x="40926" y="139"/>
                      <a:pt x="40788" y="1"/>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8"/>
              <p:cNvSpPr/>
              <p:nvPr/>
            </p:nvSpPr>
            <p:spPr>
              <a:xfrm>
                <a:off x="4386989" y="3869115"/>
                <a:ext cx="695932" cy="126654"/>
              </a:xfrm>
              <a:custGeom>
                <a:avLst/>
                <a:gdLst/>
                <a:ahLst/>
                <a:cxnLst/>
                <a:rect l="l" t="t" r="r" b="b"/>
                <a:pathLst>
                  <a:path w="38749" h="7052" extrusionOk="0">
                    <a:moveTo>
                      <a:pt x="38161" y="0"/>
                    </a:moveTo>
                    <a:cubicBezTo>
                      <a:pt x="30833" y="450"/>
                      <a:pt x="23332" y="1176"/>
                      <a:pt x="15831" y="2454"/>
                    </a:cubicBezTo>
                    <a:cubicBezTo>
                      <a:pt x="13550" y="2904"/>
                      <a:pt x="11234" y="3319"/>
                      <a:pt x="8918" y="3906"/>
                    </a:cubicBezTo>
                    <a:cubicBezTo>
                      <a:pt x="6914" y="4321"/>
                      <a:pt x="4909" y="4770"/>
                      <a:pt x="2870" y="5323"/>
                    </a:cubicBezTo>
                    <a:cubicBezTo>
                      <a:pt x="2005" y="5496"/>
                      <a:pt x="1314" y="5634"/>
                      <a:pt x="450" y="5911"/>
                    </a:cubicBezTo>
                    <a:lnTo>
                      <a:pt x="277" y="5911"/>
                    </a:lnTo>
                    <a:cubicBezTo>
                      <a:pt x="277" y="6049"/>
                      <a:pt x="139" y="6049"/>
                      <a:pt x="139" y="6187"/>
                    </a:cubicBezTo>
                    <a:cubicBezTo>
                      <a:pt x="1" y="6360"/>
                      <a:pt x="1" y="6499"/>
                      <a:pt x="139" y="6637"/>
                    </a:cubicBezTo>
                    <a:cubicBezTo>
                      <a:pt x="139" y="6637"/>
                      <a:pt x="139" y="6775"/>
                      <a:pt x="277" y="6775"/>
                    </a:cubicBezTo>
                    <a:cubicBezTo>
                      <a:pt x="277" y="6913"/>
                      <a:pt x="450" y="7052"/>
                      <a:pt x="588" y="7052"/>
                    </a:cubicBezTo>
                    <a:lnTo>
                      <a:pt x="727" y="7052"/>
                    </a:lnTo>
                    <a:cubicBezTo>
                      <a:pt x="1452" y="6775"/>
                      <a:pt x="2005" y="6637"/>
                      <a:pt x="2593" y="6499"/>
                    </a:cubicBezTo>
                    <a:cubicBezTo>
                      <a:pt x="3042" y="6360"/>
                      <a:pt x="3457" y="6360"/>
                      <a:pt x="3734" y="6187"/>
                    </a:cubicBezTo>
                    <a:cubicBezTo>
                      <a:pt x="8780" y="5047"/>
                      <a:pt x="13827" y="4044"/>
                      <a:pt x="19011" y="3180"/>
                    </a:cubicBezTo>
                    <a:cubicBezTo>
                      <a:pt x="20325" y="2904"/>
                      <a:pt x="21604" y="2731"/>
                      <a:pt x="22917" y="2593"/>
                    </a:cubicBezTo>
                    <a:cubicBezTo>
                      <a:pt x="24196" y="2454"/>
                      <a:pt x="25337" y="2316"/>
                      <a:pt x="26650" y="2178"/>
                    </a:cubicBezTo>
                    <a:cubicBezTo>
                      <a:pt x="29243" y="1867"/>
                      <a:pt x="31973" y="1590"/>
                      <a:pt x="34704" y="1452"/>
                    </a:cubicBezTo>
                    <a:cubicBezTo>
                      <a:pt x="35879" y="1314"/>
                      <a:pt x="37020" y="1314"/>
                      <a:pt x="38161" y="1176"/>
                    </a:cubicBezTo>
                    <a:cubicBezTo>
                      <a:pt x="38472" y="1176"/>
                      <a:pt x="38748" y="1003"/>
                      <a:pt x="38748" y="588"/>
                    </a:cubicBezTo>
                    <a:cubicBezTo>
                      <a:pt x="38748" y="311"/>
                      <a:pt x="38472" y="0"/>
                      <a:pt x="38161" y="0"/>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8"/>
              <p:cNvSpPr/>
              <p:nvPr/>
            </p:nvSpPr>
            <p:spPr>
              <a:xfrm>
                <a:off x="4482590" y="3995751"/>
                <a:ext cx="623302" cy="96248"/>
              </a:xfrm>
              <a:custGeom>
                <a:avLst/>
                <a:gdLst/>
                <a:ahLst/>
                <a:cxnLst/>
                <a:rect l="l" t="t" r="r" b="b"/>
                <a:pathLst>
                  <a:path w="34705" h="5359" extrusionOk="0">
                    <a:moveTo>
                      <a:pt x="32423" y="1"/>
                    </a:moveTo>
                    <a:cubicBezTo>
                      <a:pt x="25648" y="1"/>
                      <a:pt x="18597" y="588"/>
                      <a:pt x="11545" y="1729"/>
                    </a:cubicBezTo>
                    <a:cubicBezTo>
                      <a:pt x="11096" y="1902"/>
                      <a:pt x="10681" y="1902"/>
                      <a:pt x="10232" y="2040"/>
                    </a:cubicBezTo>
                    <a:cubicBezTo>
                      <a:pt x="9506" y="2178"/>
                      <a:pt x="8642" y="2316"/>
                      <a:pt x="7916" y="2455"/>
                    </a:cubicBezTo>
                    <a:cubicBezTo>
                      <a:pt x="5497" y="3042"/>
                      <a:pt x="2904" y="3630"/>
                      <a:pt x="450" y="4183"/>
                    </a:cubicBezTo>
                    <a:cubicBezTo>
                      <a:pt x="450" y="4183"/>
                      <a:pt x="312" y="4183"/>
                      <a:pt x="312" y="4321"/>
                    </a:cubicBezTo>
                    <a:lnTo>
                      <a:pt x="139" y="4321"/>
                    </a:lnTo>
                    <a:lnTo>
                      <a:pt x="139" y="4494"/>
                    </a:lnTo>
                    <a:cubicBezTo>
                      <a:pt x="1" y="4632"/>
                      <a:pt x="1" y="4632"/>
                      <a:pt x="1" y="4771"/>
                    </a:cubicBezTo>
                    <a:lnTo>
                      <a:pt x="1" y="4909"/>
                    </a:lnTo>
                    <a:cubicBezTo>
                      <a:pt x="139" y="5047"/>
                      <a:pt x="139" y="5047"/>
                      <a:pt x="312" y="5185"/>
                    </a:cubicBezTo>
                    <a:cubicBezTo>
                      <a:pt x="312" y="5185"/>
                      <a:pt x="450" y="5358"/>
                      <a:pt x="588" y="5358"/>
                    </a:cubicBezTo>
                    <a:lnTo>
                      <a:pt x="727" y="5358"/>
                    </a:lnTo>
                    <a:cubicBezTo>
                      <a:pt x="1003" y="5185"/>
                      <a:pt x="1314" y="5185"/>
                      <a:pt x="1591" y="5047"/>
                    </a:cubicBezTo>
                    <a:cubicBezTo>
                      <a:pt x="1867" y="5047"/>
                      <a:pt x="2178" y="4909"/>
                      <a:pt x="2317" y="4909"/>
                    </a:cubicBezTo>
                    <a:cubicBezTo>
                      <a:pt x="5497" y="4045"/>
                      <a:pt x="8780" y="3457"/>
                      <a:pt x="11960" y="2904"/>
                    </a:cubicBezTo>
                    <a:cubicBezTo>
                      <a:pt x="13412" y="2593"/>
                      <a:pt x="15002" y="2455"/>
                      <a:pt x="16419" y="2178"/>
                    </a:cubicBezTo>
                    <a:cubicBezTo>
                      <a:pt x="21915" y="1452"/>
                      <a:pt x="27238" y="1176"/>
                      <a:pt x="32423" y="1176"/>
                    </a:cubicBezTo>
                    <a:lnTo>
                      <a:pt x="34151" y="1176"/>
                    </a:lnTo>
                    <a:cubicBezTo>
                      <a:pt x="34428" y="1176"/>
                      <a:pt x="34704" y="865"/>
                      <a:pt x="34704" y="588"/>
                    </a:cubicBezTo>
                    <a:cubicBezTo>
                      <a:pt x="34704" y="312"/>
                      <a:pt x="34428" y="1"/>
                      <a:pt x="34151" y="1"/>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8"/>
              <p:cNvSpPr/>
              <p:nvPr/>
            </p:nvSpPr>
            <p:spPr>
              <a:xfrm>
                <a:off x="4457141" y="4083899"/>
                <a:ext cx="760480" cy="121697"/>
              </a:xfrm>
              <a:custGeom>
                <a:avLst/>
                <a:gdLst/>
                <a:ahLst/>
                <a:cxnLst/>
                <a:rect l="l" t="t" r="r" b="b"/>
                <a:pathLst>
                  <a:path w="42343" h="6776" extrusionOk="0">
                    <a:moveTo>
                      <a:pt x="41755" y="1"/>
                    </a:moveTo>
                    <a:cubicBezTo>
                      <a:pt x="41306" y="1"/>
                      <a:pt x="40891" y="1"/>
                      <a:pt x="40442" y="139"/>
                    </a:cubicBezTo>
                    <a:cubicBezTo>
                      <a:pt x="39025" y="139"/>
                      <a:pt x="37711" y="277"/>
                      <a:pt x="36570" y="450"/>
                    </a:cubicBezTo>
                    <a:lnTo>
                      <a:pt x="36432" y="450"/>
                    </a:lnTo>
                    <a:lnTo>
                      <a:pt x="35983" y="588"/>
                    </a:lnTo>
                    <a:cubicBezTo>
                      <a:pt x="34980" y="588"/>
                      <a:pt x="33978" y="727"/>
                      <a:pt x="33114" y="865"/>
                    </a:cubicBezTo>
                    <a:lnTo>
                      <a:pt x="31973" y="865"/>
                    </a:lnTo>
                    <a:lnTo>
                      <a:pt x="31800" y="1003"/>
                    </a:lnTo>
                    <a:lnTo>
                      <a:pt x="30245" y="1003"/>
                    </a:lnTo>
                    <a:cubicBezTo>
                      <a:pt x="26789" y="1314"/>
                      <a:pt x="23332" y="1867"/>
                      <a:pt x="18700" y="2593"/>
                    </a:cubicBezTo>
                    <a:cubicBezTo>
                      <a:pt x="16695" y="2870"/>
                      <a:pt x="14691" y="3181"/>
                      <a:pt x="12790" y="3457"/>
                    </a:cubicBezTo>
                    <a:cubicBezTo>
                      <a:pt x="11787" y="3734"/>
                      <a:pt x="10785" y="3907"/>
                      <a:pt x="9782" y="4045"/>
                    </a:cubicBezTo>
                    <a:lnTo>
                      <a:pt x="9057" y="4183"/>
                    </a:lnTo>
                    <a:lnTo>
                      <a:pt x="8918" y="4183"/>
                    </a:lnTo>
                    <a:cubicBezTo>
                      <a:pt x="8331" y="4321"/>
                      <a:pt x="7605" y="4460"/>
                      <a:pt x="6914" y="4460"/>
                    </a:cubicBezTo>
                    <a:cubicBezTo>
                      <a:pt x="6464" y="4598"/>
                      <a:pt x="6049" y="4598"/>
                      <a:pt x="5600" y="4598"/>
                    </a:cubicBezTo>
                    <a:lnTo>
                      <a:pt x="5324" y="4598"/>
                    </a:lnTo>
                    <a:cubicBezTo>
                      <a:pt x="4598" y="4771"/>
                      <a:pt x="3872" y="4771"/>
                      <a:pt x="3146" y="4909"/>
                    </a:cubicBezTo>
                    <a:cubicBezTo>
                      <a:pt x="2282" y="5047"/>
                      <a:pt x="1279" y="5186"/>
                      <a:pt x="415" y="5635"/>
                    </a:cubicBezTo>
                    <a:lnTo>
                      <a:pt x="139" y="5911"/>
                    </a:lnTo>
                    <a:lnTo>
                      <a:pt x="139" y="6050"/>
                    </a:lnTo>
                    <a:lnTo>
                      <a:pt x="139" y="6188"/>
                    </a:lnTo>
                    <a:cubicBezTo>
                      <a:pt x="139" y="6188"/>
                      <a:pt x="1" y="6188"/>
                      <a:pt x="139" y="6326"/>
                    </a:cubicBezTo>
                    <a:cubicBezTo>
                      <a:pt x="139" y="6499"/>
                      <a:pt x="277" y="6637"/>
                      <a:pt x="277" y="6637"/>
                    </a:cubicBezTo>
                    <a:lnTo>
                      <a:pt x="415" y="6637"/>
                    </a:lnTo>
                    <a:cubicBezTo>
                      <a:pt x="415" y="6776"/>
                      <a:pt x="554" y="6776"/>
                      <a:pt x="692" y="6776"/>
                    </a:cubicBezTo>
                    <a:lnTo>
                      <a:pt x="692" y="6637"/>
                    </a:lnTo>
                    <a:cubicBezTo>
                      <a:pt x="1141" y="6499"/>
                      <a:pt x="1556" y="6326"/>
                      <a:pt x="2144" y="6326"/>
                    </a:cubicBezTo>
                    <a:cubicBezTo>
                      <a:pt x="2420" y="6188"/>
                      <a:pt x="2869" y="6188"/>
                      <a:pt x="3284" y="6050"/>
                    </a:cubicBezTo>
                    <a:lnTo>
                      <a:pt x="3734" y="6050"/>
                    </a:lnTo>
                    <a:cubicBezTo>
                      <a:pt x="4010" y="5911"/>
                      <a:pt x="4321" y="5911"/>
                      <a:pt x="4459" y="5911"/>
                    </a:cubicBezTo>
                    <a:lnTo>
                      <a:pt x="5012" y="5911"/>
                    </a:lnTo>
                    <a:lnTo>
                      <a:pt x="5324" y="5773"/>
                    </a:lnTo>
                    <a:lnTo>
                      <a:pt x="5877" y="5773"/>
                    </a:lnTo>
                    <a:cubicBezTo>
                      <a:pt x="6602" y="5635"/>
                      <a:pt x="7467" y="5635"/>
                      <a:pt x="8469" y="5462"/>
                    </a:cubicBezTo>
                    <a:cubicBezTo>
                      <a:pt x="9057" y="5324"/>
                      <a:pt x="9782" y="5186"/>
                      <a:pt x="10508" y="5047"/>
                    </a:cubicBezTo>
                    <a:lnTo>
                      <a:pt x="11061" y="4909"/>
                    </a:lnTo>
                    <a:lnTo>
                      <a:pt x="11925" y="4909"/>
                    </a:lnTo>
                    <a:lnTo>
                      <a:pt x="12098" y="4771"/>
                    </a:lnTo>
                    <a:lnTo>
                      <a:pt x="12237" y="4771"/>
                    </a:lnTo>
                    <a:lnTo>
                      <a:pt x="13654" y="4460"/>
                    </a:lnTo>
                    <a:cubicBezTo>
                      <a:pt x="15105" y="4321"/>
                      <a:pt x="16557" y="4045"/>
                      <a:pt x="17974" y="3907"/>
                    </a:cubicBezTo>
                    <a:cubicBezTo>
                      <a:pt x="18700" y="3734"/>
                      <a:pt x="19564" y="3596"/>
                      <a:pt x="20429" y="3457"/>
                    </a:cubicBezTo>
                    <a:lnTo>
                      <a:pt x="20740" y="3457"/>
                    </a:lnTo>
                    <a:cubicBezTo>
                      <a:pt x="21154" y="3319"/>
                      <a:pt x="21742" y="3319"/>
                      <a:pt x="22157" y="3181"/>
                    </a:cubicBezTo>
                    <a:lnTo>
                      <a:pt x="22744" y="3181"/>
                    </a:lnTo>
                    <a:cubicBezTo>
                      <a:pt x="23021" y="3043"/>
                      <a:pt x="23332" y="3043"/>
                      <a:pt x="23609" y="3043"/>
                    </a:cubicBezTo>
                    <a:cubicBezTo>
                      <a:pt x="23747" y="3043"/>
                      <a:pt x="23885" y="3043"/>
                      <a:pt x="24023" y="2870"/>
                    </a:cubicBezTo>
                    <a:lnTo>
                      <a:pt x="24196" y="2870"/>
                    </a:lnTo>
                    <a:cubicBezTo>
                      <a:pt x="25060" y="2731"/>
                      <a:pt x="25752" y="2731"/>
                      <a:pt x="26616" y="2593"/>
                    </a:cubicBezTo>
                    <a:cubicBezTo>
                      <a:pt x="27203" y="2455"/>
                      <a:pt x="27791" y="2455"/>
                      <a:pt x="28344" y="2455"/>
                    </a:cubicBezTo>
                    <a:cubicBezTo>
                      <a:pt x="29381" y="2317"/>
                      <a:pt x="30245" y="2178"/>
                      <a:pt x="31247" y="2178"/>
                    </a:cubicBezTo>
                    <a:lnTo>
                      <a:pt x="31524" y="2178"/>
                    </a:lnTo>
                    <a:cubicBezTo>
                      <a:pt x="31973" y="2006"/>
                      <a:pt x="32388" y="2006"/>
                      <a:pt x="32837" y="2006"/>
                    </a:cubicBezTo>
                    <a:cubicBezTo>
                      <a:pt x="33702" y="1867"/>
                      <a:pt x="34393" y="1867"/>
                      <a:pt x="35257" y="1729"/>
                    </a:cubicBezTo>
                    <a:lnTo>
                      <a:pt x="36570" y="1591"/>
                    </a:lnTo>
                    <a:lnTo>
                      <a:pt x="36847" y="1591"/>
                    </a:lnTo>
                    <a:cubicBezTo>
                      <a:pt x="38299" y="1453"/>
                      <a:pt x="40027" y="1314"/>
                      <a:pt x="41755" y="1141"/>
                    </a:cubicBezTo>
                    <a:lnTo>
                      <a:pt x="41893" y="1141"/>
                    </a:lnTo>
                    <a:lnTo>
                      <a:pt x="42032" y="1003"/>
                    </a:lnTo>
                    <a:cubicBezTo>
                      <a:pt x="42032" y="1003"/>
                      <a:pt x="42170" y="1003"/>
                      <a:pt x="42170" y="865"/>
                    </a:cubicBezTo>
                    <a:cubicBezTo>
                      <a:pt x="42170" y="865"/>
                      <a:pt x="42343" y="727"/>
                      <a:pt x="42343" y="588"/>
                    </a:cubicBezTo>
                    <a:cubicBezTo>
                      <a:pt x="42343" y="450"/>
                      <a:pt x="42170" y="277"/>
                      <a:pt x="42170" y="139"/>
                    </a:cubicBezTo>
                    <a:cubicBezTo>
                      <a:pt x="42032" y="1"/>
                      <a:pt x="41893" y="1"/>
                      <a:pt x="41755" y="1"/>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8"/>
              <p:cNvSpPr/>
              <p:nvPr/>
            </p:nvSpPr>
            <p:spPr>
              <a:xfrm>
                <a:off x="4267807" y="3388003"/>
                <a:ext cx="21121" cy="52156"/>
              </a:xfrm>
              <a:custGeom>
                <a:avLst/>
                <a:gdLst/>
                <a:ahLst/>
                <a:cxnLst/>
                <a:rect l="l" t="t" r="r" b="b"/>
                <a:pathLst>
                  <a:path w="1176" h="2904" extrusionOk="0">
                    <a:moveTo>
                      <a:pt x="173" y="0"/>
                    </a:moveTo>
                    <a:lnTo>
                      <a:pt x="0" y="726"/>
                    </a:lnTo>
                    <a:lnTo>
                      <a:pt x="0" y="865"/>
                    </a:lnTo>
                    <a:lnTo>
                      <a:pt x="0" y="2904"/>
                    </a:lnTo>
                    <a:lnTo>
                      <a:pt x="1175" y="2904"/>
                    </a:lnTo>
                    <a:cubicBezTo>
                      <a:pt x="1037" y="2455"/>
                      <a:pt x="864" y="2178"/>
                      <a:pt x="726" y="1729"/>
                    </a:cubicBezTo>
                    <a:cubicBezTo>
                      <a:pt x="726" y="1590"/>
                      <a:pt x="588" y="1452"/>
                      <a:pt x="588" y="1314"/>
                    </a:cubicBezTo>
                    <a:cubicBezTo>
                      <a:pt x="450" y="1003"/>
                      <a:pt x="450" y="726"/>
                      <a:pt x="311" y="450"/>
                    </a:cubicBezTo>
                    <a:cubicBezTo>
                      <a:pt x="173" y="312"/>
                      <a:pt x="173" y="139"/>
                      <a:pt x="173" y="0"/>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8"/>
              <p:cNvSpPr/>
              <p:nvPr/>
            </p:nvSpPr>
            <p:spPr>
              <a:xfrm>
                <a:off x="4097079" y="3416559"/>
                <a:ext cx="15535" cy="23599"/>
              </a:xfrm>
              <a:custGeom>
                <a:avLst/>
                <a:gdLst/>
                <a:ahLst/>
                <a:cxnLst/>
                <a:rect l="l" t="t" r="r" b="b"/>
                <a:pathLst>
                  <a:path w="865" h="1314" extrusionOk="0">
                    <a:moveTo>
                      <a:pt x="865" y="0"/>
                    </a:moveTo>
                    <a:cubicBezTo>
                      <a:pt x="727" y="277"/>
                      <a:pt x="588" y="450"/>
                      <a:pt x="450" y="726"/>
                    </a:cubicBezTo>
                    <a:lnTo>
                      <a:pt x="312" y="865"/>
                    </a:lnTo>
                    <a:lnTo>
                      <a:pt x="1" y="1314"/>
                    </a:lnTo>
                    <a:lnTo>
                      <a:pt x="865" y="1314"/>
                    </a:lnTo>
                    <a:lnTo>
                      <a:pt x="865" y="1003"/>
                    </a:lnTo>
                    <a:lnTo>
                      <a:pt x="865" y="0"/>
                    </a:ln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8"/>
              <p:cNvSpPr/>
              <p:nvPr/>
            </p:nvSpPr>
            <p:spPr>
              <a:xfrm>
                <a:off x="4125635" y="3383028"/>
                <a:ext cx="10578" cy="57131"/>
              </a:xfrm>
              <a:custGeom>
                <a:avLst/>
                <a:gdLst/>
                <a:ahLst/>
                <a:cxnLst/>
                <a:rect l="l" t="t" r="r" b="b"/>
                <a:pathLst>
                  <a:path w="589" h="3181" extrusionOk="0">
                    <a:moveTo>
                      <a:pt x="450" y="1"/>
                    </a:moveTo>
                    <a:lnTo>
                      <a:pt x="312" y="139"/>
                    </a:lnTo>
                    <a:lnTo>
                      <a:pt x="139" y="416"/>
                    </a:lnTo>
                    <a:lnTo>
                      <a:pt x="1" y="589"/>
                    </a:lnTo>
                    <a:lnTo>
                      <a:pt x="1" y="727"/>
                    </a:lnTo>
                    <a:cubicBezTo>
                      <a:pt x="139" y="727"/>
                      <a:pt x="139" y="865"/>
                      <a:pt x="139" y="1003"/>
                    </a:cubicBezTo>
                    <a:lnTo>
                      <a:pt x="139" y="3181"/>
                    </a:lnTo>
                    <a:lnTo>
                      <a:pt x="588" y="3181"/>
                    </a:lnTo>
                    <a:cubicBezTo>
                      <a:pt x="588" y="2870"/>
                      <a:pt x="450" y="2593"/>
                      <a:pt x="450" y="2455"/>
                    </a:cubicBezTo>
                    <a:lnTo>
                      <a:pt x="450" y="2006"/>
                    </a:lnTo>
                    <a:lnTo>
                      <a:pt x="450" y="1867"/>
                    </a:lnTo>
                    <a:lnTo>
                      <a:pt x="450" y="1003"/>
                    </a:lnTo>
                    <a:lnTo>
                      <a:pt x="450" y="1"/>
                    </a:ln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8"/>
              <p:cNvSpPr/>
              <p:nvPr/>
            </p:nvSpPr>
            <p:spPr>
              <a:xfrm>
                <a:off x="4149235" y="3333997"/>
                <a:ext cx="20492" cy="106162"/>
              </a:xfrm>
              <a:custGeom>
                <a:avLst/>
                <a:gdLst/>
                <a:ahLst/>
                <a:cxnLst/>
                <a:rect l="l" t="t" r="r" b="b"/>
                <a:pathLst>
                  <a:path w="1141" h="5911" extrusionOk="0">
                    <a:moveTo>
                      <a:pt x="1003" y="0"/>
                    </a:moveTo>
                    <a:lnTo>
                      <a:pt x="864" y="139"/>
                    </a:lnTo>
                    <a:cubicBezTo>
                      <a:pt x="864" y="277"/>
                      <a:pt x="726" y="277"/>
                      <a:pt x="726" y="415"/>
                    </a:cubicBezTo>
                    <a:cubicBezTo>
                      <a:pt x="415" y="726"/>
                      <a:pt x="277" y="1003"/>
                      <a:pt x="138" y="1279"/>
                    </a:cubicBezTo>
                    <a:cubicBezTo>
                      <a:pt x="138" y="1417"/>
                      <a:pt x="138" y="1590"/>
                      <a:pt x="0" y="1729"/>
                    </a:cubicBezTo>
                    <a:lnTo>
                      <a:pt x="0" y="3733"/>
                    </a:lnTo>
                    <a:cubicBezTo>
                      <a:pt x="0" y="4459"/>
                      <a:pt x="0" y="5185"/>
                      <a:pt x="138" y="5911"/>
                    </a:cubicBezTo>
                    <a:lnTo>
                      <a:pt x="1141" y="5911"/>
                    </a:lnTo>
                    <a:lnTo>
                      <a:pt x="1141" y="5738"/>
                    </a:lnTo>
                    <a:cubicBezTo>
                      <a:pt x="1141" y="5323"/>
                      <a:pt x="1141" y="4874"/>
                      <a:pt x="1003" y="4459"/>
                    </a:cubicBezTo>
                    <a:cubicBezTo>
                      <a:pt x="1003" y="3007"/>
                      <a:pt x="864" y="1417"/>
                      <a:pt x="1003" y="0"/>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8"/>
              <p:cNvSpPr/>
              <p:nvPr/>
            </p:nvSpPr>
            <p:spPr>
              <a:xfrm>
                <a:off x="4180270" y="3300466"/>
                <a:ext cx="18014" cy="139693"/>
              </a:xfrm>
              <a:custGeom>
                <a:avLst/>
                <a:gdLst/>
                <a:ahLst/>
                <a:cxnLst/>
                <a:rect l="l" t="t" r="r" b="b"/>
                <a:pathLst>
                  <a:path w="1003" h="7778" extrusionOk="0">
                    <a:moveTo>
                      <a:pt x="726" y="1"/>
                    </a:moveTo>
                    <a:cubicBezTo>
                      <a:pt x="554" y="277"/>
                      <a:pt x="277" y="554"/>
                      <a:pt x="0" y="865"/>
                    </a:cubicBezTo>
                    <a:cubicBezTo>
                      <a:pt x="139" y="1003"/>
                      <a:pt x="277" y="1141"/>
                      <a:pt x="139" y="1141"/>
                    </a:cubicBezTo>
                    <a:lnTo>
                      <a:pt x="139" y="3596"/>
                    </a:lnTo>
                    <a:lnTo>
                      <a:pt x="139" y="6326"/>
                    </a:lnTo>
                    <a:lnTo>
                      <a:pt x="139" y="6464"/>
                    </a:lnTo>
                    <a:cubicBezTo>
                      <a:pt x="277" y="6914"/>
                      <a:pt x="277" y="7329"/>
                      <a:pt x="277" y="7778"/>
                    </a:cubicBezTo>
                    <a:lnTo>
                      <a:pt x="1003" y="7778"/>
                    </a:lnTo>
                    <a:lnTo>
                      <a:pt x="1003" y="7605"/>
                    </a:lnTo>
                    <a:cubicBezTo>
                      <a:pt x="865" y="7329"/>
                      <a:pt x="865" y="7052"/>
                      <a:pt x="865" y="6741"/>
                    </a:cubicBezTo>
                    <a:lnTo>
                      <a:pt x="865" y="6603"/>
                    </a:lnTo>
                    <a:lnTo>
                      <a:pt x="865" y="5600"/>
                    </a:lnTo>
                    <a:lnTo>
                      <a:pt x="865" y="5462"/>
                    </a:lnTo>
                    <a:cubicBezTo>
                      <a:pt x="726" y="5186"/>
                      <a:pt x="726" y="4874"/>
                      <a:pt x="726" y="4598"/>
                    </a:cubicBezTo>
                    <a:lnTo>
                      <a:pt x="726" y="4460"/>
                    </a:lnTo>
                    <a:lnTo>
                      <a:pt x="726" y="3734"/>
                    </a:lnTo>
                    <a:lnTo>
                      <a:pt x="726" y="3457"/>
                    </a:lnTo>
                    <a:lnTo>
                      <a:pt x="726" y="2870"/>
                    </a:lnTo>
                    <a:lnTo>
                      <a:pt x="726" y="2593"/>
                    </a:lnTo>
                    <a:lnTo>
                      <a:pt x="726" y="2006"/>
                    </a:lnTo>
                    <a:lnTo>
                      <a:pt x="726" y="1729"/>
                    </a:lnTo>
                    <a:lnTo>
                      <a:pt x="726" y="1280"/>
                    </a:lnTo>
                    <a:lnTo>
                      <a:pt x="726" y="1"/>
                    </a:ln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8"/>
              <p:cNvSpPr/>
              <p:nvPr/>
            </p:nvSpPr>
            <p:spPr>
              <a:xfrm>
                <a:off x="4205719" y="3266324"/>
                <a:ext cx="21121" cy="173835"/>
              </a:xfrm>
              <a:custGeom>
                <a:avLst/>
                <a:gdLst/>
                <a:ahLst/>
                <a:cxnLst/>
                <a:rect l="l" t="t" r="r" b="b"/>
                <a:pathLst>
                  <a:path w="1176" h="9679" extrusionOk="0">
                    <a:moveTo>
                      <a:pt x="1176" y="1"/>
                    </a:moveTo>
                    <a:cubicBezTo>
                      <a:pt x="1038" y="173"/>
                      <a:pt x="865" y="312"/>
                      <a:pt x="727" y="312"/>
                    </a:cubicBezTo>
                    <a:cubicBezTo>
                      <a:pt x="727" y="450"/>
                      <a:pt x="588" y="588"/>
                      <a:pt x="450" y="727"/>
                    </a:cubicBezTo>
                    <a:cubicBezTo>
                      <a:pt x="312" y="727"/>
                      <a:pt x="312" y="865"/>
                      <a:pt x="173" y="1038"/>
                    </a:cubicBezTo>
                    <a:cubicBezTo>
                      <a:pt x="173" y="1038"/>
                      <a:pt x="312" y="1176"/>
                      <a:pt x="312" y="1314"/>
                    </a:cubicBezTo>
                    <a:cubicBezTo>
                      <a:pt x="1" y="3630"/>
                      <a:pt x="173" y="6222"/>
                      <a:pt x="450" y="9679"/>
                    </a:cubicBezTo>
                    <a:lnTo>
                      <a:pt x="727" y="9679"/>
                    </a:lnTo>
                    <a:cubicBezTo>
                      <a:pt x="727" y="6637"/>
                      <a:pt x="727" y="3319"/>
                      <a:pt x="1176" y="173"/>
                    </a:cubicBezTo>
                    <a:lnTo>
                      <a:pt x="1176" y="1"/>
                    </a:ln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8"/>
              <p:cNvSpPr/>
              <p:nvPr/>
            </p:nvSpPr>
            <p:spPr>
              <a:xfrm>
                <a:off x="4234275" y="3305441"/>
                <a:ext cx="21121" cy="134718"/>
              </a:xfrm>
              <a:custGeom>
                <a:avLst/>
                <a:gdLst/>
                <a:ahLst/>
                <a:cxnLst/>
                <a:rect l="l" t="t" r="r" b="b"/>
                <a:pathLst>
                  <a:path w="1176" h="7501" extrusionOk="0">
                    <a:moveTo>
                      <a:pt x="139" y="0"/>
                    </a:moveTo>
                    <a:cubicBezTo>
                      <a:pt x="1" y="2316"/>
                      <a:pt x="1" y="4597"/>
                      <a:pt x="1" y="7501"/>
                    </a:cubicBezTo>
                    <a:lnTo>
                      <a:pt x="1003" y="7501"/>
                    </a:lnTo>
                    <a:lnTo>
                      <a:pt x="1003" y="5323"/>
                    </a:lnTo>
                    <a:lnTo>
                      <a:pt x="1003" y="5185"/>
                    </a:lnTo>
                    <a:cubicBezTo>
                      <a:pt x="1176" y="4321"/>
                      <a:pt x="1176" y="3457"/>
                      <a:pt x="1176" y="2593"/>
                    </a:cubicBezTo>
                    <a:lnTo>
                      <a:pt x="1176" y="2454"/>
                    </a:lnTo>
                    <a:lnTo>
                      <a:pt x="1176" y="2316"/>
                    </a:lnTo>
                    <a:cubicBezTo>
                      <a:pt x="865" y="1590"/>
                      <a:pt x="588" y="864"/>
                      <a:pt x="312" y="0"/>
                    </a:cubicBezTo>
                    <a:close/>
                  </a:path>
                </a:pathLst>
              </a:custGeom>
              <a:solidFill>
                <a:srgbClr val="E7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21" name="Google Shape;1121;p8"/>
          <p:cNvSpPr/>
          <p:nvPr/>
        </p:nvSpPr>
        <p:spPr>
          <a:xfrm>
            <a:off x="4962235" y="4111575"/>
            <a:ext cx="5109" cy="13406"/>
          </a:xfrm>
          <a:custGeom>
            <a:avLst/>
            <a:gdLst/>
            <a:ahLst/>
            <a:cxnLst/>
            <a:rect l="l" t="t" r="r" b="b"/>
            <a:pathLst>
              <a:path w="277" h="727" extrusionOk="0">
                <a:moveTo>
                  <a:pt x="0" y="1"/>
                </a:moveTo>
                <a:cubicBezTo>
                  <a:pt x="0" y="139"/>
                  <a:pt x="139" y="416"/>
                  <a:pt x="139" y="727"/>
                </a:cubicBezTo>
                <a:lnTo>
                  <a:pt x="139" y="589"/>
                </a:lnTo>
                <a:cubicBezTo>
                  <a:pt x="277" y="416"/>
                  <a:pt x="277" y="139"/>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 name="Google Shape;1122;p8"/>
          <p:cNvGrpSpPr/>
          <p:nvPr/>
        </p:nvGrpSpPr>
        <p:grpSpPr>
          <a:xfrm>
            <a:off x="5136885" y="3203317"/>
            <a:ext cx="921780" cy="1330220"/>
            <a:chOff x="5136885" y="3203317"/>
            <a:chExt cx="921780" cy="1330220"/>
          </a:xfrm>
        </p:grpSpPr>
        <p:sp>
          <p:nvSpPr>
            <p:cNvPr id="1123" name="Google Shape;1123;p8"/>
            <p:cNvSpPr/>
            <p:nvPr/>
          </p:nvSpPr>
          <p:spPr>
            <a:xfrm>
              <a:off x="5151538" y="4170214"/>
              <a:ext cx="2564" cy="5126"/>
            </a:xfrm>
            <a:custGeom>
              <a:avLst/>
              <a:gdLst/>
              <a:ahLst/>
              <a:cxnLst/>
              <a:rect l="l" t="t" r="r" b="b"/>
              <a:pathLst>
                <a:path w="139" h="278" extrusionOk="0">
                  <a:moveTo>
                    <a:pt x="0" y="1"/>
                  </a:moveTo>
                  <a:cubicBezTo>
                    <a:pt x="0" y="139"/>
                    <a:pt x="139" y="139"/>
                    <a:pt x="139" y="277"/>
                  </a:cubicBezTo>
                  <a:cubicBezTo>
                    <a:pt x="139" y="139"/>
                    <a:pt x="139"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8"/>
            <p:cNvSpPr/>
            <p:nvPr/>
          </p:nvSpPr>
          <p:spPr>
            <a:xfrm>
              <a:off x="5365731" y="3761032"/>
              <a:ext cx="512536" cy="701126"/>
            </a:xfrm>
            <a:custGeom>
              <a:avLst/>
              <a:gdLst/>
              <a:ahLst/>
              <a:cxnLst/>
              <a:rect l="l" t="t" r="r" b="b"/>
              <a:pathLst>
                <a:path w="27791" h="38022" extrusionOk="0">
                  <a:moveTo>
                    <a:pt x="138" y="0"/>
                  </a:moveTo>
                  <a:cubicBezTo>
                    <a:pt x="138" y="138"/>
                    <a:pt x="138" y="415"/>
                    <a:pt x="0" y="588"/>
                  </a:cubicBezTo>
                  <a:cubicBezTo>
                    <a:pt x="691" y="1590"/>
                    <a:pt x="1417" y="2731"/>
                    <a:pt x="2143" y="3733"/>
                  </a:cubicBezTo>
                  <a:cubicBezTo>
                    <a:pt x="2731" y="4597"/>
                    <a:pt x="3146" y="5323"/>
                    <a:pt x="3733" y="6049"/>
                  </a:cubicBezTo>
                  <a:cubicBezTo>
                    <a:pt x="4321" y="6913"/>
                    <a:pt x="5012" y="7639"/>
                    <a:pt x="5738" y="8503"/>
                  </a:cubicBezTo>
                  <a:lnTo>
                    <a:pt x="5600" y="8503"/>
                  </a:lnTo>
                  <a:cubicBezTo>
                    <a:pt x="7916" y="11372"/>
                    <a:pt x="10197" y="14414"/>
                    <a:pt x="12236" y="17559"/>
                  </a:cubicBezTo>
                  <a:cubicBezTo>
                    <a:pt x="13377" y="19011"/>
                    <a:pt x="14379" y="20601"/>
                    <a:pt x="15554" y="22191"/>
                  </a:cubicBezTo>
                  <a:cubicBezTo>
                    <a:pt x="16695" y="23608"/>
                    <a:pt x="17836" y="25198"/>
                    <a:pt x="18838" y="26650"/>
                  </a:cubicBezTo>
                  <a:cubicBezTo>
                    <a:pt x="20566" y="28931"/>
                    <a:pt x="22295" y="31109"/>
                    <a:pt x="23885" y="33425"/>
                  </a:cubicBezTo>
                  <a:cubicBezTo>
                    <a:pt x="24749" y="34565"/>
                    <a:pt x="25613" y="35568"/>
                    <a:pt x="26339" y="36708"/>
                  </a:cubicBezTo>
                  <a:cubicBezTo>
                    <a:pt x="26615" y="37158"/>
                    <a:pt x="26788" y="37434"/>
                    <a:pt x="27065" y="37883"/>
                  </a:cubicBezTo>
                  <a:lnTo>
                    <a:pt x="27479" y="37883"/>
                  </a:lnTo>
                  <a:cubicBezTo>
                    <a:pt x="27479" y="37883"/>
                    <a:pt x="27652" y="37883"/>
                    <a:pt x="27791" y="38022"/>
                  </a:cubicBezTo>
                  <a:lnTo>
                    <a:pt x="27791" y="37883"/>
                  </a:lnTo>
                  <a:cubicBezTo>
                    <a:pt x="27791" y="37745"/>
                    <a:pt x="27652" y="37572"/>
                    <a:pt x="27652" y="37434"/>
                  </a:cubicBezTo>
                  <a:cubicBezTo>
                    <a:pt x="27341" y="37158"/>
                    <a:pt x="27065" y="36881"/>
                    <a:pt x="26788" y="36570"/>
                  </a:cubicBezTo>
                  <a:cubicBezTo>
                    <a:pt x="26788" y="36293"/>
                    <a:pt x="26615" y="36155"/>
                    <a:pt x="26477" y="36017"/>
                  </a:cubicBezTo>
                  <a:cubicBezTo>
                    <a:pt x="24023" y="32837"/>
                    <a:pt x="21603" y="29519"/>
                    <a:pt x="19426" y="26339"/>
                  </a:cubicBezTo>
                  <a:cubicBezTo>
                    <a:pt x="18562" y="25198"/>
                    <a:pt x="17698" y="24057"/>
                    <a:pt x="16972" y="22882"/>
                  </a:cubicBezTo>
                  <a:cubicBezTo>
                    <a:pt x="14829" y="20013"/>
                    <a:pt x="12651" y="17283"/>
                    <a:pt x="10646" y="14552"/>
                  </a:cubicBezTo>
                  <a:cubicBezTo>
                    <a:pt x="9333" y="12962"/>
                    <a:pt x="8054" y="11234"/>
                    <a:pt x="6740" y="9506"/>
                  </a:cubicBezTo>
                  <a:cubicBezTo>
                    <a:pt x="5600" y="8054"/>
                    <a:pt x="4597" y="6637"/>
                    <a:pt x="3595" y="5323"/>
                  </a:cubicBezTo>
                  <a:cubicBezTo>
                    <a:pt x="3146" y="4736"/>
                    <a:pt x="2731" y="4044"/>
                    <a:pt x="2281" y="3457"/>
                  </a:cubicBezTo>
                  <a:cubicBezTo>
                    <a:pt x="2005" y="2869"/>
                    <a:pt x="1728" y="2316"/>
                    <a:pt x="1279" y="1867"/>
                  </a:cubicBezTo>
                  <a:lnTo>
                    <a:pt x="1141" y="1590"/>
                  </a:lnTo>
                  <a:cubicBezTo>
                    <a:pt x="864" y="1141"/>
                    <a:pt x="553" y="588"/>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 name="Google Shape;1125;p8"/>
            <p:cNvGrpSpPr/>
            <p:nvPr/>
          </p:nvGrpSpPr>
          <p:grpSpPr>
            <a:xfrm>
              <a:off x="5136885" y="3203317"/>
              <a:ext cx="921780" cy="1330220"/>
              <a:chOff x="5136885" y="3203317"/>
              <a:chExt cx="921780" cy="1330220"/>
            </a:xfrm>
          </p:grpSpPr>
          <p:sp>
            <p:nvSpPr>
              <p:cNvPr id="1126" name="Google Shape;1126;p8"/>
              <p:cNvSpPr/>
              <p:nvPr/>
            </p:nvSpPr>
            <p:spPr>
              <a:xfrm>
                <a:off x="5323020" y="3901895"/>
                <a:ext cx="262658" cy="360760"/>
              </a:xfrm>
              <a:custGeom>
                <a:avLst/>
                <a:gdLst/>
                <a:ahLst/>
                <a:cxnLst/>
                <a:rect l="l" t="t" r="r" b="b"/>
                <a:pathLst>
                  <a:path w="14242" h="19564" extrusionOk="0">
                    <a:moveTo>
                      <a:pt x="277" y="0"/>
                    </a:moveTo>
                    <a:cubicBezTo>
                      <a:pt x="277" y="726"/>
                      <a:pt x="139" y="1417"/>
                      <a:pt x="0" y="2143"/>
                    </a:cubicBezTo>
                    <a:cubicBezTo>
                      <a:pt x="1729" y="5323"/>
                      <a:pt x="3733" y="8192"/>
                      <a:pt x="5911" y="11095"/>
                    </a:cubicBezTo>
                    <a:cubicBezTo>
                      <a:pt x="7916" y="13515"/>
                      <a:pt x="9921" y="15969"/>
                      <a:pt x="11822" y="18423"/>
                    </a:cubicBezTo>
                    <a:cubicBezTo>
                      <a:pt x="12686" y="18873"/>
                      <a:pt x="13377" y="19149"/>
                      <a:pt x="14241" y="19564"/>
                    </a:cubicBezTo>
                    <a:cubicBezTo>
                      <a:pt x="13965" y="19011"/>
                      <a:pt x="13550" y="18423"/>
                      <a:pt x="13101" y="17836"/>
                    </a:cubicBezTo>
                    <a:cubicBezTo>
                      <a:pt x="12962" y="17559"/>
                      <a:pt x="12686" y="17283"/>
                      <a:pt x="12375" y="16833"/>
                    </a:cubicBezTo>
                    <a:cubicBezTo>
                      <a:pt x="10785" y="14690"/>
                      <a:pt x="9056" y="12374"/>
                      <a:pt x="7501" y="10058"/>
                    </a:cubicBezTo>
                    <a:cubicBezTo>
                      <a:pt x="7052" y="9505"/>
                      <a:pt x="6637" y="8918"/>
                      <a:pt x="6326" y="8330"/>
                    </a:cubicBezTo>
                    <a:cubicBezTo>
                      <a:pt x="6187" y="8192"/>
                      <a:pt x="6187" y="8192"/>
                      <a:pt x="6049" y="8054"/>
                    </a:cubicBezTo>
                    <a:cubicBezTo>
                      <a:pt x="4183" y="5323"/>
                      <a:pt x="2316" y="2592"/>
                      <a:pt x="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8"/>
              <p:cNvSpPr/>
              <p:nvPr/>
            </p:nvSpPr>
            <p:spPr>
              <a:xfrm>
                <a:off x="5155364" y="4175322"/>
                <a:ext cx="768167" cy="358215"/>
              </a:xfrm>
              <a:custGeom>
                <a:avLst/>
                <a:gdLst/>
                <a:ahLst/>
                <a:cxnLst/>
                <a:rect l="l" t="t" r="r" b="b"/>
                <a:pathLst>
                  <a:path w="41652" h="19426" extrusionOk="0">
                    <a:moveTo>
                      <a:pt x="1" y="0"/>
                    </a:moveTo>
                    <a:cubicBezTo>
                      <a:pt x="312" y="415"/>
                      <a:pt x="450" y="865"/>
                      <a:pt x="727" y="1279"/>
                    </a:cubicBezTo>
                    <a:cubicBezTo>
                      <a:pt x="1729" y="3008"/>
                      <a:pt x="3181" y="4459"/>
                      <a:pt x="4909" y="5462"/>
                    </a:cubicBezTo>
                    <a:cubicBezTo>
                      <a:pt x="5911" y="6188"/>
                      <a:pt x="7087" y="6775"/>
                      <a:pt x="8089" y="7328"/>
                    </a:cubicBezTo>
                    <a:cubicBezTo>
                      <a:pt x="9368" y="8054"/>
                      <a:pt x="10681" y="8642"/>
                      <a:pt x="12098" y="9368"/>
                    </a:cubicBezTo>
                    <a:cubicBezTo>
                      <a:pt x="14553" y="10508"/>
                      <a:pt x="17145" y="11649"/>
                      <a:pt x="19737" y="12824"/>
                    </a:cubicBezTo>
                    <a:cubicBezTo>
                      <a:pt x="23056" y="14241"/>
                      <a:pt x="26236" y="15416"/>
                      <a:pt x="29554" y="16557"/>
                    </a:cubicBezTo>
                    <a:cubicBezTo>
                      <a:pt x="31282" y="17145"/>
                      <a:pt x="32838" y="17698"/>
                      <a:pt x="34566" y="18147"/>
                    </a:cubicBezTo>
                    <a:cubicBezTo>
                      <a:pt x="36156" y="18735"/>
                      <a:pt x="37884" y="19149"/>
                      <a:pt x="39612" y="19426"/>
                    </a:cubicBezTo>
                    <a:cubicBezTo>
                      <a:pt x="40615" y="19426"/>
                      <a:pt x="41479" y="18562"/>
                      <a:pt x="41652" y="17559"/>
                    </a:cubicBezTo>
                    <a:cubicBezTo>
                      <a:pt x="41652" y="17145"/>
                      <a:pt x="41479" y="16557"/>
                      <a:pt x="41064" y="16281"/>
                    </a:cubicBezTo>
                    <a:cubicBezTo>
                      <a:pt x="40788" y="15831"/>
                      <a:pt x="40338" y="15693"/>
                      <a:pt x="39751" y="15555"/>
                    </a:cubicBezTo>
                    <a:lnTo>
                      <a:pt x="39612" y="15555"/>
                    </a:lnTo>
                    <a:cubicBezTo>
                      <a:pt x="40062" y="16142"/>
                      <a:pt x="40338" y="16695"/>
                      <a:pt x="40788" y="17421"/>
                    </a:cubicBezTo>
                    <a:cubicBezTo>
                      <a:pt x="40926" y="17559"/>
                      <a:pt x="40788" y="17871"/>
                      <a:pt x="40615" y="18009"/>
                    </a:cubicBezTo>
                    <a:lnTo>
                      <a:pt x="40476" y="18009"/>
                    </a:lnTo>
                    <a:cubicBezTo>
                      <a:pt x="40476" y="18107"/>
                      <a:pt x="40338" y="18204"/>
                      <a:pt x="40208" y="18204"/>
                    </a:cubicBezTo>
                    <a:cubicBezTo>
                      <a:pt x="40155" y="18204"/>
                      <a:pt x="40102" y="18188"/>
                      <a:pt x="40062" y="18147"/>
                    </a:cubicBezTo>
                    <a:cubicBezTo>
                      <a:pt x="38333" y="17559"/>
                      <a:pt x="36605" y="17006"/>
                      <a:pt x="34877" y="16281"/>
                    </a:cubicBezTo>
                    <a:cubicBezTo>
                      <a:pt x="32146" y="15278"/>
                      <a:pt x="29381" y="14414"/>
                      <a:pt x="26789" y="13377"/>
                    </a:cubicBezTo>
                    <a:cubicBezTo>
                      <a:pt x="25372" y="12962"/>
                      <a:pt x="24058" y="12375"/>
                      <a:pt x="22779" y="11649"/>
                    </a:cubicBezTo>
                    <a:cubicBezTo>
                      <a:pt x="21466" y="11096"/>
                      <a:pt x="20187" y="10508"/>
                      <a:pt x="18873" y="9782"/>
                    </a:cubicBezTo>
                    <a:cubicBezTo>
                      <a:pt x="15555" y="8365"/>
                      <a:pt x="12098" y="6775"/>
                      <a:pt x="8815" y="5185"/>
                    </a:cubicBezTo>
                    <a:cubicBezTo>
                      <a:pt x="5773" y="3733"/>
                      <a:pt x="2766" y="2143"/>
                      <a:pt x="174" y="139"/>
                    </a:cubicBezTo>
                    <a:lnTo>
                      <a:pt x="1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8"/>
              <p:cNvSpPr/>
              <p:nvPr/>
            </p:nvSpPr>
            <p:spPr>
              <a:xfrm>
                <a:off x="5136885" y="3654579"/>
                <a:ext cx="140901" cy="515656"/>
              </a:xfrm>
              <a:custGeom>
                <a:avLst/>
                <a:gdLst/>
                <a:ahLst/>
                <a:cxnLst/>
                <a:rect l="l" t="t" r="r" b="b"/>
                <a:pathLst>
                  <a:path w="7640" h="27964" extrusionOk="0">
                    <a:moveTo>
                      <a:pt x="7052" y="1"/>
                    </a:moveTo>
                    <a:cubicBezTo>
                      <a:pt x="6187" y="1"/>
                      <a:pt x="5323" y="450"/>
                      <a:pt x="5185" y="1314"/>
                    </a:cubicBezTo>
                    <a:cubicBezTo>
                      <a:pt x="4044" y="5047"/>
                      <a:pt x="2731" y="8642"/>
                      <a:pt x="1729" y="12237"/>
                    </a:cubicBezTo>
                    <a:cubicBezTo>
                      <a:pt x="1176" y="14276"/>
                      <a:pt x="588" y="16419"/>
                      <a:pt x="311" y="18459"/>
                    </a:cubicBezTo>
                    <a:cubicBezTo>
                      <a:pt x="0" y="20463"/>
                      <a:pt x="0" y="22468"/>
                      <a:pt x="139" y="24507"/>
                    </a:cubicBezTo>
                    <a:cubicBezTo>
                      <a:pt x="311" y="25648"/>
                      <a:pt x="450" y="26789"/>
                      <a:pt x="864" y="27964"/>
                    </a:cubicBezTo>
                    <a:cubicBezTo>
                      <a:pt x="1176" y="25199"/>
                      <a:pt x="1590" y="22606"/>
                      <a:pt x="2040" y="20014"/>
                    </a:cubicBezTo>
                    <a:cubicBezTo>
                      <a:pt x="2593" y="16281"/>
                      <a:pt x="3457" y="12548"/>
                      <a:pt x="4183" y="8953"/>
                    </a:cubicBezTo>
                    <a:cubicBezTo>
                      <a:pt x="4459" y="8089"/>
                      <a:pt x="4632" y="7225"/>
                      <a:pt x="4770" y="6361"/>
                    </a:cubicBezTo>
                    <a:cubicBezTo>
                      <a:pt x="4909" y="5635"/>
                      <a:pt x="5047" y="4909"/>
                      <a:pt x="5185" y="4321"/>
                    </a:cubicBezTo>
                    <a:cubicBezTo>
                      <a:pt x="5323" y="3596"/>
                      <a:pt x="5634" y="2904"/>
                      <a:pt x="5773" y="2178"/>
                    </a:cubicBezTo>
                    <a:cubicBezTo>
                      <a:pt x="5911" y="1867"/>
                      <a:pt x="6049" y="1453"/>
                      <a:pt x="6187" y="1176"/>
                    </a:cubicBezTo>
                    <a:cubicBezTo>
                      <a:pt x="6360" y="865"/>
                      <a:pt x="6637" y="588"/>
                      <a:pt x="6775" y="312"/>
                    </a:cubicBezTo>
                    <a:cubicBezTo>
                      <a:pt x="6775" y="312"/>
                      <a:pt x="6913" y="139"/>
                      <a:pt x="7052" y="139"/>
                    </a:cubicBezTo>
                    <a:cubicBezTo>
                      <a:pt x="7224" y="139"/>
                      <a:pt x="7363" y="312"/>
                      <a:pt x="7363" y="312"/>
                    </a:cubicBezTo>
                    <a:lnTo>
                      <a:pt x="7501" y="312"/>
                    </a:lnTo>
                    <a:cubicBezTo>
                      <a:pt x="7501" y="450"/>
                      <a:pt x="7639" y="450"/>
                      <a:pt x="7639" y="450"/>
                    </a:cubicBezTo>
                    <a:cubicBezTo>
                      <a:pt x="7363" y="139"/>
                      <a:pt x="7052" y="1"/>
                      <a:pt x="70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8"/>
              <p:cNvSpPr/>
              <p:nvPr/>
            </p:nvSpPr>
            <p:spPr>
              <a:xfrm>
                <a:off x="5867389" y="4483176"/>
                <a:ext cx="2582" cy="2563"/>
              </a:xfrm>
              <a:custGeom>
                <a:avLst/>
                <a:gdLst/>
                <a:ahLst/>
                <a:cxnLst/>
                <a:rect l="l" t="t" r="r" b="b"/>
                <a:pathLst>
                  <a:path w="140" h="139" extrusionOk="0">
                    <a:moveTo>
                      <a:pt x="1" y="0"/>
                    </a:moveTo>
                    <a:cubicBezTo>
                      <a:pt x="1" y="139"/>
                      <a:pt x="139" y="139"/>
                      <a:pt x="139" y="139"/>
                    </a:cubicBezTo>
                    <a:lnTo>
                      <a:pt x="1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8"/>
              <p:cNvSpPr/>
              <p:nvPr/>
            </p:nvSpPr>
            <p:spPr>
              <a:xfrm>
                <a:off x="5277763" y="3768666"/>
                <a:ext cx="47821" cy="47833"/>
              </a:xfrm>
              <a:custGeom>
                <a:avLst/>
                <a:gdLst/>
                <a:ahLst/>
                <a:cxnLst/>
                <a:rect l="l" t="t" r="r" b="b"/>
                <a:pathLst>
                  <a:path w="2593" h="2594" extrusionOk="0">
                    <a:moveTo>
                      <a:pt x="1590" y="1"/>
                    </a:moveTo>
                    <a:cubicBezTo>
                      <a:pt x="1452" y="1"/>
                      <a:pt x="1452" y="174"/>
                      <a:pt x="1314" y="174"/>
                    </a:cubicBezTo>
                    <a:cubicBezTo>
                      <a:pt x="1141" y="174"/>
                      <a:pt x="1003" y="174"/>
                      <a:pt x="864" y="312"/>
                    </a:cubicBezTo>
                    <a:cubicBezTo>
                      <a:pt x="726" y="312"/>
                      <a:pt x="588" y="450"/>
                      <a:pt x="450" y="589"/>
                    </a:cubicBezTo>
                    <a:lnTo>
                      <a:pt x="138" y="865"/>
                    </a:lnTo>
                    <a:cubicBezTo>
                      <a:pt x="138" y="1038"/>
                      <a:pt x="138" y="1038"/>
                      <a:pt x="0" y="1176"/>
                    </a:cubicBezTo>
                    <a:lnTo>
                      <a:pt x="0" y="1453"/>
                    </a:lnTo>
                    <a:lnTo>
                      <a:pt x="0" y="1729"/>
                    </a:lnTo>
                    <a:lnTo>
                      <a:pt x="138" y="1902"/>
                    </a:lnTo>
                    <a:cubicBezTo>
                      <a:pt x="138" y="2040"/>
                      <a:pt x="277" y="2040"/>
                      <a:pt x="277" y="2179"/>
                    </a:cubicBezTo>
                    <a:lnTo>
                      <a:pt x="588" y="2455"/>
                    </a:lnTo>
                    <a:lnTo>
                      <a:pt x="864" y="2455"/>
                    </a:lnTo>
                    <a:cubicBezTo>
                      <a:pt x="864" y="2593"/>
                      <a:pt x="1003" y="2593"/>
                      <a:pt x="1141" y="2593"/>
                    </a:cubicBezTo>
                    <a:cubicBezTo>
                      <a:pt x="1141" y="2593"/>
                      <a:pt x="1314" y="2593"/>
                      <a:pt x="1452" y="2455"/>
                    </a:cubicBezTo>
                    <a:lnTo>
                      <a:pt x="1728" y="2455"/>
                    </a:lnTo>
                    <a:cubicBezTo>
                      <a:pt x="1867" y="2317"/>
                      <a:pt x="1867" y="2317"/>
                      <a:pt x="2005" y="2179"/>
                    </a:cubicBezTo>
                    <a:cubicBezTo>
                      <a:pt x="2178" y="2040"/>
                      <a:pt x="2178" y="2040"/>
                      <a:pt x="2316" y="1902"/>
                    </a:cubicBezTo>
                    <a:cubicBezTo>
                      <a:pt x="2454" y="1729"/>
                      <a:pt x="2454" y="1591"/>
                      <a:pt x="2454" y="1453"/>
                    </a:cubicBezTo>
                    <a:cubicBezTo>
                      <a:pt x="2593" y="1314"/>
                      <a:pt x="2593" y="1176"/>
                      <a:pt x="2593" y="1038"/>
                    </a:cubicBezTo>
                    <a:lnTo>
                      <a:pt x="2593" y="865"/>
                    </a:lnTo>
                    <a:cubicBezTo>
                      <a:pt x="2593" y="727"/>
                      <a:pt x="2454" y="727"/>
                      <a:pt x="2454" y="727"/>
                    </a:cubicBezTo>
                    <a:lnTo>
                      <a:pt x="2454" y="589"/>
                    </a:lnTo>
                    <a:lnTo>
                      <a:pt x="2316" y="450"/>
                    </a:lnTo>
                    <a:cubicBezTo>
                      <a:pt x="2316" y="312"/>
                      <a:pt x="2178" y="312"/>
                      <a:pt x="2178" y="174"/>
                    </a:cubicBezTo>
                    <a:lnTo>
                      <a:pt x="1867" y="174"/>
                    </a:lnTo>
                    <a:cubicBezTo>
                      <a:pt x="1728" y="174"/>
                      <a:pt x="1728" y="1"/>
                      <a:pt x="1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8"/>
              <p:cNvSpPr/>
              <p:nvPr/>
            </p:nvSpPr>
            <p:spPr>
              <a:xfrm>
                <a:off x="5344043" y="3720870"/>
                <a:ext cx="26797" cy="29338"/>
              </a:xfrm>
              <a:custGeom>
                <a:avLst/>
                <a:gdLst/>
                <a:ahLst/>
                <a:cxnLst/>
                <a:rect l="l" t="t" r="r" b="b"/>
                <a:pathLst>
                  <a:path w="1453" h="1591" extrusionOk="0">
                    <a:moveTo>
                      <a:pt x="1" y="1"/>
                    </a:moveTo>
                    <a:cubicBezTo>
                      <a:pt x="589" y="450"/>
                      <a:pt x="1003" y="1038"/>
                      <a:pt x="1453" y="1591"/>
                    </a:cubicBezTo>
                    <a:cubicBezTo>
                      <a:pt x="1314" y="1176"/>
                      <a:pt x="1176" y="726"/>
                      <a:pt x="865" y="450"/>
                    </a:cubicBezTo>
                    <a:cubicBezTo>
                      <a:pt x="727" y="312"/>
                      <a:pt x="450"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8"/>
              <p:cNvSpPr/>
              <p:nvPr/>
            </p:nvSpPr>
            <p:spPr>
              <a:xfrm>
                <a:off x="5580543" y="3370309"/>
                <a:ext cx="300259" cy="276659"/>
              </a:xfrm>
              <a:custGeom>
                <a:avLst/>
                <a:gdLst/>
                <a:ahLst/>
                <a:cxnLst/>
                <a:rect l="l" t="t" r="r" b="b"/>
                <a:pathLst>
                  <a:path w="16281" h="15003" extrusionOk="0">
                    <a:moveTo>
                      <a:pt x="4183" y="1"/>
                    </a:moveTo>
                    <a:cubicBezTo>
                      <a:pt x="3457" y="1"/>
                      <a:pt x="2870" y="174"/>
                      <a:pt x="2178" y="312"/>
                    </a:cubicBezTo>
                    <a:cubicBezTo>
                      <a:pt x="1729" y="450"/>
                      <a:pt x="1314" y="588"/>
                      <a:pt x="865" y="865"/>
                    </a:cubicBezTo>
                    <a:cubicBezTo>
                      <a:pt x="588" y="1038"/>
                      <a:pt x="277" y="1176"/>
                      <a:pt x="1" y="1453"/>
                    </a:cubicBezTo>
                    <a:cubicBezTo>
                      <a:pt x="588" y="1902"/>
                      <a:pt x="1141" y="2455"/>
                      <a:pt x="1729" y="2904"/>
                    </a:cubicBezTo>
                    <a:cubicBezTo>
                      <a:pt x="2455" y="2766"/>
                      <a:pt x="3319" y="2593"/>
                      <a:pt x="4045" y="2455"/>
                    </a:cubicBezTo>
                    <a:cubicBezTo>
                      <a:pt x="5047" y="2455"/>
                      <a:pt x="5911" y="2455"/>
                      <a:pt x="6914" y="2593"/>
                    </a:cubicBezTo>
                    <a:cubicBezTo>
                      <a:pt x="7778" y="2904"/>
                      <a:pt x="8642" y="3043"/>
                      <a:pt x="9368" y="3457"/>
                    </a:cubicBezTo>
                    <a:cubicBezTo>
                      <a:pt x="10094" y="3907"/>
                      <a:pt x="10820" y="4321"/>
                      <a:pt x="11511" y="4771"/>
                    </a:cubicBezTo>
                    <a:cubicBezTo>
                      <a:pt x="12098" y="5358"/>
                      <a:pt x="12686" y="5911"/>
                      <a:pt x="13101" y="6637"/>
                    </a:cubicBezTo>
                    <a:cubicBezTo>
                      <a:pt x="13550" y="7363"/>
                      <a:pt x="13827" y="8089"/>
                      <a:pt x="14103" y="8815"/>
                    </a:cubicBezTo>
                    <a:cubicBezTo>
                      <a:pt x="14414" y="9506"/>
                      <a:pt x="14691" y="10370"/>
                      <a:pt x="14691" y="11234"/>
                    </a:cubicBezTo>
                    <a:cubicBezTo>
                      <a:pt x="14691" y="12271"/>
                      <a:pt x="14691" y="13274"/>
                      <a:pt x="14553" y="14276"/>
                    </a:cubicBezTo>
                    <a:cubicBezTo>
                      <a:pt x="14553" y="14276"/>
                      <a:pt x="14553" y="14414"/>
                      <a:pt x="14414" y="14414"/>
                    </a:cubicBezTo>
                    <a:lnTo>
                      <a:pt x="14414" y="14553"/>
                    </a:lnTo>
                    <a:cubicBezTo>
                      <a:pt x="14691" y="14691"/>
                      <a:pt x="14829" y="14864"/>
                      <a:pt x="14967" y="15002"/>
                    </a:cubicBezTo>
                    <a:cubicBezTo>
                      <a:pt x="15140" y="14691"/>
                      <a:pt x="15278" y="14414"/>
                      <a:pt x="15417" y="14276"/>
                    </a:cubicBezTo>
                    <a:cubicBezTo>
                      <a:pt x="15693" y="13689"/>
                      <a:pt x="15831" y="13274"/>
                      <a:pt x="16004" y="12824"/>
                    </a:cubicBezTo>
                    <a:cubicBezTo>
                      <a:pt x="16143" y="12099"/>
                      <a:pt x="16281" y="11546"/>
                      <a:pt x="16281" y="10820"/>
                    </a:cubicBezTo>
                    <a:cubicBezTo>
                      <a:pt x="16281" y="9956"/>
                      <a:pt x="16143" y="9091"/>
                      <a:pt x="15831" y="8227"/>
                    </a:cubicBezTo>
                    <a:cubicBezTo>
                      <a:pt x="15693" y="7501"/>
                      <a:pt x="15417" y="6776"/>
                      <a:pt x="15140" y="6050"/>
                    </a:cubicBezTo>
                    <a:cubicBezTo>
                      <a:pt x="14691" y="5358"/>
                      <a:pt x="14103" y="4771"/>
                      <a:pt x="13550" y="4183"/>
                    </a:cubicBezTo>
                    <a:cubicBezTo>
                      <a:pt x="12548" y="3181"/>
                      <a:pt x="11373" y="2317"/>
                      <a:pt x="10232" y="1591"/>
                    </a:cubicBezTo>
                    <a:cubicBezTo>
                      <a:pt x="9230" y="1176"/>
                      <a:pt x="8227" y="727"/>
                      <a:pt x="7190" y="450"/>
                    </a:cubicBezTo>
                    <a:cubicBezTo>
                      <a:pt x="6188" y="174"/>
                      <a:pt x="5185" y="1"/>
                      <a:pt x="4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8"/>
              <p:cNvSpPr/>
              <p:nvPr/>
            </p:nvSpPr>
            <p:spPr>
              <a:xfrm>
                <a:off x="5256721" y="3319968"/>
                <a:ext cx="801944" cy="615498"/>
              </a:xfrm>
              <a:custGeom>
                <a:avLst/>
                <a:gdLst/>
                <a:ahLst/>
                <a:cxnLst/>
                <a:rect l="l" t="t" r="r" b="b"/>
                <a:pathLst>
                  <a:path w="43484" h="33378" extrusionOk="0">
                    <a:moveTo>
                      <a:pt x="1" y="0"/>
                    </a:moveTo>
                    <a:cubicBezTo>
                      <a:pt x="1" y="311"/>
                      <a:pt x="1" y="726"/>
                      <a:pt x="139" y="1003"/>
                    </a:cubicBezTo>
                    <a:cubicBezTo>
                      <a:pt x="2455" y="5323"/>
                      <a:pt x="5738" y="8953"/>
                      <a:pt x="9506" y="12236"/>
                    </a:cubicBezTo>
                    <a:cubicBezTo>
                      <a:pt x="13101" y="15416"/>
                      <a:pt x="16972" y="18285"/>
                      <a:pt x="20601" y="21465"/>
                    </a:cubicBezTo>
                    <a:cubicBezTo>
                      <a:pt x="21742" y="22329"/>
                      <a:pt x="22744" y="23332"/>
                      <a:pt x="23747" y="24507"/>
                    </a:cubicBezTo>
                    <a:cubicBezTo>
                      <a:pt x="24922" y="25786"/>
                      <a:pt x="26063" y="27099"/>
                      <a:pt x="27203" y="28240"/>
                    </a:cubicBezTo>
                    <a:cubicBezTo>
                      <a:pt x="28379" y="29519"/>
                      <a:pt x="29657" y="30556"/>
                      <a:pt x="30971" y="31558"/>
                    </a:cubicBezTo>
                    <a:cubicBezTo>
                      <a:pt x="31835" y="32284"/>
                      <a:pt x="32976" y="32837"/>
                      <a:pt x="34116" y="33148"/>
                    </a:cubicBezTo>
                    <a:cubicBezTo>
                      <a:pt x="34886" y="33310"/>
                      <a:pt x="35643" y="33377"/>
                      <a:pt x="36403" y="33377"/>
                    </a:cubicBezTo>
                    <a:cubicBezTo>
                      <a:pt x="36940" y="33377"/>
                      <a:pt x="37478" y="33344"/>
                      <a:pt x="38022" y="33286"/>
                    </a:cubicBezTo>
                    <a:cubicBezTo>
                      <a:pt x="38575" y="33286"/>
                      <a:pt x="39163" y="33148"/>
                      <a:pt x="39750" y="32975"/>
                    </a:cubicBezTo>
                    <a:cubicBezTo>
                      <a:pt x="40165" y="32837"/>
                      <a:pt x="40476" y="32699"/>
                      <a:pt x="40753" y="32560"/>
                    </a:cubicBezTo>
                    <a:cubicBezTo>
                      <a:pt x="41168" y="32422"/>
                      <a:pt x="41479" y="32284"/>
                      <a:pt x="41755" y="31973"/>
                    </a:cubicBezTo>
                    <a:cubicBezTo>
                      <a:pt x="42205" y="31696"/>
                      <a:pt x="42619" y="31247"/>
                      <a:pt x="42758" y="30694"/>
                    </a:cubicBezTo>
                    <a:cubicBezTo>
                      <a:pt x="42896" y="30383"/>
                      <a:pt x="43069" y="30106"/>
                      <a:pt x="43207" y="29830"/>
                    </a:cubicBezTo>
                    <a:cubicBezTo>
                      <a:pt x="43345" y="29380"/>
                      <a:pt x="43345" y="28966"/>
                      <a:pt x="43345" y="28516"/>
                    </a:cubicBezTo>
                    <a:cubicBezTo>
                      <a:pt x="43483" y="28240"/>
                      <a:pt x="43345" y="27963"/>
                      <a:pt x="43345" y="27652"/>
                    </a:cubicBezTo>
                    <a:cubicBezTo>
                      <a:pt x="43345" y="27237"/>
                      <a:pt x="43069" y="26788"/>
                      <a:pt x="42758" y="26512"/>
                    </a:cubicBezTo>
                    <a:cubicBezTo>
                      <a:pt x="42619" y="26235"/>
                      <a:pt x="42205" y="25924"/>
                      <a:pt x="42032" y="25786"/>
                    </a:cubicBezTo>
                    <a:cubicBezTo>
                      <a:pt x="41617" y="25509"/>
                      <a:pt x="41029" y="25371"/>
                      <a:pt x="40615" y="25060"/>
                    </a:cubicBezTo>
                    <a:lnTo>
                      <a:pt x="40165" y="25060"/>
                    </a:lnTo>
                    <a:cubicBezTo>
                      <a:pt x="40303" y="25060"/>
                      <a:pt x="40303" y="25060"/>
                      <a:pt x="40303" y="25198"/>
                    </a:cubicBezTo>
                    <a:cubicBezTo>
                      <a:pt x="41029" y="25647"/>
                      <a:pt x="41755" y="26235"/>
                      <a:pt x="42205" y="26926"/>
                    </a:cubicBezTo>
                    <a:cubicBezTo>
                      <a:pt x="42343" y="27099"/>
                      <a:pt x="42343" y="27237"/>
                      <a:pt x="42343" y="27376"/>
                    </a:cubicBezTo>
                    <a:lnTo>
                      <a:pt x="42343" y="27514"/>
                    </a:lnTo>
                    <a:cubicBezTo>
                      <a:pt x="42205" y="27514"/>
                      <a:pt x="42205" y="27652"/>
                      <a:pt x="42032" y="27790"/>
                    </a:cubicBezTo>
                    <a:cubicBezTo>
                      <a:pt x="41029" y="28827"/>
                      <a:pt x="39889" y="29519"/>
                      <a:pt x="38575" y="30383"/>
                    </a:cubicBezTo>
                    <a:cubicBezTo>
                      <a:pt x="37711" y="30970"/>
                      <a:pt x="36709" y="31420"/>
                      <a:pt x="35706" y="31973"/>
                    </a:cubicBezTo>
                    <a:lnTo>
                      <a:pt x="35568" y="31973"/>
                    </a:lnTo>
                    <a:cubicBezTo>
                      <a:pt x="35292" y="32111"/>
                      <a:pt x="34980" y="32284"/>
                      <a:pt x="34842" y="32422"/>
                    </a:cubicBezTo>
                    <a:cubicBezTo>
                      <a:pt x="34773" y="32491"/>
                      <a:pt x="34669" y="32526"/>
                      <a:pt x="34561" y="32526"/>
                    </a:cubicBezTo>
                    <a:cubicBezTo>
                      <a:pt x="34453" y="32526"/>
                      <a:pt x="34341" y="32491"/>
                      <a:pt x="34255" y="32422"/>
                    </a:cubicBezTo>
                    <a:cubicBezTo>
                      <a:pt x="33252" y="31696"/>
                      <a:pt x="32388" y="30832"/>
                      <a:pt x="31524" y="29968"/>
                    </a:cubicBezTo>
                    <a:cubicBezTo>
                      <a:pt x="30660" y="29104"/>
                      <a:pt x="29657" y="28378"/>
                      <a:pt x="28793" y="27514"/>
                    </a:cubicBezTo>
                    <a:cubicBezTo>
                      <a:pt x="26927" y="25924"/>
                      <a:pt x="25199" y="24196"/>
                      <a:pt x="23332" y="22606"/>
                    </a:cubicBezTo>
                    <a:cubicBezTo>
                      <a:pt x="22019" y="21327"/>
                      <a:pt x="20601" y="20186"/>
                      <a:pt x="19150" y="19011"/>
                    </a:cubicBezTo>
                    <a:cubicBezTo>
                      <a:pt x="18424" y="18596"/>
                      <a:pt x="17836" y="18009"/>
                      <a:pt x="17145" y="17421"/>
                    </a:cubicBezTo>
                    <a:cubicBezTo>
                      <a:pt x="16557" y="16868"/>
                      <a:pt x="15970" y="16280"/>
                      <a:pt x="15417" y="15554"/>
                    </a:cubicBezTo>
                    <a:cubicBezTo>
                      <a:pt x="14241" y="14414"/>
                      <a:pt x="13101" y="13100"/>
                      <a:pt x="11960" y="11821"/>
                    </a:cubicBezTo>
                    <a:cubicBezTo>
                      <a:pt x="10785" y="10508"/>
                      <a:pt x="9368" y="9229"/>
                      <a:pt x="8054" y="7916"/>
                    </a:cubicBezTo>
                    <a:cubicBezTo>
                      <a:pt x="8054" y="7777"/>
                      <a:pt x="8054" y="7777"/>
                      <a:pt x="7916" y="7777"/>
                    </a:cubicBezTo>
                    <a:cubicBezTo>
                      <a:pt x="7778" y="7639"/>
                      <a:pt x="7639" y="7363"/>
                      <a:pt x="7328" y="7224"/>
                    </a:cubicBezTo>
                    <a:cubicBezTo>
                      <a:pt x="6602" y="6498"/>
                      <a:pt x="5911" y="5911"/>
                      <a:pt x="5185" y="5185"/>
                    </a:cubicBezTo>
                    <a:cubicBezTo>
                      <a:pt x="3872" y="4044"/>
                      <a:pt x="2455" y="2593"/>
                      <a:pt x="1141" y="1175"/>
                    </a:cubicBezTo>
                    <a:cubicBezTo>
                      <a:pt x="865" y="726"/>
                      <a:pt x="415" y="45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8"/>
              <p:cNvSpPr/>
              <p:nvPr/>
            </p:nvSpPr>
            <p:spPr>
              <a:xfrm>
                <a:off x="6015921" y="3819671"/>
                <a:ext cx="3209" cy="5108"/>
              </a:xfrm>
              <a:custGeom>
                <a:avLst/>
                <a:gdLst/>
                <a:ahLst/>
                <a:cxnLst/>
                <a:rect l="l" t="t" r="r" b="b"/>
                <a:pathLst>
                  <a:path w="174" h="277" extrusionOk="0">
                    <a:moveTo>
                      <a:pt x="1" y="0"/>
                    </a:moveTo>
                    <a:lnTo>
                      <a:pt x="1" y="138"/>
                    </a:lnTo>
                    <a:lnTo>
                      <a:pt x="1" y="277"/>
                    </a:lnTo>
                    <a:lnTo>
                      <a:pt x="173" y="138"/>
                    </a:lnTo>
                    <a:cubicBezTo>
                      <a:pt x="173" y="138"/>
                      <a:pt x="173"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8"/>
              <p:cNvSpPr/>
              <p:nvPr/>
            </p:nvSpPr>
            <p:spPr>
              <a:xfrm>
                <a:off x="5291152" y="3697285"/>
                <a:ext cx="29342" cy="31883"/>
              </a:xfrm>
              <a:custGeom>
                <a:avLst/>
                <a:gdLst/>
                <a:ahLst/>
                <a:cxnLst/>
                <a:rect l="l" t="t" r="r" b="b"/>
                <a:pathLst>
                  <a:path w="1591" h="1729" extrusionOk="0">
                    <a:moveTo>
                      <a:pt x="415" y="1"/>
                    </a:moveTo>
                    <a:lnTo>
                      <a:pt x="415" y="139"/>
                    </a:lnTo>
                    <a:cubicBezTo>
                      <a:pt x="277" y="727"/>
                      <a:pt x="138" y="1280"/>
                      <a:pt x="0" y="1729"/>
                    </a:cubicBezTo>
                    <a:cubicBezTo>
                      <a:pt x="277" y="1280"/>
                      <a:pt x="864" y="1141"/>
                      <a:pt x="1452" y="1141"/>
                    </a:cubicBezTo>
                    <a:lnTo>
                      <a:pt x="1590" y="1141"/>
                    </a:lnTo>
                    <a:cubicBezTo>
                      <a:pt x="1279" y="727"/>
                      <a:pt x="864" y="415"/>
                      <a:pt x="4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8"/>
              <p:cNvSpPr/>
              <p:nvPr/>
            </p:nvSpPr>
            <p:spPr>
              <a:xfrm>
                <a:off x="5206356" y="3771856"/>
                <a:ext cx="658526" cy="687757"/>
              </a:xfrm>
              <a:custGeom>
                <a:avLst/>
                <a:gdLst/>
                <a:ahLst/>
                <a:cxnLst/>
                <a:rect l="l" t="t" r="r" b="b"/>
                <a:pathLst>
                  <a:path w="35707" h="37297" extrusionOk="0">
                    <a:moveTo>
                      <a:pt x="7190" y="4736"/>
                    </a:moveTo>
                    <a:cubicBezTo>
                      <a:pt x="7916" y="4736"/>
                      <a:pt x="8642" y="5013"/>
                      <a:pt x="8919" y="5739"/>
                    </a:cubicBezTo>
                    <a:cubicBezTo>
                      <a:pt x="9921" y="7916"/>
                      <a:pt x="11062" y="9921"/>
                      <a:pt x="12375" y="11787"/>
                    </a:cubicBezTo>
                    <a:cubicBezTo>
                      <a:pt x="15832" y="16834"/>
                      <a:pt x="20014" y="21293"/>
                      <a:pt x="23471" y="26339"/>
                    </a:cubicBezTo>
                    <a:cubicBezTo>
                      <a:pt x="23747" y="26789"/>
                      <a:pt x="23747" y="27480"/>
                      <a:pt x="23609" y="27929"/>
                    </a:cubicBezTo>
                    <a:cubicBezTo>
                      <a:pt x="23471" y="28344"/>
                      <a:pt x="23021" y="28793"/>
                      <a:pt x="22607" y="28932"/>
                    </a:cubicBezTo>
                    <a:cubicBezTo>
                      <a:pt x="22343" y="29094"/>
                      <a:pt x="22044" y="29161"/>
                      <a:pt x="21752" y="29161"/>
                    </a:cubicBezTo>
                    <a:cubicBezTo>
                      <a:pt x="21545" y="29161"/>
                      <a:pt x="21341" y="29127"/>
                      <a:pt x="21155" y="29070"/>
                    </a:cubicBezTo>
                    <a:cubicBezTo>
                      <a:pt x="20567" y="28932"/>
                      <a:pt x="20291" y="28655"/>
                      <a:pt x="20014" y="28206"/>
                    </a:cubicBezTo>
                    <a:lnTo>
                      <a:pt x="20014" y="27929"/>
                    </a:lnTo>
                    <a:cubicBezTo>
                      <a:pt x="19703" y="27653"/>
                      <a:pt x="19427" y="27342"/>
                      <a:pt x="19150" y="26927"/>
                    </a:cubicBezTo>
                    <a:cubicBezTo>
                      <a:pt x="18424" y="26616"/>
                      <a:pt x="17837" y="26339"/>
                      <a:pt x="17111" y="25925"/>
                    </a:cubicBezTo>
                    <a:cubicBezTo>
                      <a:pt x="15555" y="25199"/>
                      <a:pt x="14103" y="24473"/>
                      <a:pt x="12652" y="23747"/>
                    </a:cubicBezTo>
                    <a:cubicBezTo>
                      <a:pt x="9645" y="22157"/>
                      <a:pt x="6603" y="20740"/>
                      <a:pt x="3734" y="19150"/>
                    </a:cubicBezTo>
                    <a:cubicBezTo>
                      <a:pt x="3734" y="19150"/>
                      <a:pt x="3734" y="19012"/>
                      <a:pt x="3596" y="19012"/>
                    </a:cubicBezTo>
                    <a:cubicBezTo>
                      <a:pt x="3596" y="18839"/>
                      <a:pt x="3457" y="18700"/>
                      <a:pt x="3457" y="18562"/>
                    </a:cubicBezTo>
                    <a:cubicBezTo>
                      <a:pt x="3596" y="17975"/>
                      <a:pt x="3734" y="17560"/>
                      <a:pt x="3734" y="17110"/>
                    </a:cubicBezTo>
                    <a:cubicBezTo>
                      <a:pt x="3872" y="16696"/>
                      <a:pt x="4010" y="16246"/>
                      <a:pt x="4010" y="15832"/>
                    </a:cubicBezTo>
                    <a:cubicBezTo>
                      <a:pt x="4322" y="14967"/>
                      <a:pt x="4460" y="13965"/>
                      <a:pt x="4736" y="13101"/>
                    </a:cubicBezTo>
                    <a:cubicBezTo>
                      <a:pt x="5013" y="11373"/>
                      <a:pt x="5462" y="9644"/>
                      <a:pt x="5600" y="7778"/>
                    </a:cubicBezTo>
                    <a:lnTo>
                      <a:pt x="5600" y="7467"/>
                    </a:lnTo>
                    <a:cubicBezTo>
                      <a:pt x="5186" y="6603"/>
                      <a:pt x="5462" y="5462"/>
                      <a:pt x="6326" y="4874"/>
                    </a:cubicBezTo>
                    <a:cubicBezTo>
                      <a:pt x="6603" y="4736"/>
                      <a:pt x="6914" y="4736"/>
                      <a:pt x="7190" y="4736"/>
                    </a:cubicBezTo>
                    <a:close/>
                    <a:moveTo>
                      <a:pt x="8642" y="1"/>
                    </a:moveTo>
                    <a:lnTo>
                      <a:pt x="8193" y="416"/>
                    </a:lnTo>
                    <a:cubicBezTo>
                      <a:pt x="7916" y="692"/>
                      <a:pt x="7605" y="865"/>
                      <a:pt x="7329" y="1141"/>
                    </a:cubicBezTo>
                    <a:cubicBezTo>
                      <a:pt x="7329" y="1280"/>
                      <a:pt x="7190" y="1418"/>
                      <a:pt x="7190" y="1556"/>
                    </a:cubicBezTo>
                    <a:cubicBezTo>
                      <a:pt x="7190" y="1729"/>
                      <a:pt x="7052" y="1867"/>
                      <a:pt x="7052" y="2006"/>
                    </a:cubicBezTo>
                    <a:cubicBezTo>
                      <a:pt x="6914" y="2282"/>
                      <a:pt x="6741" y="2420"/>
                      <a:pt x="6465" y="2731"/>
                    </a:cubicBezTo>
                    <a:cubicBezTo>
                      <a:pt x="6326" y="2870"/>
                      <a:pt x="6050" y="3008"/>
                      <a:pt x="5739" y="3146"/>
                    </a:cubicBezTo>
                    <a:cubicBezTo>
                      <a:pt x="5462" y="3146"/>
                      <a:pt x="5186" y="3284"/>
                      <a:pt x="4875" y="3284"/>
                    </a:cubicBezTo>
                    <a:cubicBezTo>
                      <a:pt x="4598" y="3284"/>
                      <a:pt x="4460" y="3146"/>
                      <a:pt x="4149" y="3008"/>
                    </a:cubicBezTo>
                    <a:cubicBezTo>
                      <a:pt x="3872" y="2870"/>
                      <a:pt x="3596" y="2731"/>
                      <a:pt x="3457" y="2420"/>
                    </a:cubicBezTo>
                    <a:cubicBezTo>
                      <a:pt x="3285" y="2282"/>
                      <a:pt x="3146" y="2144"/>
                      <a:pt x="3146" y="2006"/>
                    </a:cubicBezTo>
                    <a:cubicBezTo>
                      <a:pt x="3008" y="2420"/>
                      <a:pt x="2870" y="2870"/>
                      <a:pt x="2732" y="3457"/>
                    </a:cubicBezTo>
                    <a:cubicBezTo>
                      <a:pt x="1867" y="6050"/>
                      <a:pt x="1142" y="8642"/>
                      <a:pt x="554" y="11234"/>
                    </a:cubicBezTo>
                    <a:cubicBezTo>
                      <a:pt x="139" y="13239"/>
                      <a:pt x="1" y="15106"/>
                      <a:pt x="139" y="17110"/>
                    </a:cubicBezTo>
                    <a:cubicBezTo>
                      <a:pt x="139" y="17560"/>
                      <a:pt x="139" y="17975"/>
                      <a:pt x="277" y="18424"/>
                    </a:cubicBezTo>
                    <a:lnTo>
                      <a:pt x="416" y="18424"/>
                    </a:lnTo>
                    <a:cubicBezTo>
                      <a:pt x="554" y="18562"/>
                      <a:pt x="554" y="18839"/>
                      <a:pt x="416" y="19012"/>
                    </a:cubicBezTo>
                    <a:lnTo>
                      <a:pt x="416" y="19150"/>
                    </a:lnTo>
                    <a:cubicBezTo>
                      <a:pt x="416" y="19426"/>
                      <a:pt x="554" y="19703"/>
                      <a:pt x="692" y="20014"/>
                    </a:cubicBezTo>
                    <a:cubicBezTo>
                      <a:pt x="865" y="20429"/>
                      <a:pt x="1003" y="20878"/>
                      <a:pt x="1280" y="21293"/>
                    </a:cubicBezTo>
                    <a:cubicBezTo>
                      <a:pt x="1418" y="21431"/>
                      <a:pt x="1418" y="21742"/>
                      <a:pt x="1556" y="21880"/>
                    </a:cubicBezTo>
                    <a:lnTo>
                      <a:pt x="1729" y="22019"/>
                    </a:lnTo>
                    <a:cubicBezTo>
                      <a:pt x="1867" y="21880"/>
                      <a:pt x="2006" y="21880"/>
                      <a:pt x="2144" y="21880"/>
                    </a:cubicBezTo>
                    <a:lnTo>
                      <a:pt x="2282" y="21880"/>
                    </a:lnTo>
                    <a:cubicBezTo>
                      <a:pt x="2593" y="21880"/>
                      <a:pt x="2732" y="22157"/>
                      <a:pt x="2593" y="22468"/>
                    </a:cubicBezTo>
                    <a:cubicBezTo>
                      <a:pt x="2420" y="22606"/>
                      <a:pt x="2420" y="22745"/>
                      <a:pt x="2420" y="22745"/>
                    </a:cubicBezTo>
                    <a:cubicBezTo>
                      <a:pt x="2593" y="23021"/>
                      <a:pt x="2732" y="23159"/>
                      <a:pt x="2870" y="23332"/>
                    </a:cubicBezTo>
                    <a:cubicBezTo>
                      <a:pt x="3008" y="23159"/>
                      <a:pt x="3008" y="23021"/>
                      <a:pt x="3146" y="22883"/>
                    </a:cubicBezTo>
                    <a:cubicBezTo>
                      <a:pt x="3146" y="22745"/>
                      <a:pt x="3285" y="22745"/>
                      <a:pt x="3457" y="22745"/>
                    </a:cubicBezTo>
                    <a:lnTo>
                      <a:pt x="3734" y="22745"/>
                    </a:lnTo>
                    <a:cubicBezTo>
                      <a:pt x="3872" y="22883"/>
                      <a:pt x="4010" y="23021"/>
                      <a:pt x="3872" y="23332"/>
                    </a:cubicBezTo>
                    <a:cubicBezTo>
                      <a:pt x="3872" y="23470"/>
                      <a:pt x="3734" y="23747"/>
                      <a:pt x="3734" y="23885"/>
                    </a:cubicBezTo>
                    <a:cubicBezTo>
                      <a:pt x="3872" y="23747"/>
                      <a:pt x="3872" y="23609"/>
                      <a:pt x="4010" y="23332"/>
                    </a:cubicBezTo>
                    <a:cubicBezTo>
                      <a:pt x="4010" y="23159"/>
                      <a:pt x="4322" y="23159"/>
                      <a:pt x="4460" y="23159"/>
                    </a:cubicBezTo>
                    <a:lnTo>
                      <a:pt x="4598" y="23159"/>
                    </a:lnTo>
                    <a:cubicBezTo>
                      <a:pt x="4875" y="23332"/>
                      <a:pt x="4875" y="23470"/>
                      <a:pt x="4736" y="23747"/>
                    </a:cubicBezTo>
                    <a:cubicBezTo>
                      <a:pt x="4736" y="24023"/>
                      <a:pt x="4598" y="24196"/>
                      <a:pt x="4598" y="24473"/>
                    </a:cubicBezTo>
                    <a:cubicBezTo>
                      <a:pt x="5013" y="24749"/>
                      <a:pt x="5600" y="25060"/>
                      <a:pt x="6050" y="25337"/>
                    </a:cubicBezTo>
                    <a:cubicBezTo>
                      <a:pt x="6465" y="24196"/>
                      <a:pt x="6741" y="23159"/>
                      <a:pt x="7329" y="22157"/>
                    </a:cubicBezTo>
                    <a:cubicBezTo>
                      <a:pt x="7467" y="22157"/>
                      <a:pt x="7467" y="22019"/>
                      <a:pt x="7605" y="22019"/>
                    </a:cubicBezTo>
                    <a:lnTo>
                      <a:pt x="7778" y="21880"/>
                    </a:lnTo>
                    <a:lnTo>
                      <a:pt x="7916" y="22019"/>
                    </a:lnTo>
                    <a:cubicBezTo>
                      <a:pt x="8055" y="22019"/>
                      <a:pt x="8193" y="22157"/>
                      <a:pt x="8193" y="22157"/>
                    </a:cubicBezTo>
                    <a:lnTo>
                      <a:pt x="8193" y="22606"/>
                    </a:lnTo>
                    <a:cubicBezTo>
                      <a:pt x="7605" y="23609"/>
                      <a:pt x="7190" y="24611"/>
                      <a:pt x="6914" y="25613"/>
                    </a:cubicBezTo>
                    <a:cubicBezTo>
                      <a:pt x="7052" y="25752"/>
                      <a:pt x="7329" y="25925"/>
                      <a:pt x="7467" y="26063"/>
                    </a:cubicBezTo>
                    <a:cubicBezTo>
                      <a:pt x="7467" y="25752"/>
                      <a:pt x="7605" y="25613"/>
                      <a:pt x="7605" y="25475"/>
                    </a:cubicBezTo>
                    <a:cubicBezTo>
                      <a:pt x="7778" y="25199"/>
                      <a:pt x="7916" y="25199"/>
                      <a:pt x="8055" y="25199"/>
                    </a:cubicBezTo>
                    <a:lnTo>
                      <a:pt x="8193" y="25199"/>
                    </a:lnTo>
                    <a:cubicBezTo>
                      <a:pt x="8331" y="25199"/>
                      <a:pt x="8469" y="25337"/>
                      <a:pt x="8469" y="25475"/>
                    </a:cubicBezTo>
                    <a:lnTo>
                      <a:pt x="8469" y="25752"/>
                    </a:lnTo>
                    <a:cubicBezTo>
                      <a:pt x="8331" y="26063"/>
                      <a:pt x="8331" y="26201"/>
                      <a:pt x="8193" y="26478"/>
                    </a:cubicBezTo>
                    <a:cubicBezTo>
                      <a:pt x="8469" y="26478"/>
                      <a:pt x="8642" y="26616"/>
                      <a:pt x="8780" y="26616"/>
                    </a:cubicBezTo>
                    <a:cubicBezTo>
                      <a:pt x="8919" y="26478"/>
                      <a:pt x="8919" y="26339"/>
                      <a:pt x="8919" y="26201"/>
                    </a:cubicBezTo>
                    <a:cubicBezTo>
                      <a:pt x="9057" y="26063"/>
                      <a:pt x="9057" y="26063"/>
                      <a:pt x="9195" y="25925"/>
                    </a:cubicBezTo>
                    <a:lnTo>
                      <a:pt x="9506" y="25925"/>
                    </a:lnTo>
                    <a:cubicBezTo>
                      <a:pt x="9645" y="26063"/>
                      <a:pt x="9783" y="26063"/>
                      <a:pt x="9783" y="26201"/>
                    </a:cubicBezTo>
                    <a:lnTo>
                      <a:pt x="9783" y="26616"/>
                    </a:lnTo>
                    <a:cubicBezTo>
                      <a:pt x="9783" y="26789"/>
                      <a:pt x="9645" y="26927"/>
                      <a:pt x="9645" y="27065"/>
                    </a:cubicBezTo>
                    <a:cubicBezTo>
                      <a:pt x="9783" y="27203"/>
                      <a:pt x="9921" y="27342"/>
                      <a:pt x="10198" y="27342"/>
                    </a:cubicBezTo>
                    <a:cubicBezTo>
                      <a:pt x="10198" y="27203"/>
                      <a:pt x="10370" y="27203"/>
                      <a:pt x="10370" y="27065"/>
                    </a:cubicBezTo>
                    <a:cubicBezTo>
                      <a:pt x="10509" y="26789"/>
                      <a:pt x="10647" y="26789"/>
                      <a:pt x="10785" y="26789"/>
                    </a:cubicBezTo>
                    <a:lnTo>
                      <a:pt x="10923" y="26789"/>
                    </a:lnTo>
                    <a:cubicBezTo>
                      <a:pt x="11235" y="26927"/>
                      <a:pt x="11235" y="27203"/>
                      <a:pt x="11235" y="27342"/>
                    </a:cubicBezTo>
                    <a:cubicBezTo>
                      <a:pt x="11062" y="27480"/>
                      <a:pt x="11062" y="27653"/>
                      <a:pt x="10923" y="27791"/>
                    </a:cubicBezTo>
                    <a:cubicBezTo>
                      <a:pt x="11062" y="27791"/>
                      <a:pt x="11235" y="27929"/>
                      <a:pt x="11235" y="27929"/>
                    </a:cubicBezTo>
                    <a:cubicBezTo>
                      <a:pt x="11373" y="27791"/>
                      <a:pt x="11373" y="27653"/>
                      <a:pt x="11511" y="27480"/>
                    </a:cubicBezTo>
                    <a:cubicBezTo>
                      <a:pt x="11511" y="27342"/>
                      <a:pt x="11649" y="27203"/>
                      <a:pt x="11788" y="27203"/>
                    </a:cubicBezTo>
                    <a:lnTo>
                      <a:pt x="12099" y="27203"/>
                    </a:lnTo>
                    <a:cubicBezTo>
                      <a:pt x="12237" y="27203"/>
                      <a:pt x="12237" y="27342"/>
                      <a:pt x="12375" y="27480"/>
                    </a:cubicBezTo>
                    <a:cubicBezTo>
                      <a:pt x="12375" y="27480"/>
                      <a:pt x="12375" y="27653"/>
                      <a:pt x="12237" y="27791"/>
                    </a:cubicBezTo>
                    <a:cubicBezTo>
                      <a:pt x="12237" y="27929"/>
                      <a:pt x="12099" y="28068"/>
                      <a:pt x="12099" y="28344"/>
                    </a:cubicBezTo>
                    <a:cubicBezTo>
                      <a:pt x="12513" y="28517"/>
                      <a:pt x="12963" y="28793"/>
                      <a:pt x="13378" y="28932"/>
                    </a:cubicBezTo>
                    <a:cubicBezTo>
                      <a:pt x="13827" y="28068"/>
                      <a:pt x="14242" y="27065"/>
                      <a:pt x="14691" y="26201"/>
                    </a:cubicBezTo>
                    <a:cubicBezTo>
                      <a:pt x="14829" y="26063"/>
                      <a:pt x="14829" y="26063"/>
                      <a:pt x="14968" y="25925"/>
                    </a:cubicBezTo>
                    <a:lnTo>
                      <a:pt x="15106" y="25925"/>
                    </a:lnTo>
                    <a:cubicBezTo>
                      <a:pt x="15106" y="25925"/>
                      <a:pt x="15244" y="25925"/>
                      <a:pt x="15244" y="26063"/>
                    </a:cubicBezTo>
                    <a:cubicBezTo>
                      <a:pt x="15382" y="26063"/>
                      <a:pt x="15555" y="26063"/>
                      <a:pt x="15555" y="26201"/>
                    </a:cubicBezTo>
                    <a:lnTo>
                      <a:pt x="15555" y="26616"/>
                    </a:lnTo>
                    <a:cubicBezTo>
                      <a:pt x="14968" y="27480"/>
                      <a:pt x="14691" y="28344"/>
                      <a:pt x="14242" y="29381"/>
                    </a:cubicBezTo>
                    <a:cubicBezTo>
                      <a:pt x="14380" y="29381"/>
                      <a:pt x="14518" y="29519"/>
                      <a:pt x="14691" y="29519"/>
                    </a:cubicBezTo>
                    <a:cubicBezTo>
                      <a:pt x="14829" y="29381"/>
                      <a:pt x="14829" y="29070"/>
                      <a:pt x="14968" y="28932"/>
                    </a:cubicBezTo>
                    <a:cubicBezTo>
                      <a:pt x="14968" y="28793"/>
                      <a:pt x="15244" y="28655"/>
                      <a:pt x="15382" y="28655"/>
                    </a:cubicBezTo>
                    <a:lnTo>
                      <a:pt x="15555" y="28655"/>
                    </a:lnTo>
                    <a:cubicBezTo>
                      <a:pt x="15693" y="28793"/>
                      <a:pt x="15832" y="29070"/>
                      <a:pt x="15693" y="29208"/>
                    </a:cubicBezTo>
                    <a:cubicBezTo>
                      <a:pt x="15693" y="29519"/>
                      <a:pt x="15555" y="29658"/>
                      <a:pt x="15555" y="29934"/>
                    </a:cubicBezTo>
                    <a:cubicBezTo>
                      <a:pt x="15693" y="29934"/>
                      <a:pt x="15693" y="29934"/>
                      <a:pt x="15832" y="30072"/>
                    </a:cubicBezTo>
                    <a:cubicBezTo>
                      <a:pt x="15970" y="29934"/>
                      <a:pt x="15970" y="29796"/>
                      <a:pt x="16108" y="29658"/>
                    </a:cubicBezTo>
                    <a:cubicBezTo>
                      <a:pt x="16108" y="29381"/>
                      <a:pt x="16247" y="29381"/>
                      <a:pt x="16558" y="29381"/>
                    </a:cubicBezTo>
                    <a:lnTo>
                      <a:pt x="16696" y="29381"/>
                    </a:lnTo>
                    <a:cubicBezTo>
                      <a:pt x="16834" y="29519"/>
                      <a:pt x="16972" y="29796"/>
                      <a:pt x="16834" y="29934"/>
                    </a:cubicBezTo>
                    <a:cubicBezTo>
                      <a:pt x="16834" y="30072"/>
                      <a:pt x="16696" y="30245"/>
                      <a:pt x="16696" y="30383"/>
                    </a:cubicBezTo>
                    <a:cubicBezTo>
                      <a:pt x="16834" y="30522"/>
                      <a:pt x="16972" y="30522"/>
                      <a:pt x="17111" y="30660"/>
                    </a:cubicBezTo>
                    <a:cubicBezTo>
                      <a:pt x="17283" y="30522"/>
                      <a:pt x="17283" y="30383"/>
                      <a:pt x="17422" y="30245"/>
                    </a:cubicBezTo>
                    <a:cubicBezTo>
                      <a:pt x="17422" y="30072"/>
                      <a:pt x="17560" y="29934"/>
                      <a:pt x="17698" y="29934"/>
                    </a:cubicBezTo>
                    <a:lnTo>
                      <a:pt x="17975" y="29934"/>
                    </a:lnTo>
                    <a:cubicBezTo>
                      <a:pt x="18148" y="30072"/>
                      <a:pt x="18286" y="30383"/>
                      <a:pt x="18148" y="30660"/>
                    </a:cubicBezTo>
                    <a:cubicBezTo>
                      <a:pt x="18148" y="30660"/>
                      <a:pt x="17975" y="30798"/>
                      <a:pt x="17975" y="30936"/>
                    </a:cubicBezTo>
                    <a:cubicBezTo>
                      <a:pt x="18148" y="31109"/>
                      <a:pt x="18286" y="31109"/>
                      <a:pt x="18562" y="31248"/>
                    </a:cubicBezTo>
                    <a:cubicBezTo>
                      <a:pt x="18562" y="31109"/>
                      <a:pt x="18562" y="30936"/>
                      <a:pt x="18701" y="30798"/>
                    </a:cubicBezTo>
                    <a:cubicBezTo>
                      <a:pt x="18701" y="30660"/>
                      <a:pt x="18839" y="30660"/>
                      <a:pt x="19012" y="30660"/>
                    </a:cubicBezTo>
                    <a:cubicBezTo>
                      <a:pt x="19012" y="30522"/>
                      <a:pt x="19012" y="30522"/>
                      <a:pt x="19150" y="30522"/>
                    </a:cubicBezTo>
                    <a:cubicBezTo>
                      <a:pt x="19150" y="30522"/>
                      <a:pt x="19288" y="30522"/>
                      <a:pt x="19288" y="30660"/>
                    </a:cubicBezTo>
                    <a:cubicBezTo>
                      <a:pt x="19427" y="30660"/>
                      <a:pt x="19565" y="30936"/>
                      <a:pt x="19565" y="31248"/>
                    </a:cubicBezTo>
                    <a:cubicBezTo>
                      <a:pt x="19427" y="31248"/>
                      <a:pt x="19427" y="31386"/>
                      <a:pt x="19288" y="31524"/>
                    </a:cubicBezTo>
                    <a:cubicBezTo>
                      <a:pt x="19703" y="31662"/>
                      <a:pt x="20152" y="31801"/>
                      <a:pt x="20567" y="32112"/>
                    </a:cubicBezTo>
                    <a:cubicBezTo>
                      <a:pt x="20878" y="31386"/>
                      <a:pt x="21155" y="30522"/>
                      <a:pt x="21604" y="29796"/>
                    </a:cubicBezTo>
                    <a:cubicBezTo>
                      <a:pt x="21604" y="29796"/>
                      <a:pt x="21742" y="29658"/>
                      <a:pt x="21881" y="29658"/>
                    </a:cubicBezTo>
                    <a:lnTo>
                      <a:pt x="22157" y="29658"/>
                    </a:lnTo>
                    <a:cubicBezTo>
                      <a:pt x="22295" y="29796"/>
                      <a:pt x="22468" y="30072"/>
                      <a:pt x="22468" y="30245"/>
                    </a:cubicBezTo>
                    <a:cubicBezTo>
                      <a:pt x="22019" y="30936"/>
                      <a:pt x="21742" y="31662"/>
                      <a:pt x="21293" y="32388"/>
                    </a:cubicBezTo>
                    <a:cubicBezTo>
                      <a:pt x="21604" y="32526"/>
                      <a:pt x="21881" y="32526"/>
                      <a:pt x="22157" y="32665"/>
                    </a:cubicBezTo>
                    <a:cubicBezTo>
                      <a:pt x="22157" y="32665"/>
                      <a:pt x="22295" y="32526"/>
                      <a:pt x="22295" y="32388"/>
                    </a:cubicBezTo>
                    <a:cubicBezTo>
                      <a:pt x="22295" y="32250"/>
                      <a:pt x="22607" y="32250"/>
                      <a:pt x="22745" y="32250"/>
                    </a:cubicBezTo>
                    <a:lnTo>
                      <a:pt x="22883" y="32250"/>
                    </a:lnTo>
                    <a:cubicBezTo>
                      <a:pt x="23021" y="32250"/>
                      <a:pt x="23160" y="32526"/>
                      <a:pt x="23021" y="32838"/>
                    </a:cubicBezTo>
                    <a:lnTo>
                      <a:pt x="23021" y="32976"/>
                    </a:lnTo>
                    <a:cubicBezTo>
                      <a:pt x="23160" y="33114"/>
                      <a:pt x="23332" y="33114"/>
                      <a:pt x="23609" y="33252"/>
                    </a:cubicBezTo>
                    <a:cubicBezTo>
                      <a:pt x="23609" y="33114"/>
                      <a:pt x="23609" y="33114"/>
                      <a:pt x="23747" y="32976"/>
                    </a:cubicBezTo>
                    <a:cubicBezTo>
                      <a:pt x="23747" y="32838"/>
                      <a:pt x="23885" y="32838"/>
                      <a:pt x="23885" y="32838"/>
                    </a:cubicBezTo>
                    <a:lnTo>
                      <a:pt x="24024" y="32665"/>
                    </a:lnTo>
                    <a:cubicBezTo>
                      <a:pt x="24196" y="32665"/>
                      <a:pt x="24196" y="32665"/>
                      <a:pt x="24335" y="32838"/>
                    </a:cubicBezTo>
                    <a:lnTo>
                      <a:pt x="24473" y="32976"/>
                    </a:lnTo>
                    <a:cubicBezTo>
                      <a:pt x="24611" y="33114"/>
                      <a:pt x="24611" y="33252"/>
                      <a:pt x="24473" y="33391"/>
                    </a:cubicBezTo>
                    <a:cubicBezTo>
                      <a:pt x="24473" y="33391"/>
                      <a:pt x="24473" y="33529"/>
                      <a:pt x="24335" y="33529"/>
                    </a:cubicBezTo>
                    <a:cubicBezTo>
                      <a:pt x="24611" y="33702"/>
                      <a:pt x="24750" y="33702"/>
                      <a:pt x="24888" y="33840"/>
                    </a:cubicBezTo>
                    <a:cubicBezTo>
                      <a:pt x="25061" y="33702"/>
                      <a:pt x="25061" y="33702"/>
                      <a:pt x="25061" y="33529"/>
                    </a:cubicBezTo>
                    <a:cubicBezTo>
                      <a:pt x="25199" y="33391"/>
                      <a:pt x="25337" y="33252"/>
                      <a:pt x="25475" y="33252"/>
                    </a:cubicBezTo>
                    <a:cubicBezTo>
                      <a:pt x="25475" y="33252"/>
                      <a:pt x="25614" y="33252"/>
                      <a:pt x="25614" y="33391"/>
                    </a:cubicBezTo>
                    <a:cubicBezTo>
                      <a:pt x="25925" y="33391"/>
                      <a:pt x="25925" y="33702"/>
                      <a:pt x="25925" y="33978"/>
                    </a:cubicBezTo>
                    <a:cubicBezTo>
                      <a:pt x="25925" y="33978"/>
                      <a:pt x="25752" y="33978"/>
                      <a:pt x="25752" y="34116"/>
                    </a:cubicBezTo>
                    <a:cubicBezTo>
                      <a:pt x="25925" y="34116"/>
                      <a:pt x="26063" y="34116"/>
                      <a:pt x="26201" y="34255"/>
                    </a:cubicBezTo>
                    <a:cubicBezTo>
                      <a:pt x="26340" y="34255"/>
                      <a:pt x="26340" y="34116"/>
                      <a:pt x="26340" y="34116"/>
                    </a:cubicBezTo>
                    <a:cubicBezTo>
                      <a:pt x="26340" y="33978"/>
                      <a:pt x="26478" y="33840"/>
                      <a:pt x="26789" y="33840"/>
                    </a:cubicBezTo>
                    <a:cubicBezTo>
                      <a:pt x="26789" y="33840"/>
                      <a:pt x="26789" y="33978"/>
                      <a:pt x="26927" y="33978"/>
                    </a:cubicBezTo>
                    <a:cubicBezTo>
                      <a:pt x="27065" y="33978"/>
                      <a:pt x="27204" y="34255"/>
                      <a:pt x="27065" y="34566"/>
                    </a:cubicBezTo>
                    <a:cubicBezTo>
                      <a:pt x="27480" y="34704"/>
                      <a:pt x="27930" y="34842"/>
                      <a:pt x="28344" y="34981"/>
                    </a:cubicBezTo>
                    <a:lnTo>
                      <a:pt x="28344" y="34842"/>
                    </a:lnTo>
                    <a:cubicBezTo>
                      <a:pt x="28517" y="34393"/>
                      <a:pt x="28794" y="33978"/>
                      <a:pt x="28932" y="33529"/>
                    </a:cubicBezTo>
                    <a:cubicBezTo>
                      <a:pt x="29070" y="33391"/>
                      <a:pt x="29208" y="33252"/>
                      <a:pt x="29381" y="33252"/>
                    </a:cubicBezTo>
                    <a:lnTo>
                      <a:pt x="29520" y="33252"/>
                    </a:lnTo>
                    <a:cubicBezTo>
                      <a:pt x="29796" y="33391"/>
                      <a:pt x="29934" y="33702"/>
                      <a:pt x="29796" y="33840"/>
                    </a:cubicBezTo>
                    <a:cubicBezTo>
                      <a:pt x="29520" y="34255"/>
                      <a:pt x="29381" y="34704"/>
                      <a:pt x="29070" y="35257"/>
                    </a:cubicBezTo>
                    <a:cubicBezTo>
                      <a:pt x="29520" y="35430"/>
                      <a:pt x="29796" y="35430"/>
                      <a:pt x="30245" y="35568"/>
                    </a:cubicBezTo>
                    <a:cubicBezTo>
                      <a:pt x="30245" y="35568"/>
                      <a:pt x="30245" y="35430"/>
                      <a:pt x="30384" y="35430"/>
                    </a:cubicBezTo>
                    <a:cubicBezTo>
                      <a:pt x="30384" y="35257"/>
                      <a:pt x="30522" y="35119"/>
                      <a:pt x="30660" y="35119"/>
                    </a:cubicBezTo>
                    <a:lnTo>
                      <a:pt x="30937" y="35119"/>
                    </a:lnTo>
                    <a:cubicBezTo>
                      <a:pt x="31110" y="35257"/>
                      <a:pt x="31248" y="35568"/>
                      <a:pt x="31110" y="35706"/>
                    </a:cubicBezTo>
                    <a:lnTo>
                      <a:pt x="31110" y="35845"/>
                    </a:lnTo>
                    <a:cubicBezTo>
                      <a:pt x="31386" y="35983"/>
                      <a:pt x="31524" y="35983"/>
                      <a:pt x="31801" y="36121"/>
                    </a:cubicBezTo>
                    <a:cubicBezTo>
                      <a:pt x="31974" y="35983"/>
                      <a:pt x="32112" y="35845"/>
                      <a:pt x="32250" y="35845"/>
                    </a:cubicBezTo>
                    <a:lnTo>
                      <a:pt x="32388" y="35845"/>
                    </a:lnTo>
                    <a:cubicBezTo>
                      <a:pt x="32527" y="35845"/>
                      <a:pt x="32665" y="36121"/>
                      <a:pt x="32665" y="36294"/>
                    </a:cubicBezTo>
                    <a:lnTo>
                      <a:pt x="32665" y="36432"/>
                    </a:lnTo>
                    <a:cubicBezTo>
                      <a:pt x="32838" y="36432"/>
                      <a:pt x="33114" y="36432"/>
                      <a:pt x="33253" y="36571"/>
                    </a:cubicBezTo>
                    <a:cubicBezTo>
                      <a:pt x="33391" y="36432"/>
                      <a:pt x="33529" y="36432"/>
                      <a:pt x="33529" y="36432"/>
                    </a:cubicBezTo>
                    <a:lnTo>
                      <a:pt x="33840" y="36432"/>
                    </a:lnTo>
                    <a:cubicBezTo>
                      <a:pt x="33978" y="36571"/>
                      <a:pt x="33978" y="36571"/>
                      <a:pt x="33978" y="36709"/>
                    </a:cubicBezTo>
                    <a:cubicBezTo>
                      <a:pt x="34566" y="36985"/>
                      <a:pt x="35119" y="37158"/>
                      <a:pt x="35707" y="37296"/>
                    </a:cubicBezTo>
                    <a:cubicBezTo>
                      <a:pt x="35430" y="36847"/>
                      <a:pt x="35257" y="36571"/>
                      <a:pt x="34981" y="36121"/>
                    </a:cubicBezTo>
                    <a:cubicBezTo>
                      <a:pt x="34255" y="34981"/>
                      <a:pt x="33391" y="33978"/>
                      <a:pt x="32527" y="32838"/>
                    </a:cubicBezTo>
                    <a:cubicBezTo>
                      <a:pt x="30937" y="30522"/>
                      <a:pt x="29208" y="28344"/>
                      <a:pt x="27480" y="26063"/>
                    </a:cubicBezTo>
                    <a:cubicBezTo>
                      <a:pt x="26478" y="24611"/>
                      <a:pt x="25337" y="23021"/>
                      <a:pt x="24196" y="21604"/>
                    </a:cubicBezTo>
                    <a:cubicBezTo>
                      <a:pt x="23021" y="20014"/>
                      <a:pt x="22019" y="18424"/>
                      <a:pt x="20878" y="16972"/>
                    </a:cubicBezTo>
                    <a:cubicBezTo>
                      <a:pt x="18839" y="13827"/>
                      <a:pt x="16558" y="10785"/>
                      <a:pt x="14242" y="7916"/>
                    </a:cubicBezTo>
                    <a:lnTo>
                      <a:pt x="14380" y="7916"/>
                    </a:lnTo>
                    <a:cubicBezTo>
                      <a:pt x="13654" y="7052"/>
                      <a:pt x="12963" y="6326"/>
                      <a:pt x="12375" y="5462"/>
                    </a:cubicBezTo>
                    <a:cubicBezTo>
                      <a:pt x="11788" y="4736"/>
                      <a:pt x="11373" y="4010"/>
                      <a:pt x="10785" y="3146"/>
                    </a:cubicBezTo>
                    <a:cubicBezTo>
                      <a:pt x="10059" y="2144"/>
                      <a:pt x="9333" y="1003"/>
                      <a:pt x="8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8"/>
              <p:cNvSpPr/>
              <p:nvPr/>
            </p:nvSpPr>
            <p:spPr>
              <a:xfrm>
                <a:off x="5439665" y="4055499"/>
                <a:ext cx="124966" cy="175291"/>
              </a:xfrm>
              <a:custGeom>
                <a:avLst/>
                <a:gdLst/>
                <a:ahLst/>
                <a:cxnLst/>
                <a:rect l="l" t="t" r="r" b="b"/>
                <a:pathLst>
                  <a:path w="6776" h="9506" extrusionOk="0">
                    <a:moveTo>
                      <a:pt x="1" y="0"/>
                    </a:moveTo>
                    <a:cubicBezTo>
                      <a:pt x="288" y="543"/>
                      <a:pt x="664" y="1085"/>
                      <a:pt x="1073" y="1601"/>
                    </a:cubicBezTo>
                    <a:lnTo>
                      <a:pt x="1073" y="1601"/>
                    </a:lnTo>
                    <a:cubicBezTo>
                      <a:pt x="720" y="1068"/>
                      <a:pt x="370" y="534"/>
                      <a:pt x="1" y="0"/>
                    </a:cubicBezTo>
                    <a:close/>
                    <a:moveTo>
                      <a:pt x="1073" y="1601"/>
                    </a:moveTo>
                    <a:lnTo>
                      <a:pt x="1073" y="1601"/>
                    </a:lnTo>
                    <a:cubicBezTo>
                      <a:pt x="1498" y="2240"/>
                      <a:pt x="1928" y="2876"/>
                      <a:pt x="2401" y="3507"/>
                    </a:cubicBezTo>
                    <a:lnTo>
                      <a:pt x="2401" y="3507"/>
                    </a:lnTo>
                    <a:cubicBezTo>
                      <a:pt x="1985" y="2916"/>
                      <a:pt x="1575" y="2322"/>
                      <a:pt x="1176" y="1728"/>
                    </a:cubicBezTo>
                    <a:cubicBezTo>
                      <a:pt x="1142" y="1686"/>
                      <a:pt x="1107" y="1643"/>
                      <a:pt x="1073" y="1601"/>
                    </a:cubicBezTo>
                    <a:close/>
                    <a:moveTo>
                      <a:pt x="2401" y="3507"/>
                    </a:moveTo>
                    <a:cubicBezTo>
                      <a:pt x="3609" y="5221"/>
                      <a:pt x="4867" y="6910"/>
                      <a:pt x="6050" y="8503"/>
                    </a:cubicBezTo>
                    <a:cubicBezTo>
                      <a:pt x="6361" y="8953"/>
                      <a:pt x="6637" y="9229"/>
                      <a:pt x="6776" y="9506"/>
                    </a:cubicBezTo>
                    <a:cubicBezTo>
                      <a:pt x="6637" y="9229"/>
                      <a:pt x="6499" y="8953"/>
                      <a:pt x="6188" y="8641"/>
                    </a:cubicBezTo>
                    <a:cubicBezTo>
                      <a:pt x="5186" y="7224"/>
                      <a:pt x="4045" y="5773"/>
                      <a:pt x="3042" y="4321"/>
                    </a:cubicBezTo>
                    <a:cubicBezTo>
                      <a:pt x="2819" y="4051"/>
                      <a:pt x="2606" y="3779"/>
                      <a:pt x="2401" y="3507"/>
                    </a:cubicBez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8"/>
              <p:cNvSpPr/>
              <p:nvPr/>
            </p:nvSpPr>
            <p:spPr>
              <a:xfrm>
                <a:off x="5301977" y="3859188"/>
                <a:ext cx="342348" cy="450397"/>
              </a:xfrm>
              <a:custGeom>
                <a:avLst/>
                <a:gdLst/>
                <a:ahLst/>
                <a:cxnLst/>
                <a:rect l="l" t="t" r="r" b="b"/>
                <a:pathLst>
                  <a:path w="18563" h="24425" extrusionOk="0">
                    <a:moveTo>
                      <a:pt x="2005" y="0"/>
                    </a:moveTo>
                    <a:cubicBezTo>
                      <a:pt x="1729" y="0"/>
                      <a:pt x="1418" y="0"/>
                      <a:pt x="1141" y="138"/>
                    </a:cubicBezTo>
                    <a:cubicBezTo>
                      <a:pt x="277" y="726"/>
                      <a:pt x="1" y="1867"/>
                      <a:pt x="415" y="2731"/>
                    </a:cubicBezTo>
                    <a:lnTo>
                      <a:pt x="415" y="3042"/>
                    </a:lnTo>
                    <a:lnTo>
                      <a:pt x="554" y="3042"/>
                    </a:lnTo>
                    <a:cubicBezTo>
                      <a:pt x="554" y="2454"/>
                      <a:pt x="554" y="1867"/>
                      <a:pt x="692" y="1452"/>
                    </a:cubicBezTo>
                    <a:lnTo>
                      <a:pt x="692" y="1141"/>
                    </a:lnTo>
                    <a:lnTo>
                      <a:pt x="692" y="1003"/>
                    </a:lnTo>
                    <a:cubicBezTo>
                      <a:pt x="865" y="1003"/>
                      <a:pt x="865" y="864"/>
                      <a:pt x="1003" y="864"/>
                    </a:cubicBezTo>
                    <a:cubicBezTo>
                      <a:pt x="1003" y="726"/>
                      <a:pt x="1141" y="726"/>
                      <a:pt x="1141" y="726"/>
                    </a:cubicBezTo>
                    <a:lnTo>
                      <a:pt x="1280" y="726"/>
                    </a:lnTo>
                    <a:cubicBezTo>
                      <a:pt x="1418" y="726"/>
                      <a:pt x="1418" y="864"/>
                      <a:pt x="1556" y="1003"/>
                    </a:cubicBezTo>
                    <a:cubicBezTo>
                      <a:pt x="2282" y="2005"/>
                      <a:pt x="3146" y="3042"/>
                      <a:pt x="3872" y="4044"/>
                    </a:cubicBezTo>
                    <a:cubicBezTo>
                      <a:pt x="6050" y="7051"/>
                      <a:pt x="8054" y="10093"/>
                      <a:pt x="10197" y="13100"/>
                    </a:cubicBezTo>
                    <a:cubicBezTo>
                      <a:pt x="10785" y="13964"/>
                      <a:pt x="11373" y="14690"/>
                      <a:pt x="11787" y="15416"/>
                    </a:cubicBezTo>
                    <a:cubicBezTo>
                      <a:pt x="12375" y="16142"/>
                      <a:pt x="12963" y="16868"/>
                      <a:pt x="13516" y="17559"/>
                    </a:cubicBezTo>
                    <a:cubicBezTo>
                      <a:pt x="14518" y="18873"/>
                      <a:pt x="15382" y="20152"/>
                      <a:pt x="16246" y="21603"/>
                    </a:cubicBezTo>
                    <a:cubicBezTo>
                      <a:pt x="16419" y="21603"/>
                      <a:pt x="16419" y="21742"/>
                      <a:pt x="16419" y="21742"/>
                    </a:cubicBezTo>
                    <a:cubicBezTo>
                      <a:pt x="16557" y="22053"/>
                      <a:pt x="16696" y="22191"/>
                      <a:pt x="16834" y="22329"/>
                    </a:cubicBezTo>
                    <a:lnTo>
                      <a:pt x="16834" y="22606"/>
                    </a:lnTo>
                    <a:lnTo>
                      <a:pt x="16972" y="22606"/>
                    </a:lnTo>
                    <a:lnTo>
                      <a:pt x="16972" y="23055"/>
                    </a:lnTo>
                    <a:cubicBezTo>
                      <a:pt x="16972" y="23193"/>
                      <a:pt x="16834" y="23193"/>
                      <a:pt x="16834" y="23332"/>
                    </a:cubicBezTo>
                    <a:lnTo>
                      <a:pt x="16419" y="23332"/>
                    </a:lnTo>
                    <a:cubicBezTo>
                      <a:pt x="16419" y="23332"/>
                      <a:pt x="16246" y="23332"/>
                      <a:pt x="16246" y="23193"/>
                    </a:cubicBezTo>
                    <a:cubicBezTo>
                      <a:pt x="16108" y="23193"/>
                      <a:pt x="15970" y="23193"/>
                      <a:pt x="15832" y="23055"/>
                    </a:cubicBezTo>
                    <a:cubicBezTo>
                      <a:pt x="15693" y="23055"/>
                      <a:pt x="15555" y="22917"/>
                      <a:pt x="15244" y="22744"/>
                    </a:cubicBezTo>
                    <a:cubicBezTo>
                      <a:pt x="14967" y="22606"/>
                      <a:pt x="14518" y="22467"/>
                      <a:pt x="14103" y="22329"/>
                    </a:cubicBezTo>
                    <a:lnTo>
                      <a:pt x="13965" y="22191"/>
                    </a:lnTo>
                    <a:lnTo>
                      <a:pt x="13965" y="22191"/>
                    </a:lnTo>
                    <a:cubicBezTo>
                      <a:pt x="14242" y="22606"/>
                      <a:pt x="14518" y="22917"/>
                      <a:pt x="14829" y="23193"/>
                    </a:cubicBezTo>
                    <a:lnTo>
                      <a:pt x="14829" y="23470"/>
                    </a:lnTo>
                    <a:cubicBezTo>
                      <a:pt x="15106" y="23919"/>
                      <a:pt x="15382" y="24196"/>
                      <a:pt x="15970" y="24334"/>
                    </a:cubicBezTo>
                    <a:cubicBezTo>
                      <a:pt x="16156" y="24391"/>
                      <a:pt x="16360" y="24425"/>
                      <a:pt x="16567" y="24425"/>
                    </a:cubicBezTo>
                    <a:cubicBezTo>
                      <a:pt x="16859" y="24425"/>
                      <a:pt x="17158" y="24358"/>
                      <a:pt x="17422" y="24196"/>
                    </a:cubicBezTo>
                    <a:cubicBezTo>
                      <a:pt x="17836" y="24057"/>
                      <a:pt x="18286" y="23608"/>
                      <a:pt x="18424" y="23193"/>
                    </a:cubicBezTo>
                    <a:cubicBezTo>
                      <a:pt x="18562" y="22744"/>
                      <a:pt x="18562" y="22053"/>
                      <a:pt x="18286" y="21603"/>
                    </a:cubicBezTo>
                    <a:cubicBezTo>
                      <a:pt x="14829" y="16557"/>
                      <a:pt x="10647" y="12098"/>
                      <a:pt x="7190" y="7051"/>
                    </a:cubicBezTo>
                    <a:cubicBezTo>
                      <a:pt x="5877" y="5185"/>
                      <a:pt x="4736" y="3180"/>
                      <a:pt x="3734" y="1003"/>
                    </a:cubicBezTo>
                    <a:cubicBezTo>
                      <a:pt x="3457" y="277"/>
                      <a:pt x="2731" y="0"/>
                      <a:pt x="20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8"/>
              <p:cNvSpPr/>
              <p:nvPr/>
            </p:nvSpPr>
            <p:spPr>
              <a:xfrm>
                <a:off x="5737355" y="4421992"/>
                <a:ext cx="26797" cy="21685"/>
              </a:xfrm>
              <a:custGeom>
                <a:avLst/>
                <a:gdLst/>
                <a:ahLst/>
                <a:cxnLst/>
                <a:rect l="l" t="t" r="r" b="b"/>
                <a:pathLst>
                  <a:path w="1453" h="1176" extrusionOk="0">
                    <a:moveTo>
                      <a:pt x="277" y="0"/>
                    </a:moveTo>
                    <a:cubicBezTo>
                      <a:pt x="277" y="173"/>
                      <a:pt x="139" y="449"/>
                      <a:pt x="139" y="588"/>
                    </a:cubicBezTo>
                    <a:cubicBezTo>
                      <a:pt x="139" y="726"/>
                      <a:pt x="139" y="726"/>
                      <a:pt x="1" y="864"/>
                    </a:cubicBezTo>
                    <a:cubicBezTo>
                      <a:pt x="415" y="1037"/>
                      <a:pt x="727" y="1037"/>
                      <a:pt x="1141" y="1175"/>
                    </a:cubicBezTo>
                    <a:cubicBezTo>
                      <a:pt x="1141" y="864"/>
                      <a:pt x="1280" y="588"/>
                      <a:pt x="1452" y="311"/>
                    </a:cubicBezTo>
                    <a:cubicBezTo>
                      <a:pt x="1003" y="173"/>
                      <a:pt x="727" y="173"/>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8"/>
              <p:cNvSpPr/>
              <p:nvPr/>
            </p:nvSpPr>
            <p:spPr>
              <a:xfrm>
                <a:off x="5243332" y="4191254"/>
                <a:ext cx="15953" cy="29338"/>
              </a:xfrm>
              <a:custGeom>
                <a:avLst/>
                <a:gdLst/>
                <a:ahLst/>
                <a:cxnLst/>
                <a:rect l="l" t="t" r="r" b="b"/>
                <a:pathLst>
                  <a:path w="865" h="1591" extrusionOk="0">
                    <a:moveTo>
                      <a:pt x="415" y="1"/>
                    </a:moveTo>
                    <a:cubicBezTo>
                      <a:pt x="277" y="277"/>
                      <a:pt x="277" y="415"/>
                      <a:pt x="139" y="726"/>
                    </a:cubicBezTo>
                    <a:cubicBezTo>
                      <a:pt x="139" y="865"/>
                      <a:pt x="1" y="1003"/>
                      <a:pt x="1" y="1279"/>
                    </a:cubicBezTo>
                    <a:cubicBezTo>
                      <a:pt x="139" y="1279"/>
                      <a:pt x="415" y="1452"/>
                      <a:pt x="588" y="1591"/>
                    </a:cubicBezTo>
                    <a:cubicBezTo>
                      <a:pt x="727" y="1279"/>
                      <a:pt x="865" y="865"/>
                      <a:pt x="865" y="588"/>
                    </a:cubicBezTo>
                    <a:cubicBezTo>
                      <a:pt x="727" y="415"/>
                      <a:pt x="588" y="277"/>
                      <a:pt x="4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8"/>
              <p:cNvSpPr/>
              <p:nvPr/>
            </p:nvSpPr>
            <p:spPr>
              <a:xfrm>
                <a:off x="5171298" y="3676264"/>
                <a:ext cx="194458" cy="493971"/>
              </a:xfrm>
              <a:custGeom>
                <a:avLst/>
                <a:gdLst/>
                <a:ahLst/>
                <a:cxnLst/>
                <a:rect l="l" t="t" r="r" b="b"/>
                <a:pathLst>
                  <a:path w="10544" h="26788" extrusionOk="0">
                    <a:moveTo>
                      <a:pt x="5358" y="0"/>
                    </a:moveTo>
                    <a:cubicBezTo>
                      <a:pt x="5186" y="415"/>
                      <a:pt x="5047" y="691"/>
                      <a:pt x="4909" y="1002"/>
                    </a:cubicBezTo>
                    <a:cubicBezTo>
                      <a:pt x="4494" y="2005"/>
                      <a:pt x="4321" y="2869"/>
                      <a:pt x="4045" y="3871"/>
                    </a:cubicBezTo>
                    <a:cubicBezTo>
                      <a:pt x="3907" y="4459"/>
                      <a:pt x="3907" y="5185"/>
                      <a:pt x="3630" y="5876"/>
                    </a:cubicBezTo>
                    <a:cubicBezTo>
                      <a:pt x="3457" y="6740"/>
                      <a:pt x="3319" y="7604"/>
                      <a:pt x="3043" y="8641"/>
                    </a:cubicBezTo>
                    <a:cubicBezTo>
                      <a:pt x="2593" y="10508"/>
                      <a:pt x="2317" y="12374"/>
                      <a:pt x="1902" y="14103"/>
                    </a:cubicBezTo>
                    <a:cubicBezTo>
                      <a:pt x="1176" y="17836"/>
                      <a:pt x="588" y="21603"/>
                      <a:pt x="174" y="25336"/>
                    </a:cubicBezTo>
                    <a:cubicBezTo>
                      <a:pt x="1" y="25751"/>
                      <a:pt x="1" y="26062"/>
                      <a:pt x="1" y="26477"/>
                    </a:cubicBezTo>
                    <a:cubicBezTo>
                      <a:pt x="1" y="26615"/>
                      <a:pt x="174" y="26788"/>
                      <a:pt x="312" y="26788"/>
                    </a:cubicBezTo>
                    <a:cubicBezTo>
                      <a:pt x="450" y="26339"/>
                      <a:pt x="588" y="25924"/>
                      <a:pt x="727" y="25474"/>
                    </a:cubicBezTo>
                    <a:cubicBezTo>
                      <a:pt x="1038" y="24749"/>
                      <a:pt x="1314" y="24196"/>
                      <a:pt x="1591" y="23746"/>
                    </a:cubicBezTo>
                    <a:cubicBezTo>
                      <a:pt x="1729" y="23608"/>
                      <a:pt x="1902" y="23470"/>
                      <a:pt x="2040" y="23470"/>
                    </a:cubicBezTo>
                    <a:lnTo>
                      <a:pt x="2178" y="23608"/>
                    </a:lnTo>
                    <a:cubicBezTo>
                      <a:pt x="2040" y="23159"/>
                      <a:pt x="2040" y="22744"/>
                      <a:pt x="2040" y="22294"/>
                    </a:cubicBezTo>
                    <a:cubicBezTo>
                      <a:pt x="1902" y="20290"/>
                      <a:pt x="2040" y="18423"/>
                      <a:pt x="2455" y="16418"/>
                    </a:cubicBezTo>
                    <a:cubicBezTo>
                      <a:pt x="3043" y="13826"/>
                      <a:pt x="3768" y="11234"/>
                      <a:pt x="4633" y="8641"/>
                    </a:cubicBezTo>
                    <a:cubicBezTo>
                      <a:pt x="4771" y="8054"/>
                      <a:pt x="4909" y="7604"/>
                      <a:pt x="5047" y="7190"/>
                    </a:cubicBezTo>
                    <a:cubicBezTo>
                      <a:pt x="5047" y="7051"/>
                      <a:pt x="5047" y="7051"/>
                      <a:pt x="4909" y="6913"/>
                    </a:cubicBezTo>
                    <a:cubicBezTo>
                      <a:pt x="4771" y="5876"/>
                      <a:pt x="5358" y="5012"/>
                      <a:pt x="6223" y="4597"/>
                    </a:cubicBezTo>
                    <a:cubicBezTo>
                      <a:pt x="6499" y="4321"/>
                      <a:pt x="6914" y="4148"/>
                      <a:pt x="7363" y="4148"/>
                    </a:cubicBezTo>
                    <a:lnTo>
                      <a:pt x="7640" y="4148"/>
                    </a:lnTo>
                    <a:cubicBezTo>
                      <a:pt x="7951" y="4321"/>
                      <a:pt x="8089" y="4321"/>
                      <a:pt x="8366" y="4459"/>
                    </a:cubicBezTo>
                    <a:cubicBezTo>
                      <a:pt x="8642" y="4597"/>
                      <a:pt x="8815" y="4874"/>
                      <a:pt x="8953" y="5012"/>
                    </a:cubicBezTo>
                    <a:lnTo>
                      <a:pt x="8953" y="5185"/>
                    </a:lnTo>
                    <a:cubicBezTo>
                      <a:pt x="9230" y="5461"/>
                      <a:pt x="9230" y="5876"/>
                      <a:pt x="9230" y="6187"/>
                    </a:cubicBezTo>
                    <a:lnTo>
                      <a:pt x="9230" y="6325"/>
                    </a:lnTo>
                    <a:cubicBezTo>
                      <a:pt x="9506" y="6049"/>
                      <a:pt x="9817" y="5876"/>
                      <a:pt x="10094" y="5600"/>
                    </a:cubicBezTo>
                    <a:lnTo>
                      <a:pt x="10543" y="5185"/>
                    </a:lnTo>
                    <a:cubicBezTo>
                      <a:pt x="10232" y="4735"/>
                      <a:pt x="9817" y="4321"/>
                      <a:pt x="9506" y="3871"/>
                    </a:cubicBezTo>
                    <a:cubicBezTo>
                      <a:pt x="9091" y="3284"/>
                      <a:pt x="8642" y="2731"/>
                      <a:pt x="8089" y="2281"/>
                    </a:cubicBezTo>
                    <a:lnTo>
                      <a:pt x="7951" y="2281"/>
                    </a:lnTo>
                    <a:cubicBezTo>
                      <a:pt x="7363" y="2281"/>
                      <a:pt x="6776" y="2420"/>
                      <a:pt x="6499" y="2869"/>
                    </a:cubicBezTo>
                    <a:cubicBezTo>
                      <a:pt x="6637" y="2420"/>
                      <a:pt x="6776" y="1867"/>
                      <a:pt x="6914" y="1279"/>
                    </a:cubicBezTo>
                    <a:lnTo>
                      <a:pt x="6914" y="1141"/>
                    </a:lnTo>
                    <a:cubicBezTo>
                      <a:pt x="6776" y="1002"/>
                      <a:pt x="6637" y="864"/>
                      <a:pt x="6361" y="691"/>
                    </a:cubicBezTo>
                    <a:cubicBezTo>
                      <a:pt x="6050" y="415"/>
                      <a:pt x="5773" y="277"/>
                      <a:pt x="5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8"/>
              <p:cNvSpPr/>
              <p:nvPr/>
            </p:nvSpPr>
            <p:spPr>
              <a:xfrm>
                <a:off x="5827868" y="4448749"/>
                <a:ext cx="58039" cy="42725"/>
              </a:xfrm>
              <a:custGeom>
                <a:avLst/>
                <a:gdLst/>
                <a:ahLst/>
                <a:cxnLst/>
                <a:rect l="l" t="t" r="r" b="b"/>
                <a:pathLst>
                  <a:path w="3147" h="2317" extrusionOk="0">
                    <a:moveTo>
                      <a:pt x="277" y="1"/>
                    </a:moveTo>
                    <a:lnTo>
                      <a:pt x="277" y="277"/>
                    </a:lnTo>
                    <a:cubicBezTo>
                      <a:pt x="139" y="588"/>
                      <a:pt x="1" y="865"/>
                      <a:pt x="1" y="1141"/>
                    </a:cubicBezTo>
                    <a:cubicBezTo>
                      <a:pt x="139" y="1314"/>
                      <a:pt x="416" y="1314"/>
                      <a:pt x="554" y="1453"/>
                    </a:cubicBezTo>
                    <a:lnTo>
                      <a:pt x="554" y="1141"/>
                    </a:lnTo>
                    <a:cubicBezTo>
                      <a:pt x="692" y="1003"/>
                      <a:pt x="692" y="727"/>
                      <a:pt x="865" y="588"/>
                    </a:cubicBezTo>
                    <a:cubicBezTo>
                      <a:pt x="865" y="450"/>
                      <a:pt x="1003" y="450"/>
                      <a:pt x="1142" y="450"/>
                    </a:cubicBezTo>
                    <a:lnTo>
                      <a:pt x="1418" y="450"/>
                    </a:lnTo>
                    <a:cubicBezTo>
                      <a:pt x="1556" y="450"/>
                      <a:pt x="1729" y="727"/>
                      <a:pt x="1556" y="1003"/>
                    </a:cubicBezTo>
                    <a:cubicBezTo>
                      <a:pt x="1556" y="1141"/>
                      <a:pt x="1418" y="1314"/>
                      <a:pt x="1418" y="1453"/>
                    </a:cubicBezTo>
                    <a:lnTo>
                      <a:pt x="1280" y="1591"/>
                    </a:lnTo>
                    <a:cubicBezTo>
                      <a:pt x="1556" y="1729"/>
                      <a:pt x="1867" y="1867"/>
                      <a:pt x="2144" y="1867"/>
                    </a:cubicBezTo>
                    <a:lnTo>
                      <a:pt x="2282" y="1867"/>
                    </a:lnTo>
                    <a:lnTo>
                      <a:pt x="2282" y="2006"/>
                    </a:lnTo>
                    <a:cubicBezTo>
                      <a:pt x="2593" y="2178"/>
                      <a:pt x="2870" y="2178"/>
                      <a:pt x="3146" y="2317"/>
                    </a:cubicBezTo>
                    <a:cubicBezTo>
                      <a:pt x="2732" y="1729"/>
                      <a:pt x="2420" y="1141"/>
                      <a:pt x="2006" y="588"/>
                    </a:cubicBezTo>
                    <a:cubicBezTo>
                      <a:pt x="1418" y="450"/>
                      <a:pt x="865" y="277"/>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8"/>
              <p:cNvSpPr/>
              <p:nvPr/>
            </p:nvSpPr>
            <p:spPr>
              <a:xfrm>
                <a:off x="5217837" y="4164479"/>
                <a:ext cx="19143" cy="40181"/>
              </a:xfrm>
              <a:custGeom>
                <a:avLst/>
                <a:gdLst/>
                <a:ahLst/>
                <a:cxnLst/>
                <a:rect l="l" t="t" r="r" b="b"/>
                <a:pathLst>
                  <a:path w="1038" h="2179" extrusionOk="0">
                    <a:moveTo>
                      <a:pt x="588" y="1"/>
                    </a:moveTo>
                    <a:lnTo>
                      <a:pt x="588" y="312"/>
                    </a:lnTo>
                    <a:cubicBezTo>
                      <a:pt x="311" y="865"/>
                      <a:pt x="173" y="1314"/>
                      <a:pt x="0" y="1867"/>
                    </a:cubicBezTo>
                    <a:cubicBezTo>
                      <a:pt x="173" y="2040"/>
                      <a:pt x="311" y="2178"/>
                      <a:pt x="588" y="2178"/>
                    </a:cubicBezTo>
                    <a:cubicBezTo>
                      <a:pt x="726" y="1729"/>
                      <a:pt x="864" y="1314"/>
                      <a:pt x="1037" y="727"/>
                    </a:cubicBezTo>
                    <a:lnTo>
                      <a:pt x="864" y="588"/>
                    </a:lnTo>
                    <a:cubicBezTo>
                      <a:pt x="726" y="450"/>
                      <a:pt x="726" y="139"/>
                      <a:pt x="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8"/>
              <p:cNvSpPr/>
              <p:nvPr/>
            </p:nvSpPr>
            <p:spPr>
              <a:xfrm>
                <a:off x="5649387" y="4390110"/>
                <a:ext cx="15953" cy="19141"/>
              </a:xfrm>
              <a:custGeom>
                <a:avLst/>
                <a:gdLst/>
                <a:ahLst/>
                <a:cxnLst/>
                <a:rect l="l" t="t" r="r" b="b"/>
                <a:pathLst>
                  <a:path w="865" h="1038" extrusionOk="0">
                    <a:moveTo>
                      <a:pt x="312" y="1"/>
                    </a:moveTo>
                    <a:cubicBezTo>
                      <a:pt x="173" y="312"/>
                      <a:pt x="173" y="588"/>
                      <a:pt x="1" y="865"/>
                    </a:cubicBezTo>
                    <a:cubicBezTo>
                      <a:pt x="173" y="865"/>
                      <a:pt x="450" y="1038"/>
                      <a:pt x="588" y="1038"/>
                    </a:cubicBezTo>
                    <a:cubicBezTo>
                      <a:pt x="727" y="727"/>
                      <a:pt x="865" y="450"/>
                      <a:pt x="865" y="312"/>
                    </a:cubicBezTo>
                    <a:cubicBezTo>
                      <a:pt x="727" y="174"/>
                      <a:pt x="588" y="174"/>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8"/>
              <p:cNvSpPr/>
              <p:nvPr/>
            </p:nvSpPr>
            <p:spPr>
              <a:xfrm>
                <a:off x="5593932" y="4369088"/>
                <a:ext cx="21061" cy="21040"/>
              </a:xfrm>
              <a:custGeom>
                <a:avLst/>
                <a:gdLst/>
                <a:ahLst/>
                <a:cxnLst/>
                <a:rect l="l" t="t" r="r" b="b"/>
                <a:pathLst>
                  <a:path w="1142" h="1141" extrusionOk="0">
                    <a:moveTo>
                      <a:pt x="277" y="0"/>
                    </a:moveTo>
                    <a:cubicBezTo>
                      <a:pt x="277" y="277"/>
                      <a:pt x="139" y="450"/>
                      <a:pt x="1" y="726"/>
                    </a:cubicBezTo>
                    <a:cubicBezTo>
                      <a:pt x="277" y="864"/>
                      <a:pt x="588" y="1003"/>
                      <a:pt x="865" y="1141"/>
                    </a:cubicBezTo>
                    <a:cubicBezTo>
                      <a:pt x="1003" y="864"/>
                      <a:pt x="1003" y="588"/>
                      <a:pt x="1141" y="277"/>
                    </a:cubicBezTo>
                    <a:cubicBezTo>
                      <a:pt x="865" y="138"/>
                      <a:pt x="588" y="138"/>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8"/>
              <p:cNvSpPr/>
              <p:nvPr/>
            </p:nvSpPr>
            <p:spPr>
              <a:xfrm>
                <a:off x="5556956" y="4353156"/>
                <a:ext cx="28715" cy="21040"/>
              </a:xfrm>
              <a:custGeom>
                <a:avLst/>
                <a:gdLst/>
                <a:ahLst/>
                <a:cxnLst/>
                <a:rect l="l" t="t" r="r" b="b"/>
                <a:pathLst>
                  <a:path w="1557" h="1141" extrusionOk="0">
                    <a:moveTo>
                      <a:pt x="277" y="0"/>
                    </a:moveTo>
                    <a:cubicBezTo>
                      <a:pt x="277" y="138"/>
                      <a:pt x="139" y="449"/>
                      <a:pt x="1" y="588"/>
                    </a:cubicBezTo>
                    <a:cubicBezTo>
                      <a:pt x="416" y="864"/>
                      <a:pt x="865" y="1002"/>
                      <a:pt x="1141" y="1141"/>
                    </a:cubicBezTo>
                    <a:cubicBezTo>
                      <a:pt x="1280" y="1002"/>
                      <a:pt x="1418" y="726"/>
                      <a:pt x="1556" y="588"/>
                    </a:cubicBezTo>
                    <a:cubicBezTo>
                      <a:pt x="1141" y="277"/>
                      <a:pt x="692" y="138"/>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8"/>
              <p:cNvSpPr/>
              <p:nvPr/>
            </p:nvSpPr>
            <p:spPr>
              <a:xfrm>
                <a:off x="5532742" y="4342314"/>
                <a:ext cx="15953" cy="15951"/>
              </a:xfrm>
              <a:custGeom>
                <a:avLst/>
                <a:gdLst/>
                <a:ahLst/>
                <a:cxnLst/>
                <a:rect l="l" t="t" r="r" b="b"/>
                <a:pathLst>
                  <a:path w="865" h="865" extrusionOk="0">
                    <a:moveTo>
                      <a:pt x="277" y="0"/>
                    </a:moveTo>
                    <a:cubicBezTo>
                      <a:pt x="139" y="312"/>
                      <a:pt x="139" y="450"/>
                      <a:pt x="0" y="588"/>
                    </a:cubicBezTo>
                    <a:cubicBezTo>
                      <a:pt x="139" y="726"/>
                      <a:pt x="450" y="726"/>
                      <a:pt x="588" y="865"/>
                    </a:cubicBezTo>
                    <a:cubicBezTo>
                      <a:pt x="588" y="588"/>
                      <a:pt x="726" y="450"/>
                      <a:pt x="864" y="312"/>
                    </a:cubicBezTo>
                    <a:cubicBezTo>
                      <a:pt x="588" y="173"/>
                      <a:pt x="450" y="173"/>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8"/>
              <p:cNvSpPr/>
              <p:nvPr/>
            </p:nvSpPr>
            <p:spPr>
              <a:xfrm>
                <a:off x="5625800" y="4379913"/>
                <a:ext cx="15953" cy="18514"/>
              </a:xfrm>
              <a:custGeom>
                <a:avLst/>
                <a:gdLst/>
                <a:ahLst/>
                <a:cxnLst/>
                <a:rect l="l" t="t" r="r" b="b"/>
                <a:pathLst>
                  <a:path w="865" h="1004" extrusionOk="0">
                    <a:moveTo>
                      <a:pt x="277" y="1"/>
                    </a:moveTo>
                    <a:cubicBezTo>
                      <a:pt x="139" y="277"/>
                      <a:pt x="1" y="416"/>
                      <a:pt x="1" y="727"/>
                    </a:cubicBezTo>
                    <a:lnTo>
                      <a:pt x="1" y="865"/>
                    </a:lnTo>
                    <a:cubicBezTo>
                      <a:pt x="139" y="865"/>
                      <a:pt x="277" y="1003"/>
                      <a:pt x="416" y="1003"/>
                    </a:cubicBezTo>
                    <a:cubicBezTo>
                      <a:pt x="416" y="865"/>
                      <a:pt x="588" y="865"/>
                      <a:pt x="588" y="727"/>
                    </a:cubicBezTo>
                    <a:cubicBezTo>
                      <a:pt x="727" y="554"/>
                      <a:pt x="727" y="416"/>
                      <a:pt x="865" y="277"/>
                    </a:cubicBezTo>
                    <a:cubicBezTo>
                      <a:pt x="588" y="139"/>
                      <a:pt x="416" y="139"/>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8"/>
              <p:cNvSpPr/>
              <p:nvPr/>
            </p:nvSpPr>
            <p:spPr>
              <a:xfrm>
                <a:off x="5509154" y="4332116"/>
                <a:ext cx="12762" cy="15951"/>
              </a:xfrm>
              <a:custGeom>
                <a:avLst/>
                <a:gdLst/>
                <a:ahLst/>
                <a:cxnLst/>
                <a:rect l="l" t="t" r="r" b="b"/>
                <a:pathLst>
                  <a:path w="692" h="865" extrusionOk="0">
                    <a:moveTo>
                      <a:pt x="277" y="0"/>
                    </a:moveTo>
                    <a:cubicBezTo>
                      <a:pt x="139" y="139"/>
                      <a:pt x="139" y="415"/>
                      <a:pt x="0" y="553"/>
                    </a:cubicBezTo>
                    <a:cubicBezTo>
                      <a:pt x="139" y="553"/>
                      <a:pt x="415" y="726"/>
                      <a:pt x="553" y="865"/>
                    </a:cubicBezTo>
                    <a:cubicBezTo>
                      <a:pt x="553" y="553"/>
                      <a:pt x="692" y="415"/>
                      <a:pt x="692" y="277"/>
                    </a:cubicBezTo>
                    <a:cubicBezTo>
                      <a:pt x="553" y="139"/>
                      <a:pt x="415" y="139"/>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8"/>
              <p:cNvSpPr/>
              <p:nvPr/>
            </p:nvSpPr>
            <p:spPr>
              <a:xfrm>
                <a:off x="5803654" y="4443659"/>
                <a:ext cx="15953" cy="21040"/>
              </a:xfrm>
              <a:custGeom>
                <a:avLst/>
                <a:gdLst/>
                <a:ahLst/>
                <a:cxnLst/>
                <a:rect l="l" t="t" r="r" b="b"/>
                <a:pathLst>
                  <a:path w="865" h="1141" extrusionOk="0">
                    <a:moveTo>
                      <a:pt x="277" y="0"/>
                    </a:moveTo>
                    <a:cubicBezTo>
                      <a:pt x="139" y="277"/>
                      <a:pt x="139" y="553"/>
                      <a:pt x="0" y="1003"/>
                    </a:cubicBezTo>
                    <a:lnTo>
                      <a:pt x="139" y="1003"/>
                    </a:lnTo>
                    <a:cubicBezTo>
                      <a:pt x="277" y="1003"/>
                      <a:pt x="450" y="1141"/>
                      <a:pt x="450" y="1141"/>
                    </a:cubicBezTo>
                    <a:lnTo>
                      <a:pt x="450" y="1003"/>
                    </a:lnTo>
                    <a:cubicBezTo>
                      <a:pt x="588" y="726"/>
                      <a:pt x="726" y="553"/>
                      <a:pt x="865" y="277"/>
                    </a:cubicBezTo>
                    <a:lnTo>
                      <a:pt x="865" y="139"/>
                    </a:lnTo>
                    <a:cubicBezTo>
                      <a:pt x="726" y="0"/>
                      <a:pt x="450"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8"/>
              <p:cNvSpPr/>
              <p:nvPr/>
            </p:nvSpPr>
            <p:spPr>
              <a:xfrm>
                <a:off x="5487485" y="4323837"/>
                <a:ext cx="10844" cy="10843"/>
              </a:xfrm>
              <a:custGeom>
                <a:avLst/>
                <a:gdLst/>
                <a:ahLst/>
                <a:cxnLst/>
                <a:rect l="l" t="t" r="r" b="b"/>
                <a:pathLst>
                  <a:path w="588" h="588" extrusionOk="0">
                    <a:moveTo>
                      <a:pt x="311" y="0"/>
                    </a:moveTo>
                    <a:cubicBezTo>
                      <a:pt x="138" y="138"/>
                      <a:pt x="138" y="311"/>
                      <a:pt x="0" y="449"/>
                    </a:cubicBezTo>
                    <a:cubicBezTo>
                      <a:pt x="138" y="588"/>
                      <a:pt x="311" y="588"/>
                      <a:pt x="449" y="588"/>
                    </a:cubicBezTo>
                    <a:cubicBezTo>
                      <a:pt x="449" y="449"/>
                      <a:pt x="588" y="311"/>
                      <a:pt x="588" y="138"/>
                    </a:cubicBezTo>
                    <a:cubicBezTo>
                      <a:pt x="449" y="0"/>
                      <a:pt x="449" y="0"/>
                      <a:pt x="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8"/>
              <p:cNvSpPr/>
              <p:nvPr/>
            </p:nvSpPr>
            <p:spPr>
              <a:xfrm>
                <a:off x="5676165" y="4400952"/>
                <a:ext cx="13408" cy="18495"/>
              </a:xfrm>
              <a:custGeom>
                <a:avLst/>
                <a:gdLst/>
                <a:ahLst/>
                <a:cxnLst/>
                <a:rect l="l" t="t" r="r" b="b"/>
                <a:pathLst>
                  <a:path w="727" h="1003" extrusionOk="0">
                    <a:moveTo>
                      <a:pt x="277" y="0"/>
                    </a:moveTo>
                    <a:cubicBezTo>
                      <a:pt x="139" y="139"/>
                      <a:pt x="0" y="450"/>
                      <a:pt x="0" y="726"/>
                    </a:cubicBezTo>
                    <a:cubicBezTo>
                      <a:pt x="139" y="865"/>
                      <a:pt x="277" y="865"/>
                      <a:pt x="450" y="1003"/>
                    </a:cubicBezTo>
                    <a:cubicBezTo>
                      <a:pt x="588" y="726"/>
                      <a:pt x="726" y="450"/>
                      <a:pt x="726" y="139"/>
                    </a:cubicBezTo>
                    <a:cubicBezTo>
                      <a:pt x="588" y="0"/>
                      <a:pt x="450"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8"/>
              <p:cNvSpPr/>
              <p:nvPr/>
            </p:nvSpPr>
            <p:spPr>
              <a:xfrm>
                <a:off x="5774331" y="4432817"/>
                <a:ext cx="18498" cy="21058"/>
              </a:xfrm>
              <a:custGeom>
                <a:avLst/>
                <a:gdLst/>
                <a:ahLst/>
                <a:cxnLst/>
                <a:rect l="l" t="t" r="r" b="b"/>
                <a:pathLst>
                  <a:path w="1003" h="1142" extrusionOk="0">
                    <a:moveTo>
                      <a:pt x="312" y="1"/>
                    </a:moveTo>
                    <a:cubicBezTo>
                      <a:pt x="139" y="277"/>
                      <a:pt x="0" y="588"/>
                      <a:pt x="0" y="865"/>
                    </a:cubicBezTo>
                    <a:cubicBezTo>
                      <a:pt x="139" y="1003"/>
                      <a:pt x="450" y="1141"/>
                      <a:pt x="726" y="1141"/>
                    </a:cubicBezTo>
                    <a:cubicBezTo>
                      <a:pt x="865" y="1003"/>
                      <a:pt x="865" y="727"/>
                      <a:pt x="1003" y="588"/>
                    </a:cubicBezTo>
                    <a:lnTo>
                      <a:pt x="1003" y="277"/>
                    </a:lnTo>
                    <a:cubicBezTo>
                      <a:pt x="726" y="139"/>
                      <a:pt x="588" y="139"/>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8"/>
              <p:cNvSpPr/>
              <p:nvPr/>
            </p:nvSpPr>
            <p:spPr>
              <a:xfrm>
                <a:off x="5700379" y="4409232"/>
                <a:ext cx="28715" cy="23603"/>
              </a:xfrm>
              <a:custGeom>
                <a:avLst/>
                <a:gdLst/>
                <a:ahLst/>
                <a:cxnLst/>
                <a:rect l="l" t="t" r="r" b="b"/>
                <a:pathLst>
                  <a:path w="1557" h="1280" extrusionOk="0">
                    <a:moveTo>
                      <a:pt x="277" y="1"/>
                    </a:moveTo>
                    <a:cubicBezTo>
                      <a:pt x="139" y="277"/>
                      <a:pt x="139" y="554"/>
                      <a:pt x="1" y="865"/>
                    </a:cubicBezTo>
                    <a:cubicBezTo>
                      <a:pt x="416" y="1003"/>
                      <a:pt x="865" y="1141"/>
                      <a:pt x="1280" y="1280"/>
                    </a:cubicBezTo>
                    <a:cubicBezTo>
                      <a:pt x="1280" y="1003"/>
                      <a:pt x="1418" y="692"/>
                      <a:pt x="1556" y="416"/>
                    </a:cubicBezTo>
                    <a:cubicBezTo>
                      <a:pt x="1142" y="277"/>
                      <a:pt x="692" y="139"/>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8"/>
              <p:cNvSpPr/>
              <p:nvPr/>
            </p:nvSpPr>
            <p:spPr>
              <a:xfrm>
                <a:off x="5288588" y="3689006"/>
                <a:ext cx="2582" cy="18"/>
              </a:xfrm>
              <a:custGeom>
                <a:avLst/>
                <a:gdLst/>
                <a:ahLst/>
                <a:cxnLst/>
                <a:rect l="l" t="t" r="r" b="b"/>
                <a:pathLst>
                  <a:path w="140" h="1" extrusionOk="0">
                    <a:moveTo>
                      <a:pt x="139"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8"/>
              <p:cNvSpPr/>
              <p:nvPr/>
            </p:nvSpPr>
            <p:spPr>
              <a:xfrm>
                <a:off x="5286043" y="4223118"/>
                <a:ext cx="31887" cy="29338"/>
              </a:xfrm>
              <a:custGeom>
                <a:avLst/>
                <a:gdLst/>
                <a:ahLst/>
                <a:cxnLst/>
                <a:rect l="l" t="t" r="r" b="b"/>
                <a:pathLst>
                  <a:path w="1729" h="1591" extrusionOk="0">
                    <a:moveTo>
                      <a:pt x="277" y="1"/>
                    </a:moveTo>
                    <a:lnTo>
                      <a:pt x="139" y="139"/>
                    </a:lnTo>
                    <a:lnTo>
                      <a:pt x="139" y="588"/>
                    </a:lnTo>
                    <a:lnTo>
                      <a:pt x="1" y="727"/>
                    </a:lnTo>
                    <a:cubicBezTo>
                      <a:pt x="415" y="1003"/>
                      <a:pt x="1003" y="1280"/>
                      <a:pt x="1556" y="1591"/>
                    </a:cubicBezTo>
                    <a:cubicBezTo>
                      <a:pt x="1556" y="1280"/>
                      <a:pt x="1729" y="1003"/>
                      <a:pt x="1729" y="865"/>
                    </a:cubicBezTo>
                    <a:cubicBezTo>
                      <a:pt x="1279" y="588"/>
                      <a:pt x="692" y="277"/>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8"/>
              <p:cNvSpPr/>
              <p:nvPr/>
            </p:nvSpPr>
            <p:spPr>
              <a:xfrm>
                <a:off x="5328110" y="4244158"/>
                <a:ext cx="15953" cy="18495"/>
              </a:xfrm>
              <a:custGeom>
                <a:avLst/>
                <a:gdLst/>
                <a:ahLst/>
                <a:cxnLst/>
                <a:rect l="l" t="t" r="r" b="b"/>
                <a:pathLst>
                  <a:path w="865" h="1003" extrusionOk="0">
                    <a:moveTo>
                      <a:pt x="312" y="0"/>
                    </a:moveTo>
                    <a:cubicBezTo>
                      <a:pt x="139" y="312"/>
                      <a:pt x="139" y="588"/>
                      <a:pt x="1" y="726"/>
                    </a:cubicBezTo>
                    <a:cubicBezTo>
                      <a:pt x="312" y="865"/>
                      <a:pt x="450" y="1003"/>
                      <a:pt x="727" y="1003"/>
                    </a:cubicBezTo>
                    <a:cubicBezTo>
                      <a:pt x="727" y="865"/>
                      <a:pt x="865" y="588"/>
                      <a:pt x="865" y="450"/>
                    </a:cubicBezTo>
                    <a:cubicBezTo>
                      <a:pt x="727" y="312"/>
                      <a:pt x="450" y="139"/>
                      <a:pt x="3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8"/>
              <p:cNvSpPr/>
              <p:nvPr/>
            </p:nvSpPr>
            <p:spPr>
              <a:xfrm>
                <a:off x="5266919" y="4212294"/>
                <a:ext cx="8299" cy="18495"/>
              </a:xfrm>
              <a:custGeom>
                <a:avLst/>
                <a:gdLst/>
                <a:ahLst/>
                <a:cxnLst/>
                <a:rect l="l" t="t" r="r" b="b"/>
                <a:pathLst>
                  <a:path w="450" h="1003" extrusionOk="0">
                    <a:moveTo>
                      <a:pt x="450" y="0"/>
                    </a:moveTo>
                    <a:cubicBezTo>
                      <a:pt x="312" y="311"/>
                      <a:pt x="173" y="588"/>
                      <a:pt x="1" y="864"/>
                    </a:cubicBezTo>
                    <a:cubicBezTo>
                      <a:pt x="173" y="864"/>
                      <a:pt x="173" y="864"/>
                      <a:pt x="312" y="1003"/>
                    </a:cubicBezTo>
                    <a:cubicBezTo>
                      <a:pt x="312" y="588"/>
                      <a:pt x="450" y="311"/>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8"/>
              <p:cNvSpPr/>
              <p:nvPr/>
            </p:nvSpPr>
            <p:spPr>
              <a:xfrm>
                <a:off x="5466443" y="4313639"/>
                <a:ext cx="10863" cy="12760"/>
              </a:xfrm>
              <a:custGeom>
                <a:avLst/>
                <a:gdLst/>
                <a:ahLst/>
                <a:cxnLst/>
                <a:rect l="l" t="t" r="r" b="b"/>
                <a:pathLst>
                  <a:path w="589" h="692" extrusionOk="0">
                    <a:moveTo>
                      <a:pt x="139" y="0"/>
                    </a:moveTo>
                    <a:cubicBezTo>
                      <a:pt x="139" y="138"/>
                      <a:pt x="0" y="277"/>
                      <a:pt x="0" y="415"/>
                    </a:cubicBezTo>
                    <a:cubicBezTo>
                      <a:pt x="139" y="553"/>
                      <a:pt x="277" y="553"/>
                      <a:pt x="415" y="691"/>
                    </a:cubicBezTo>
                    <a:cubicBezTo>
                      <a:pt x="415" y="415"/>
                      <a:pt x="588" y="277"/>
                      <a:pt x="588" y="138"/>
                    </a:cubicBezTo>
                    <a:cubicBezTo>
                      <a:pt x="415" y="138"/>
                      <a:pt x="277" y="0"/>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8"/>
              <p:cNvSpPr/>
              <p:nvPr/>
            </p:nvSpPr>
            <p:spPr>
              <a:xfrm>
                <a:off x="5189141" y="4124962"/>
                <a:ext cx="39541" cy="66310"/>
              </a:xfrm>
              <a:custGeom>
                <a:avLst/>
                <a:gdLst/>
                <a:ahLst/>
                <a:cxnLst/>
                <a:rect l="l" t="t" r="r" b="b"/>
                <a:pathLst>
                  <a:path w="2144" h="3596" extrusionOk="0">
                    <a:moveTo>
                      <a:pt x="1280" y="1"/>
                    </a:moveTo>
                    <a:lnTo>
                      <a:pt x="1141" y="139"/>
                    </a:lnTo>
                    <a:cubicBezTo>
                      <a:pt x="554" y="1003"/>
                      <a:pt x="277" y="2006"/>
                      <a:pt x="1" y="3008"/>
                    </a:cubicBezTo>
                    <a:cubicBezTo>
                      <a:pt x="277" y="3146"/>
                      <a:pt x="554" y="3319"/>
                      <a:pt x="692" y="3596"/>
                    </a:cubicBezTo>
                    <a:cubicBezTo>
                      <a:pt x="1003" y="3008"/>
                      <a:pt x="1141" y="2593"/>
                      <a:pt x="1280" y="2144"/>
                    </a:cubicBezTo>
                    <a:cubicBezTo>
                      <a:pt x="1418" y="2006"/>
                      <a:pt x="1556" y="1867"/>
                      <a:pt x="1729" y="1867"/>
                    </a:cubicBezTo>
                    <a:lnTo>
                      <a:pt x="1867" y="1867"/>
                    </a:lnTo>
                    <a:cubicBezTo>
                      <a:pt x="2006" y="2006"/>
                      <a:pt x="2006" y="2006"/>
                      <a:pt x="2144" y="2144"/>
                    </a:cubicBezTo>
                    <a:cubicBezTo>
                      <a:pt x="1867" y="1729"/>
                      <a:pt x="1729" y="1280"/>
                      <a:pt x="1556" y="865"/>
                    </a:cubicBezTo>
                    <a:cubicBezTo>
                      <a:pt x="1418" y="554"/>
                      <a:pt x="1280" y="277"/>
                      <a:pt x="1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8"/>
              <p:cNvSpPr/>
              <p:nvPr/>
            </p:nvSpPr>
            <p:spPr>
              <a:xfrm>
                <a:off x="5405252" y="4284320"/>
                <a:ext cx="8299" cy="13387"/>
              </a:xfrm>
              <a:custGeom>
                <a:avLst/>
                <a:gdLst/>
                <a:ahLst/>
                <a:cxnLst/>
                <a:rect l="l" t="t" r="r" b="b"/>
                <a:pathLst>
                  <a:path w="450" h="726" extrusionOk="0">
                    <a:moveTo>
                      <a:pt x="138" y="0"/>
                    </a:moveTo>
                    <a:cubicBezTo>
                      <a:pt x="138" y="138"/>
                      <a:pt x="0" y="277"/>
                      <a:pt x="0" y="553"/>
                    </a:cubicBezTo>
                    <a:cubicBezTo>
                      <a:pt x="0" y="553"/>
                      <a:pt x="138" y="553"/>
                      <a:pt x="277" y="726"/>
                    </a:cubicBezTo>
                    <a:cubicBezTo>
                      <a:pt x="277" y="415"/>
                      <a:pt x="450" y="277"/>
                      <a:pt x="450" y="138"/>
                    </a:cubicBezTo>
                    <a:cubicBezTo>
                      <a:pt x="450" y="138"/>
                      <a:pt x="277"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8"/>
              <p:cNvSpPr/>
              <p:nvPr/>
            </p:nvSpPr>
            <p:spPr>
              <a:xfrm>
                <a:off x="5423731" y="4294517"/>
                <a:ext cx="29342" cy="21685"/>
              </a:xfrm>
              <a:custGeom>
                <a:avLst/>
                <a:gdLst/>
                <a:ahLst/>
                <a:cxnLst/>
                <a:rect l="l" t="t" r="r" b="b"/>
                <a:pathLst>
                  <a:path w="1591" h="1176" extrusionOk="0">
                    <a:moveTo>
                      <a:pt x="312" y="0"/>
                    </a:moveTo>
                    <a:cubicBezTo>
                      <a:pt x="139" y="173"/>
                      <a:pt x="139" y="311"/>
                      <a:pt x="1" y="449"/>
                    </a:cubicBezTo>
                    <a:cubicBezTo>
                      <a:pt x="450" y="726"/>
                      <a:pt x="865" y="864"/>
                      <a:pt x="1452" y="1037"/>
                    </a:cubicBezTo>
                    <a:lnTo>
                      <a:pt x="1452" y="1175"/>
                    </a:lnTo>
                    <a:cubicBezTo>
                      <a:pt x="1591" y="1037"/>
                      <a:pt x="1591" y="726"/>
                      <a:pt x="1591" y="588"/>
                    </a:cubicBezTo>
                    <a:cubicBezTo>
                      <a:pt x="1176" y="449"/>
                      <a:pt x="726" y="173"/>
                      <a:pt x="3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8"/>
              <p:cNvSpPr/>
              <p:nvPr/>
            </p:nvSpPr>
            <p:spPr>
              <a:xfrm>
                <a:off x="5354887" y="4260090"/>
                <a:ext cx="13408" cy="15951"/>
              </a:xfrm>
              <a:custGeom>
                <a:avLst/>
                <a:gdLst/>
                <a:ahLst/>
                <a:cxnLst/>
                <a:rect l="l" t="t" r="r" b="b"/>
                <a:pathLst>
                  <a:path w="727" h="865" extrusionOk="0">
                    <a:moveTo>
                      <a:pt x="139" y="1"/>
                    </a:moveTo>
                    <a:lnTo>
                      <a:pt x="139" y="312"/>
                    </a:lnTo>
                    <a:cubicBezTo>
                      <a:pt x="139" y="312"/>
                      <a:pt x="1" y="450"/>
                      <a:pt x="1" y="588"/>
                    </a:cubicBezTo>
                    <a:cubicBezTo>
                      <a:pt x="139" y="726"/>
                      <a:pt x="415" y="726"/>
                      <a:pt x="588" y="865"/>
                    </a:cubicBezTo>
                    <a:cubicBezTo>
                      <a:pt x="588" y="588"/>
                      <a:pt x="726" y="450"/>
                      <a:pt x="726" y="139"/>
                    </a:cubicBezTo>
                    <a:cubicBezTo>
                      <a:pt x="588" y="139"/>
                      <a:pt x="415"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8"/>
              <p:cNvSpPr/>
              <p:nvPr/>
            </p:nvSpPr>
            <p:spPr>
              <a:xfrm>
                <a:off x="5378475" y="4270933"/>
                <a:ext cx="15953" cy="15951"/>
              </a:xfrm>
              <a:custGeom>
                <a:avLst/>
                <a:gdLst/>
                <a:ahLst/>
                <a:cxnLst/>
                <a:rect l="l" t="t" r="r" b="b"/>
                <a:pathLst>
                  <a:path w="865" h="865" extrusionOk="0">
                    <a:moveTo>
                      <a:pt x="312" y="0"/>
                    </a:moveTo>
                    <a:cubicBezTo>
                      <a:pt x="173" y="277"/>
                      <a:pt x="173" y="415"/>
                      <a:pt x="0" y="588"/>
                    </a:cubicBezTo>
                    <a:cubicBezTo>
                      <a:pt x="173" y="726"/>
                      <a:pt x="450" y="726"/>
                      <a:pt x="588" y="864"/>
                    </a:cubicBezTo>
                    <a:cubicBezTo>
                      <a:pt x="726" y="726"/>
                      <a:pt x="726" y="588"/>
                      <a:pt x="865" y="277"/>
                    </a:cubicBezTo>
                    <a:cubicBezTo>
                      <a:pt x="588" y="277"/>
                      <a:pt x="450" y="138"/>
                      <a:pt x="3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8"/>
              <p:cNvSpPr/>
              <p:nvPr/>
            </p:nvSpPr>
            <p:spPr>
              <a:xfrm>
                <a:off x="5288588" y="3689006"/>
                <a:ext cx="18" cy="18"/>
              </a:xfrm>
              <a:custGeom>
                <a:avLst/>
                <a:gdLst/>
                <a:ahLst/>
                <a:cxnLst/>
                <a:rect l="l" t="t" r="r" b="b"/>
                <a:pathLst>
                  <a:path w="1" h="1" extrusionOk="0">
                    <a:moveTo>
                      <a:pt x="1"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8"/>
              <p:cNvSpPr/>
              <p:nvPr/>
            </p:nvSpPr>
            <p:spPr>
              <a:xfrm>
                <a:off x="5275200" y="3925461"/>
                <a:ext cx="278592" cy="334649"/>
              </a:xfrm>
              <a:custGeom>
                <a:avLst/>
                <a:gdLst/>
                <a:ahLst/>
                <a:cxnLst/>
                <a:rect l="l" t="t" r="r" b="b"/>
                <a:pathLst>
                  <a:path w="15106" h="18148" extrusionOk="0">
                    <a:moveTo>
                      <a:pt x="2144" y="1"/>
                    </a:moveTo>
                    <a:cubicBezTo>
                      <a:pt x="1453" y="3457"/>
                      <a:pt x="727" y="6914"/>
                      <a:pt x="1" y="10370"/>
                    </a:cubicBezTo>
                    <a:cubicBezTo>
                      <a:pt x="3319" y="12237"/>
                      <a:pt x="6776" y="14276"/>
                      <a:pt x="10370" y="16005"/>
                    </a:cubicBezTo>
                    <a:cubicBezTo>
                      <a:pt x="11960" y="16869"/>
                      <a:pt x="13550" y="17595"/>
                      <a:pt x="15106" y="18148"/>
                    </a:cubicBezTo>
                    <a:cubicBezTo>
                      <a:pt x="14829" y="17871"/>
                      <a:pt x="14691" y="17422"/>
                      <a:pt x="14415" y="17145"/>
                    </a:cubicBezTo>
                    <a:cubicBezTo>
                      <a:pt x="12686" y="16281"/>
                      <a:pt x="10958" y="15417"/>
                      <a:pt x="9368" y="14553"/>
                    </a:cubicBezTo>
                    <a:cubicBezTo>
                      <a:pt x="6465" y="13101"/>
                      <a:pt x="3457" y="11684"/>
                      <a:pt x="727" y="10094"/>
                    </a:cubicBezTo>
                    <a:cubicBezTo>
                      <a:pt x="727" y="9645"/>
                      <a:pt x="865" y="9230"/>
                      <a:pt x="865" y="8953"/>
                    </a:cubicBezTo>
                    <a:cubicBezTo>
                      <a:pt x="1003" y="8366"/>
                      <a:pt x="1142" y="7778"/>
                      <a:pt x="1280" y="7225"/>
                    </a:cubicBezTo>
                    <a:cubicBezTo>
                      <a:pt x="1591" y="6188"/>
                      <a:pt x="1729" y="5186"/>
                      <a:pt x="2006" y="4045"/>
                    </a:cubicBezTo>
                    <a:cubicBezTo>
                      <a:pt x="2317" y="3043"/>
                      <a:pt x="2455" y="1867"/>
                      <a:pt x="2593" y="865"/>
                    </a:cubicBezTo>
                    <a:cubicBezTo>
                      <a:pt x="2455" y="589"/>
                      <a:pt x="2317" y="312"/>
                      <a:pt x="2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8"/>
              <p:cNvSpPr/>
              <p:nvPr/>
            </p:nvSpPr>
            <p:spPr>
              <a:xfrm>
                <a:off x="5541022" y="4230770"/>
                <a:ext cx="63774" cy="53568"/>
              </a:xfrm>
              <a:custGeom>
                <a:avLst/>
                <a:gdLst/>
                <a:ahLst/>
                <a:cxnLst/>
                <a:rect l="l" t="t" r="r" b="b"/>
                <a:pathLst>
                  <a:path w="3458" h="2905" extrusionOk="0">
                    <a:moveTo>
                      <a:pt x="1280" y="1"/>
                    </a:moveTo>
                    <a:cubicBezTo>
                      <a:pt x="1428" y="220"/>
                      <a:pt x="1586" y="430"/>
                      <a:pt x="1748" y="635"/>
                    </a:cubicBezTo>
                    <a:lnTo>
                      <a:pt x="1748" y="635"/>
                    </a:lnTo>
                    <a:cubicBezTo>
                      <a:pt x="1599" y="425"/>
                      <a:pt x="1442" y="213"/>
                      <a:pt x="1280" y="1"/>
                    </a:cubicBezTo>
                    <a:close/>
                    <a:moveTo>
                      <a:pt x="1" y="588"/>
                    </a:moveTo>
                    <a:lnTo>
                      <a:pt x="1" y="588"/>
                    </a:lnTo>
                    <a:cubicBezTo>
                      <a:pt x="277" y="865"/>
                      <a:pt x="415" y="1314"/>
                      <a:pt x="692" y="1591"/>
                    </a:cubicBezTo>
                    <a:cubicBezTo>
                      <a:pt x="1003" y="1729"/>
                      <a:pt x="1141" y="1902"/>
                      <a:pt x="1418" y="1902"/>
                    </a:cubicBezTo>
                    <a:cubicBezTo>
                      <a:pt x="2282" y="2316"/>
                      <a:pt x="2870" y="2593"/>
                      <a:pt x="3457" y="2904"/>
                    </a:cubicBezTo>
                    <a:lnTo>
                      <a:pt x="3146" y="2455"/>
                    </a:lnTo>
                    <a:cubicBezTo>
                      <a:pt x="2733" y="1810"/>
                      <a:pt x="2224" y="1241"/>
                      <a:pt x="1748" y="635"/>
                    </a:cubicBezTo>
                    <a:lnTo>
                      <a:pt x="1748" y="635"/>
                    </a:lnTo>
                    <a:cubicBezTo>
                      <a:pt x="2010" y="1008"/>
                      <a:pt x="2243" y="1375"/>
                      <a:pt x="2420" y="1729"/>
                    </a:cubicBezTo>
                    <a:cubicBezTo>
                      <a:pt x="1556" y="1314"/>
                      <a:pt x="865" y="1038"/>
                      <a:pt x="1" y="5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8"/>
              <p:cNvSpPr/>
              <p:nvPr/>
            </p:nvSpPr>
            <p:spPr>
              <a:xfrm>
                <a:off x="5314721" y="3883399"/>
                <a:ext cx="124966" cy="172119"/>
              </a:xfrm>
              <a:custGeom>
                <a:avLst/>
                <a:gdLst/>
                <a:ahLst/>
                <a:cxnLst/>
                <a:rect l="l" t="t" r="r" b="b"/>
                <a:pathLst>
                  <a:path w="6776" h="9334" extrusionOk="0">
                    <a:moveTo>
                      <a:pt x="589" y="1"/>
                    </a:moveTo>
                    <a:cubicBezTo>
                      <a:pt x="450" y="692"/>
                      <a:pt x="312" y="1556"/>
                      <a:pt x="1" y="2282"/>
                    </a:cubicBezTo>
                    <a:cubicBezTo>
                      <a:pt x="174" y="2593"/>
                      <a:pt x="312" y="2870"/>
                      <a:pt x="450" y="3146"/>
                    </a:cubicBezTo>
                    <a:cubicBezTo>
                      <a:pt x="589" y="2420"/>
                      <a:pt x="727" y="1729"/>
                      <a:pt x="727" y="1003"/>
                    </a:cubicBezTo>
                    <a:cubicBezTo>
                      <a:pt x="2766" y="3595"/>
                      <a:pt x="4633" y="6326"/>
                      <a:pt x="6499" y="9057"/>
                    </a:cubicBezTo>
                    <a:cubicBezTo>
                      <a:pt x="6637" y="9195"/>
                      <a:pt x="6637" y="9195"/>
                      <a:pt x="6776" y="9333"/>
                    </a:cubicBezTo>
                    <a:cubicBezTo>
                      <a:pt x="5773" y="7778"/>
                      <a:pt x="4771" y="6188"/>
                      <a:pt x="3769" y="4598"/>
                    </a:cubicBezTo>
                    <a:lnTo>
                      <a:pt x="3457" y="4148"/>
                    </a:lnTo>
                    <a:cubicBezTo>
                      <a:pt x="3043" y="3457"/>
                      <a:pt x="2455" y="2731"/>
                      <a:pt x="2040" y="2005"/>
                    </a:cubicBezTo>
                    <a:cubicBezTo>
                      <a:pt x="1453" y="1280"/>
                      <a:pt x="1038" y="692"/>
                      <a:pt x="5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8"/>
              <p:cNvSpPr/>
              <p:nvPr/>
            </p:nvSpPr>
            <p:spPr>
              <a:xfrm>
                <a:off x="5270110" y="3915264"/>
                <a:ext cx="289418" cy="353126"/>
              </a:xfrm>
              <a:custGeom>
                <a:avLst/>
                <a:gdLst/>
                <a:ahLst/>
                <a:cxnLst/>
                <a:rect l="l" t="t" r="r" b="b"/>
                <a:pathLst>
                  <a:path w="15693" h="19150" extrusionOk="0">
                    <a:moveTo>
                      <a:pt x="2143" y="1"/>
                    </a:moveTo>
                    <a:cubicBezTo>
                      <a:pt x="2005" y="1867"/>
                      <a:pt x="1556" y="3596"/>
                      <a:pt x="1279" y="5324"/>
                    </a:cubicBezTo>
                    <a:cubicBezTo>
                      <a:pt x="1003" y="6188"/>
                      <a:pt x="865" y="7190"/>
                      <a:pt x="553" y="8055"/>
                    </a:cubicBezTo>
                    <a:cubicBezTo>
                      <a:pt x="553" y="8469"/>
                      <a:pt x="415" y="8919"/>
                      <a:pt x="277" y="9333"/>
                    </a:cubicBezTo>
                    <a:cubicBezTo>
                      <a:pt x="277" y="9783"/>
                      <a:pt x="139" y="10198"/>
                      <a:pt x="0" y="10785"/>
                    </a:cubicBezTo>
                    <a:cubicBezTo>
                      <a:pt x="0" y="10923"/>
                      <a:pt x="139" y="11062"/>
                      <a:pt x="139" y="11235"/>
                    </a:cubicBezTo>
                    <a:cubicBezTo>
                      <a:pt x="277" y="11235"/>
                      <a:pt x="277" y="11373"/>
                      <a:pt x="277" y="11373"/>
                    </a:cubicBezTo>
                    <a:cubicBezTo>
                      <a:pt x="3146" y="12963"/>
                      <a:pt x="6188" y="14380"/>
                      <a:pt x="9195" y="15970"/>
                    </a:cubicBezTo>
                    <a:cubicBezTo>
                      <a:pt x="10646" y="16696"/>
                      <a:pt x="12098" y="17422"/>
                      <a:pt x="13654" y="18148"/>
                    </a:cubicBezTo>
                    <a:cubicBezTo>
                      <a:pt x="14380" y="18562"/>
                      <a:pt x="14967" y="18839"/>
                      <a:pt x="15693" y="19150"/>
                    </a:cubicBezTo>
                    <a:cubicBezTo>
                      <a:pt x="15693" y="19012"/>
                      <a:pt x="15555" y="18839"/>
                      <a:pt x="15382" y="18701"/>
                    </a:cubicBezTo>
                    <a:cubicBezTo>
                      <a:pt x="13826" y="18148"/>
                      <a:pt x="12236" y="17422"/>
                      <a:pt x="10646" y="16558"/>
                    </a:cubicBezTo>
                    <a:cubicBezTo>
                      <a:pt x="7052" y="14829"/>
                      <a:pt x="3595" y="12790"/>
                      <a:pt x="277" y="10923"/>
                    </a:cubicBezTo>
                    <a:cubicBezTo>
                      <a:pt x="1003" y="7467"/>
                      <a:pt x="1729" y="4010"/>
                      <a:pt x="2420" y="554"/>
                    </a:cubicBezTo>
                    <a:cubicBezTo>
                      <a:pt x="2420" y="416"/>
                      <a:pt x="2282" y="139"/>
                      <a:pt x="2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8"/>
              <p:cNvSpPr/>
              <p:nvPr/>
            </p:nvSpPr>
            <p:spPr>
              <a:xfrm>
                <a:off x="5309631" y="3872575"/>
                <a:ext cx="305371" cy="416855"/>
              </a:xfrm>
              <a:custGeom>
                <a:avLst/>
                <a:gdLst/>
                <a:ahLst/>
                <a:cxnLst/>
                <a:rect l="l" t="t" r="r" b="b"/>
                <a:pathLst>
                  <a:path w="16558" h="22606" extrusionOk="0">
                    <a:moveTo>
                      <a:pt x="726" y="0"/>
                    </a:moveTo>
                    <a:cubicBezTo>
                      <a:pt x="726" y="0"/>
                      <a:pt x="588" y="0"/>
                      <a:pt x="588" y="138"/>
                    </a:cubicBezTo>
                    <a:cubicBezTo>
                      <a:pt x="450" y="138"/>
                      <a:pt x="450" y="277"/>
                      <a:pt x="277" y="277"/>
                    </a:cubicBezTo>
                    <a:lnTo>
                      <a:pt x="277" y="415"/>
                    </a:lnTo>
                    <a:lnTo>
                      <a:pt x="277" y="726"/>
                    </a:lnTo>
                    <a:cubicBezTo>
                      <a:pt x="139" y="1141"/>
                      <a:pt x="139" y="1728"/>
                      <a:pt x="139" y="2316"/>
                    </a:cubicBezTo>
                    <a:lnTo>
                      <a:pt x="0" y="2316"/>
                    </a:lnTo>
                    <a:cubicBezTo>
                      <a:pt x="139" y="2454"/>
                      <a:pt x="277" y="2731"/>
                      <a:pt x="277" y="2869"/>
                    </a:cubicBezTo>
                    <a:cubicBezTo>
                      <a:pt x="588" y="2143"/>
                      <a:pt x="726" y="1279"/>
                      <a:pt x="865" y="588"/>
                    </a:cubicBezTo>
                    <a:cubicBezTo>
                      <a:pt x="1314" y="1279"/>
                      <a:pt x="1729" y="1867"/>
                      <a:pt x="2316" y="2592"/>
                    </a:cubicBezTo>
                    <a:cubicBezTo>
                      <a:pt x="2731" y="3318"/>
                      <a:pt x="3319" y="4044"/>
                      <a:pt x="3733" y="4735"/>
                    </a:cubicBezTo>
                    <a:lnTo>
                      <a:pt x="4045" y="5185"/>
                    </a:lnTo>
                    <a:cubicBezTo>
                      <a:pt x="5047" y="6775"/>
                      <a:pt x="6049" y="8365"/>
                      <a:pt x="7052" y="9920"/>
                    </a:cubicBezTo>
                    <a:cubicBezTo>
                      <a:pt x="8054" y="11372"/>
                      <a:pt x="8918" y="12824"/>
                      <a:pt x="10093" y="14241"/>
                    </a:cubicBezTo>
                    <a:cubicBezTo>
                      <a:pt x="11096" y="15693"/>
                      <a:pt x="12237" y="17144"/>
                      <a:pt x="13239" y="18561"/>
                    </a:cubicBezTo>
                    <a:cubicBezTo>
                      <a:pt x="13550" y="18873"/>
                      <a:pt x="13688" y="19149"/>
                      <a:pt x="13827" y="19426"/>
                    </a:cubicBezTo>
                    <a:cubicBezTo>
                      <a:pt x="14414" y="20290"/>
                      <a:pt x="15140" y="21016"/>
                      <a:pt x="15693" y="21880"/>
                    </a:cubicBezTo>
                    <a:lnTo>
                      <a:pt x="16004" y="22329"/>
                    </a:lnTo>
                    <a:cubicBezTo>
                      <a:pt x="15417" y="22018"/>
                      <a:pt x="14829" y="21741"/>
                      <a:pt x="13965" y="21327"/>
                    </a:cubicBezTo>
                    <a:cubicBezTo>
                      <a:pt x="13688" y="21327"/>
                      <a:pt x="13550" y="21154"/>
                      <a:pt x="13239" y="21016"/>
                    </a:cubicBezTo>
                    <a:lnTo>
                      <a:pt x="13239" y="21016"/>
                    </a:lnTo>
                    <a:cubicBezTo>
                      <a:pt x="13412" y="21154"/>
                      <a:pt x="13550" y="21327"/>
                      <a:pt x="13550" y="21465"/>
                    </a:cubicBezTo>
                    <a:lnTo>
                      <a:pt x="13688" y="21603"/>
                    </a:lnTo>
                    <a:cubicBezTo>
                      <a:pt x="14103" y="21741"/>
                      <a:pt x="14552" y="21880"/>
                      <a:pt x="14829" y="22018"/>
                    </a:cubicBezTo>
                    <a:cubicBezTo>
                      <a:pt x="15140" y="22191"/>
                      <a:pt x="15278" y="22329"/>
                      <a:pt x="15417" y="22329"/>
                    </a:cubicBezTo>
                    <a:cubicBezTo>
                      <a:pt x="15555" y="22467"/>
                      <a:pt x="15693" y="22467"/>
                      <a:pt x="15831" y="22467"/>
                    </a:cubicBezTo>
                    <a:cubicBezTo>
                      <a:pt x="15831" y="22606"/>
                      <a:pt x="16004" y="22606"/>
                      <a:pt x="16004" y="22606"/>
                    </a:cubicBezTo>
                    <a:lnTo>
                      <a:pt x="16419" y="22606"/>
                    </a:lnTo>
                    <a:cubicBezTo>
                      <a:pt x="16419" y="22467"/>
                      <a:pt x="16557" y="22467"/>
                      <a:pt x="16557" y="22329"/>
                    </a:cubicBezTo>
                    <a:lnTo>
                      <a:pt x="16557" y="21880"/>
                    </a:lnTo>
                    <a:lnTo>
                      <a:pt x="16419" y="21880"/>
                    </a:lnTo>
                    <a:lnTo>
                      <a:pt x="16419" y="21603"/>
                    </a:lnTo>
                    <a:cubicBezTo>
                      <a:pt x="16281" y="21465"/>
                      <a:pt x="16142" y="21327"/>
                      <a:pt x="16004" y="21016"/>
                    </a:cubicBezTo>
                    <a:cubicBezTo>
                      <a:pt x="16004" y="21016"/>
                      <a:pt x="16004" y="20877"/>
                      <a:pt x="15831" y="20877"/>
                    </a:cubicBezTo>
                    <a:cubicBezTo>
                      <a:pt x="14967" y="19426"/>
                      <a:pt x="14103" y="18147"/>
                      <a:pt x="13101" y="16833"/>
                    </a:cubicBezTo>
                    <a:cubicBezTo>
                      <a:pt x="12548" y="16142"/>
                      <a:pt x="11960" y="15416"/>
                      <a:pt x="11372" y="14690"/>
                    </a:cubicBezTo>
                    <a:cubicBezTo>
                      <a:pt x="10958" y="13964"/>
                      <a:pt x="10370" y="13238"/>
                      <a:pt x="9782" y="12374"/>
                    </a:cubicBezTo>
                    <a:cubicBezTo>
                      <a:pt x="7639" y="9367"/>
                      <a:pt x="5635" y="6325"/>
                      <a:pt x="3457" y="3318"/>
                    </a:cubicBezTo>
                    <a:cubicBezTo>
                      <a:pt x="2731" y="2316"/>
                      <a:pt x="1867" y="1279"/>
                      <a:pt x="1141" y="277"/>
                    </a:cubicBezTo>
                    <a:cubicBezTo>
                      <a:pt x="1003" y="138"/>
                      <a:pt x="1003" y="0"/>
                      <a:pt x="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8"/>
              <p:cNvSpPr/>
              <p:nvPr/>
            </p:nvSpPr>
            <p:spPr>
              <a:xfrm>
                <a:off x="5288588" y="3689006"/>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8"/>
              <p:cNvSpPr/>
              <p:nvPr/>
            </p:nvSpPr>
            <p:spPr>
              <a:xfrm>
                <a:off x="5368276" y="3750189"/>
                <a:ext cx="517644" cy="711968"/>
              </a:xfrm>
              <a:custGeom>
                <a:avLst/>
                <a:gdLst/>
                <a:ahLst/>
                <a:cxnLst/>
                <a:rect l="l" t="t" r="r" b="b"/>
                <a:pathLst>
                  <a:path w="28068" h="38610" extrusionOk="0">
                    <a:moveTo>
                      <a:pt x="139" y="1"/>
                    </a:moveTo>
                    <a:cubicBezTo>
                      <a:pt x="139" y="139"/>
                      <a:pt x="139" y="450"/>
                      <a:pt x="0" y="588"/>
                    </a:cubicBezTo>
                    <a:cubicBezTo>
                      <a:pt x="415" y="1176"/>
                      <a:pt x="726" y="1729"/>
                      <a:pt x="1003" y="2178"/>
                    </a:cubicBezTo>
                    <a:lnTo>
                      <a:pt x="1141" y="2455"/>
                    </a:lnTo>
                    <a:cubicBezTo>
                      <a:pt x="1590" y="2904"/>
                      <a:pt x="1867" y="3457"/>
                      <a:pt x="2143" y="4045"/>
                    </a:cubicBezTo>
                    <a:cubicBezTo>
                      <a:pt x="2593" y="4632"/>
                      <a:pt x="3008" y="5324"/>
                      <a:pt x="3457" y="5911"/>
                    </a:cubicBezTo>
                    <a:cubicBezTo>
                      <a:pt x="4459" y="7225"/>
                      <a:pt x="5462" y="8642"/>
                      <a:pt x="6602" y="10094"/>
                    </a:cubicBezTo>
                    <a:cubicBezTo>
                      <a:pt x="7916" y="11822"/>
                      <a:pt x="9195" y="13550"/>
                      <a:pt x="10508" y="15140"/>
                    </a:cubicBezTo>
                    <a:cubicBezTo>
                      <a:pt x="12513" y="17871"/>
                      <a:pt x="14691" y="20601"/>
                      <a:pt x="16834" y="23470"/>
                    </a:cubicBezTo>
                    <a:cubicBezTo>
                      <a:pt x="17560" y="24645"/>
                      <a:pt x="18424" y="25786"/>
                      <a:pt x="19288" y="26927"/>
                    </a:cubicBezTo>
                    <a:cubicBezTo>
                      <a:pt x="21465" y="30107"/>
                      <a:pt x="23885" y="33425"/>
                      <a:pt x="26339" y="36605"/>
                    </a:cubicBezTo>
                    <a:cubicBezTo>
                      <a:pt x="26477" y="36743"/>
                      <a:pt x="26650" y="36881"/>
                      <a:pt x="26650" y="37158"/>
                    </a:cubicBezTo>
                    <a:cubicBezTo>
                      <a:pt x="26927" y="37469"/>
                      <a:pt x="27203" y="37746"/>
                      <a:pt x="27514" y="38022"/>
                    </a:cubicBezTo>
                    <a:cubicBezTo>
                      <a:pt x="27514" y="38160"/>
                      <a:pt x="27653" y="38333"/>
                      <a:pt x="27653" y="38471"/>
                    </a:cubicBezTo>
                    <a:lnTo>
                      <a:pt x="27653" y="38610"/>
                    </a:lnTo>
                    <a:lnTo>
                      <a:pt x="28067" y="38610"/>
                    </a:lnTo>
                    <a:cubicBezTo>
                      <a:pt x="27514" y="37607"/>
                      <a:pt x="26788" y="36605"/>
                      <a:pt x="26201" y="35741"/>
                    </a:cubicBezTo>
                    <a:cubicBezTo>
                      <a:pt x="25060" y="34151"/>
                      <a:pt x="23885" y="32699"/>
                      <a:pt x="22744" y="31109"/>
                    </a:cubicBezTo>
                    <a:cubicBezTo>
                      <a:pt x="20601" y="28102"/>
                      <a:pt x="18285" y="25198"/>
                      <a:pt x="15970" y="22053"/>
                    </a:cubicBezTo>
                    <a:cubicBezTo>
                      <a:pt x="14241" y="19599"/>
                      <a:pt x="12375" y="17007"/>
                      <a:pt x="10647" y="14414"/>
                    </a:cubicBezTo>
                    <a:cubicBezTo>
                      <a:pt x="9644" y="13101"/>
                      <a:pt x="8780" y="11822"/>
                      <a:pt x="7778" y="10681"/>
                    </a:cubicBezTo>
                    <a:cubicBezTo>
                      <a:pt x="7328" y="9955"/>
                      <a:pt x="6913" y="9368"/>
                      <a:pt x="6326" y="8780"/>
                    </a:cubicBezTo>
                    <a:cubicBezTo>
                      <a:pt x="5911" y="8227"/>
                      <a:pt x="5462" y="7639"/>
                      <a:pt x="5047" y="7052"/>
                    </a:cubicBezTo>
                    <a:cubicBezTo>
                      <a:pt x="3457" y="5047"/>
                      <a:pt x="2005" y="2731"/>
                      <a:pt x="553" y="588"/>
                    </a:cubicBezTo>
                    <a:cubicBezTo>
                      <a:pt x="415" y="450"/>
                      <a:pt x="277" y="139"/>
                      <a:pt x="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8"/>
              <p:cNvSpPr/>
              <p:nvPr/>
            </p:nvSpPr>
            <p:spPr>
              <a:xfrm>
                <a:off x="5277763" y="3662877"/>
                <a:ext cx="66300" cy="58013"/>
              </a:xfrm>
              <a:custGeom>
                <a:avLst/>
                <a:gdLst/>
                <a:ahLst/>
                <a:cxnLst/>
                <a:rect l="l" t="t" r="r" b="b"/>
                <a:pathLst>
                  <a:path w="3595" h="3146" extrusionOk="0">
                    <a:moveTo>
                      <a:pt x="0" y="0"/>
                    </a:moveTo>
                    <a:cubicBezTo>
                      <a:pt x="138" y="138"/>
                      <a:pt x="277" y="277"/>
                      <a:pt x="450" y="415"/>
                    </a:cubicBezTo>
                    <a:lnTo>
                      <a:pt x="588" y="553"/>
                    </a:lnTo>
                    <a:cubicBezTo>
                      <a:pt x="1314" y="1003"/>
                      <a:pt x="1867" y="1417"/>
                      <a:pt x="2316" y="1867"/>
                    </a:cubicBezTo>
                    <a:cubicBezTo>
                      <a:pt x="2593" y="2281"/>
                      <a:pt x="3042" y="2593"/>
                      <a:pt x="3318" y="3007"/>
                    </a:cubicBezTo>
                    <a:cubicBezTo>
                      <a:pt x="3382" y="3007"/>
                      <a:pt x="3446" y="3007"/>
                      <a:pt x="3496" y="3021"/>
                    </a:cubicBezTo>
                    <a:lnTo>
                      <a:pt x="3496" y="3021"/>
                    </a:lnTo>
                    <a:cubicBezTo>
                      <a:pt x="2518" y="1801"/>
                      <a:pt x="1404" y="836"/>
                      <a:pt x="0" y="0"/>
                    </a:cubicBezTo>
                    <a:close/>
                    <a:moveTo>
                      <a:pt x="3496" y="3021"/>
                    </a:moveTo>
                    <a:cubicBezTo>
                      <a:pt x="3529" y="3062"/>
                      <a:pt x="3562" y="3104"/>
                      <a:pt x="3595" y="3146"/>
                    </a:cubicBezTo>
                    <a:cubicBezTo>
                      <a:pt x="3595" y="3071"/>
                      <a:pt x="3555" y="3037"/>
                      <a:pt x="3496" y="30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8"/>
              <p:cNvSpPr/>
              <p:nvPr/>
            </p:nvSpPr>
            <p:spPr>
              <a:xfrm>
                <a:off x="5338953" y="3718325"/>
                <a:ext cx="31887" cy="42726"/>
              </a:xfrm>
              <a:custGeom>
                <a:avLst/>
                <a:gdLst/>
                <a:ahLst/>
                <a:cxnLst/>
                <a:rect l="l" t="t" r="r" b="b"/>
                <a:pathLst>
                  <a:path w="1729" h="2317" extrusionOk="0">
                    <a:moveTo>
                      <a:pt x="0" y="0"/>
                    </a:moveTo>
                    <a:cubicBezTo>
                      <a:pt x="139" y="139"/>
                      <a:pt x="277" y="311"/>
                      <a:pt x="277" y="450"/>
                    </a:cubicBezTo>
                    <a:cubicBezTo>
                      <a:pt x="865" y="1003"/>
                      <a:pt x="1279" y="1729"/>
                      <a:pt x="1590" y="2316"/>
                    </a:cubicBezTo>
                    <a:cubicBezTo>
                      <a:pt x="1729" y="2178"/>
                      <a:pt x="1729" y="1867"/>
                      <a:pt x="1729" y="1729"/>
                    </a:cubicBezTo>
                    <a:cubicBezTo>
                      <a:pt x="1279" y="1176"/>
                      <a:pt x="865" y="588"/>
                      <a:pt x="277" y="139"/>
                    </a:cubicBezTo>
                    <a:cubicBezTo>
                      <a:pt x="277" y="0"/>
                      <a:pt x="139"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8"/>
              <p:cNvSpPr/>
              <p:nvPr/>
            </p:nvSpPr>
            <p:spPr>
              <a:xfrm>
                <a:off x="5152819" y="3657142"/>
                <a:ext cx="757323" cy="853883"/>
              </a:xfrm>
              <a:custGeom>
                <a:avLst/>
                <a:gdLst/>
                <a:ahLst/>
                <a:cxnLst/>
                <a:rect l="l" t="t" r="r" b="b"/>
                <a:pathLst>
                  <a:path w="41064" h="46306" extrusionOk="0">
                    <a:moveTo>
                      <a:pt x="6188" y="0"/>
                    </a:moveTo>
                    <a:cubicBezTo>
                      <a:pt x="6049" y="0"/>
                      <a:pt x="5911" y="173"/>
                      <a:pt x="5911" y="173"/>
                    </a:cubicBezTo>
                    <a:cubicBezTo>
                      <a:pt x="5773" y="449"/>
                      <a:pt x="5496" y="726"/>
                      <a:pt x="5323" y="1037"/>
                    </a:cubicBezTo>
                    <a:cubicBezTo>
                      <a:pt x="5185" y="1314"/>
                      <a:pt x="5047" y="1728"/>
                      <a:pt x="4909" y="2039"/>
                    </a:cubicBezTo>
                    <a:cubicBezTo>
                      <a:pt x="4770" y="2765"/>
                      <a:pt x="4459" y="3457"/>
                      <a:pt x="4321" y="4182"/>
                    </a:cubicBezTo>
                    <a:cubicBezTo>
                      <a:pt x="4183" y="4770"/>
                      <a:pt x="4045" y="5496"/>
                      <a:pt x="3906" y="6222"/>
                    </a:cubicBezTo>
                    <a:cubicBezTo>
                      <a:pt x="3768" y="7086"/>
                      <a:pt x="3595" y="7950"/>
                      <a:pt x="3319" y="8814"/>
                    </a:cubicBezTo>
                    <a:cubicBezTo>
                      <a:pt x="2593" y="12409"/>
                      <a:pt x="1729" y="16142"/>
                      <a:pt x="1176" y="19875"/>
                    </a:cubicBezTo>
                    <a:cubicBezTo>
                      <a:pt x="726" y="22467"/>
                      <a:pt x="312" y="25060"/>
                      <a:pt x="0" y="27825"/>
                    </a:cubicBezTo>
                    <a:cubicBezTo>
                      <a:pt x="139" y="27825"/>
                      <a:pt x="139" y="27963"/>
                      <a:pt x="139" y="28101"/>
                    </a:cubicBezTo>
                    <a:lnTo>
                      <a:pt x="312" y="28101"/>
                    </a:lnTo>
                    <a:lnTo>
                      <a:pt x="312" y="28240"/>
                    </a:lnTo>
                    <a:cubicBezTo>
                      <a:pt x="2904" y="30244"/>
                      <a:pt x="5911" y="31834"/>
                      <a:pt x="8953" y="33286"/>
                    </a:cubicBezTo>
                    <a:cubicBezTo>
                      <a:pt x="12236" y="34876"/>
                      <a:pt x="15693" y="36466"/>
                      <a:pt x="19011" y="37883"/>
                    </a:cubicBezTo>
                    <a:cubicBezTo>
                      <a:pt x="20325" y="38609"/>
                      <a:pt x="21604" y="39197"/>
                      <a:pt x="22917" y="39750"/>
                    </a:cubicBezTo>
                    <a:cubicBezTo>
                      <a:pt x="24196" y="40476"/>
                      <a:pt x="25510" y="41063"/>
                      <a:pt x="26927" y="41478"/>
                    </a:cubicBezTo>
                    <a:cubicBezTo>
                      <a:pt x="29519" y="42515"/>
                      <a:pt x="32284" y="43379"/>
                      <a:pt x="35015" y="44382"/>
                    </a:cubicBezTo>
                    <a:cubicBezTo>
                      <a:pt x="36743" y="45107"/>
                      <a:pt x="38471" y="45660"/>
                      <a:pt x="40200" y="46248"/>
                    </a:cubicBezTo>
                    <a:cubicBezTo>
                      <a:pt x="40240" y="46289"/>
                      <a:pt x="40293" y="46305"/>
                      <a:pt x="40346" y="46305"/>
                    </a:cubicBezTo>
                    <a:cubicBezTo>
                      <a:pt x="40476" y="46305"/>
                      <a:pt x="40614" y="46208"/>
                      <a:pt x="40614" y="46110"/>
                    </a:cubicBezTo>
                    <a:lnTo>
                      <a:pt x="40753" y="46110"/>
                    </a:lnTo>
                    <a:cubicBezTo>
                      <a:pt x="40926" y="45972"/>
                      <a:pt x="41064" y="45660"/>
                      <a:pt x="40926" y="45522"/>
                    </a:cubicBezTo>
                    <a:cubicBezTo>
                      <a:pt x="40476" y="44796"/>
                      <a:pt x="40200" y="44243"/>
                      <a:pt x="39750" y="43656"/>
                    </a:cubicBezTo>
                    <a:lnTo>
                      <a:pt x="39336" y="43656"/>
                    </a:lnTo>
                    <a:cubicBezTo>
                      <a:pt x="39336" y="43656"/>
                      <a:pt x="39474" y="43794"/>
                      <a:pt x="39474" y="43932"/>
                    </a:cubicBezTo>
                    <a:cubicBezTo>
                      <a:pt x="39612" y="44243"/>
                      <a:pt x="39889" y="44382"/>
                      <a:pt x="40200" y="44520"/>
                    </a:cubicBezTo>
                    <a:cubicBezTo>
                      <a:pt x="40338" y="44658"/>
                      <a:pt x="40338" y="45107"/>
                      <a:pt x="40200" y="45246"/>
                    </a:cubicBezTo>
                    <a:cubicBezTo>
                      <a:pt x="40061" y="45246"/>
                      <a:pt x="40061" y="45384"/>
                      <a:pt x="39889" y="45384"/>
                    </a:cubicBezTo>
                    <a:cubicBezTo>
                      <a:pt x="39750" y="45384"/>
                      <a:pt x="39750" y="45246"/>
                      <a:pt x="39612" y="45246"/>
                    </a:cubicBezTo>
                    <a:lnTo>
                      <a:pt x="39336" y="45246"/>
                    </a:lnTo>
                    <a:cubicBezTo>
                      <a:pt x="39197" y="45107"/>
                      <a:pt x="39024" y="45107"/>
                      <a:pt x="38886" y="44935"/>
                    </a:cubicBezTo>
                    <a:cubicBezTo>
                      <a:pt x="38886" y="44935"/>
                      <a:pt x="38748" y="44935"/>
                      <a:pt x="38748" y="44796"/>
                    </a:cubicBezTo>
                    <a:cubicBezTo>
                      <a:pt x="38610" y="44935"/>
                      <a:pt x="38610" y="44935"/>
                      <a:pt x="38471" y="44935"/>
                    </a:cubicBezTo>
                    <a:cubicBezTo>
                      <a:pt x="38471" y="44935"/>
                      <a:pt x="38333" y="44935"/>
                      <a:pt x="38333" y="44796"/>
                    </a:cubicBezTo>
                    <a:cubicBezTo>
                      <a:pt x="37296" y="44520"/>
                      <a:pt x="36294" y="44243"/>
                      <a:pt x="35291" y="43932"/>
                    </a:cubicBezTo>
                    <a:lnTo>
                      <a:pt x="34427" y="43656"/>
                    </a:lnTo>
                    <a:cubicBezTo>
                      <a:pt x="33287" y="43379"/>
                      <a:pt x="31973" y="42930"/>
                      <a:pt x="30694" y="42342"/>
                    </a:cubicBezTo>
                    <a:cubicBezTo>
                      <a:pt x="24784" y="40199"/>
                      <a:pt x="19737" y="38194"/>
                      <a:pt x="15140" y="35879"/>
                    </a:cubicBezTo>
                    <a:cubicBezTo>
                      <a:pt x="13688" y="35291"/>
                      <a:pt x="12548" y="34738"/>
                      <a:pt x="11372" y="34150"/>
                    </a:cubicBezTo>
                    <a:cubicBezTo>
                      <a:pt x="10093" y="33424"/>
                      <a:pt x="8953" y="32837"/>
                      <a:pt x="7916" y="32146"/>
                    </a:cubicBezTo>
                    <a:lnTo>
                      <a:pt x="7225" y="31696"/>
                    </a:lnTo>
                    <a:cubicBezTo>
                      <a:pt x="5185" y="30556"/>
                      <a:pt x="3042" y="29242"/>
                      <a:pt x="865" y="28378"/>
                    </a:cubicBezTo>
                    <a:cubicBezTo>
                      <a:pt x="588" y="28240"/>
                      <a:pt x="450" y="27963"/>
                      <a:pt x="450" y="27825"/>
                    </a:cubicBezTo>
                    <a:cubicBezTo>
                      <a:pt x="312" y="27652"/>
                      <a:pt x="312" y="27514"/>
                      <a:pt x="450" y="27376"/>
                    </a:cubicBezTo>
                    <a:lnTo>
                      <a:pt x="450" y="26961"/>
                    </a:lnTo>
                    <a:cubicBezTo>
                      <a:pt x="588" y="26235"/>
                      <a:pt x="726" y="25371"/>
                      <a:pt x="865" y="24507"/>
                    </a:cubicBezTo>
                    <a:lnTo>
                      <a:pt x="1003" y="23781"/>
                    </a:lnTo>
                    <a:cubicBezTo>
                      <a:pt x="1314" y="22640"/>
                      <a:pt x="1452" y="21603"/>
                      <a:pt x="1729" y="20463"/>
                    </a:cubicBezTo>
                    <a:cubicBezTo>
                      <a:pt x="2178" y="18458"/>
                      <a:pt x="2593" y="16280"/>
                      <a:pt x="3042" y="14137"/>
                    </a:cubicBezTo>
                    <a:lnTo>
                      <a:pt x="3319" y="12824"/>
                    </a:lnTo>
                    <a:cubicBezTo>
                      <a:pt x="4045" y="9091"/>
                      <a:pt x="4909" y="5185"/>
                      <a:pt x="5635" y="1314"/>
                    </a:cubicBezTo>
                    <a:cubicBezTo>
                      <a:pt x="5773" y="864"/>
                      <a:pt x="6049" y="588"/>
                      <a:pt x="6499" y="588"/>
                    </a:cubicBezTo>
                    <a:lnTo>
                      <a:pt x="6775" y="588"/>
                    </a:lnTo>
                    <a:cubicBezTo>
                      <a:pt x="6775" y="726"/>
                      <a:pt x="6913" y="726"/>
                      <a:pt x="7052" y="726"/>
                    </a:cubicBezTo>
                    <a:lnTo>
                      <a:pt x="7225" y="726"/>
                    </a:lnTo>
                    <a:cubicBezTo>
                      <a:pt x="7052" y="588"/>
                      <a:pt x="6913" y="449"/>
                      <a:pt x="6775" y="311"/>
                    </a:cubicBezTo>
                    <a:cubicBezTo>
                      <a:pt x="6775" y="311"/>
                      <a:pt x="6637" y="311"/>
                      <a:pt x="6637" y="173"/>
                    </a:cubicBezTo>
                    <a:lnTo>
                      <a:pt x="6499" y="173"/>
                    </a:lnTo>
                    <a:cubicBezTo>
                      <a:pt x="6499" y="173"/>
                      <a:pt x="6360" y="0"/>
                      <a:pt x="6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8"/>
              <p:cNvSpPr/>
              <p:nvPr/>
            </p:nvSpPr>
            <p:spPr>
              <a:xfrm>
                <a:off x="5548675" y="4334661"/>
                <a:ext cx="18498" cy="18514"/>
              </a:xfrm>
              <a:custGeom>
                <a:avLst/>
                <a:gdLst/>
                <a:ahLst/>
                <a:cxnLst/>
                <a:rect l="l" t="t" r="r" b="b"/>
                <a:pathLst>
                  <a:path w="1003" h="1004" extrusionOk="0">
                    <a:moveTo>
                      <a:pt x="588" y="1"/>
                    </a:moveTo>
                    <a:cubicBezTo>
                      <a:pt x="450" y="1"/>
                      <a:pt x="450" y="1"/>
                      <a:pt x="450" y="139"/>
                    </a:cubicBezTo>
                    <a:cubicBezTo>
                      <a:pt x="277" y="139"/>
                      <a:pt x="139" y="139"/>
                      <a:pt x="139" y="277"/>
                    </a:cubicBezTo>
                    <a:cubicBezTo>
                      <a:pt x="0" y="415"/>
                      <a:pt x="0" y="588"/>
                      <a:pt x="0" y="727"/>
                    </a:cubicBezTo>
                    <a:cubicBezTo>
                      <a:pt x="139" y="865"/>
                      <a:pt x="450" y="865"/>
                      <a:pt x="726" y="1003"/>
                    </a:cubicBezTo>
                    <a:cubicBezTo>
                      <a:pt x="865" y="865"/>
                      <a:pt x="865" y="727"/>
                      <a:pt x="1003" y="727"/>
                    </a:cubicBezTo>
                    <a:cubicBezTo>
                      <a:pt x="1003" y="415"/>
                      <a:pt x="865" y="139"/>
                      <a:pt x="726" y="139"/>
                    </a:cubicBezTo>
                    <a:cubicBezTo>
                      <a:pt x="726" y="1"/>
                      <a:pt x="588" y="1"/>
                      <a:pt x="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8"/>
              <p:cNvSpPr/>
              <p:nvPr/>
            </p:nvSpPr>
            <p:spPr>
              <a:xfrm>
                <a:off x="5521898" y="4323837"/>
                <a:ext cx="21688" cy="18495"/>
              </a:xfrm>
              <a:custGeom>
                <a:avLst/>
                <a:gdLst/>
                <a:ahLst/>
                <a:cxnLst/>
                <a:rect l="l" t="t" r="r" b="b"/>
                <a:pathLst>
                  <a:path w="1176" h="1003" extrusionOk="0">
                    <a:moveTo>
                      <a:pt x="588" y="0"/>
                    </a:moveTo>
                    <a:cubicBezTo>
                      <a:pt x="450" y="0"/>
                      <a:pt x="312" y="138"/>
                      <a:pt x="312" y="311"/>
                    </a:cubicBezTo>
                    <a:cubicBezTo>
                      <a:pt x="173" y="449"/>
                      <a:pt x="173" y="588"/>
                      <a:pt x="1" y="726"/>
                    </a:cubicBezTo>
                    <a:cubicBezTo>
                      <a:pt x="312" y="864"/>
                      <a:pt x="588" y="864"/>
                      <a:pt x="865" y="1002"/>
                    </a:cubicBezTo>
                    <a:cubicBezTo>
                      <a:pt x="865" y="864"/>
                      <a:pt x="1038" y="726"/>
                      <a:pt x="1038" y="726"/>
                    </a:cubicBezTo>
                    <a:cubicBezTo>
                      <a:pt x="1176" y="449"/>
                      <a:pt x="1038" y="138"/>
                      <a:pt x="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8"/>
              <p:cNvSpPr/>
              <p:nvPr/>
            </p:nvSpPr>
            <p:spPr>
              <a:xfrm>
                <a:off x="5585652" y="4318729"/>
                <a:ext cx="35078" cy="50378"/>
              </a:xfrm>
              <a:custGeom>
                <a:avLst/>
                <a:gdLst/>
                <a:ahLst/>
                <a:cxnLst/>
                <a:rect l="l" t="t" r="r" b="b"/>
                <a:pathLst>
                  <a:path w="1902" h="2732" extrusionOk="0">
                    <a:moveTo>
                      <a:pt x="1314" y="1"/>
                    </a:moveTo>
                    <a:cubicBezTo>
                      <a:pt x="1175" y="1"/>
                      <a:pt x="1037" y="139"/>
                      <a:pt x="1037" y="139"/>
                    </a:cubicBezTo>
                    <a:cubicBezTo>
                      <a:pt x="588" y="865"/>
                      <a:pt x="311" y="1729"/>
                      <a:pt x="0" y="2455"/>
                    </a:cubicBezTo>
                    <a:cubicBezTo>
                      <a:pt x="173" y="2455"/>
                      <a:pt x="450" y="2593"/>
                      <a:pt x="726" y="2731"/>
                    </a:cubicBezTo>
                    <a:cubicBezTo>
                      <a:pt x="1175" y="2005"/>
                      <a:pt x="1452" y="1279"/>
                      <a:pt x="1901" y="588"/>
                    </a:cubicBezTo>
                    <a:cubicBezTo>
                      <a:pt x="1901" y="415"/>
                      <a:pt x="1728" y="139"/>
                      <a:pt x="15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8"/>
              <p:cNvSpPr/>
              <p:nvPr/>
            </p:nvSpPr>
            <p:spPr>
              <a:xfrm>
                <a:off x="5614974" y="4366525"/>
                <a:ext cx="18498" cy="13406"/>
              </a:xfrm>
              <a:custGeom>
                <a:avLst/>
                <a:gdLst/>
                <a:ahLst/>
                <a:cxnLst/>
                <a:rect l="l" t="t" r="r" b="b"/>
                <a:pathLst>
                  <a:path w="1003" h="727" extrusionOk="0">
                    <a:moveTo>
                      <a:pt x="588" y="1"/>
                    </a:moveTo>
                    <a:cubicBezTo>
                      <a:pt x="450" y="1"/>
                      <a:pt x="138" y="1"/>
                      <a:pt x="138" y="139"/>
                    </a:cubicBezTo>
                    <a:cubicBezTo>
                      <a:pt x="138" y="277"/>
                      <a:pt x="0" y="416"/>
                      <a:pt x="0" y="416"/>
                    </a:cubicBezTo>
                    <a:cubicBezTo>
                      <a:pt x="311" y="589"/>
                      <a:pt x="588" y="727"/>
                      <a:pt x="864" y="727"/>
                    </a:cubicBezTo>
                    <a:lnTo>
                      <a:pt x="864" y="589"/>
                    </a:lnTo>
                    <a:cubicBezTo>
                      <a:pt x="1003" y="277"/>
                      <a:pt x="864" y="1"/>
                      <a:pt x="7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8"/>
              <p:cNvSpPr/>
              <p:nvPr/>
            </p:nvSpPr>
            <p:spPr>
              <a:xfrm>
                <a:off x="5453054" y="4249893"/>
                <a:ext cx="40186" cy="63766"/>
              </a:xfrm>
              <a:custGeom>
                <a:avLst/>
                <a:gdLst/>
                <a:ahLst/>
                <a:cxnLst/>
                <a:rect l="l" t="t" r="r" b="b"/>
                <a:pathLst>
                  <a:path w="2179" h="3458" extrusionOk="0">
                    <a:moveTo>
                      <a:pt x="1591" y="1"/>
                    </a:moveTo>
                    <a:cubicBezTo>
                      <a:pt x="1452" y="139"/>
                      <a:pt x="1452" y="139"/>
                      <a:pt x="1314" y="277"/>
                    </a:cubicBezTo>
                    <a:cubicBezTo>
                      <a:pt x="865" y="1141"/>
                      <a:pt x="450" y="2144"/>
                      <a:pt x="1" y="3008"/>
                    </a:cubicBezTo>
                    <a:cubicBezTo>
                      <a:pt x="277" y="3146"/>
                      <a:pt x="588" y="3284"/>
                      <a:pt x="865" y="3457"/>
                    </a:cubicBezTo>
                    <a:cubicBezTo>
                      <a:pt x="1314" y="2420"/>
                      <a:pt x="1591" y="1556"/>
                      <a:pt x="2178" y="692"/>
                    </a:cubicBezTo>
                    <a:lnTo>
                      <a:pt x="2178" y="277"/>
                    </a:lnTo>
                    <a:cubicBezTo>
                      <a:pt x="2178" y="139"/>
                      <a:pt x="2005" y="139"/>
                      <a:pt x="1867" y="139"/>
                    </a:cubicBezTo>
                    <a:cubicBezTo>
                      <a:pt x="1867" y="1"/>
                      <a:pt x="1729" y="1"/>
                      <a:pt x="17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8"/>
              <p:cNvSpPr/>
              <p:nvPr/>
            </p:nvSpPr>
            <p:spPr>
              <a:xfrm>
                <a:off x="5413533" y="4273477"/>
                <a:ext cx="21061" cy="21058"/>
              </a:xfrm>
              <a:custGeom>
                <a:avLst/>
                <a:gdLst/>
                <a:ahLst/>
                <a:cxnLst/>
                <a:rect l="l" t="t" r="r" b="b"/>
                <a:pathLst>
                  <a:path w="1142" h="1142" extrusionOk="0">
                    <a:moveTo>
                      <a:pt x="554" y="0"/>
                    </a:moveTo>
                    <a:cubicBezTo>
                      <a:pt x="415" y="0"/>
                      <a:pt x="277" y="139"/>
                      <a:pt x="277" y="277"/>
                    </a:cubicBezTo>
                    <a:cubicBezTo>
                      <a:pt x="139" y="450"/>
                      <a:pt x="139" y="588"/>
                      <a:pt x="1" y="726"/>
                    </a:cubicBezTo>
                    <a:cubicBezTo>
                      <a:pt x="277" y="865"/>
                      <a:pt x="554" y="1003"/>
                      <a:pt x="865" y="1141"/>
                    </a:cubicBezTo>
                    <a:cubicBezTo>
                      <a:pt x="865" y="865"/>
                      <a:pt x="1003" y="726"/>
                      <a:pt x="1003" y="588"/>
                    </a:cubicBezTo>
                    <a:cubicBezTo>
                      <a:pt x="1141" y="450"/>
                      <a:pt x="1141" y="277"/>
                      <a:pt x="1141" y="277"/>
                    </a:cubicBezTo>
                    <a:cubicBezTo>
                      <a:pt x="1003" y="139"/>
                      <a:pt x="1003" y="0"/>
                      <a:pt x="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8"/>
              <p:cNvSpPr/>
              <p:nvPr/>
            </p:nvSpPr>
            <p:spPr>
              <a:xfrm>
                <a:off x="5477287" y="4300252"/>
                <a:ext cx="21043" cy="23603"/>
              </a:xfrm>
              <a:custGeom>
                <a:avLst/>
                <a:gdLst/>
                <a:ahLst/>
                <a:cxnLst/>
                <a:rect l="l" t="t" r="r" b="b"/>
                <a:pathLst>
                  <a:path w="1141" h="1280" extrusionOk="0">
                    <a:moveTo>
                      <a:pt x="691" y="0"/>
                    </a:moveTo>
                    <a:cubicBezTo>
                      <a:pt x="553" y="0"/>
                      <a:pt x="277" y="138"/>
                      <a:pt x="277" y="277"/>
                    </a:cubicBezTo>
                    <a:cubicBezTo>
                      <a:pt x="138" y="415"/>
                      <a:pt x="138" y="726"/>
                      <a:pt x="0" y="864"/>
                    </a:cubicBezTo>
                    <a:cubicBezTo>
                      <a:pt x="277" y="1003"/>
                      <a:pt x="553" y="1141"/>
                      <a:pt x="864" y="1279"/>
                    </a:cubicBezTo>
                    <a:cubicBezTo>
                      <a:pt x="864" y="1003"/>
                      <a:pt x="1002" y="864"/>
                      <a:pt x="1002" y="553"/>
                    </a:cubicBezTo>
                    <a:cubicBezTo>
                      <a:pt x="1141" y="415"/>
                      <a:pt x="1002" y="138"/>
                      <a:pt x="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8"/>
              <p:cNvSpPr/>
              <p:nvPr/>
            </p:nvSpPr>
            <p:spPr>
              <a:xfrm>
                <a:off x="5498310" y="4313639"/>
                <a:ext cx="21061" cy="18495"/>
              </a:xfrm>
              <a:custGeom>
                <a:avLst/>
                <a:gdLst/>
                <a:ahLst/>
                <a:cxnLst/>
                <a:rect l="l" t="t" r="r" b="b"/>
                <a:pathLst>
                  <a:path w="1142" h="1003" extrusionOk="0">
                    <a:moveTo>
                      <a:pt x="727" y="0"/>
                    </a:moveTo>
                    <a:cubicBezTo>
                      <a:pt x="416" y="0"/>
                      <a:pt x="277" y="0"/>
                      <a:pt x="277" y="277"/>
                    </a:cubicBezTo>
                    <a:cubicBezTo>
                      <a:pt x="139" y="415"/>
                      <a:pt x="139" y="553"/>
                      <a:pt x="1" y="691"/>
                    </a:cubicBezTo>
                    <a:cubicBezTo>
                      <a:pt x="277" y="864"/>
                      <a:pt x="588" y="1002"/>
                      <a:pt x="865" y="1002"/>
                    </a:cubicBezTo>
                    <a:cubicBezTo>
                      <a:pt x="865" y="864"/>
                      <a:pt x="1003" y="691"/>
                      <a:pt x="1003" y="553"/>
                    </a:cubicBezTo>
                    <a:cubicBezTo>
                      <a:pt x="1141" y="415"/>
                      <a:pt x="1003" y="138"/>
                      <a:pt x="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8"/>
              <p:cNvSpPr/>
              <p:nvPr/>
            </p:nvSpPr>
            <p:spPr>
              <a:xfrm>
                <a:off x="5729075" y="4385020"/>
                <a:ext cx="29342" cy="36991"/>
              </a:xfrm>
              <a:custGeom>
                <a:avLst/>
                <a:gdLst/>
                <a:ahLst/>
                <a:cxnLst/>
                <a:rect l="l" t="t" r="r" b="b"/>
                <a:pathLst>
                  <a:path w="1591" h="2006" extrusionOk="0">
                    <a:moveTo>
                      <a:pt x="1037" y="0"/>
                    </a:moveTo>
                    <a:cubicBezTo>
                      <a:pt x="864" y="0"/>
                      <a:pt x="726" y="139"/>
                      <a:pt x="588" y="277"/>
                    </a:cubicBezTo>
                    <a:cubicBezTo>
                      <a:pt x="450" y="726"/>
                      <a:pt x="173" y="1141"/>
                      <a:pt x="0" y="1590"/>
                    </a:cubicBezTo>
                    <a:lnTo>
                      <a:pt x="0" y="1729"/>
                    </a:lnTo>
                    <a:cubicBezTo>
                      <a:pt x="311" y="1729"/>
                      <a:pt x="450" y="1867"/>
                      <a:pt x="726" y="2005"/>
                    </a:cubicBezTo>
                    <a:cubicBezTo>
                      <a:pt x="1037" y="1452"/>
                      <a:pt x="1176" y="1003"/>
                      <a:pt x="1452" y="588"/>
                    </a:cubicBezTo>
                    <a:cubicBezTo>
                      <a:pt x="1590" y="450"/>
                      <a:pt x="1452" y="139"/>
                      <a:pt x="11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8"/>
              <p:cNvSpPr/>
              <p:nvPr/>
            </p:nvSpPr>
            <p:spPr>
              <a:xfrm>
                <a:off x="5819588" y="4443659"/>
                <a:ext cx="13408" cy="5108"/>
              </a:xfrm>
              <a:custGeom>
                <a:avLst/>
                <a:gdLst/>
                <a:ahLst/>
                <a:cxnLst/>
                <a:rect l="l" t="t" r="r" b="b"/>
                <a:pathLst>
                  <a:path w="727" h="277" extrusionOk="0">
                    <a:moveTo>
                      <a:pt x="277" y="0"/>
                    </a:moveTo>
                    <a:cubicBezTo>
                      <a:pt x="277" y="0"/>
                      <a:pt x="139" y="0"/>
                      <a:pt x="1" y="139"/>
                    </a:cubicBezTo>
                    <a:cubicBezTo>
                      <a:pt x="277" y="139"/>
                      <a:pt x="588" y="277"/>
                      <a:pt x="726" y="277"/>
                    </a:cubicBezTo>
                    <a:cubicBezTo>
                      <a:pt x="726" y="139"/>
                      <a:pt x="726" y="139"/>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8"/>
              <p:cNvSpPr/>
              <p:nvPr/>
            </p:nvSpPr>
            <p:spPr>
              <a:xfrm>
                <a:off x="5665321" y="4385020"/>
                <a:ext cx="19143" cy="15951"/>
              </a:xfrm>
              <a:custGeom>
                <a:avLst/>
                <a:gdLst/>
                <a:ahLst/>
                <a:cxnLst/>
                <a:rect l="l" t="t" r="r" b="b"/>
                <a:pathLst>
                  <a:path w="1038" h="865" extrusionOk="0">
                    <a:moveTo>
                      <a:pt x="588" y="0"/>
                    </a:moveTo>
                    <a:cubicBezTo>
                      <a:pt x="450" y="0"/>
                      <a:pt x="312" y="139"/>
                      <a:pt x="174" y="277"/>
                    </a:cubicBezTo>
                    <a:cubicBezTo>
                      <a:pt x="174" y="450"/>
                      <a:pt x="174" y="450"/>
                      <a:pt x="1" y="588"/>
                    </a:cubicBezTo>
                    <a:cubicBezTo>
                      <a:pt x="312" y="588"/>
                      <a:pt x="588" y="726"/>
                      <a:pt x="865" y="864"/>
                    </a:cubicBezTo>
                    <a:cubicBezTo>
                      <a:pt x="865" y="726"/>
                      <a:pt x="1038" y="726"/>
                      <a:pt x="1038" y="726"/>
                    </a:cubicBezTo>
                    <a:cubicBezTo>
                      <a:pt x="1038" y="450"/>
                      <a:pt x="1038" y="139"/>
                      <a:pt x="727" y="139"/>
                    </a:cubicBezTo>
                    <a:cubicBezTo>
                      <a:pt x="727" y="0"/>
                      <a:pt x="588"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8"/>
              <p:cNvSpPr/>
              <p:nvPr/>
            </p:nvSpPr>
            <p:spPr>
              <a:xfrm>
                <a:off x="5792810" y="4432817"/>
                <a:ext cx="15953" cy="10861"/>
              </a:xfrm>
              <a:custGeom>
                <a:avLst/>
                <a:gdLst/>
                <a:ahLst/>
                <a:cxnLst/>
                <a:rect l="l" t="t" r="r" b="b"/>
                <a:pathLst>
                  <a:path w="865" h="589" extrusionOk="0">
                    <a:moveTo>
                      <a:pt x="450" y="1"/>
                    </a:moveTo>
                    <a:cubicBezTo>
                      <a:pt x="312" y="1"/>
                      <a:pt x="174" y="139"/>
                      <a:pt x="1" y="277"/>
                    </a:cubicBezTo>
                    <a:cubicBezTo>
                      <a:pt x="312" y="277"/>
                      <a:pt x="588" y="450"/>
                      <a:pt x="865" y="588"/>
                    </a:cubicBezTo>
                    <a:lnTo>
                      <a:pt x="865" y="450"/>
                    </a:lnTo>
                    <a:cubicBezTo>
                      <a:pt x="865" y="277"/>
                      <a:pt x="727" y="1"/>
                      <a:pt x="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8"/>
              <p:cNvSpPr/>
              <p:nvPr/>
            </p:nvSpPr>
            <p:spPr>
              <a:xfrm>
                <a:off x="5286043" y="3670511"/>
                <a:ext cx="52930" cy="47833"/>
              </a:xfrm>
              <a:custGeom>
                <a:avLst/>
                <a:gdLst/>
                <a:ahLst/>
                <a:cxnLst/>
                <a:rect l="l" t="t" r="r" b="b"/>
                <a:pathLst>
                  <a:path w="2870" h="2594" extrusionOk="0">
                    <a:moveTo>
                      <a:pt x="1" y="1"/>
                    </a:moveTo>
                    <a:lnTo>
                      <a:pt x="1" y="1"/>
                    </a:lnTo>
                    <a:cubicBezTo>
                      <a:pt x="415" y="589"/>
                      <a:pt x="692" y="1003"/>
                      <a:pt x="692" y="1453"/>
                    </a:cubicBezTo>
                    <a:cubicBezTo>
                      <a:pt x="1141" y="1867"/>
                      <a:pt x="1556" y="2179"/>
                      <a:pt x="1867" y="2593"/>
                    </a:cubicBezTo>
                    <a:lnTo>
                      <a:pt x="2869" y="2593"/>
                    </a:lnTo>
                    <a:cubicBezTo>
                      <a:pt x="2593" y="2179"/>
                      <a:pt x="2144" y="1867"/>
                      <a:pt x="1867" y="1453"/>
                    </a:cubicBezTo>
                    <a:cubicBezTo>
                      <a:pt x="1418" y="1003"/>
                      <a:pt x="865" y="589"/>
                      <a:pt x="139" y="139"/>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8"/>
              <p:cNvSpPr/>
              <p:nvPr/>
            </p:nvSpPr>
            <p:spPr>
              <a:xfrm>
                <a:off x="5689554" y="4395845"/>
                <a:ext cx="18498" cy="13406"/>
              </a:xfrm>
              <a:custGeom>
                <a:avLst/>
                <a:gdLst/>
                <a:ahLst/>
                <a:cxnLst/>
                <a:rect l="l" t="t" r="r" b="b"/>
                <a:pathLst>
                  <a:path w="1003" h="727" extrusionOk="0">
                    <a:moveTo>
                      <a:pt x="588" y="1"/>
                    </a:moveTo>
                    <a:cubicBezTo>
                      <a:pt x="277" y="1"/>
                      <a:pt x="139" y="139"/>
                      <a:pt x="139" y="277"/>
                    </a:cubicBezTo>
                    <a:cubicBezTo>
                      <a:pt x="139" y="277"/>
                      <a:pt x="139" y="416"/>
                      <a:pt x="0" y="416"/>
                    </a:cubicBezTo>
                    <a:cubicBezTo>
                      <a:pt x="277" y="554"/>
                      <a:pt x="588" y="554"/>
                      <a:pt x="864" y="727"/>
                    </a:cubicBezTo>
                    <a:cubicBezTo>
                      <a:pt x="1003" y="416"/>
                      <a:pt x="864" y="139"/>
                      <a:pt x="726" y="139"/>
                    </a:cubicBezTo>
                    <a:cubicBezTo>
                      <a:pt x="588" y="139"/>
                      <a:pt x="588" y="1"/>
                      <a:pt x="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8"/>
              <p:cNvSpPr/>
              <p:nvPr/>
            </p:nvSpPr>
            <p:spPr>
              <a:xfrm>
                <a:off x="5764133" y="4419429"/>
                <a:ext cx="18498" cy="13406"/>
              </a:xfrm>
              <a:custGeom>
                <a:avLst/>
                <a:gdLst/>
                <a:ahLst/>
                <a:cxnLst/>
                <a:rect l="l" t="t" r="r" b="b"/>
                <a:pathLst>
                  <a:path w="1003" h="727" extrusionOk="0">
                    <a:moveTo>
                      <a:pt x="415" y="1"/>
                    </a:moveTo>
                    <a:cubicBezTo>
                      <a:pt x="277" y="1"/>
                      <a:pt x="139" y="139"/>
                      <a:pt x="139" y="312"/>
                    </a:cubicBezTo>
                    <a:cubicBezTo>
                      <a:pt x="0" y="312"/>
                      <a:pt x="0" y="450"/>
                      <a:pt x="0" y="450"/>
                    </a:cubicBezTo>
                    <a:cubicBezTo>
                      <a:pt x="277" y="588"/>
                      <a:pt x="553" y="727"/>
                      <a:pt x="865" y="727"/>
                    </a:cubicBezTo>
                    <a:lnTo>
                      <a:pt x="865" y="588"/>
                    </a:lnTo>
                    <a:cubicBezTo>
                      <a:pt x="1003" y="450"/>
                      <a:pt x="865" y="139"/>
                      <a:pt x="6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8"/>
              <p:cNvSpPr/>
              <p:nvPr/>
            </p:nvSpPr>
            <p:spPr>
              <a:xfrm>
                <a:off x="5394408" y="4265825"/>
                <a:ext cx="19143" cy="18514"/>
              </a:xfrm>
              <a:custGeom>
                <a:avLst/>
                <a:gdLst/>
                <a:ahLst/>
                <a:cxnLst/>
                <a:rect l="l" t="t" r="r" b="b"/>
                <a:pathLst>
                  <a:path w="1038" h="1004" extrusionOk="0">
                    <a:moveTo>
                      <a:pt x="588" y="1"/>
                    </a:moveTo>
                    <a:cubicBezTo>
                      <a:pt x="450" y="1"/>
                      <a:pt x="312" y="1"/>
                      <a:pt x="173" y="277"/>
                    </a:cubicBezTo>
                    <a:cubicBezTo>
                      <a:pt x="173" y="415"/>
                      <a:pt x="1" y="415"/>
                      <a:pt x="1" y="554"/>
                    </a:cubicBezTo>
                    <a:cubicBezTo>
                      <a:pt x="173" y="692"/>
                      <a:pt x="312" y="865"/>
                      <a:pt x="450" y="865"/>
                    </a:cubicBezTo>
                    <a:cubicBezTo>
                      <a:pt x="588" y="865"/>
                      <a:pt x="726" y="1003"/>
                      <a:pt x="726" y="1003"/>
                    </a:cubicBezTo>
                    <a:cubicBezTo>
                      <a:pt x="865" y="865"/>
                      <a:pt x="865" y="692"/>
                      <a:pt x="1038" y="554"/>
                    </a:cubicBezTo>
                    <a:cubicBezTo>
                      <a:pt x="1038" y="415"/>
                      <a:pt x="1038" y="139"/>
                      <a:pt x="7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8"/>
              <p:cNvSpPr/>
              <p:nvPr/>
            </p:nvSpPr>
            <p:spPr>
              <a:xfrm>
                <a:off x="5641734" y="4374178"/>
                <a:ext cx="18516" cy="15951"/>
              </a:xfrm>
              <a:custGeom>
                <a:avLst/>
                <a:gdLst/>
                <a:ahLst/>
                <a:cxnLst/>
                <a:rect l="l" t="t" r="r" b="b"/>
                <a:pathLst>
                  <a:path w="1004" h="865" extrusionOk="0">
                    <a:moveTo>
                      <a:pt x="416" y="1"/>
                    </a:moveTo>
                    <a:lnTo>
                      <a:pt x="277" y="174"/>
                    </a:lnTo>
                    <a:cubicBezTo>
                      <a:pt x="277" y="174"/>
                      <a:pt x="139" y="174"/>
                      <a:pt x="139" y="312"/>
                    </a:cubicBezTo>
                    <a:cubicBezTo>
                      <a:pt x="1" y="450"/>
                      <a:pt x="1" y="450"/>
                      <a:pt x="1" y="588"/>
                    </a:cubicBezTo>
                    <a:cubicBezTo>
                      <a:pt x="277" y="727"/>
                      <a:pt x="588" y="727"/>
                      <a:pt x="727" y="865"/>
                    </a:cubicBezTo>
                    <a:cubicBezTo>
                      <a:pt x="865" y="865"/>
                      <a:pt x="865" y="727"/>
                      <a:pt x="865" y="727"/>
                    </a:cubicBezTo>
                    <a:cubicBezTo>
                      <a:pt x="1003" y="588"/>
                      <a:pt x="1003" y="450"/>
                      <a:pt x="865" y="312"/>
                    </a:cubicBezTo>
                    <a:lnTo>
                      <a:pt x="727" y="174"/>
                    </a:lnTo>
                    <a:cubicBezTo>
                      <a:pt x="588" y="1"/>
                      <a:pt x="588" y="1"/>
                      <a:pt x="4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8"/>
              <p:cNvSpPr/>
              <p:nvPr/>
            </p:nvSpPr>
            <p:spPr>
              <a:xfrm>
                <a:off x="5368276" y="4249893"/>
                <a:ext cx="18498" cy="21058"/>
              </a:xfrm>
              <a:custGeom>
                <a:avLst/>
                <a:gdLst/>
                <a:ahLst/>
                <a:cxnLst/>
                <a:rect l="l" t="t" r="r" b="b"/>
                <a:pathLst>
                  <a:path w="1003" h="1142" extrusionOk="0">
                    <a:moveTo>
                      <a:pt x="415" y="1"/>
                    </a:moveTo>
                    <a:cubicBezTo>
                      <a:pt x="277" y="139"/>
                      <a:pt x="277" y="139"/>
                      <a:pt x="139" y="277"/>
                    </a:cubicBezTo>
                    <a:cubicBezTo>
                      <a:pt x="139" y="415"/>
                      <a:pt x="139" y="554"/>
                      <a:pt x="0" y="692"/>
                    </a:cubicBezTo>
                    <a:cubicBezTo>
                      <a:pt x="277" y="865"/>
                      <a:pt x="553" y="1003"/>
                      <a:pt x="865" y="1141"/>
                    </a:cubicBezTo>
                    <a:cubicBezTo>
                      <a:pt x="865" y="1003"/>
                      <a:pt x="1003" y="865"/>
                      <a:pt x="1003" y="692"/>
                    </a:cubicBezTo>
                    <a:lnTo>
                      <a:pt x="1003" y="277"/>
                    </a:lnTo>
                    <a:cubicBezTo>
                      <a:pt x="1003" y="139"/>
                      <a:pt x="865" y="139"/>
                      <a:pt x="7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8"/>
              <p:cNvSpPr/>
              <p:nvPr/>
            </p:nvSpPr>
            <p:spPr>
              <a:xfrm>
                <a:off x="5259266" y="4191254"/>
                <a:ext cx="21061" cy="21058"/>
              </a:xfrm>
              <a:custGeom>
                <a:avLst/>
                <a:gdLst/>
                <a:ahLst/>
                <a:cxnLst/>
                <a:rect l="l" t="t" r="r" b="b"/>
                <a:pathLst>
                  <a:path w="1142" h="1142" extrusionOk="0">
                    <a:moveTo>
                      <a:pt x="588" y="1"/>
                    </a:moveTo>
                    <a:cubicBezTo>
                      <a:pt x="416" y="1"/>
                      <a:pt x="277" y="1"/>
                      <a:pt x="277" y="139"/>
                    </a:cubicBezTo>
                    <a:cubicBezTo>
                      <a:pt x="139" y="277"/>
                      <a:pt x="139" y="415"/>
                      <a:pt x="1" y="588"/>
                    </a:cubicBezTo>
                    <a:cubicBezTo>
                      <a:pt x="277" y="726"/>
                      <a:pt x="588" y="1003"/>
                      <a:pt x="865" y="1141"/>
                    </a:cubicBezTo>
                    <a:cubicBezTo>
                      <a:pt x="865" y="1003"/>
                      <a:pt x="1003" y="726"/>
                      <a:pt x="1003" y="588"/>
                    </a:cubicBezTo>
                    <a:cubicBezTo>
                      <a:pt x="1141" y="277"/>
                      <a:pt x="1003" y="139"/>
                      <a:pt x="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8"/>
              <p:cNvSpPr/>
              <p:nvPr/>
            </p:nvSpPr>
            <p:spPr>
              <a:xfrm>
                <a:off x="5236961" y="4175322"/>
                <a:ext cx="18498" cy="15951"/>
              </a:xfrm>
              <a:custGeom>
                <a:avLst/>
                <a:gdLst/>
                <a:ahLst/>
                <a:cxnLst/>
                <a:rect l="l" t="t" r="r" b="b"/>
                <a:pathLst>
                  <a:path w="1003" h="865" extrusionOk="0">
                    <a:moveTo>
                      <a:pt x="415" y="0"/>
                    </a:moveTo>
                    <a:cubicBezTo>
                      <a:pt x="277" y="0"/>
                      <a:pt x="138" y="0"/>
                      <a:pt x="0" y="139"/>
                    </a:cubicBezTo>
                    <a:cubicBezTo>
                      <a:pt x="277" y="415"/>
                      <a:pt x="415" y="726"/>
                      <a:pt x="691" y="865"/>
                    </a:cubicBezTo>
                    <a:cubicBezTo>
                      <a:pt x="691" y="865"/>
                      <a:pt x="691" y="726"/>
                      <a:pt x="864" y="588"/>
                    </a:cubicBezTo>
                    <a:cubicBezTo>
                      <a:pt x="1003" y="277"/>
                      <a:pt x="864" y="0"/>
                      <a:pt x="5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8"/>
              <p:cNvSpPr/>
              <p:nvPr/>
            </p:nvSpPr>
            <p:spPr>
              <a:xfrm>
                <a:off x="5275200" y="4198906"/>
                <a:ext cx="21061" cy="24230"/>
              </a:xfrm>
              <a:custGeom>
                <a:avLst/>
                <a:gdLst/>
                <a:ahLst/>
                <a:cxnLst/>
                <a:rect l="l" t="t" r="r" b="b"/>
                <a:pathLst>
                  <a:path w="1142" h="1314" extrusionOk="0">
                    <a:moveTo>
                      <a:pt x="727" y="0"/>
                    </a:moveTo>
                    <a:cubicBezTo>
                      <a:pt x="589" y="0"/>
                      <a:pt x="277" y="0"/>
                      <a:pt x="277" y="173"/>
                    </a:cubicBezTo>
                    <a:cubicBezTo>
                      <a:pt x="139" y="450"/>
                      <a:pt x="139" y="588"/>
                      <a:pt x="1" y="726"/>
                    </a:cubicBezTo>
                    <a:cubicBezTo>
                      <a:pt x="277" y="1037"/>
                      <a:pt x="589" y="1176"/>
                      <a:pt x="865" y="1314"/>
                    </a:cubicBezTo>
                    <a:cubicBezTo>
                      <a:pt x="865" y="1037"/>
                      <a:pt x="1003" y="864"/>
                      <a:pt x="1003" y="588"/>
                    </a:cubicBezTo>
                    <a:cubicBezTo>
                      <a:pt x="1142" y="311"/>
                      <a:pt x="1142" y="173"/>
                      <a:pt x="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8"/>
              <p:cNvSpPr/>
              <p:nvPr/>
            </p:nvSpPr>
            <p:spPr>
              <a:xfrm>
                <a:off x="5344043" y="4236505"/>
                <a:ext cx="18516" cy="23603"/>
              </a:xfrm>
              <a:custGeom>
                <a:avLst/>
                <a:gdLst/>
                <a:ahLst/>
                <a:cxnLst/>
                <a:rect l="l" t="t" r="r" b="b"/>
                <a:pathLst>
                  <a:path w="1004" h="1280" extrusionOk="0">
                    <a:moveTo>
                      <a:pt x="589" y="1"/>
                    </a:moveTo>
                    <a:cubicBezTo>
                      <a:pt x="450" y="1"/>
                      <a:pt x="312" y="1"/>
                      <a:pt x="139" y="277"/>
                    </a:cubicBezTo>
                    <a:cubicBezTo>
                      <a:pt x="139" y="415"/>
                      <a:pt x="1" y="554"/>
                      <a:pt x="1" y="865"/>
                    </a:cubicBezTo>
                    <a:cubicBezTo>
                      <a:pt x="312" y="1003"/>
                      <a:pt x="589" y="1141"/>
                      <a:pt x="727" y="1280"/>
                    </a:cubicBezTo>
                    <a:cubicBezTo>
                      <a:pt x="865" y="1003"/>
                      <a:pt x="865" y="865"/>
                      <a:pt x="1003" y="554"/>
                    </a:cubicBezTo>
                    <a:lnTo>
                      <a:pt x="1003" y="277"/>
                    </a:lnTo>
                    <a:cubicBezTo>
                      <a:pt x="1003" y="139"/>
                      <a:pt x="865" y="1"/>
                      <a:pt x="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8"/>
              <p:cNvSpPr/>
              <p:nvPr/>
            </p:nvSpPr>
            <p:spPr>
              <a:xfrm>
                <a:off x="5317911" y="4175322"/>
                <a:ext cx="39541" cy="68855"/>
              </a:xfrm>
              <a:custGeom>
                <a:avLst/>
                <a:gdLst/>
                <a:ahLst/>
                <a:cxnLst/>
                <a:rect l="l" t="t" r="r" b="b"/>
                <a:pathLst>
                  <a:path w="2144" h="3734" extrusionOk="0">
                    <a:moveTo>
                      <a:pt x="1729" y="0"/>
                    </a:moveTo>
                    <a:lnTo>
                      <a:pt x="1556" y="139"/>
                    </a:lnTo>
                    <a:cubicBezTo>
                      <a:pt x="1418" y="139"/>
                      <a:pt x="1418" y="277"/>
                      <a:pt x="1280" y="277"/>
                    </a:cubicBezTo>
                    <a:cubicBezTo>
                      <a:pt x="692" y="1279"/>
                      <a:pt x="416" y="2316"/>
                      <a:pt x="1" y="3457"/>
                    </a:cubicBezTo>
                    <a:lnTo>
                      <a:pt x="277" y="3457"/>
                    </a:lnTo>
                    <a:cubicBezTo>
                      <a:pt x="416" y="3595"/>
                      <a:pt x="692" y="3733"/>
                      <a:pt x="865" y="3733"/>
                    </a:cubicBezTo>
                    <a:cubicBezTo>
                      <a:pt x="1141" y="2731"/>
                      <a:pt x="1556" y="1729"/>
                      <a:pt x="2144" y="726"/>
                    </a:cubicBezTo>
                    <a:lnTo>
                      <a:pt x="2144" y="277"/>
                    </a:lnTo>
                    <a:cubicBezTo>
                      <a:pt x="2144" y="277"/>
                      <a:pt x="2006" y="139"/>
                      <a:pt x="1867" y="139"/>
                    </a:cubicBezTo>
                    <a:lnTo>
                      <a:pt x="17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8"/>
              <p:cNvSpPr/>
              <p:nvPr/>
            </p:nvSpPr>
            <p:spPr>
              <a:xfrm>
                <a:off x="5158554" y="3667966"/>
                <a:ext cx="708874" cy="817777"/>
              </a:xfrm>
              <a:custGeom>
                <a:avLst/>
                <a:gdLst/>
                <a:ahLst/>
                <a:cxnLst/>
                <a:rect l="l" t="t" r="r" b="b"/>
                <a:pathLst>
                  <a:path w="38437" h="44348" extrusionOk="0">
                    <a:moveTo>
                      <a:pt x="6326" y="29519"/>
                    </a:moveTo>
                    <a:cubicBezTo>
                      <a:pt x="6326" y="29830"/>
                      <a:pt x="6188" y="30107"/>
                      <a:pt x="6188" y="30522"/>
                    </a:cubicBezTo>
                    <a:cubicBezTo>
                      <a:pt x="6049" y="30383"/>
                      <a:pt x="6049" y="30383"/>
                      <a:pt x="5877" y="30383"/>
                    </a:cubicBezTo>
                    <a:cubicBezTo>
                      <a:pt x="6049" y="30107"/>
                      <a:pt x="6188" y="29830"/>
                      <a:pt x="6326" y="29519"/>
                    </a:cubicBezTo>
                    <a:close/>
                    <a:moveTo>
                      <a:pt x="6188" y="1"/>
                    </a:moveTo>
                    <a:cubicBezTo>
                      <a:pt x="5738" y="1"/>
                      <a:pt x="5462" y="277"/>
                      <a:pt x="5324" y="727"/>
                    </a:cubicBezTo>
                    <a:cubicBezTo>
                      <a:pt x="4598" y="4598"/>
                      <a:pt x="3734" y="8504"/>
                      <a:pt x="3008" y="12237"/>
                    </a:cubicBezTo>
                    <a:lnTo>
                      <a:pt x="2731" y="13550"/>
                    </a:lnTo>
                    <a:cubicBezTo>
                      <a:pt x="2282" y="15693"/>
                      <a:pt x="1867" y="17871"/>
                      <a:pt x="1418" y="19876"/>
                    </a:cubicBezTo>
                    <a:cubicBezTo>
                      <a:pt x="1141" y="21016"/>
                      <a:pt x="1003" y="22053"/>
                      <a:pt x="692" y="23194"/>
                    </a:cubicBezTo>
                    <a:lnTo>
                      <a:pt x="554" y="23920"/>
                    </a:lnTo>
                    <a:cubicBezTo>
                      <a:pt x="415" y="24784"/>
                      <a:pt x="277" y="25648"/>
                      <a:pt x="139" y="26374"/>
                    </a:cubicBezTo>
                    <a:lnTo>
                      <a:pt x="139" y="26789"/>
                    </a:lnTo>
                    <a:cubicBezTo>
                      <a:pt x="1" y="26927"/>
                      <a:pt x="1" y="27065"/>
                      <a:pt x="139" y="27238"/>
                    </a:cubicBezTo>
                    <a:cubicBezTo>
                      <a:pt x="139" y="27376"/>
                      <a:pt x="277" y="27653"/>
                      <a:pt x="554" y="27791"/>
                    </a:cubicBezTo>
                    <a:cubicBezTo>
                      <a:pt x="2731" y="28655"/>
                      <a:pt x="4874" y="29969"/>
                      <a:pt x="6914" y="31109"/>
                    </a:cubicBezTo>
                    <a:lnTo>
                      <a:pt x="7605" y="31559"/>
                    </a:lnTo>
                    <a:cubicBezTo>
                      <a:pt x="8642" y="32250"/>
                      <a:pt x="9782" y="32837"/>
                      <a:pt x="11061" y="33563"/>
                    </a:cubicBezTo>
                    <a:cubicBezTo>
                      <a:pt x="12237" y="34151"/>
                      <a:pt x="13377" y="34704"/>
                      <a:pt x="14829" y="35292"/>
                    </a:cubicBezTo>
                    <a:cubicBezTo>
                      <a:pt x="19426" y="37607"/>
                      <a:pt x="24473" y="39612"/>
                      <a:pt x="30383" y="41755"/>
                    </a:cubicBezTo>
                    <a:cubicBezTo>
                      <a:pt x="31662" y="42343"/>
                      <a:pt x="32976" y="42792"/>
                      <a:pt x="34116" y="43069"/>
                    </a:cubicBezTo>
                    <a:lnTo>
                      <a:pt x="34980" y="43345"/>
                    </a:lnTo>
                    <a:cubicBezTo>
                      <a:pt x="35983" y="43656"/>
                      <a:pt x="36985" y="43933"/>
                      <a:pt x="38022" y="44209"/>
                    </a:cubicBezTo>
                    <a:cubicBezTo>
                      <a:pt x="38022" y="44348"/>
                      <a:pt x="38160" y="44348"/>
                      <a:pt x="38160" y="44348"/>
                    </a:cubicBezTo>
                    <a:cubicBezTo>
                      <a:pt x="38299" y="44348"/>
                      <a:pt x="38299" y="44348"/>
                      <a:pt x="38437" y="44209"/>
                    </a:cubicBezTo>
                    <a:cubicBezTo>
                      <a:pt x="38160" y="44209"/>
                      <a:pt x="37849" y="44071"/>
                      <a:pt x="37573" y="43933"/>
                    </a:cubicBezTo>
                    <a:lnTo>
                      <a:pt x="37711" y="43795"/>
                    </a:lnTo>
                    <a:cubicBezTo>
                      <a:pt x="37711" y="43656"/>
                      <a:pt x="37849" y="43483"/>
                      <a:pt x="37849" y="43345"/>
                    </a:cubicBezTo>
                    <a:cubicBezTo>
                      <a:pt x="38022" y="43069"/>
                      <a:pt x="37849" y="42792"/>
                      <a:pt x="37711" y="42792"/>
                    </a:cubicBezTo>
                    <a:lnTo>
                      <a:pt x="37435" y="42792"/>
                    </a:lnTo>
                    <a:cubicBezTo>
                      <a:pt x="37296" y="42792"/>
                      <a:pt x="37158" y="42792"/>
                      <a:pt x="37158" y="42930"/>
                    </a:cubicBezTo>
                    <a:cubicBezTo>
                      <a:pt x="36985" y="43069"/>
                      <a:pt x="36985" y="43345"/>
                      <a:pt x="36847" y="43483"/>
                    </a:cubicBezTo>
                    <a:lnTo>
                      <a:pt x="36847" y="43795"/>
                    </a:lnTo>
                    <a:cubicBezTo>
                      <a:pt x="36709" y="43656"/>
                      <a:pt x="36432" y="43656"/>
                      <a:pt x="36294" y="43483"/>
                    </a:cubicBezTo>
                    <a:cubicBezTo>
                      <a:pt x="36294" y="43207"/>
                      <a:pt x="36432" y="42930"/>
                      <a:pt x="36570" y="42619"/>
                    </a:cubicBezTo>
                    <a:lnTo>
                      <a:pt x="36570" y="42343"/>
                    </a:lnTo>
                    <a:cubicBezTo>
                      <a:pt x="36432" y="42343"/>
                      <a:pt x="36121" y="42205"/>
                      <a:pt x="35845" y="42205"/>
                    </a:cubicBezTo>
                    <a:lnTo>
                      <a:pt x="35845" y="42343"/>
                    </a:lnTo>
                    <a:cubicBezTo>
                      <a:pt x="35706" y="42619"/>
                      <a:pt x="35568" y="42792"/>
                      <a:pt x="35430" y="43069"/>
                    </a:cubicBezTo>
                    <a:lnTo>
                      <a:pt x="35430" y="43207"/>
                    </a:lnTo>
                    <a:cubicBezTo>
                      <a:pt x="35430" y="43207"/>
                      <a:pt x="35257" y="43069"/>
                      <a:pt x="35119" y="43069"/>
                    </a:cubicBezTo>
                    <a:lnTo>
                      <a:pt x="34980" y="43069"/>
                    </a:lnTo>
                    <a:cubicBezTo>
                      <a:pt x="35119" y="42619"/>
                      <a:pt x="35119" y="42343"/>
                      <a:pt x="35257" y="42066"/>
                    </a:cubicBezTo>
                    <a:cubicBezTo>
                      <a:pt x="34980" y="41928"/>
                      <a:pt x="34704" y="41755"/>
                      <a:pt x="34393" y="41755"/>
                    </a:cubicBezTo>
                    <a:lnTo>
                      <a:pt x="34393" y="42066"/>
                    </a:lnTo>
                    <a:cubicBezTo>
                      <a:pt x="34255" y="42205"/>
                      <a:pt x="34255" y="42481"/>
                      <a:pt x="34116" y="42619"/>
                    </a:cubicBezTo>
                    <a:cubicBezTo>
                      <a:pt x="33840" y="42619"/>
                      <a:pt x="33529" y="42481"/>
                      <a:pt x="33390" y="42343"/>
                    </a:cubicBezTo>
                    <a:cubicBezTo>
                      <a:pt x="33390" y="42066"/>
                      <a:pt x="33529" y="41755"/>
                      <a:pt x="33702" y="41479"/>
                    </a:cubicBezTo>
                    <a:cubicBezTo>
                      <a:pt x="33390" y="41479"/>
                      <a:pt x="33114" y="41340"/>
                      <a:pt x="32837" y="41202"/>
                    </a:cubicBezTo>
                    <a:cubicBezTo>
                      <a:pt x="32665" y="41479"/>
                      <a:pt x="32526" y="41755"/>
                      <a:pt x="32526" y="42066"/>
                    </a:cubicBezTo>
                    <a:cubicBezTo>
                      <a:pt x="32112" y="41928"/>
                      <a:pt x="31800" y="41928"/>
                      <a:pt x="31386" y="41755"/>
                    </a:cubicBezTo>
                    <a:cubicBezTo>
                      <a:pt x="31524" y="41617"/>
                      <a:pt x="31524" y="41617"/>
                      <a:pt x="31524" y="41479"/>
                    </a:cubicBezTo>
                    <a:cubicBezTo>
                      <a:pt x="31524" y="41340"/>
                      <a:pt x="31662" y="41064"/>
                      <a:pt x="31662" y="40891"/>
                    </a:cubicBezTo>
                    <a:cubicBezTo>
                      <a:pt x="31386" y="40753"/>
                      <a:pt x="31247" y="40615"/>
                      <a:pt x="30936" y="40615"/>
                    </a:cubicBezTo>
                    <a:cubicBezTo>
                      <a:pt x="30798" y="40891"/>
                      <a:pt x="30660" y="41202"/>
                      <a:pt x="30660" y="41479"/>
                    </a:cubicBezTo>
                    <a:cubicBezTo>
                      <a:pt x="30245" y="41340"/>
                      <a:pt x="29796" y="41202"/>
                      <a:pt x="29381" y="41064"/>
                    </a:cubicBezTo>
                    <a:cubicBezTo>
                      <a:pt x="29519" y="40753"/>
                      <a:pt x="29519" y="40476"/>
                      <a:pt x="29657" y="40200"/>
                    </a:cubicBezTo>
                    <a:cubicBezTo>
                      <a:pt x="29381" y="40027"/>
                      <a:pt x="29070" y="40027"/>
                      <a:pt x="28793" y="39889"/>
                    </a:cubicBezTo>
                    <a:cubicBezTo>
                      <a:pt x="28793" y="40200"/>
                      <a:pt x="28655" y="40476"/>
                      <a:pt x="28517" y="40753"/>
                    </a:cubicBezTo>
                    <a:cubicBezTo>
                      <a:pt x="28344" y="40615"/>
                      <a:pt x="28206" y="40615"/>
                      <a:pt x="28067" y="40476"/>
                    </a:cubicBezTo>
                    <a:cubicBezTo>
                      <a:pt x="28067" y="40200"/>
                      <a:pt x="28206" y="39889"/>
                      <a:pt x="28344" y="39750"/>
                    </a:cubicBezTo>
                    <a:cubicBezTo>
                      <a:pt x="28067" y="39612"/>
                      <a:pt x="27791" y="39474"/>
                      <a:pt x="27480" y="39474"/>
                    </a:cubicBezTo>
                    <a:cubicBezTo>
                      <a:pt x="27480" y="39612"/>
                      <a:pt x="27342" y="39889"/>
                      <a:pt x="27203" y="40200"/>
                    </a:cubicBezTo>
                    <a:cubicBezTo>
                      <a:pt x="27065" y="40200"/>
                      <a:pt x="26788" y="40027"/>
                      <a:pt x="26616" y="40027"/>
                    </a:cubicBezTo>
                    <a:cubicBezTo>
                      <a:pt x="26788" y="39750"/>
                      <a:pt x="26788" y="39474"/>
                      <a:pt x="26927" y="39163"/>
                    </a:cubicBezTo>
                    <a:cubicBezTo>
                      <a:pt x="26788" y="39025"/>
                      <a:pt x="26477" y="39025"/>
                      <a:pt x="26201" y="38886"/>
                    </a:cubicBezTo>
                    <a:cubicBezTo>
                      <a:pt x="26063" y="39025"/>
                      <a:pt x="26063" y="39163"/>
                      <a:pt x="25924" y="39336"/>
                    </a:cubicBezTo>
                    <a:cubicBezTo>
                      <a:pt x="25924" y="39474"/>
                      <a:pt x="25752" y="39474"/>
                      <a:pt x="25752" y="39612"/>
                    </a:cubicBezTo>
                    <a:cubicBezTo>
                      <a:pt x="25613" y="39612"/>
                      <a:pt x="25475" y="39474"/>
                      <a:pt x="25337" y="39474"/>
                    </a:cubicBezTo>
                    <a:lnTo>
                      <a:pt x="25337" y="39336"/>
                    </a:lnTo>
                    <a:cubicBezTo>
                      <a:pt x="25337" y="39025"/>
                      <a:pt x="25475" y="38886"/>
                      <a:pt x="25613" y="38610"/>
                    </a:cubicBezTo>
                    <a:cubicBezTo>
                      <a:pt x="25337" y="38610"/>
                      <a:pt x="25060" y="38472"/>
                      <a:pt x="24749" y="38299"/>
                    </a:cubicBezTo>
                    <a:cubicBezTo>
                      <a:pt x="24611" y="38610"/>
                      <a:pt x="24611" y="38886"/>
                      <a:pt x="24473" y="39163"/>
                    </a:cubicBezTo>
                    <a:cubicBezTo>
                      <a:pt x="24196" y="39025"/>
                      <a:pt x="23885" y="38886"/>
                      <a:pt x="23609" y="38748"/>
                    </a:cubicBezTo>
                    <a:cubicBezTo>
                      <a:pt x="23747" y="38472"/>
                      <a:pt x="23885" y="38299"/>
                      <a:pt x="23885" y="38022"/>
                    </a:cubicBezTo>
                    <a:cubicBezTo>
                      <a:pt x="23609" y="37884"/>
                      <a:pt x="23332" y="37746"/>
                      <a:pt x="23159" y="37746"/>
                    </a:cubicBezTo>
                    <a:cubicBezTo>
                      <a:pt x="23021" y="37884"/>
                      <a:pt x="22883" y="38160"/>
                      <a:pt x="22744" y="38299"/>
                    </a:cubicBezTo>
                    <a:cubicBezTo>
                      <a:pt x="22468" y="38160"/>
                      <a:pt x="22019" y="38022"/>
                      <a:pt x="21604" y="37746"/>
                    </a:cubicBezTo>
                    <a:cubicBezTo>
                      <a:pt x="21742" y="37607"/>
                      <a:pt x="21880" y="37296"/>
                      <a:pt x="21880" y="37158"/>
                    </a:cubicBezTo>
                    <a:cubicBezTo>
                      <a:pt x="21604" y="37020"/>
                      <a:pt x="21293" y="37020"/>
                      <a:pt x="21154" y="36882"/>
                    </a:cubicBezTo>
                    <a:cubicBezTo>
                      <a:pt x="21016" y="37020"/>
                      <a:pt x="20878" y="37158"/>
                      <a:pt x="20878" y="37435"/>
                    </a:cubicBezTo>
                    <a:cubicBezTo>
                      <a:pt x="20740" y="37296"/>
                      <a:pt x="20429" y="37296"/>
                      <a:pt x="20290" y="37158"/>
                    </a:cubicBezTo>
                    <a:cubicBezTo>
                      <a:pt x="20429" y="37020"/>
                      <a:pt x="20429" y="36882"/>
                      <a:pt x="20567" y="36570"/>
                    </a:cubicBezTo>
                    <a:cubicBezTo>
                      <a:pt x="20290" y="36432"/>
                      <a:pt x="20014" y="36432"/>
                      <a:pt x="19703" y="36294"/>
                    </a:cubicBezTo>
                    <a:cubicBezTo>
                      <a:pt x="19703" y="36432"/>
                      <a:pt x="19564" y="36570"/>
                      <a:pt x="19564" y="36882"/>
                    </a:cubicBezTo>
                    <a:cubicBezTo>
                      <a:pt x="19426" y="36743"/>
                      <a:pt x="19150" y="36570"/>
                      <a:pt x="19011" y="36570"/>
                    </a:cubicBezTo>
                    <a:cubicBezTo>
                      <a:pt x="19150" y="36432"/>
                      <a:pt x="19150" y="36156"/>
                      <a:pt x="19288" y="36017"/>
                    </a:cubicBezTo>
                    <a:cubicBezTo>
                      <a:pt x="19011" y="36017"/>
                      <a:pt x="18700" y="35879"/>
                      <a:pt x="18424" y="35706"/>
                    </a:cubicBezTo>
                    <a:cubicBezTo>
                      <a:pt x="18424" y="35879"/>
                      <a:pt x="18285" y="36017"/>
                      <a:pt x="18285" y="36156"/>
                    </a:cubicBezTo>
                    <a:cubicBezTo>
                      <a:pt x="18147" y="36156"/>
                      <a:pt x="17974" y="36156"/>
                      <a:pt x="17836" y="36017"/>
                    </a:cubicBezTo>
                    <a:cubicBezTo>
                      <a:pt x="17974" y="35879"/>
                      <a:pt x="17974" y="35706"/>
                      <a:pt x="18147" y="35568"/>
                    </a:cubicBezTo>
                    <a:cubicBezTo>
                      <a:pt x="17836" y="35430"/>
                      <a:pt x="17560" y="35292"/>
                      <a:pt x="17283" y="35153"/>
                    </a:cubicBezTo>
                    <a:cubicBezTo>
                      <a:pt x="17283" y="35292"/>
                      <a:pt x="17110" y="35430"/>
                      <a:pt x="17110" y="35706"/>
                    </a:cubicBezTo>
                    <a:cubicBezTo>
                      <a:pt x="16972" y="35568"/>
                      <a:pt x="16834" y="35568"/>
                      <a:pt x="16695" y="35430"/>
                    </a:cubicBezTo>
                    <a:cubicBezTo>
                      <a:pt x="16695" y="35292"/>
                      <a:pt x="16834" y="35153"/>
                      <a:pt x="16834" y="35015"/>
                    </a:cubicBezTo>
                    <a:cubicBezTo>
                      <a:pt x="16557" y="34842"/>
                      <a:pt x="16246" y="34704"/>
                      <a:pt x="15970" y="34566"/>
                    </a:cubicBezTo>
                    <a:cubicBezTo>
                      <a:pt x="15970" y="34704"/>
                      <a:pt x="15970" y="35015"/>
                      <a:pt x="15831" y="35153"/>
                    </a:cubicBezTo>
                    <a:lnTo>
                      <a:pt x="15831" y="35015"/>
                    </a:lnTo>
                    <a:cubicBezTo>
                      <a:pt x="15244" y="34842"/>
                      <a:pt x="14829" y="34704"/>
                      <a:pt x="14380" y="34427"/>
                    </a:cubicBezTo>
                    <a:cubicBezTo>
                      <a:pt x="14518" y="34289"/>
                      <a:pt x="14518" y="34151"/>
                      <a:pt x="14691" y="33978"/>
                    </a:cubicBezTo>
                    <a:cubicBezTo>
                      <a:pt x="14380" y="33840"/>
                      <a:pt x="14103" y="33702"/>
                      <a:pt x="13827" y="33563"/>
                    </a:cubicBezTo>
                    <a:cubicBezTo>
                      <a:pt x="13827" y="33702"/>
                      <a:pt x="13654" y="33840"/>
                      <a:pt x="13654" y="34151"/>
                    </a:cubicBezTo>
                    <a:cubicBezTo>
                      <a:pt x="13515" y="33978"/>
                      <a:pt x="13377" y="33978"/>
                      <a:pt x="13377" y="33978"/>
                    </a:cubicBezTo>
                    <a:cubicBezTo>
                      <a:pt x="13377" y="33702"/>
                      <a:pt x="13515" y="33563"/>
                      <a:pt x="13515" y="33425"/>
                    </a:cubicBezTo>
                    <a:cubicBezTo>
                      <a:pt x="13515" y="33425"/>
                      <a:pt x="13377" y="33287"/>
                      <a:pt x="13239" y="33287"/>
                    </a:cubicBezTo>
                    <a:cubicBezTo>
                      <a:pt x="13101" y="33287"/>
                      <a:pt x="12962" y="33114"/>
                      <a:pt x="12790" y="32976"/>
                    </a:cubicBezTo>
                    <a:cubicBezTo>
                      <a:pt x="12651" y="33287"/>
                      <a:pt x="12651" y="33425"/>
                      <a:pt x="12513" y="33563"/>
                    </a:cubicBezTo>
                    <a:cubicBezTo>
                      <a:pt x="12375" y="33425"/>
                      <a:pt x="12098" y="33425"/>
                      <a:pt x="11925" y="33287"/>
                    </a:cubicBezTo>
                    <a:cubicBezTo>
                      <a:pt x="12098" y="33114"/>
                      <a:pt x="12098" y="32976"/>
                      <a:pt x="12237" y="32699"/>
                    </a:cubicBezTo>
                    <a:cubicBezTo>
                      <a:pt x="11925" y="32561"/>
                      <a:pt x="11649" y="32423"/>
                      <a:pt x="11372" y="32250"/>
                    </a:cubicBezTo>
                    <a:cubicBezTo>
                      <a:pt x="11372" y="32561"/>
                      <a:pt x="11234" y="32699"/>
                      <a:pt x="11234" y="32976"/>
                    </a:cubicBezTo>
                    <a:cubicBezTo>
                      <a:pt x="11061" y="32837"/>
                      <a:pt x="10785" y="32837"/>
                      <a:pt x="10647" y="32699"/>
                    </a:cubicBezTo>
                    <a:cubicBezTo>
                      <a:pt x="10647" y="32561"/>
                      <a:pt x="10785" y="32423"/>
                      <a:pt x="10785" y="32423"/>
                    </a:cubicBezTo>
                    <a:lnTo>
                      <a:pt x="10785" y="32112"/>
                    </a:lnTo>
                    <a:cubicBezTo>
                      <a:pt x="10647" y="31973"/>
                      <a:pt x="10370" y="31835"/>
                      <a:pt x="10059" y="31697"/>
                    </a:cubicBezTo>
                    <a:cubicBezTo>
                      <a:pt x="10059" y="31835"/>
                      <a:pt x="9921" y="32112"/>
                      <a:pt x="9921" y="32250"/>
                    </a:cubicBezTo>
                    <a:cubicBezTo>
                      <a:pt x="9644" y="32250"/>
                      <a:pt x="9506" y="32112"/>
                      <a:pt x="9195" y="31973"/>
                    </a:cubicBezTo>
                    <a:cubicBezTo>
                      <a:pt x="9333" y="31835"/>
                      <a:pt x="9333" y="31559"/>
                      <a:pt x="9506" y="31247"/>
                    </a:cubicBezTo>
                    <a:cubicBezTo>
                      <a:pt x="9333" y="31247"/>
                      <a:pt x="9057" y="31109"/>
                      <a:pt x="8918" y="30971"/>
                    </a:cubicBezTo>
                    <a:lnTo>
                      <a:pt x="8642" y="30971"/>
                    </a:lnTo>
                    <a:cubicBezTo>
                      <a:pt x="8642" y="31109"/>
                      <a:pt x="8469" y="31386"/>
                      <a:pt x="8469" y="31697"/>
                    </a:cubicBezTo>
                    <a:cubicBezTo>
                      <a:pt x="7916" y="31386"/>
                      <a:pt x="7328" y="31109"/>
                      <a:pt x="6914" y="30833"/>
                    </a:cubicBezTo>
                    <a:lnTo>
                      <a:pt x="7052" y="30694"/>
                    </a:lnTo>
                    <a:lnTo>
                      <a:pt x="7052" y="30245"/>
                    </a:lnTo>
                    <a:lnTo>
                      <a:pt x="7190" y="30107"/>
                    </a:lnTo>
                    <a:cubicBezTo>
                      <a:pt x="6914" y="29969"/>
                      <a:pt x="6602" y="29830"/>
                      <a:pt x="6326" y="29519"/>
                    </a:cubicBezTo>
                    <a:cubicBezTo>
                      <a:pt x="6049" y="29381"/>
                      <a:pt x="5738" y="29104"/>
                      <a:pt x="5462" y="28966"/>
                    </a:cubicBezTo>
                    <a:cubicBezTo>
                      <a:pt x="5462" y="29243"/>
                      <a:pt x="5324" y="29657"/>
                      <a:pt x="5185" y="29969"/>
                    </a:cubicBezTo>
                    <a:cubicBezTo>
                      <a:pt x="5012" y="29830"/>
                      <a:pt x="4736" y="29657"/>
                      <a:pt x="4598" y="29657"/>
                    </a:cubicBezTo>
                    <a:cubicBezTo>
                      <a:pt x="4598" y="29381"/>
                      <a:pt x="4736" y="29243"/>
                      <a:pt x="4736" y="29104"/>
                    </a:cubicBezTo>
                    <a:cubicBezTo>
                      <a:pt x="4874" y="28793"/>
                      <a:pt x="4874" y="28655"/>
                      <a:pt x="5012" y="28379"/>
                    </a:cubicBezTo>
                    <a:cubicBezTo>
                      <a:pt x="4736" y="28240"/>
                      <a:pt x="4598" y="27929"/>
                      <a:pt x="4321" y="27653"/>
                    </a:cubicBezTo>
                    <a:cubicBezTo>
                      <a:pt x="4148" y="28240"/>
                      <a:pt x="4010" y="28655"/>
                      <a:pt x="3872" y="29104"/>
                    </a:cubicBezTo>
                    <a:cubicBezTo>
                      <a:pt x="3595" y="29104"/>
                      <a:pt x="3457" y="28966"/>
                      <a:pt x="3284" y="28793"/>
                    </a:cubicBezTo>
                    <a:cubicBezTo>
                      <a:pt x="3457" y="28240"/>
                      <a:pt x="3595" y="27791"/>
                      <a:pt x="3872" y="27238"/>
                    </a:cubicBezTo>
                    <a:lnTo>
                      <a:pt x="3872" y="26927"/>
                    </a:lnTo>
                    <a:cubicBezTo>
                      <a:pt x="3734" y="26789"/>
                      <a:pt x="3734" y="26789"/>
                      <a:pt x="3595" y="26650"/>
                    </a:cubicBezTo>
                    <a:lnTo>
                      <a:pt x="3457" y="26650"/>
                    </a:lnTo>
                    <a:cubicBezTo>
                      <a:pt x="3284" y="26650"/>
                      <a:pt x="3146" y="26789"/>
                      <a:pt x="3008" y="26927"/>
                    </a:cubicBezTo>
                    <a:cubicBezTo>
                      <a:pt x="2869" y="27376"/>
                      <a:pt x="2731" y="27791"/>
                      <a:pt x="2420" y="28379"/>
                    </a:cubicBezTo>
                    <a:cubicBezTo>
                      <a:pt x="2282" y="28102"/>
                      <a:pt x="2005" y="27929"/>
                      <a:pt x="1729" y="27791"/>
                    </a:cubicBezTo>
                    <a:cubicBezTo>
                      <a:pt x="2005" y="26789"/>
                      <a:pt x="2282" y="25786"/>
                      <a:pt x="2869" y="24922"/>
                    </a:cubicBezTo>
                    <a:lnTo>
                      <a:pt x="3008" y="24784"/>
                    </a:lnTo>
                    <a:cubicBezTo>
                      <a:pt x="3008" y="24473"/>
                      <a:pt x="2869" y="24196"/>
                      <a:pt x="2869" y="24058"/>
                    </a:cubicBezTo>
                    <a:lnTo>
                      <a:pt x="2731" y="23920"/>
                    </a:lnTo>
                    <a:cubicBezTo>
                      <a:pt x="2593" y="23920"/>
                      <a:pt x="2420" y="24058"/>
                      <a:pt x="2282" y="24196"/>
                    </a:cubicBezTo>
                    <a:cubicBezTo>
                      <a:pt x="2005" y="24646"/>
                      <a:pt x="1729" y="25199"/>
                      <a:pt x="1418" y="25924"/>
                    </a:cubicBezTo>
                    <a:cubicBezTo>
                      <a:pt x="1279" y="26374"/>
                      <a:pt x="1141" y="26789"/>
                      <a:pt x="1003" y="27238"/>
                    </a:cubicBezTo>
                    <a:cubicBezTo>
                      <a:pt x="865" y="27238"/>
                      <a:pt x="692" y="27065"/>
                      <a:pt x="692" y="26927"/>
                    </a:cubicBezTo>
                    <a:cubicBezTo>
                      <a:pt x="692" y="26512"/>
                      <a:pt x="692" y="26201"/>
                      <a:pt x="865" y="25786"/>
                    </a:cubicBezTo>
                    <a:cubicBezTo>
                      <a:pt x="1279" y="22053"/>
                      <a:pt x="1867" y="18286"/>
                      <a:pt x="2593" y="14553"/>
                    </a:cubicBezTo>
                    <a:cubicBezTo>
                      <a:pt x="3008" y="12824"/>
                      <a:pt x="3284" y="10958"/>
                      <a:pt x="3734" y="9091"/>
                    </a:cubicBezTo>
                    <a:cubicBezTo>
                      <a:pt x="4010" y="8054"/>
                      <a:pt x="4148" y="7190"/>
                      <a:pt x="4321" y="6326"/>
                    </a:cubicBezTo>
                    <a:cubicBezTo>
                      <a:pt x="4598" y="5635"/>
                      <a:pt x="4598" y="4909"/>
                      <a:pt x="4736" y="4321"/>
                    </a:cubicBezTo>
                    <a:cubicBezTo>
                      <a:pt x="5012" y="3319"/>
                      <a:pt x="5185" y="2455"/>
                      <a:pt x="5600" y="1452"/>
                    </a:cubicBezTo>
                    <a:cubicBezTo>
                      <a:pt x="5738" y="1141"/>
                      <a:pt x="5877" y="865"/>
                      <a:pt x="6049" y="450"/>
                    </a:cubicBezTo>
                    <a:cubicBezTo>
                      <a:pt x="6464" y="727"/>
                      <a:pt x="6741" y="865"/>
                      <a:pt x="7052" y="1141"/>
                    </a:cubicBezTo>
                    <a:cubicBezTo>
                      <a:pt x="7328" y="1314"/>
                      <a:pt x="7467" y="1452"/>
                      <a:pt x="7605" y="1591"/>
                    </a:cubicBezTo>
                    <a:cubicBezTo>
                      <a:pt x="7605" y="1141"/>
                      <a:pt x="7328" y="727"/>
                      <a:pt x="6914" y="139"/>
                    </a:cubicBezTo>
                    <a:lnTo>
                      <a:pt x="6741" y="139"/>
                    </a:lnTo>
                    <a:cubicBezTo>
                      <a:pt x="6602" y="139"/>
                      <a:pt x="6464" y="139"/>
                      <a:pt x="64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8"/>
              <p:cNvSpPr/>
              <p:nvPr/>
            </p:nvSpPr>
            <p:spPr>
              <a:xfrm>
                <a:off x="5864844" y="4459591"/>
                <a:ext cx="31887" cy="34427"/>
              </a:xfrm>
              <a:custGeom>
                <a:avLst/>
                <a:gdLst/>
                <a:ahLst/>
                <a:cxnLst/>
                <a:rect l="l" t="t" r="r" b="b"/>
                <a:pathLst>
                  <a:path w="1729" h="1867" extrusionOk="0">
                    <a:moveTo>
                      <a:pt x="1" y="0"/>
                    </a:moveTo>
                    <a:cubicBezTo>
                      <a:pt x="415" y="553"/>
                      <a:pt x="727" y="1141"/>
                      <a:pt x="1141" y="1729"/>
                    </a:cubicBezTo>
                    <a:cubicBezTo>
                      <a:pt x="865" y="1590"/>
                      <a:pt x="588" y="1590"/>
                      <a:pt x="277" y="1418"/>
                    </a:cubicBezTo>
                    <a:lnTo>
                      <a:pt x="277" y="1418"/>
                    </a:lnTo>
                    <a:cubicBezTo>
                      <a:pt x="415" y="1590"/>
                      <a:pt x="588" y="1590"/>
                      <a:pt x="727" y="1729"/>
                    </a:cubicBezTo>
                    <a:lnTo>
                      <a:pt x="1003" y="1729"/>
                    </a:lnTo>
                    <a:cubicBezTo>
                      <a:pt x="1141" y="1729"/>
                      <a:pt x="1141" y="1867"/>
                      <a:pt x="1280" y="1867"/>
                    </a:cubicBezTo>
                    <a:cubicBezTo>
                      <a:pt x="1452" y="1867"/>
                      <a:pt x="1452" y="1729"/>
                      <a:pt x="1591" y="1729"/>
                    </a:cubicBezTo>
                    <a:cubicBezTo>
                      <a:pt x="1729" y="1590"/>
                      <a:pt x="1729" y="1141"/>
                      <a:pt x="1591" y="1003"/>
                    </a:cubicBezTo>
                    <a:cubicBezTo>
                      <a:pt x="1280" y="865"/>
                      <a:pt x="1003" y="726"/>
                      <a:pt x="865" y="415"/>
                    </a:cubicBezTo>
                    <a:cubicBezTo>
                      <a:pt x="865" y="277"/>
                      <a:pt x="727" y="139"/>
                      <a:pt x="727" y="139"/>
                    </a:cubicBezTo>
                    <a:cubicBezTo>
                      <a:pt x="588" y="0"/>
                      <a:pt x="415" y="0"/>
                      <a:pt x="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8"/>
              <p:cNvSpPr/>
              <p:nvPr/>
            </p:nvSpPr>
            <p:spPr>
              <a:xfrm>
                <a:off x="5320475" y="3718325"/>
                <a:ext cx="47821" cy="53550"/>
              </a:xfrm>
              <a:custGeom>
                <a:avLst/>
                <a:gdLst/>
                <a:ahLst/>
                <a:cxnLst/>
                <a:rect l="l" t="t" r="r" b="b"/>
                <a:pathLst>
                  <a:path w="2593" h="2904" extrusionOk="0">
                    <a:moveTo>
                      <a:pt x="0" y="0"/>
                    </a:moveTo>
                    <a:cubicBezTo>
                      <a:pt x="553" y="450"/>
                      <a:pt x="1002" y="1003"/>
                      <a:pt x="1417" y="1590"/>
                    </a:cubicBezTo>
                    <a:cubicBezTo>
                      <a:pt x="1728" y="2040"/>
                      <a:pt x="2143" y="2454"/>
                      <a:pt x="2454" y="2904"/>
                    </a:cubicBezTo>
                    <a:cubicBezTo>
                      <a:pt x="2592" y="2731"/>
                      <a:pt x="2592" y="2454"/>
                      <a:pt x="2592" y="2316"/>
                    </a:cubicBezTo>
                    <a:cubicBezTo>
                      <a:pt x="2281" y="1729"/>
                      <a:pt x="1867" y="1003"/>
                      <a:pt x="1279" y="450"/>
                    </a:cubicBezTo>
                    <a:cubicBezTo>
                      <a:pt x="1279" y="311"/>
                      <a:pt x="1141" y="139"/>
                      <a:pt x="1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8"/>
              <p:cNvSpPr/>
              <p:nvPr/>
            </p:nvSpPr>
            <p:spPr>
              <a:xfrm>
                <a:off x="5280308" y="3806284"/>
                <a:ext cx="45276" cy="15951"/>
              </a:xfrm>
              <a:custGeom>
                <a:avLst/>
                <a:gdLst/>
                <a:ahLst/>
                <a:cxnLst/>
                <a:rect l="l" t="t" r="r" b="b"/>
                <a:pathLst>
                  <a:path w="2455" h="865" extrusionOk="0">
                    <a:moveTo>
                      <a:pt x="2455" y="0"/>
                    </a:moveTo>
                    <a:cubicBezTo>
                      <a:pt x="2178" y="277"/>
                      <a:pt x="1867" y="553"/>
                      <a:pt x="1452" y="553"/>
                    </a:cubicBezTo>
                    <a:cubicBezTo>
                      <a:pt x="1276" y="605"/>
                      <a:pt x="1116" y="626"/>
                      <a:pt x="966" y="626"/>
                    </a:cubicBezTo>
                    <a:cubicBezTo>
                      <a:pt x="613" y="626"/>
                      <a:pt x="315" y="512"/>
                      <a:pt x="0" y="415"/>
                    </a:cubicBezTo>
                    <a:lnTo>
                      <a:pt x="0" y="415"/>
                    </a:lnTo>
                    <a:cubicBezTo>
                      <a:pt x="312" y="553"/>
                      <a:pt x="450" y="726"/>
                      <a:pt x="726" y="726"/>
                    </a:cubicBezTo>
                    <a:cubicBezTo>
                      <a:pt x="865" y="864"/>
                      <a:pt x="1003" y="864"/>
                      <a:pt x="1176" y="864"/>
                    </a:cubicBezTo>
                    <a:lnTo>
                      <a:pt x="1314" y="864"/>
                    </a:lnTo>
                    <a:cubicBezTo>
                      <a:pt x="1452" y="864"/>
                      <a:pt x="1590" y="864"/>
                      <a:pt x="1729" y="726"/>
                    </a:cubicBezTo>
                    <a:cubicBezTo>
                      <a:pt x="1867" y="726"/>
                      <a:pt x="2040" y="553"/>
                      <a:pt x="2040" y="553"/>
                    </a:cubicBezTo>
                    <a:cubicBezTo>
                      <a:pt x="2178" y="415"/>
                      <a:pt x="2178" y="415"/>
                      <a:pt x="2316" y="277"/>
                    </a:cubicBezTo>
                    <a:lnTo>
                      <a:pt x="2455" y="139"/>
                    </a:lnTo>
                    <a:lnTo>
                      <a:pt x="2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8"/>
              <p:cNvSpPr/>
              <p:nvPr/>
            </p:nvSpPr>
            <p:spPr>
              <a:xfrm>
                <a:off x="5272655" y="3766122"/>
                <a:ext cx="58039" cy="51706"/>
              </a:xfrm>
              <a:custGeom>
                <a:avLst/>
                <a:gdLst/>
                <a:ahLst/>
                <a:cxnLst/>
                <a:rect l="l" t="t" r="r" b="b"/>
                <a:pathLst>
                  <a:path w="3147" h="2804" extrusionOk="0">
                    <a:moveTo>
                      <a:pt x="475" y="950"/>
                    </a:moveTo>
                    <a:lnTo>
                      <a:pt x="415" y="1003"/>
                    </a:lnTo>
                    <a:cubicBezTo>
                      <a:pt x="415" y="1007"/>
                      <a:pt x="415" y="1011"/>
                      <a:pt x="415" y="1015"/>
                    </a:cubicBezTo>
                    <a:lnTo>
                      <a:pt x="415" y="1015"/>
                    </a:lnTo>
                    <a:lnTo>
                      <a:pt x="475" y="950"/>
                    </a:lnTo>
                    <a:close/>
                    <a:moveTo>
                      <a:pt x="2005" y="1"/>
                    </a:moveTo>
                    <a:cubicBezTo>
                      <a:pt x="1591" y="1"/>
                      <a:pt x="1280" y="139"/>
                      <a:pt x="865" y="450"/>
                    </a:cubicBezTo>
                    <a:cubicBezTo>
                      <a:pt x="727" y="588"/>
                      <a:pt x="727" y="727"/>
                      <a:pt x="554" y="865"/>
                    </a:cubicBezTo>
                    <a:lnTo>
                      <a:pt x="475" y="950"/>
                    </a:lnTo>
                    <a:lnTo>
                      <a:pt x="475" y="950"/>
                    </a:lnTo>
                    <a:lnTo>
                      <a:pt x="727" y="727"/>
                    </a:lnTo>
                    <a:cubicBezTo>
                      <a:pt x="865" y="588"/>
                      <a:pt x="1003" y="450"/>
                      <a:pt x="1141" y="450"/>
                    </a:cubicBezTo>
                    <a:cubicBezTo>
                      <a:pt x="1280" y="312"/>
                      <a:pt x="1418" y="312"/>
                      <a:pt x="1591" y="312"/>
                    </a:cubicBezTo>
                    <a:cubicBezTo>
                      <a:pt x="1729" y="312"/>
                      <a:pt x="1729" y="139"/>
                      <a:pt x="1867" y="139"/>
                    </a:cubicBezTo>
                    <a:cubicBezTo>
                      <a:pt x="2005" y="139"/>
                      <a:pt x="2005" y="312"/>
                      <a:pt x="2144" y="312"/>
                    </a:cubicBezTo>
                    <a:lnTo>
                      <a:pt x="2455" y="312"/>
                    </a:lnTo>
                    <a:cubicBezTo>
                      <a:pt x="2455" y="450"/>
                      <a:pt x="2593" y="450"/>
                      <a:pt x="2593" y="588"/>
                    </a:cubicBezTo>
                    <a:lnTo>
                      <a:pt x="2731" y="727"/>
                    </a:lnTo>
                    <a:lnTo>
                      <a:pt x="2731" y="865"/>
                    </a:lnTo>
                    <a:cubicBezTo>
                      <a:pt x="2731" y="865"/>
                      <a:pt x="2870" y="865"/>
                      <a:pt x="2870" y="1003"/>
                    </a:cubicBezTo>
                    <a:lnTo>
                      <a:pt x="2870" y="1176"/>
                    </a:lnTo>
                    <a:cubicBezTo>
                      <a:pt x="2870" y="1314"/>
                      <a:pt x="2870" y="1452"/>
                      <a:pt x="2731" y="1591"/>
                    </a:cubicBezTo>
                    <a:cubicBezTo>
                      <a:pt x="2731" y="1729"/>
                      <a:pt x="2731" y="1867"/>
                      <a:pt x="2593" y="2040"/>
                    </a:cubicBezTo>
                    <a:cubicBezTo>
                      <a:pt x="2455" y="2178"/>
                      <a:pt x="2455" y="2178"/>
                      <a:pt x="2282" y="2317"/>
                    </a:cubicBezTo>
                    <a:cubicBezTo>
                      <a:pt x="2144" y="2455"/>
                      <a:pt x="2144" y="2455"/>
                      <a:pt x="2005" y="2593"/>
                    </a:cubicBezTo>
                    <a:lnTo>
                      <a:pt x="1729" y="2593"/>
                    </a:lnTo>
                    <a:cubicBezTo>
                      <a:pt x="1591" y="2731"/>
                      <a:pt x="1418" y="2731"/>
                      <a:pt x="1418" y="2731"/>
                    </a:cubicBezTo>
                    <a:cubicBezTo>
                      <a:pt x="1280" y="2731"/>
                      <a:pt x="1141" y="2731"/>
                      <a:pt x="1141" y="2593"/>
                    </a:cubicBezTo>
                    <a:lnTo>
                      <a:pt x="865" y="2593"/>
                    </a:lnTo>
                    <a:lnTo>
                      <a:pt x="554" y="2317"/>
                    </a:lnTo>
                    <a:cubicBezTo>
                      <a:pt x="554" y="2178"/>
                      <a:pt x="415" y="2178"/>
                      <a:pt x="415" y="2040"/>
                    </a:cubicBezTo>
                    <a:lnTo>
                      <a:pt x="277" y="1867"/>
                    </a:lnTo>
                    <a:lnTo>
                      <a:pt x="277" y="1591"/>
                    </a:lnTo>
                    <a:lnTo>
                      <a:pt x="277" y="1314"/>
                    </a:lnTo>
                    <a:cubicBezTo>
                      <a:pt x="412" y="1179"/>
                      <a:pt x="415" y="1176"/>
                      <a:pt x="415" y="1015"/>
                    </a:cubicBezTo>
                    <a:lnTo>
                      <a:pt x="415" y="1015"/>
                    </a:lnTo>
                    <a:lnTo>
                      <a:pt x="139" y="1314"/>
                    </a:lnTo>
                    <a:cubicBezTo>
                      <a:pt x="139" y="1314"/>
                      <a:pt x="139" y="1452"/>
                      <a:pt x="1" y="1591"/>
                    </a:cubicBezTo>
                    <a:lnTo>
                      <a:pt x="1" y="1729"/>
                    </a:lnTo>
                    <a:lnTo>
                      <a:pt x="1" y="1867"/>
                    </a:lnTo>
                    <a:cubicBezTo>
                      <a:pt x="139" y="2178"/>
                      <a:pt x="139" y="2317"/>
                      <a:pt x="277" y="2455"/>
                    </a:cubicBezTo>
                    <a:lnTo>
                      <a:pt x="415" y="2593"/>
                    </a:lnTo>
                    <a:cubicBezTo>
                      <a:pt x="730" y="2690"/>
                      <a:pt x="1028" y="2804"/>
                      <a:pt x="1381" y="2804"/>
                    </a:cubicBezTo>
                    <a:cubicBezTo>
                      <a:pt x="1531" y="2804"/>
                      <a:pt x="1691" y="2783"/>
                      <a:pt x="1867" y="2731"/>
                    </a:cubicBezTo>
                    <a:cubicBezTo>
                      <a:pt x="2282" y="2731"/>
                      <a:pt x="2593" y="2455"/>
                      <a:pt x="2870" y="2178"/>
                    </a:cubicBezTo>
                    <a:cubicBezTo>
                      <a:pt x="2870" y="2040"/>
                      <a:pt x="3008" y="2040"/>
                      <a:pt x="3008" y="1867"/>
                    </a:cubicBezTo>
                    <a:lnTo>
                      <a:pt x="3008" y="1591"/>
                    </a:lnTo>
                    <a:lnTo>
                      <a:pt x="3008" y="1452"/>
                    </a:lnTo>
                    <a:lnTo>
                      <a:pt x="3008" y="1314"/>
                    </a:lnTo>
                    <a:cubicBezTo>
                      <a:pt x="3146" y="1314"/>
                      <a:pt x="3146" y="1176"/>
                      <a:pt x="3146" y="1176"/>
                    </a:cubicBezTo>
                    <a:cubicBezTo>
                      <a:pt x="3146" y="1003"/>
                      <a:pt x="3146" y="865"/>
                      <a:pt x="3008" y="727"/>
                    </a:cubicBezTo>
                    <a:cubicBezTo>
                      <a:pt x="3008" y="588"/>
                      <a:pt x="3008" y="588"/>
                      <a:pt x="2870" y="450"/>
                    </a:cubicBezTo>
                    <a:cubicBezTo>
                      <a:pt x="2870" y="450"/>
                      <a:pt x="2870" y="312"/>
                      <a:pt x="2731" y="312"/>
                    </a:cubicBezTo>
                    <a:cubicBezTo>
                      <a:pt x="2593" y="139"/>
                      <a:pt x="2282" y="139"/>
                      <a:pt x="2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8"/>
              <p:cNvSpPr/>
              <p:nvPr/>
            </p:nvSpPr>
            <p:spPr>
              <a:xfrm>
                <a:off x="5264374" y="3792896"/>
                <a:ext cx="77145" cy="39535"/>
              </a:xfrm>
              <a:custGeom>
                <a:avLst/>
                <a:gdLst/>
                <a:ahLst/>
                <a:cxnLst/>
                <a:rect l="l" t="t" r="r" b="b"/>
                <a:pathLst>
                  <a:path w="4183" h="2144" extrusionOk="0">
                    <a:moveTo>
                      <a:pt x="4183" y="0"/>
                    </a:moveTo>
                    <a:cubicBezTo>
                      <a:pt x="3906" y="139"/>
                      <a:pt x="3595" y="415"/>
                      <a:pt x="3457" y="588"/>
                    </a:cubicBezTo>
                    <a:lnTo>
                      <a:pt x="3319" y="726"/>
                    </a:lnTo>
                    <a:lnTo>
                      <a:pt x="3319" y="865"/>
                    </a:lnTo>
                    <a:lnTo>
                      <a:pt x="3180" y="1003"/>
                    </a:lnTo>
                    <a:cubicBezTo>
                      <a:pt x="3042" y="1141"/>
                      <a:pt x="3042" y="1141"/>
                      <a:pt x="2904" y="1279"/>
                    </a:cubicBezTo>
                    <a:cubicBezTo>
                      <a:pt x="2904" y="1279"/>
                      <a:pt x="2731" y="1452"/>
                      <a:pt x="2593" y="1452"/>
                    </a:cubicBezTo>
                    <a:cubicBezTo>
                      <a:pt x="2454" y="1590"/>
                      <a:pt x="2316" y="1590"/>
                      <a:pt x="2178" y="1590"/>
                    </a:cubicBezTo>
                    <a:lnTo>
                      <a:pt x="2040" y="1590"/>
                    </a:lnTo>
                    <a:cubicBezTo>
                      <a:pt x="1867" y="1590"/>
                      <a:pt x="1729" y="1590"/>
                      <a:pt x="1590" y="1452"/>
                    </a:cubicBezTo>
                    <a:cubicBezTo>
                      <a:pt x="1314" y="1452"/>
                      <a:pt x="1176" y="1279"/>
                      <a:pt x="864" y="1141"/>
                    </a:cubicBezTo>
                    <a:lnTo>
                      <a:pt x="726" y="1003"/>
                    </a:lnTo>
                    <a:cubicBezTo>
                      <a:pt x="450" y="865"/>
                      <a:pt x="311" y="588"/>
                      <a:pt x="139" y="277"/>
                    </a:cubicBezTo>
                    <a:cubicBezTo>
                      <a:pt x="139" y="588"/>
                      <a:pt x="0" y="726"/>
                      <a:pt x="0" y="865"/>
                    </a:cubicBezTo>
                    <a:cubicBezTo>
                      <a:pt x="0" y="1003"/>
                      <a:pt x="139" y="1141"/>
                      <a:pt x="311" y="1279"/>
                    </a:cubicBezTo>
                    <a:cubicBezTo>
                      <a:pt x="450" y="1590"/>
                      <a:pt x="726" y="1729"/>
                      <a:pt x="1003" y="1867"/>
                    </a:cubicBezTo>
                    <a:cubicBezTo>
                      <a:pt x="1314" y="2005"/>
                      <a:pt x="1452" y="2143"/>
                      <a:pt x="1729" y="2143"/>
                    </a:cubicBezTo>
                    <a:cubicBezTo>
                      <a:pt x="2040" y="2143"/>
                      <a:pt x="2316" y="2005"/>
                      <a:pt x="2593" y="2005"/>
                    </a:cubicBezTo>
                    <a:cubicBezTo>
                      <a:pt x="2904" y="1867"/>
                      <a:pt x="3180" y="1729"/>
                      <a:pt x="3319" y="1590"/>
                    </a:cubicBezTo>
                    <a:cubicBezTo>
                      <a:pt x="3595" y="1279"/>
                      <a:pt x="3768" y="1141"/>
                      <a:pt x="3906" y="865"/>
                    </a:cubicBezTo>
                    <a:cubicBezTo>
                      <a:pt x="3906" y="726"/>
                      <a:pt x="4044" y="588"/>
                      <a:pt x="4044" y="415"/>
                    </a:cubicBezTo>
                    <a:cubicBezTo>
                      <a:pt x="4044" y="277"/>
                      <a:pt x="4183" y="139"/>
                      <a:pt x="4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8"/>
              <p:cNvSpPr/>
              <p:nvPr/>
            </p:nvSpPr>
            <p:spPr>
              <a:xfrm>
                <a:off x="5259266" y="3752734"/>
                <a:ext cx="82254" cy="58658"/>
              </a:xfrm>
              <a:custGeom>
                <a:avLst/>
                <a:gdLst/>
                <a:ahLst/>
                <a:cxnLst/>
                <a:rect l="l" t="t" r="r" b="b"/>
                <a:pathLst>
                  <a:path w="4460" h="3181" extrusionOk="0">
                    <a:moveTo>
                      <a:pt x="2593" y="1"/>
                    </a:moveTo>
                    <a:cubicBezTo>
                      <a:pt x="2144" y="1"/>
                      <a:pt x="1729" y="174"/>
                      <a:pt x="1453" y="450"/>
                    </a:cubicBezTo>
                    <a:cubicBezTo>
                      <a:pt x="588" y="865"/>
                      <a:pt x="1" y="1729"/>
                      <a:pt x="139" y="2766"/>
                    </a:cubicBezTo>
                    <a:cubicBezTo>
                      <a:pt x="277" y="2904"/>
                      <a:pt x="277" y="2904"/>
                      <a:pt x="277" y="3043"/>
                    </a:cubicBezTo>
                    <a:cubicBezTo>
                      <a:pt x="277" y="2904"/>
                      <a:pt x="416" y="2766"/>
                      <a:pt x="416" y="2455"/>
                    </a:cubicBezTo>
                    <a:cubicBezTo>
                      <a:pt x="588" y="2766"/>
                      <a:pt x="727" y="3043"/>
                      <a:pt x="1003" y="3181"/>
                    </a:cubicBezTo>
                    <a:cubicBezTo>
                      <a:pt x="865" y="3043"/>
                      <a:pt x="865" y="2904"/>
                      <a:pt x="727" y="2593"/>
                    </a:cubicBezTo>
                    <a:lnTo>
                      <a:pt x="727" y="2455"/>
                    </a:lnTo>
                    <a:lnTo>
                      <a:pt x="727" y="2317"/>
                    </a:lnTo>
                    <a:cubicBezTo>
                      <a:pt x="865" y="2178"/>
                      <a:pt x="865" y="2040"/>
                      <a:pt x="865" y="2040"/>
                    </a:cubicBezTo>
                    <a:lnTo>
                      <a:pt x="1280" y="1591"/>
                    </a:lnTo>
                    <a:cubicBezTo>
                      <a:pt x="1453" y="1453"/>
                      <a:pt x="1453" y="1314"/>
                      <a:pt x="1591" y="1176"/>
                    </a:cubicBezTo>
                    <a:cubicBezTo>
                      <a:pt x="2006" y="865"/>
                      <a:pt x="2317" y="727"/>
                      <a:pt x="2731" y="727"/>
                    </a:cubicBezTo>
                    <a:lnTo>
                      <a:pt x="2870" y="727"/>
                    </a:lnTo>
                    <a:cubicBezTo>
                      <a:pt x="3008" y="865"/>
                      <a:pt x="3319" y="865"/>
                      <a:pt x="3457" y="1038"/>
                    </a:cubicBezTo>
                    <a:cubicBezTo>
                      <a:pt x="3596" y="1038"/>
                      <a:pt x="3596" y="1176"/>
                      <a:pt x="3596" y="1176"/>
                    </a:cubicBezTo>
                    <a:cubicBezTo>
                      <a:pt x="3734" y="1314"/>
                      <a:pt x="3734" y="1314"/>
                      <a:pt x="3734" y="1453"/>
                    </a:cubicBezTo>
                    <a:cubicBezTo>
                      <a:pt x="3872" y="1591"/>
                      <a:pt x="3872" y="1729"/>
                      <a:pt x="3872" y="1902"/>
                    </a:cubicBezTo>
                    <a:cubicBezTo>
                      <a:pt x="3872" y="1902"/>
                      <a:pt x="3872" y="2040"/>
                      <a:pt x="3734" y="2040"/>
                    </a:cubicBezTo>
                    <a:lnTo>
                      <a:pt x="3734" y="2178"/>
                    </a:lnTo>
                    <a:lnTo>
                      <a:pt x="3734" y="2317"/>
                    </a:lnTo>
                    <a:lnTo>
                      <a:pt x="3734" y="2593"/>
                    </a:lnTo>
                    <a:cubicBezTo>
                      <a:pt x="3734" y="2766"/>
                      <a:pt x="3596" y="2766"/>
                      <a:pt x="3596" y="2904"/>
                    </a:cubicBezTo>
                    <a:lnTo>
                      <a:pt x="3734" y="2766"/>
                    </a:lnTo>
                    <a:cubicBezTo>
                      <a:pt x="3872" y="2593"/>
                      <a:pt x="4183" y="2317"/>
                      <a:pt x="4460" y="2178"/>
                    </a:cubicBezTo>
                    <a:lnTo>
                      <a:pt x="4460" y="2040"/>
                    </a:lnTo>
                    <a:cubicBezTo>
                      <a:pt x="4460" y="1729"/>
                      <a:pt x="4460" y="1314"/>
                      <a:pt x="4183" y="1038"/>
                    </a:cubicBezTo>
                    <a:lnTo>
                      <a:pt x="4183" y="865"/>
                    </a:lnTo>
                    <a:cubicBezTo>
                      <a:pt x="4045" y="727"/>
                      <a:pt x="3872" y="450"/>
                      <a:pt x="3596" y="312"/>
                    </a:cubicBezTo>
                    <a:cubicBezTo>
                      <a:pt x="3319" y="174"/>
                      <a:pt x="3181" y="174"/>
                      <a:pt x="2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8"/>
              <p:cNvSpPr/>
              <p:nvPr/>
            </p:nvSpPr>
            <p:spPr>
              <a:xfrm>
                <a:off x="5920299" y="3301473"/>
                <a:ext cx="51030" cy="50379"/>
              </a:xfrm>
              <a:custGeom>
                <a:avLst/>
                <a:gdLst/>
                <a:ahLst/>
                <a:cxnLst/>
                <a:rect l="l" t="t" r="r" b="b"/>
                <a:pathLst>
                  <a:path w="2767" h="2732" extrusionOk="0">
                    <a:moveTo>
                      <a:pt x="1" y="1"/>
                    </a:moveTo>
                    <a:cubicBezTo>
                      <a:pt x="312" y="277"/>
                      <a:pt x="727" y="588"/>
                      <a:pt x="1038" y="1003"/>
                    </a:cubicBezTo>
                    <a:cubicBezTo>
                      <a:pt x="1591" y="1591"/>
                      <a:pt x="2178" y="2178"/>
                      <a:pt x="2766" y="2731"/>
                    </a:cubicBezTo>
                    <a:cubicBezTo>
                      <a:pt x="2040" y="1729"/>
                      <a:pt x="1176" y="865"/>
                      <a:pt x="3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8"/>
              <p:cNvSpPr/>
              <p:nvPr/>
            </p:nvSpPr>
            <p:spPr>
              <a:xfrm>
                <a:off x="5503419" y="3272153"/>
                <a:ext cx="2563" cy="18"/>
              </a:xfrm>
              <a:custGeom>
                <a:avLst/>
                <a:gdLst/>
                <a:ahLst/>
                <a:cxnLst/>
                <a:rect l="l" t="t" r="r" b="b"/>
                <a:pathLst>
                  <a:path w="139" h="1" extrusionOk="0">
                    <a:moveTo>
                      <a:pt x="0" y="1"/>
                    </a:moveTo>
                    <a:lnTo>
                      <a:pt x="139" y="1"/>
                    </a:lnTo>
                    <a:lnTo>
                      <a:pt x="13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8"/>
              <p:cNvSpPr/>
              <p:nvPr/>
            </p:nvSpPr>
            <p:spPr>
              <a:xfrm>
                <a:off x="5987244" y="3843256"/>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8"/>
              <p:cNvSpPr/>
              <p:nvPr/>
            </p:nvSpPr>
            <p:spPr>
              <a:xfrm>
                <a:off x="5291152" y="3219249"/>
                <a:ext cx="733081" cy="645058"/>
              </a:xfrm>
              <a:custGeom>
                <a:avLst/>
                <a:gdLst/>
                <a:ahLst/>
                <a:cxnLst/>
                <a:rect l="l" t="t" r="r" b="b"/>
                <a:pathLst>
                  <a:path w="39750" h="34981" extrusionOk="0">
                    <a:moveTo>
                      <a:pt x="38436" y="11373"/>
                    </a:moveTo>
                    <a:cubicBezTo>
                      <a:pt x="38347" y="11462"/>
                      <a:pt x="38258" y="11551"/>
                      <a:pt x="38169" y="11649"/>
                    </a:cubicBezTo>
                    <a:lnTo>
                      <a:pt x="38169" y="11649"/>
                    </a:lnTo>
                    <a:cubicBezTo>
                      <a:pt x="38298" y="11643"/>
                      <a:pt x="38301" y="11511"/>
                      <a:pt x="38436" y="11511"/>
                    </a:cubicBezTo>
                    <a:lnTo>
                      <a:pt x="38436" y="11373"/>
                    </a:lnTo>
                    <a:close/>
                    <a:moveTo>
                      <a:pt x="38169" y="11649"/>
                    </a:moveTo>
                    <a:cubicBezTo>
                      <a:pt x="38166" y="11649"/>
                      <a:pt x="38163" y="11649"/>
                      <a:pt x="38160" y="11649"/>
                    </a:cubicBezTo>
                    <a:cubicBezTo>
                      <a:pt x="38086" y="11741"/>
                      <a:pt x="38052" y="11784"/>
                      <a:pt x="38015" y="11826"/>
                    </a:cubicBezTo>
                    <a:lnTo>
                      <a:pt x="38015" y="11826"/>
                    </a:lnTo>
                    <a:cubicBezTo>
                      <a:pt x="38017" y="11824"/>
                      <a:pt x="38019" y="11823"/>
                      <a:pt x="38022" y="11822"/>
                    </a:cubicBezTo>
                    <a:cubicBezTo>
                      <a:pt x="38071" y="11761"/>
                      <a:pt x="38120" y="11703"/>
                      <a:pt x="38169" y="11649"/>
                    </a:cubicBezTo>
                    <a:close/>
                    <a:moveTo>
                      <a:pt x="20601" y="6776"/>
                    </a:moveTo>
                    <a:cubicBezTo>
                      <a:pt x="21603" y="6776"/>
                      <a:pt x="22744" y="6914"/>
                      <a:pt x="23746" y="7190"/>
                    </a:cubicBezTo>
                    <a:cubicBezTo>
                      <a:pt x="26062" y="7778"/>
                      <a:pt x="28240" y="8780"/>
                      <a:pt x="29968" y="10509"/>
                    </a:cubicBezTo>
                    <a:cubicBezTo>
                      <a:pt x="31696" y="12099"/>
                      <a:pt x="32975" y="14103"/>
                      <a:pt x="33701" y="16419"/>
                    </a:cubicBezTo>
                    <a:cubicBezTo>
                      <a:pt x="33978" y="17560"/>
                      <a:pt x="34289" y="18735"/>
                      <a:pt x="34289" y="20014"/>
                    </a:cubicBezTo>
                    <a:cubicBezTo>
                      <a:pt x="34289" y="21328"/>
                      <a:pt x="34116" y="22606"/>
                      <a:pt x="33839" y="23920"/>
                    </a:cubicBezTo>
                    <a:cubicBezTo>
                      <a:pt x="33701" y="24335"/>
                      <a:pt x="33252" y="24784"/>
                      <a:pt x="32837" y="25061"/>
                    </a:cubicBezTo>
                    <a:cubicBezTo>
                      <a:pt x="32612" y="25130"/>
                      <a:pt x="32362" y="25164"/>
                      <a:pt x="32111" y="25164"/>
                    </a:cubicBezTo>
                    <a:cubicBezTo>
                      <a:pt x="31860" y="25164"/>
                      <a:pt x="31610" y="25130"/>
                      <a:pt x="31385" y="25061"/>
                    </a:cubicBezTo>
                    <a:cubicBezTo>
                      <a:pt x="30832" y="24922"/>
                      <a:pt x="30521" y="24611"/>
                      <a:pt x="30245" y="24196"/>
                    </a:cubicBezTo>
                    <a:lnTo>
                      <a:pt x="30245" y="23920"/>
                    </a:lnTo>
                    <a:cubicBezTo>
                      <a:pt x="28931" y="22745"/>
                      <a:pt x="27652" y="21742"/>
                      <a:pt x="26339" y="20602"/>
                    </a:cubicBezTo>
                    <a:cubicBezTo>
                      <a:pt x="25060" y="19426"/>
                      <a:pt x="23746" y="18286"/>
                      <a:pt x="22467" y="17145"/>
                    </a:cubicBezTo>
                    <a:cubicBezTo>
                      <a:pt x="20463" y="15106"/>
                      <a:pt x="18423" y="13101"/>
                      <a:pt x="16280" y="11235"/>
                    </a:cubicBezTo>
                    <a:cubicBezTo>
                      <a:pt x="15969" y="11235"/>
                      <a:pt x="15693" y="11096"/>
                      <a:pt x="15554" y="10958"/>
                    </a:cubicBezTo>
                    <a:cubicBezTo>
                      <a:pt x="15105" y="10785"/>
                      <a:pt x="14829" y="10370"/>
                      <a:pt x="14690" y="10094"/>
                    </a:cubicBezTo>
                    <a:cubicBezTo>
                      <a:pt x="14552" y="9921"/>
                      <a:pt x="14552" y="9645"/>
                      <a:pt x="14690" y="9506"/>
                    </a:cubicBezTo>
                    <a:cubicBezTo>
                      <a:pt x="14690" y="9057"/>
                      <a:pt x="14690" y="8642"/>
                      <a:pt x="14967" y="8366"/>
                    </a:cubicBezTo>
                    <a:cubicBezTo>
                      <a:pt x="15278" y="7916"/>
                      <a:pt x="15693" y="7640"/>
                      <a:pt x="16142" y="7501"/>
                    </a:cubicBezTo>
                    <a:cubicBezTo>
                      <a:pt x="17559" y="7052"/>
                      <a:pt x="19011" y="6776"/>
                      <a:pt x="20601" y="6776"/>
                    </a:cubicBezTo>
                    <a:close/>
                    <a:moveTo>
                      <a:pt x="21016" y="1"/>
                    </a:moveTo>
                    <a:lnTo>
                      <a:pt x="21016" y="588"/>
                    </a:lnTo>
                    <a:cubicBezTo>
                      <a:pt x="21016" y="727"/>
                      <a:pt x="20877" y="1003"/>
                      <a:pt x="20601" y="1003"/>
                    </a:cubicBezTo>
                    <a:cubicBezTo>
                      <a:pt x="20290" y="1003"/>
                      <a:pt x="20152" y="727"/>
                      <a:pt x="20152" y="588"/>
                    </a:cubicBezTo>
                    <a:lnTo>
                      <a:pt x="20152" y="139"/>
                    </a:lnTo>
                    <a:lnTo>
                      <a:pt x="19598" y="139"/>
                    </a:lnTo>
                    <a:lnTo>
                      <a:pt x="19598" y="865"/>
                    </a:lnTo>
                    <a:cubicBezTo>
                      <a:pt x="19598" y="1142"/>
                      <a:pt x="19426" y="1280"/>
                      <a:pt x="19149" y="1280"/>
                    </a:cubicBezTo>
                    <a:cubicBezTo>
                      <a:pt x="18873" y="1280"/>
                      <a:pt x="18734" y="1142"/>
                      <a:pt x="18734" y="865"/>
                    </a:cubicBezTo>
                    <a:lnTo>
                      <a:pt x="18734" y="277"/>
                    </a:lnTo>
                    <a:lnTo>
                      <a:pt x="18423" y="277"/>
                    </a:lnTo>
                    <a:lnTo>
                      <a:pt x="18423" y="588"/>
                    </a:lnTo>
                    <a:lnTo>
                      <a:pt x="18423" y="1003"/>
                    </a:lnTo>
                    <a:cubicBezTo>
                      <a:pt x="18562" y="1003"/>
                      <a:pt x="18562" y="1142"/>
                      <a:pt x="18562" y="1280"/>
                    </a:cubicBezTo>
                    <a:lnTo>
                      <a:pt x="18562" y="1591"/>
                    </a:lnTo>
                    <a:cubicBezTo>
                      <a:pt x="18423" y="1729"/>
                      <a:pt x="18285" y="1729"/>
                      <a:pt x="18285" y="1867"/>
                    </a:cubicBezTo>
                    <a:cubicBezTo>
                      <a:pt x="18147" y="1867"/>
                      <a:pt x="18009" y="1867"/>
                      <a:pt x="17870" y="1729"/>
                    </a:cubicBezTo>
                    <a:cubicBezTo>
                      <a:pt x="17870" y="1729"/>
                      <a:pt x="17697" y="1591"/>
                      <a:pt x="17697" y="1453"/>
                    </a:cubicBezTo>
                    <a:cubicBezTo>
                      <a:pt x="17697" y="1142"/>
                      <a:pt x="17559" y="865"/>
                      <a:pt x="17559" y="588"/>
                    </a:cubicBezTo>
                    <a:lnTo>
                      <a:pt x="17559" y="416"/>
                    </a:lnTo>
                    <a:cubicBezTo>
                      <a:pt x="17421" y="416"/>
                      <a:pt x="17283" y="588"/>
                      <a:pt x="17283" y="588"/>
                    </a:cubicBezTo>
                    <a:cubicBezTo>
                      <a:pt x="17006" y="588"/>
                      <a:pt x="16833" y="588"/>
                      <a:pt x="16695" y="727"/>
                    </a:cubicBezTo>
                    <a:cubicBezTo>
                      <a:pt x="16695" y="1003"/>
                      <a:pt x="16695" y="1280"/>
                      <a:pt x="16833" y="1729"/>
                    </a:cubicBezTo>
                    <a:cubicBezTo>
                      <a:pt x="16833" y="2144"/>
                      <a:pt x="17006" y="2593"/>
                      <a:pt x="17006" y="3181"/>
                    </a:cubicBezTo>
                    <a:cubicBezTo>
                      <a:pt x="17144" y="3319"/>
                      <a:pt x="17006" y="3596"/>
                      <a:pt x="16695" y="3734"/>
                    </a:cubicBezTo>
                    <a:cubicBezTo>
                      <a:pt x="16557" y="3734"/>
                      <a:pt x="16280" y="3596"/>
                      <a:pt x="16280" y="3319"/>
                    </a:cubicBezTo>
                    <a:cubicBezTo>
                      <a:pt x="15969" y="2593"/>
                      <a:pt x="15969" y="1729"/>
                      <a:pt x="15831" y="865"/>
                    </a:cubicBezTo>
                    <a:cubicBezTo>
                      <a:pt x="15554" y="1003"/>
                      <a:pt x="15416" y="1003"/>
                      <a:pt x="15105" y="1142"/>
                    </a:cubicBezTo>
                    <a:cubicBezTo>
                      <a:pt x="15278" y="1280"/>
                      <a:pt x="15278" y="1591"/>
                      <a:pt x="15416" y="1729"/>
                    </a:cubicBezTo>
                    <a:lnTo>
                      <a:pt x="15416" y="2006"/>
                    </a:lnTo>
                    <a:cubicBezTo>
                      <a:pt x="15416" y="2144"/>
                      <a:pt x="15278" y="2317"/>
                      <a:pt x="15278" y="2317"/>
                    </a:cubicBezTo>
                    <a:cubicBezTo>
                      <a:pt x="15191" y="2386"/>
                      <a:pt x="15114" y="2420"/>
                      <a:pt x="15040" y="2420"/>
                    </a:cubicBezTo>
                    <a:cubicBezTo>
                      <a:pt x="14967" y="2420"/>
                      <a:pt x="14898" y="2386"/>
                      <a:pt x="14829" y="2317"/>
                    </a:cubicBezTo>
                    <a:cubicBezTo>
                      <a:pt x="14829" y="2317"/>
                      <a:pt x="14690" y="2317"/>
                      <a:pt x="14690" y="2144"/>
                    </a:cubicBezTo>
                    <a:cubicBezTo>
                      <a:pt x="14552" y="2006"/>
                      <a:pt x="14414" y="1729"/>
                      <a:pt x="14414" y="1591"/>
                    </a:cubicBezTo>
                    <a:cubicBezTo>
                      <a:pt x="14241" y="1591"/>
                      <a:pt x="14241" y="1453"/>
                      <a:pt x="14241" y="1453"/>
                    </a:cubicBezTo>
                    <a:cubicBezTo>
                      <a:pt x="14103" y="1591"/>
                      <a:pt x="13964" y="1591"/>
                      <a:pt x="13826" y="1729"/>
                    </a:cubicBezTo>
                    <a:cubicBezTo>
                      <a:pt x="13964" y="2006"/>
                      <a:pt x="14241" y="2317"/>
                      <a:pt x="14414" y="2732"/>
                    </a:cubicBezTo>
                    <a:cubicBezTo>
                      <a:pt x="14552" y="2870"/>
                      <a:pt x="14552" y="3181"/>
                      <a:pt x="14241" y="3319"/>
                    </a:cubicBezTo>
                    <a:lnTo>
                      <a:pt x="13964" y="3319"/>
                    </a:lnTo>
                    <a:cubicBezTo>
                      <a:pt x="13826" y="3319"/>
                      <a:pt x="13826" y="3181"/>
                      <a:pt x="13688" y="3181"/>
                    </a:cubicBezTo>
                    <a:cubicBezTo>
                      <a:pt x="13550" y="2732"/>
                      <a:pt x="13239" y="2455"/>
                      <a:pt x="12962" y="2144"/>
                    </a:cubicBezTo>
                    <a:lnTo>
                      <a:pt x="12962" y="2006"/>
                    </a:lnTo>
                    <a:cubicBezTo>
                      <a:pt x="12824" y="2144"/>
                      <a:pt x="12685" y="2144"/>
                      <a:pt x="12513" y="2317"/>
                    </a:cubicBezTo>
                    <a:cubicBezTo>
                      <a:pt x="12685" y="2593"/>
                      <a:pt x="12962" y="2732"/>
                      <a:pt x="12962" y="3008"/>
                    </a:cubicBezTo>
                    <a:cubicBezTo>
                      <a:pt x="13100" y="3181"/>
                      <a:pt x="13100" y="3319"/>
                      <a:pt x="13100" y="3319"/>
                    </a:cubicBezTo>
                    <a:cubicBezTo>
                      <a:pt x="12962" y="3457"/>
                      <a:pt x="12962" y="3596"/>
                      <a:pt x="12824" y="3596"/>
                    </a:cubicBezTo>
                    <a:cubicBezTo>
                      <a:pt x="12824" y="3734"/>
                      <a:pt x="12685" y="3734"/>
                      <a:pt x="12513" y="3734"/>
                    </a:cubicBezTo>
                    <a:cubicBezTo>
                      <a:pt x="12374" y="3596"/>
                      <a:pt x="12236" y="3596"/>
                      <a:pt x="12236" y="3457"/>
                    </a:cubicBezTo>
                    <a:cubicBezTo>
                      <a:pt x="12098" y="3319"/>
                      <a:pt x="11960" y="3008"/>
                      <a:pt x="11821" y="2870"/>
                    </a:cubicBezTo>
                    <a:lnTo>
                      <a:pt x="11821" y="2732"/>
                    </a:lnTo>
                    <a:lnTo>
                      <a:pt x="11649" y="2870"/>
                    </a:lnTo>
                    <a:cubicBezTo>
                      <a:pt x="11510" y="2870"/>
                      <a:pt x="11510" y="3008"/>
                      <a:pt x="11372" y="3008"/>
                    </a:cubicBezTo>
                    <a:cubicBezTo>
                      <a:pt x="11649" y="3596"/>
                      <a:pt x="11960" y="4183"/>
                      <a:pt x="12236" y="4736"/>
                    </a:cubicBezTo>
                    <a:cubicBezTo>
                      <a:pt x="12374" y="4909"/>
                      <a:pt x="12236" y="5186"/>
                      <a:pt x="12098" y="5324"/>
                    </a:cubicBezTo>
                    <a:cubicBezTo>
                      <a:pt x="12017" y="5364"/>
                      <a:pt x="11933" y="5381"/>
                      <a:pt x="11855" y="5381"/>
                    </a:cubicBezTo>
                    <a:cubicBezTo>
                      <a:pt x="11666" y="5381"/>
                      <a:pt x="11510" y="5283"/>
                      <a:pt x="11510" y="5186"/>
                    </a:cubicBezTo>
                    <a:cubicBezTo>
                      <a:pt x="11234" y="4598"/>
                      <a:pt x="10957" y="4183"/>
                      <a:pt x="10646" y="3596"/>
                    </a:cubicBezTo>
                    <a:cubicBezTo>
                      <a:pt x="10508" y="3872"/>
                      <a:pt x="10231" y="4045"/>
                      <a:pt x="10093" y="4322"/>
                    </a:cubicBezTo>
                    <a:cubicBezTo>
                      <a:pt x="10093" y="4322"/>
                      <a:pt x="9920" y="4322"/>
                      <a:pt x="9920" y="4460"/>
                    </a:cubicBezTo>
                    <a:lnTo>
                      <a:pt x="9782" y="4460"/>
                    </a:lnTo>
                    <a:cubicBezTo>
                      <a:pt x="9725" y="4517"/>
                      <a:pt x="9644" y="4551"/>
                      <a:pt x="9559" y="4551"/>
                    </a:cubicBezTo>
                    <a:cubicBezTo>
                      <a:pt x="9438" y="4551"/>
                      <a:pt x="9310" y="4484"/>
                      <a:pt x="9229" y="4322"/>
                    </a:cubicBezTo>
                    <a:cubicBezTo>
                      <a:pt x="9056" y="4183"/>
                      <a:pt x="8780" y="3872"/>
                      <a:pt x="8641" y="3734"/>
                    </a:cubicBezTo>
                    <a:cubicBezTo>
                      <a:pt x="7639" y="2732"/>
                      <a:pt x="6464" y="2006"/>
                      <a:pt x="5461" y="1142"/>
                    </a:cubicBezTo>
                    <a:lnTo>
                      <a:pt x="4908" y="1142"/>
                    </a:lnTo>
                    <a:cubicBezTo>
                      <a:pt x="3871" y="1453"/>
                      <a:pt x="3007" y="1867"/>
                      <a:pt x="2143" y="2455"/>
                    </a:cubicBezTo>
                    <a:cubicBezTo>
                      <a:pt x="1452" y="2870"/>
                      <a:pt x="726" y="3319"/>
                      <a:pt x="0" y="3734"/>
                    </a:cubicBezTo>
                    <a:cubicBezTo>
                      <a:pt x="588" y="3734"/>
                      <a:pt x="1141" y="4045"/>
                      <a:pt x="1590" y="4460"/>
                    </a:cubicBezTo>
                    <a:cubicBezTo>
                      <a:pt x="1728" y="4322"/>
                      <a:pt x="1867" y="4183"/>
                      <a:pt x="2005" y="4183"/>
                    </a:cubicBezTo>
                    <a:cubicBezTo>
                      <a:pt x="2005" y="4045"/>
                      <a:pt x="2143" y="4045"/>
                      <a:pt x="2316" y="4045"/>
                    </a:cubicBezTo>
                    <a:cubicBezTo>
                      <a:pt x="2454" y="4045"/>
                      <a:pt x="2592" y="4183"/>
                      <a:pt x="2592" y="4322"/>
                    </a:cubicBezTo>
                    <a:cubicBezTo>
                      <a:pt x="2731" y="4460"/>
                      <a:pt x="2731" y="4736"/>
                      <a:pt x="2454" y="4909"/>
                    </a:cubicBezTo>
                    <a:cubicBezTo>
                      <a:pt x="2316" y="5047"/>
                      <a:pt x="2143" y="5047"/>
                      <a:pt x="2005" y="5186"/>
                    </a:cubicBezTo>
                    <a:cubicBezTo>
                      <a:pt x="2454" y="6050"/>
                      <a:pt x="2869" y="6776"/>
                      <a:pt x="3318" y="7501"/>
                    </a:cubicBezTo>
                    <a:cubicBezTo>
                      <a:pt x="3457" y="7778"/>
                      <a:pt x="3733" y="7916"/>
                      <a:pt x="3871" y="8193"/>
                    </a:cubicBezTo>
                    <a:lnTo>
                      <a:pt x="4044" y="8193"/>
                    </a:lnTo>
                    <a:cubicBezTo>
                      <a:pt x="4044" y="8366"/>
                      <a:pt x="4182" y="8504"/>
                      <a:pt x="4182" y="8504"/>
                    </a:cubicBezTo>
                    <a:lnTo>
                      <a:pt x="4182" y="8642"/>
                    </a:lnTo>
                    <a:cubicBezTo>
                      <a:pt x="4321" y="8780"/>
                      <a:pt x="4459" y="8919"/>
                      <a:pt x="4459" y="9057"/>
                    </a:cubicBezTo>
                    <a:lnTo>
                      <a:pt x="4908" y="9057"/>
                    </a:lnTo>
                    <a:cubicBezTo>
                      <a:pt x="5047" y="9230"/>
                      <a:pt x="5047" y="9506"/>
                      <a:pt x="5047" y="9645"/>
                    </a:cubicBezTo>
                    <a:cubicBezTo>
                      <a:pt x="5185" y="9921"/>
                      <a:pt x="5323" y="10094"/>
                      <a:pt x="5600" y="10370"/>
                    </a:cubicBezTo>
                    <a:cubicBezTo>
                      <a:pt x="6049" y="9921"/>
                      <a:pt x="6637" y="9506"/>
                      <a:pt x="7051" y="9057"/>
                    </a:cubicBezTo>
                    <a:cubicBezTo>
                      <a:pt x="7190" y="8919"/>
                      <a:pt x="7328" y="8919"/>
                      <a:pt x="7328" y="8919"/>
                    </a:cubicBezTo>
                    <a:lnTo>
                      <a:pt x="7639" y="8919"/>
                    </a:lnTo>
                    <a:cubicBezTo>
                      <a:pt x="7915" y="9057"/>
                      <a:pt x="7915" y="9506"/>
                      <a:pt x="7777" y="9645"/>
                    </a:cubicBezTo>
                    <a:cubicBezTo>
                      <a:pt x="7190" y="10094"/>
                      <a:pt x="6775" y="10509"/>
                      <a:pt x="6187" y="10958"/>
                    </a:cubicBezTo>
                    <a:cubicBezTo>
                      <a:pt x="6325" y="11235"/>
                      <a:pt x="6464" y="11373"/>
                      <a:pt x="6775" y="11511"/>
                    </a:cubicBezTo>
                    <a:lnTo>
                      <a:pt x="7051" y="11511"/>
                    </a:lnTo>
                    <a:cubicBezTo>
                      <a:pt x="7190" y="11511"/>
                      <a:pt x="7190" y="11511"/>
                      <a:pt x="7328" y="11649"/>
                    </a:cubicBezTo>
                    <a:lnTo>
                      <a:pt x="7328" y="11960"/>
                    </a:lnTo>
                    <a:lnTo>
                      <a:pt x="7328" y="12099"/>
                    </a:lnTo>
                    <a:cubicBezTo>
                      <a:pt x="7328" y="12237"/>
                      <a:pt x="7328" y="12237"/>
                      <a:pt x="7501" y="12375"/>
                    </a:cubicBezTo>
                    <a:cubicBezTo>
                      <a:pt x="7501" y="12237"/>
                      <a:pt x="7639" y="12237"/>
                      <a:pt x="7777" y="12099"/>
                    </a:cubicBezTo>
                    <a:lnTo>
                      <a:pt x="8054" y="12099"/>
                    </a:lnTo>
                    <a:cubicBezTo>
                      <a:pt x="8192" y="12099"/>
                      <a:pt x="8192" y="12099"/>
                      <a:pt x="8365" y="12237"/>
                    </a:cubicBezTo>
                    <a:lnTo>
                      <a:pt x="8365" y="12513"/>
                    </a:lnTo>
                    <a:cubicBezTo>
                      <a:pt x="8365" y="12686"/>
                      <a:pt x="8365" y="12825"/>
                      <a:pt x="8192" y="12825"/>
                    </a:cubicBezTo>
                    <a:lnTo>
                      <a:pt x="8054" y="12963"/>
                    </a:lnTo>
                    <a:cubicBezTo>
                      <a:pt x="8192" y="13101"/>
                      <a:pt x="8503" y="13239"/>
                      <a:pt x="8641" y="13550"/>
                    </a:cubicBezTo>
                    <a:cubicBezTo>
                      <a:pt x="8780" y="13378"/>
                      <a:pt x="8780" y="13378"/>
                      <a:pt x="8918" y="13239"/>
                    </a:cubicBezTo>
                    <a:lnTo>
                      <a:pt x="9056" y="13239"/>
                    </a:lnTo>
                    <a:cubicBezTo>
                      <a:pt x="9229" y="13239"/>
                      <a:pt x="9367" y="13239"/>
                      <a:pt x="9505" y="13378"/>
                    </a:cubicBezTo>
                    <a:lnTo>
                      <a:pt x="9505" y="13827"/>
                    </a:lnTo>
                    <a:cubicBezTo>
                      <a:pt x="9505" y="13827"/>
                      <a:pt x="9505" y="13965"/>
                      <a:pt x="9367" y="14103"/>
                    </a:cubicBezTo>
                    <a:cubicBezTo>
                      <a:pt x="9367" y="14242"/>
                      <a:pt x="9505" y="14415"/>
                      <a:pt x="9644" y="14415"/>
                    </a:cubicBezTo>
                    <a:lnTo>
                      <a:pt x="9920" y="14415"/>
                    </a:lnTo>
                    <a:cubicBezTo>
                      <a:pt x="10093" y="14415"/>
                      <a:pt x="10231" y="14415"/>
                      <a:pt x="10231" y="14553"/>
                    </a:cubicBezTo>
                    <a:cubicBezTo>
                      <a:pt x="10370" y="14553"/>
                      <a:pt x="10370" y="14691"/>
                      <a:pt x="10370" y="14829"/>
                    </a:cubicBezTo>
                    <a:lnTo>
                      <a:pt x="10370" y="14968"/>
                    </a:lnTo>
                    <a:cubicBezTo>
                      <a:pt x="10508" y="15106"/>
                      <a:pt x="10508" y="15279"/>
                      <a:pt x="10646" y="15279"/>
                    </a:cubicBezTo>
                    <a:cubicBezTo>
                      <a:pt x="10784" y="15417"/>
                      <a:pt x="10784" y="15417"/>
                      <a:pt x="10784" y="15555"/>
                    </a:cubicBezTo>
                    <a:cubicBezTo>
                      <a:pt x="11372" y="15106"/>
                      <a:pt x="11821" y="14691"/>
                      <a:pt x="12236" y="14415"/>
                    </a:cubicBezTo>
                    <a:cubicBezTo>
                      <a:pt x="12374" y="14242"/>
                      <a:pt x="12374" y="14242"/>
                      <a:pt x="12513" y="14242"/>
                    </a:cubicBezTo>
                    <a:lnTo>
                      <a:pt x="12685" y="14242"/>
                    </a:lnTo>
                    <a:cubicBezTo>
                      <a:pt x="12685" y="14242"/>
                      <a:pt x="12824" y="14415"/>
                      <a:pt x="12824" y="14553"/>
                    </a:cubicBezTo>
                    <a:cubicBezTo>
                      <a:pt x="12962" y="14553"/>
                      <a:pt x="12962" y="14691"/>
                      <a:pt x="12962" y="14829"/>
                    </a:cubicBezTo>
                    <a:cubicBezTo>
                      <a:pt x="12962" y="14968"/>
                      <a:pt x="12824" y="14968"/>
                      <a:pt x="12685" y="15106"/>
                    </a:cubicBezTo>
                    <a:cubicBezTo>
                      <a:pt x="12374" y="15417"/>
                      <a:pt x="11960" y="15693"/>
                      <a:pt x="11510" y="15970"/>
                    </a:cubicBezTo>
                    <a:cubicBezTo>
                      <a:pt x="13100" y="17422"/>
                      <a:pt x="14829" y="18735"/>
                      <a:pt x="16419" y="20014"/>
                    </a:cubicBezTo>
                    <a:cubicBezTo>
                      <a:pt x="16833" y="19738"/>
                      <a:pt x="17283" y="19426"/>
                      <a:pt x="17559" y="19150"/>
                    </a:cubicBezTo>
                    <a:lnTo>
                      <a:pt x="18009" y="19150"/>
                    </a:lnTo>
                    <a:cubicBezTo>
                      <a:pt x="18147" y="19150"/>
                      <a:pt x="18147" y="19288"/>
                      <a:pt x="18285" y="19288"/>
                    </a:cubicBezTo>
                    <a:lnTo>
                      <a:pt x="18285" y="19738"/>
                    </a:lnTo>
                    <a:cubicBezTo>
                      <a:pt x="18285" y="19738"/>
                      <a:pt x="18147" y="19876"/>
                      <a:pt x="18147" y="20014"/>
                    </a:cubicBezTo>
                    <a:cubicBezTo>
                      <a:pt x="17870" y="20152"/>
                      <a:pt x="17421" y="20463"/>
                      <a:pt x="17144" y="20602"/>
                    </a:cubicBezTo>
                    <a:cubicBezTo>
                      <a:pt x="18562" y="21742"/>
                      <a:pt x="19875" y="22745"/>
                      <a:pt x="21154" y="23920"/>
                    </a:cubicBezTo>
                    <a:cubicBezTo>
                      <a:pt x="21603" y="24335"/>
                      <a:pt x="21880" y="24611"/>
                      <a:pt x="22329" y="24922"/>
                    </a:cubicBezTo>
                    <a:cubicBezTo>
                      <a:pt x="22329" y="24922"/>
                      <a:pt x="22329" y="24784"/>
                      <a:pt x="22467" y="24784"/>
                    </a:cubicBezTo>
                    <a:cubicBezTo>
                      <a:pt x="22606" y="24611"/>
                      <a:pt x="22744" y="24473"/>
                      <a:pt x="22882" y="24335"/>
                    </a:cubicBezTo>
                    <a:cubicBezTo>
                      <a:pt x="23055" y="24196"/>
                      <a:pt x="23193" y="24196"/>
                      <a:pt x="23193" y="24196"/>
                    </a:cubicBezTo>
                    <a:lnTo>
                      <a:pt x="23332" y="24196"/>
                    </a:lnTo>
                    <a:cubicBezTo>
                      <a:pt x="23332" y="24196"/>
                      <a:pt x="23470" y="24196"/>
                      <a:pt x="23608" y="24335"/>
                    </a:cubicBezTo>
                    <a:cubicBezTo>
                      <a:pt x="23608" y="24335"/>
                      <a:pt x="23746" y="24473"/>
                      <a:pt x="23746" y="24611"/>
                    </a:cubicBezTo>
                    <a:cubicBezTo>
                      <a:pt x="23746" y="24784"/>
                      <a:pt x="23608" y="24922"/>
                      <a:pt x="23608" y="24922"/>
                    </a:cubicBezTo>
                    <a:cubicBezTo>
                      <a:pt x="23332" y="25061"/>
                      <a:pt x="23193" y="25337"/>
                      <a:pt x="22882" y="25475"/>
                    </a:cubicBezTo>
                    <a:cubicBezTo>
                      <a:pt x="23193" y="25786"/>
                      <a:pt x="23470" y="25925"/>
                      <a:pt x="23608" y="26201"/>
                    </a:cubicBezTo>
                    <a:cubicBezTo>
                      <a:pt x="24472" y="27065"/>
                      <a:pt x="25198" y="27791"/>
                      <a:pt x="25924" y="28655"/>
                    </a:cubicBezTo>
                    <a:cubicBezTo>
                      <a:pt x="26339" y="29105"/>
                      <a:pt x="26788" y="29658"/>
                      <a:pt x="27376" y="30245"/>
                    </a:cubicBezTo>
                    <a:cubicBezTo>
                      <a:pt x="27652" y="29969"/>
                      <a:pt x="27929" y="29658"/>
                      <a:pt x="28240" y="29519"/>
                    </a:cubicBezTo>
                    <a:cubicBezTo>
                      <a:pt x="28516" y="29243"/>
                      <a:pt x="28793" y="29105"/>
                      <a:pt x="28931" y="28794"/>
                    </a:cubicBezTo>
                    <a:cubicBezTo>
                      <a:pt x="29104" y="28794"/>
                      <a:pt x="29242" y="28655"/>
                      <a:pt x="29242" y="28655"/>
                    </a:cubicBezTo>
                    <a:cubicBezTo>
                      <a:pt x="29380" y="28655"/>
                      <a:pt x="29519" y="28794"/>
                      <a:pt x="29519" y="28794"/>
                    </a:cubicBezTo>
                    <a:cubicBezTo>
                      <a:pt x="29795" y="28932"/>
                      <a:pt x="29795" y="29243"/>
                      <a:pt x="29657" y="29381"/>
                    </a:cubicBezTo>
                    <a:cubicBezTo>
                      <a:pt x="29104" y="29969"/>
                      <a:pt x="28516" y="30384"/>
                      <a:pt x="27929" y="30833"/>
                    </a:cubicBezTo>
                    <a:cubicBezTo>
                      <a:pt x="28378" y="31386"/>
                      <a:pt x="28931" y="31974"/>
                      <a:pt x="29519" y="32388"/>
                    </a:cubicBezTo>
                    <a:lnTo>
                      <a:pt x="29657" y="32388"/>
                    </a:lnTo>
                    <a:cubicBezTo>
                      <a:pt x="29795" y="32388"/>
                      <a:pt x="29968" y="32561"/>
                      <a:pt x="30106" y="32699"/>
                    </a:cubicBezTo>
                    <a:lnTo>
                      <a:pt x="30106" y="32976"/>
                    </a:lnTo>
                    <a:lnTo>
                      <a:pt x="30245" y="33114"/>
                    </a:lnTo>
                    <a:cubicBezTo>
                      <a:pt x="30383" y="33252"/>
                      <a:pt x="30659" y="33425"/>
                      <a:pt x="30832" y="33564"/>
                    </a:cubicBezTo>
                    <a:cubicBezTo>
                      <a:pt x="30832" y="33564"/>
                      <a:pt x="30970" y="33564"/>
                      <a:pt x="30970" y="33702"/>
                    </a:cubicBezTo>
                    <a:lnTo>
                      <a:pt x="31109" y="33702"/>
                    </a:lnTo>
                    <a:cubicBezTo>
                      <a:pt x="31385" y="34117"/>
                      <a:pt x="31835" y="34428"/>
                      <a:pt x="32388" y="34566"/>
                    </a:cubicBezTo>
                    <a:cubicBezTo>
                      <a:pt x="32560" y="34704"/>
                      <a:pt x="32837" y="34842"/>
                      <a:pt x="33113" y="34842"/>
                    </a:cubicBezTo>
                    <a:cubicBezTo>
                      <a:pt x="33425" y="34566"/>
                      <a:pt x="33839" y="34428"/>
                      <a:pt x="34289" y="34117"/>
                    </a:cubicBezTo>
                    <a:lnTo>
                      <a:pt x="34703" y="34117"/>
                    </a:lnTo>
                    <a:cubicBezTo>
                      <a:pt x="34703" y="34289"/>
                      <a:pt x="34842" y="34289"/>
                      <a:pt x="34842" y="34428"/>
                    </a:cubicBezTo>
                    <a:cubicBezTo>
                      <a:pt x="34980" y="34566"/>
                      <a:pt x="34842" y="34704"/>
                      <a:pt x="34842" y="34842"/>
                    </a:cubicBezTo>
                    <a:cubicBezTo>
                      <a:pt x="34842" y="34842"/>
                      <a:pt x="34703" y="34981"/>
                      <a:pt x="34565" y="34981"/>
                    </a:cubicBezTo>
                    <a:lnTo>
                      <a:pt x="35568" y="34981"/>
                    </a:lnTo>
                    <a:cubicBezTo>
                      <a:pt x="36017" y="34981"/>
                      <a:pt x="36293" y="34981"/>
                      <a:pt x="36570" y="34842"/>
                    </a:cubicBezTo>
                    <a:cubicBezTo>
                      <a:pt x="37019" y="34704"/>
                      <a:pt x="37296" y="34428"/>
                      <a:pt x="37572" y="34289"/>
                    </a:cubicBezTo>
                    <a:cubicBezTo>
                      <a:pt x="37572" y="34289"/>
                      <a:pt x="37572" y="34117"/>
                      <a:pt x="37434" y="34117"/>
                    </a:cubicBezTo>
                    <a:cubicBezTo>
                      <a:pt x="37158" y="34117"/>
                      <a:pt x="36881" y="33840"/>
                      <a:pt x="36708" y="33702"/>
                    </a:cubicBezTo>
                    <a:cubicBezTo>
                      <a:pt x="36570" y="33564"/>
                      <a:pt x="36570" y="33425"/>
                      <a:pt x="36432" y="33252"/>
                    </a:cubicBezTo>
                    <a:cubicBezTo>
                      <a:pt x="36155" y="32838"/>
                      <a:pt x="36155" y="32250"/>
                      <a:pt x="36293" y="31835"/>
                    </a:cubicBezTo>
                    <a:cubicBezTo>
                      <a:pt x="36432" y="31248"/>
                      <a:pt x="36881" y="30971"/>
                      <a:pt x="37158" y="30660"/>
                    </a:cubicBezTo>
                    <a:cubicBezTo>
                      <a:pt x="36708" y="30245"/>
                      <a:pt x="36293" y="29969"/>
                      <a:pt x="35844" y="29519"/>
                    </a:cubicBezTo>
                    <a:cubicBezTo>
                      <a:pt x="35706" y="29381"/>
                      <a:pt x="35706" y="29243"/>
                      <a:pt x="35706" y="29105"/>
                    </a:cubicBezTo>
                    <a:cubicBezTo>
                      <a:pt x="35706" y="29105"/>
                      <a:pt x="35844" y="28932"/>
                      <a:pt x="35844" y="28794"/>
                    </a:cubicBezTo>
                    <a:lnTo>
                      <a:pt x="36017" y="28794"/>
                    </a:lnTo>
                    <a:cubicBezTo>
                      <a:pt x="36017" y="28517"/>
                      <a:pt x="36155" y="28241"/>
                      <a:pt x="36293" y="28068"/>
                    </a:cubicBezTo>
                    <a:cubicBezTo>
                      <a:pt x="36432" y="27929"/>
                      <a:pt x="36570" y="27791"/>
                      <a:pt x="36708" y="27515"/>
                    </a:cubicBezTo>
                    <a:cubicBezTo>
                      <a:pt x="36017" y="26927"/>
                      <a:pt x="35153" y="26063"/>
                      <a:pt x="34703" y="25061"/>
                    </a:cubicBezTo>
                    <a:cubicBezTo>
                      <a:pt x="34565" y="24922"/>
                      <a:pt x="34565" y="24611"/>
                      <a:pt x="34842" y="24473"/>
                    </a:cubicBezTo>
                    <a:lnTo>
                      <a:pt x="34980" y="24473"/>
                    </a:lnTo>
                    <a:cubicBezTo>
                      <a:pt x="35153" y="24473"/>
                      <a:pt x="35291" y="24473"/>
                      <a:pt x="35429" y="24611"/>
                    </a:cubicBezTo>
                    <a:cubicBezTo>
                      <a:pt x="35568" y="24922"/>
                      <a:pt x="35706" y="25199"/>
                      <a:pt x="36017" y="25475"/>
                    </a:cubicBezTo>
                    <a:cubicBezTo>
                      <a:pt x="36293" y="25925"/>
                      <a:pt x="36881" y="26512"/>
                      <a:pt x="37296" y="26927"/>
                    </a:cubicBezTo>
                    <a:cubicBezTo>
                      <a:pt x="37434" y="26789"/>
                      <a:pt x="37572" y="26651"/>
                      <a:pt x="37572" y="26512"/>
                    </a:cubicBezTo>
                    <a:cubicBezTo>
                      <a:pt x="37434" y="26512"/>
                      <a:pt x="37296" y="26339"/>
                      <a:pt x="37296" y="26339"/>
                    </a:cubicBezTo>
                    <a:cubicBezTo>
                      <a:pt x="37019" y="26201"/>
                      <a:pt x="37019" y="25925"/>
                      <a:pt x="37158" y="25786"/>
                    </a:cubicBezTo>
                    <a:cubicBezTo>
                      <a:pt x="37158" y="25648"/>
                      <a:pt x="37296" y="25475"/>
                      <a:pt x="37434" y="25475"/>
                    </a:cubicBezTo>
                    <a:lnTo>
                      <a:pt x="37745" y="25475"/>
                    </a:lnTo>
                    <a:cubicBezTo>
                      <a:pt x="37883" y="25648"/>
                      <a:pt x="37883" y="25786"/>
                      <a:pt x="38022" y="25786"/>
                    </a:cubicBezTo>
                    <a:cubicBezTo>
                      <a:pt x="38160" y="25648"/>
                      <a:pt x="38160" y="25475"/>
                      <a:pt x="38298" y="25475"/>
                    </a:cubicBezTo>
                    <a:cubicBezTo>
                      <a:pt x="38160" y="25337"/>
                      <a:pt x="38022" y="25337"/>
                      <a:pt x="37883" y="25337"/>
                    </a:cubicBezTo>
                    <a:cubicBezTo>
                      <a:pt x="37745" y="25199"/>
                      <a:pt x="37572" y="25061"/>
                      <a:pt x="37572" y="24784"/>
                    </a:cubicBezTo>
                    <a:cubicBezTo>
                      <a:pt x="37572" y="24611"/>
                      <a:pt x="37883" y="24473"/>
                      <a:pt x="38022" y="24473"/>
                    </a:cubicBezTo>
                    <a:lnTo>
                      <a:pt x="38160" y="24473"/>
                    </a:lnTo>
                    <a:cubicBezTo>
                      <a:pt x="38298" y="24473"/>
                      <a:pt x="38436" y="24611"/>
                      <a:pt x="38748" y="24611"/>
                    </a:cubicBezTo>
                    <a:cubicBezTo>
                      <a:pt x="38748" y="24473"/>
                      <a:pt x="38886" y="24335"/>
                      <a:pt x="38886" y="24196"/>
                    </a:cubicBezTo>
                    <a:cubicBezTo>
                      <a:pt x="38748" y="24196"/>
                      <a:pt x="38436" y="24196"/>
                      <a:pt x="38298" y="24058"/>
                    </a:cubicBezTo>
                    <a:cubicBezTo>
                      <a:pt x="38022" y="24058"/>
                      <a:pt x="37883" y="23747"/>
                      <a:pt x="38022" y="23471"/>
                    </a:cubicBezTo>
                    <a:cubicBezTo>
                      <a:pt x="38022" y="23332"/>
                      <a:pt x="38160" y="23194"/>
                      <a:pt x="38436" y="23194"/>
                    </a:cubicBezTo>
                    <a:lnTo>
                      <a:pt x="38609" y="23194"/>
                    </a:lnTo>
                    <a:cubicBezTo>
                      <a:pt x="38748" y="23332"/>
                      <a:pt x="39024" y="23332"/>
                      <a:pt x="39162" y="23471"/>
                    </a:cubicBezTo>
                    <a:lnTo>
                      <a:pt x="39162" y="23332"/>
                    </a:lnTo>
                    <a:cubicBezTo>
                      <a:pt x="39301" y="23056"/>
                      <a:pt x="39301" y="22883"/>
                      <a:pt x="39473" y="22606"/>
                    </a:cubicBezTo>
                    <a:cubicBezTo>
                      <a:pt x="38886" y="22330"/>
                      <a:pt x="38436" y="22192"/>
                      <a:pt x="38022" y="21881"/>
                    </a:cubicBezTo>
                    <a:cubicBezTo>
                      <a:pt x="37434" y="21604"/>
                      <a:pt x="37019" y="21328"/>
                      <a:pt x="36570" y="21155"/>
                    </a:cubicBezTo>
                    <a:cubicBezTo>
                      <a:pt x="36293" y="21016"/>
                      <a:pt x="36293" y="20740"/>
                      <a:pt x="36432" y="20463"/>
                    </a:cubicBezTo>
                    <a:cubicBezTo>
                      <a:pt x="36432" y="20291"/>
                      <a:pt x="36570" y="20291"/>
                      <a:pt x="36708" y="20291"/>
                    </a:cubicBezTo>
                    <a:lnTo>
                      <a:pt x="37019" y="20291"/>
                    </a:lnTo>
                    <a:cubicBezTo>
                      <a:pt x="37883" y="20878"/>
                      <a:pt x="38748" y="21328"/>
                      <a:pt x="39612" y="21742"/>
                    </a:cubicBezTo>
                    <a:cubicBezTo>
                      <a:pt x="39612" y="21328"/>
                      <a:pt x="39612" y="20878"/>
                      <a:pt x="39750" y="20463"/>
                    </a:cubicBezTo>
                    <a:lnTo>
                      <a:pt x="39612" y="20463"/>
                    </a:lnTo>
                    <a:cubicBezTo>
                      <a:pt x="39473" y="20291"/>
                      <a:pt x="39473" y="20291"/>
                      <a:pt x="39301" y="20291"/>
                    </a:cubicBezTo>
                    <a:lnTo>
                      <a:pt x="39162" y="20291"/>
                    </a:lnTo>
                    <a:cubicBezTo>
                      <a:pt x="38886" y="20291"/>
                      <a:pt x="38609" y="20291"/>
                      <a:pt x="38609" y="20014"/>
                    </a:cubicBezTo>
                    <a:cubicBezTo>
                      <a:pt x="38436" y="19738"/>
                      <a:pt x="38609" y="19599"/>
                      <a:pt x="38886" y="19426"/>
                    </a:cubicBezTo>
                    <a:lnTo>
                      <a:pt x="39473" y="19426"/>
                    </a:lnTo>
                    <a:cubicBezTo>
                      <a:pt x="39612" y="19426"/>
                      <a:pt x="39612" y="19426"/>
                      <a:pt x="39750" y="19599"/>
                    </a:cubicBezTo>
                    <a:lnTo>
                      <a:pt x="39750" y="18735"/>
                    </a:lnTo>
                    <a:cubicBezTo>
                      <a:pt x="39612" y="18735"/>
                      <a:pt x="39473" y="18562"/>
                      <a:pt x="39473" y="18562"/>
                    </a:cubicBezTo>
                    <a:lnTo>
                      <a:pt x="39301" y="18562"/>
                    </a:lnTo>
                    <a:cubicBezTo>
                      <a:pt x="39162" y="18562"/>
                      <a:pt x="39024" y="18562"/>
                      <a:pt x="39024" y="18424"/>
                    </a:cubicBezTo>
                    <a:cubicBezTo>
                      <a:pt x="38886" y="18424"/>
                      <a:pt x="38886" y="18286"/>
                      <a:pt x="38886" y="18148"/>
                    </a:cubicBezTo>
                    <a:cubicBezTo>
                      <a:pt x="38886" y="18009"/>
                      <a:pt x="38886" y="17871"/>
                      <a:pt x="39024" y="17871"/>
                    </a:cubicBezTo>
                    <a:cubicBezTo>
                      <a:pt x="39024" y="17698"/>
                      <a:pt x="39162" y="17698"/>
                      <a:pt x="39301" y="17698"/>
                    </a:cubicBezTo>
                    <a:cubicBezTo>
                      <a:pt x="39473" y="17698"/>
                      <a:pt x="39612" y="17698"/>
                      <a:pt x="39750" y="17871"/>
                    </a:cubicBezTo>
                    <a:lnTo>
                      <a:pt x="39750" y="16834"/>
                    </a:lnTo>
                    <a:cubicBezTo>
                      <a:pt x="39612" y="17007"/>
                      <a:pt x="39301" y="17007"/>
                      <a:pt x="39162" y="17007"/>
                    </a:cubicBezTo>
                    <a:cubicBezTo>
                      <a:pt x="39024" y="17007"/>
                      <a:pt x="38748" y="16696"/>
                      <a:pt x="38748" y="16558"/>
                    </a:cubicBezTo>
                    <a:cubicBezTo>
                      <a:pt x="38748" y="16281"/>
                      <a:pt x="39024" y="16143"/>
                      <a:pt x="39162" y="16143"/>
                    </a:cubicBezTo>
                    <a:cubicBezTo>
                      <a:pt x="39301" y="16143"/>
                      <a:pt x="39473" y="15970"/>
                      <a:pt x="39612" y="15970"/>
                    </a:cubicBezTo>
                    <a:lnTo>
                      <a:pt x="39612" y="15417"/>
                    </a:lnTo>
                    <a:lnTo>
                      <a:pt x="39301" y="15417"/>
                    </a:lnTo>
                    <a:cubicBezTo>
                      <a:pt x="39162" y="15417"/>
                      <a:pt x="39024" y="15555"/>
                      <a:pt x="38748" y="15555"/>
                    </a:cubicBezTo>
                    <a:cubicBezTo>
                      <a:pt x="38609" y="15555"/>
                      <a:pt x="38298" y="15417"/>
                      <a:pt x="38298" y="15279"/>
                    </a:cubicBezTo>
                    <a:cubicBezTo>
                      <a:pt x="38160" y="14968"/>
                      <a:pt x="38298" y="14829"/>
                      <a:pt x="38609" y="14691"/>
                    </a:cubicBezTo>
                    <a:cubicBezTo>
                      <a:pt x="38886" y="14553"/>
                      <a:pt x="39162" y="14553"/>
                      <a:pt x="39473" y="14553"/>
                    </a:cubicBezTo>
                    <a:cubicBezTo>
                      <a:pt x="39473" y="14242"/>
                      <a:pt x="39301" y="13965"/>
                      <a:pt x="39301" y="13689"/>
                    </a:cubicBezTo>
                    <a:lnTo>
                      <a:pt x="39162" y="13689"/>
                    </a:lnTo>
                    <a:cubicBezTo>
                      <a:pt x="38609" y="13827"/>
                      <a:pt x="38022" y="13965"/>
                      <a:pt x="37434" y="14103"/>
                    </a:cubicBezTo>
                    <a:cubicBezTo>
                      <a:pt x="37158" y="14103"/>
                      <a:pt x="36881" y="13965"/>
                      <a:pt x="36881" y="13827"/>
                    </a:cubicBezTo>
                    <a:cubicBezTo>
                      <a:pt x="36881" y="13550"/>
                      <a:pt x="37019" y="13239"/>
                      <a:pt x="37158" y="13239"/>
                    </a:cubicBezTo>
                    <a:cubicBezTo>
                      <a:pt x="37745" y="13101"/>
                      <a:pt x="38436" y="12963"/>
                      <a:pt x="39024" y="12825"/>
                    </a:cubicBezTo>
                    <a:cubicBezTo>
                      <a:pt x="39024" y="12686"/>
                      <a:pt x="39024" y="12686"/>
                      <a:pt x="38886" y="12513"/>
                    </a:cubicBezTo>
                    <a:lnTo>
                      <a:pt x="38886" y="12237"/>
                    </a:lnTo>
                    <a:cubicBezTo>
                      <a:pt x="38748" y="12375"/>
                      <a:pt x="38609" y="12375"/>
                      <a:pt x="38609" y="12513"/>
                    </a:cubicBezTo>
                    <a:cubicBezTo>
                      <a:pt x="38516" y="12565"/>
                      <a:pt x="38426" y="12586"/>
                      <a:pt x="38346" y="12586"/>
                    </a:cubicBezTo>
                    <a:cubicBezTo>
                      <a:pt x="38158" y="12586"/>
                      <a:pt x="38022" y="12472"/>
                      <a:pt x="38022" y="12375"/>
                    </a:cubicBezTo>
                    <a:cubicBezTo>
                      <a:pt x="37883" y="12237"/>
                      <a:pt x="37883" y="12099"/>
                      <a:pt x="37883" y="11960"/>
                    </a:cubicBezTo>
                    <a:cubicBezTo>
                      <a:pt x="37948" y="11896"/>
                      <a:pt x="37982" y="11861"/>
                      <a:pt x="38015" y="11826"/>
                    </a:cubicBezTo>
                    <a:lnTo>
                      <a:pt x="38015" y="11826"/>
                    </a:lnTo>
                    <a:cubicBezTo>
                      <a:pt x="37938" y="11863"/>
                      <a:pt x="37859" y="11879"/>
                      <a:pt x="37781" y="11879"/>
                    </a:cubicBezTo>
                    <a:cubicBezTo>
                      <a:pt x="37582" y="11879"/>
                      <a:pt x="37395" y="11773"/>
                      <a:pt x="37296" y="11649"/>
                    </a:cubicBezTo>
                    <a:cubicBezTo>
                      <a:pt x="37158" y="11373"/>
                      <a:pt x="37296" y="11096"/>
                      <a:pt x="37434" y="10958"/>
                    </a:cubicBezTo>
                    <a:cubicBezTo>
                      <a:pt x="37745" y="10785"/>
                      <a:pt x="37883" y="10785"/>
                      <a:pt x="38022" y="10647"/>
                    </a:cubicBezTo>
                    <a:cubicBezTo>
                      <a:pt x="38022" y="10509"/>
                      <a:pt x="37883" y="10370"/>
                      <a:pt x="37883" y="10232"/>
                    </a:cubicBezTo>
                    <a:cubicBezTo>
                      <a:pt x="37745" y="10370"/>
                      <a:pt x="37434" y="10509"/>
                      <a:pt x="37296" y="10647"/>
                    </a:cubicBezTo>
                    <a:cubicBezTo>
                      <a:pt x="37255" y="10687"/>
                      <a:pt x="37203" y="10704"/>
                      <a:pt x="37145" y="10704"/>
                    </a:cubicBezTo>
                    <a:cubicBezTo>
                      <a:pt x="37005" y="10704"/>
                      <a:pt x="36830" y="10606"/>
                      <a:pt x="36708" y="10509"/>
                    </a:cubicBezTo>
                    <a:cubicBezTo>
                      <a:pt x="36570" y="10232"/>
                      <a:pt x="36708" y="9921"/>
                      <a:pt x="36881" y="9783"/>
                    </a:cubicBezTo>
                    <a:cubicBezTo>
                      <a:pt x="37019" y="9783"/>
                      <a:pt x="37296" y="9645"/>
                      <a:pt x="37434" y="9506"/>
                    </a:cubicBezTo>
                    <a:cubicBezTo>
                      <a:pt x="37296" y="9368"/>
                      <a:pt x="37296" y="9368"/>
                      <a:pt x="37158" y="9230"/>
                    </a:cubicBezTo>
                    <a:cubicBezTo>
                      <a:pt x="37019" y="9230"/>
                      <a:pt x="36881" y="9368"/>
                      <a:pt x="36708" y="9368"/>
                    </a:cubicBezTo>
                    <a:cubicBezTo>
                      <a:pt x="36570" y="9368"/>
                      <a:pt x="36570" y="9506"/>
                      <a:pt x="36570" y="9506"/>
                    </a:cubicBezTo>
                    <a:cubicBezTo>
                      <a:pt x="36293" y="9506"/>
                      <a:pt x="36017" y="9506"/>
                      <a:pt x="36017" y="9368"/>
                    </a:cubicBezTo>
                    <a:cubicBezTo>
                      <a:pt x="35844" y="9057"/>
                      <a:pt x="35844" y="8780"/>
                      <a:pt x="36155" y="8642"/>
                    </a:cubicBezTo>
                    <a:cubicBezTo>
                      <a:pt x="36293" y="8642"/>
                      <a:pt x="36432" y="8504"/>
                      <a:pt x="36708" y="8504"/>
                    </a:cubicBezTo>
                    <a:cubicBezTo>
                      <a:pt x="36570" y="8366"/>
                      <a:pt x="36432" y="8055"/>
                      <a:pt x="36293" y="7916"/>
                    </a:cubicBezTo>
                    <a:cubicBezTo>
                      <a:pt x="35568" y="8504"/>
                      <a:pt x="34980" y="9057"/>
                      <a:pt x="34427" y="9506"/>
                    </a:cubicBezTo>
                    <a:cubicBezTo>
                      <a:pt x="34289" y="9645"/>
                      <a:pt x="34116" y="9645"/>
                      <a:pt x="34116" y="9645"/>
                    </a:cubicBezTo>
                    <a:cubicBezTo>
                      <a:pt x="33978" y="9645"/>
                      <a:pt x="33839" y="9645"/>
                      <a:pt x="33701" y="9506"/>
                    </a:cubicBezTo>
                    <a:cubicBezTo>
                      <a:pt x="33563" y="9368"/>
                      <a:pt x="33563" y="9057"/>
                      <a:pt x="33701" y="8919"/>
                    </a:cubicBezTo>
                    <a:cubicBezTo>
                      <a:pt x="34427" y="8366"/>
                      <a:pt x="34980" y="7778"/>
                      <a:pt x="35706" y="7329"/>
                    </a:cubicBezTo>
                    <a:cubicBezTo>
                      <a:pt x="35568" y="7190"/>
                      <a:pt x="35429" y="6914"/>
                      <a:pt x="35291" y="6776"/>
                    </a:cubicBezTo>
                    <a:cubicBezTo>
                      <a:pt x="35153" y="6914"/>
                      <a:pt x="35153" y="7052"/>
                      <a:pt x="34980" y="7190"/>
                    </a:cubicBezTo>
                    <a:cubicBezTo>
                      <a:pt x="34901" y="7369"/>
                      <a:pt x="34776" y="7445"/>
                      <a:pt x="34658" y="7445"/>
                    </a:cubicBezTo>
                    <a:cubicBezTo>
                      <a:pt x="34570" y="7445"/>
                      <a:pt x="34486" y="7402"/>
                      <a:pt x="34427" y="7329"/>
                    </a:cubicBezTo>
                    <a:cubicBezTo>
                      <a:pt x="34116" y="7190"/>
                      <a:pt x="34116" y="6914"/>
                      <a:pt x="34289" y="6776"/>
                    </a:cubicBezTo>
                    <a:cubicBezTo>
                      <a:pt x="34289" y="6637"/>
                      <a:pt x="34427" y="6326"/>
                      <a:pt x="34565" y="6188"/>
                    </a:cubicBezTo>
                    <a:lnTo>
                      <a:pt x="34703" y="6188"/>
                    </a:lnTo>
                    <a:cubicBezTo>
                      <a:pt x="34565" y="6188"/>
                      <a:pt x="34565" y="6050"/>
                      <a:pt x="34565" y="6050"/>
                    </a:cubicBezTo>
                    <a:cubicBezTo>
                      <a:pt x="34427" y="6188"/>
                      <a:pt x="34289" y="6465"/>
                      <a:pt x="34116" y="6637"/>
                    </a:cubicBezTo>
                    <a:cubicBezTo>
                      <a:pt x="34116" y="6637"/>
                      <a:pt x="33978" y="6776"/>
                      <a:pt x="33839" y="6776"/>
                    </a:cubicBezTo>
                    <a:cubicBezTo>
                      <a:pt x="33701" y="6776"/>
                      <a:pt x="33701" y="6637"/>
                      <a:pt x="33563" y="6637"/>
                    </a:cubicBezTo>
                    <a:cubicBezTo>
                      <a:pt x="33425" y="6465"/>
                      <a:pt x="33425" y="6326"/>
                      <a:pt x="33425" y="6188"/>
                    </a:cubicBezTo>
                    <a:cubicBezTo>
                      <a:pt x="33425" y="6188"/>
                      <a:pt x="33563" y="6050"/>
                      <a:pt x="33563" y="5912"/>
                    </a:cubicBezTo>
                    <a:lnTo>
                      <a:pt x="33701" y="5912"/>
                    </a:lnTo>
                    <a:cubicBezTo>
                      <a:pt x="33701" y="5773"/>
                      <a:pt x="33839" y="5600"/>
                      <a:pt x="33839" y="5462"/>
                    </a:cubicBezTo>
                    <a:cubicBezTo>
                      <a:pt x="33839" y="5324"/>
                      <a:pt x="33701" y="5324"/>
                      <a:pt x="33563" y="5186"/>
                    </a:cubicBezTo>
                    <a:cubicBezTo>
                      <a:pt x="33425" y="5462"/>
                      <a:pt x="33113" y="5773"/>
                      <a:pt x="32837" y="6050"/>
                    </a:cubicBezTo>
                    <a:cubicBezTo>
                      <a:pt x="32768" y="6119"/>
                      <a:pt x="32655" y="6153"/>
                      <a:pt x="32543" y="6153"/>
                    </a:cubicBezTo>
                    <a:cubicBezTo>
                      <a:pt x="32431" y="6153"/>
                      <a:pt x="32318" y="6119"/>
                      <a:pt x="32249" y="6050"/>
                    </a:cubicBezTo>
                    <a:cubicBezTo>
                      <a:pt x="31973" y="5912"/>
                      <a:pt x="32111" y="5600"/>
                      <a:pt x="32249" y="5462"/>
                    </a:cubicBezTo>
                    <a:cubicBezTo>
                      <a:pt x="32388" y="5186"/>
                      <a:pt x="32699" y="4909"/>
                      <a:pt x="32975" y="4598"/>
                    </a:cubicBezTo>
                    <a:cubicBezTo>
                      <a:pt x="32837" y="4460"/>
                      <a:pt x="32699" y="4322"/>
                      <a:pt x="32388" y="4183"/>
                    </a:cubicBezTo>
                    <a:lnTo>
                      <a:pt x="32388" y="4322"/>
                    </a:lnTo>
                    <a:cubicBezTo>
                      <a:pt x="32249" y="4460"/>
                      <a:pt x="32111" y="4736"/>
                      <a:pt x="32111" y="4909"/>
                    </a:cubicBezTo>
                    <a:cubicBezTo>
                      <a:pt x="32013" y="5007"/>
                      <a:pt x="31846" y="5105"/>
                      <a:pt x="31696" y="5105"/>
                    </a:cubicBezTo>
                    <a:cubicBezTo>
                      <a:pt x="31634" y="5105"/>
                      <a:pt x="31574" y="5088"/>
                      <a:pt x="31523" y="5047"/>
                    </a:cubicBezTo>
                    <a:cubicBezTo>
                      <a:pt x="31247" y="4909"/>
                      <a:pt x="31247" y="4598"/>
                      <a:pt x="31247" y="4460"/>
                    </a:cubicBezTo>
                    <a:cubicBezTo>
                      <a:pt x="31385" y="4183"/>
                      <a:pt x="31523" y="4045"/>
                      <a:pt x="31696" y="3872"/>
                    </a:cubicBezTo>
                    <a:cubicBezTo>
                      <a:pt x="31696" y="3872"/>
                      <a:pt x="31696" y="3734"/>
                      <a:pt x="31835" y="3734"/>
                    </a:cubicBezTo>
                    <a:cubicBezTo>
                      <a:pt x="31385" y="3457"/>
                      <a:pt x="31109" y="3319"/>
                      <a:pt x="30659" y="3008"/>
                    </a:cubicBezTo>
                    <a:lnTo>
                      <a:pt x="30659" y="3008"/>
                    </a:lnTo>
                    <a:cubicBezTo>
                      <a:pt x="30832" y="3181"/>
                      <a:pt x="30659" y="3181"/>
                      <a:pt x="30659" y="3319"/>
                    </a:cubicBezTo>
                    <a:cubicBezTo>
                      <a:pt x="30245" y="4045"/>
                      <a:pt x="29657" y="4736"/>
                      <a:pt x="29242" y="5462"/>
                    </a:cubicBezTo>
                    <a:cubicBezTo>
                      <a:pt x="29163" y="5640"/>
                      <a:pt x="29027" y="5717"/>
                      <a:pt x="28899" y="5717"/>
                    </a:cubicBezTo>
                    <a:cubicBezTo>
                      <a:pt x="28804" y="5717"/>
                      <a:pt x="28714" y="5674"/>
                      <a:pt x="28655" y="5600"/>
                    </a:cubicBezTo>
                    <a:cubicBezTo>
                      <a:pt x="28378" y="5600"/>
                      <a:pt x="28378" y="5324"/>
                      <a:pt x="28378" y="5047"/>
                    </a:cubicBezTo>
                    <a:cubicBezTo>
                      <a:pt x="28931" y="4322"/>
                      <a:pt x="29380" y="3596"/>
                      <a:pt x="29968" y="2870"/>
                    </a:cubicBezTo>
                    <a:cubicBezTo>
                      <a:pt x="29968" y="2732"/>
                      <a:pt x="30106" y="2732"/>
                      <a:pt x="30106" y="2593"/>
                    </a:cubicBezTo>
                    <a:cubicBezTo>
                      <a:pt x="29795" y="2455"/>
                      <a:pt x="29519" y="2317"/>
                      <a:pt x="29242" y="2144"/>
                    </a:cubicBezTo>
                    <a:cubicBezTo>
                      <a:pt x="29104" y="2455"/>
                      <a:pt x="29104" y="2593"/>
                      <a:pt x="28931" y="2870"/>
                    </a:cubicBezTo>
                    <a:cubicBezTo>
                      <a:pt x="28931" y="3008"/>
                      <a:pt x="28655" y="3181"/>
                      <a:pt x="28378" y="3181"/>
                    </a:cubicBezTo>
                    <a:cubicBezTo>
                      <a:pt x="28240" y="3181"/>
                      <a:pt x="28067" y="2870"/>
                      <a:pt x="28067" y="2593"/>
                    </a:cubicBezTo>
                    <a:cubicBezTo>
                      <a:pt x="28067" y="2593"/>
                      <a:pt x="28067" y="2457"/>
                      <a:pt x="28237" y="2455"/>
                    </a:cubicBezTo>
                    <a:lnTo>
                      <a:pt x="28237" y="2455"/>
                    </a:lnTo>
                    <a:cubicBezTo>
                      <a:pt x="28067" y="2457"/>
                      <a:pt x="28066" y="2593"/>
                      <a:pt x="27929" y="2593"/>
                    </a:cubicBezTo>
                    <a:cubicBezTo>
                      <a:pt x="27929" y="2593"/>
                      <a:pt x="27790" y="2593"/>
                      <a:pt x="27652" y="2455"/>
                    </a:cubicBezTo>
                    <a:cubicBezTo>
                      <a:pt x="27514" y="2455"/>
                      <a:pt x="27514" y="2317"/>
                      <a:pt x="27514" y="2317"/>
                    </a:cubicBezTo>
                    <a:cubicBezTo>
                      <a:pt x="27376" y="2144"/>
                      <a:pt x="27514" y="2006"/>
                      <a:pt x="27514" y="1867"/>
                    </a:cubicBezTo>
                    <a:cubicBezTo>
                      <a:pt x="27514" y="1729"/>
                      <a:pt x="27652" y="1591"/>
                      <a:pt x="27652" y="1453"/>
                    </a:cubicBezTo>
                    <a:lnTo>
                      <a:pt x="27790" y="1453"/>
                    </a:lnTo>
                    <a:cubicBezTo>
                      <a:pt x="27652" y="1453"/>
                      <a:pt x="27514" y="1280"/>
                      <a:pt x="27514" y="1280"/>
                    </a:cubicBezTo>
                    <a:cubicBezTo>
                      <a:pt x="27376" y="1591"/>
                      <a:pt x="27203" y="1867"/>
                      <a:pt x="27065" y="2144"/>
                    </a:cubicBezTo>
                    <a:cubicBezTo>
                      <a:pt x="26982" y="2331"/>
                      <a:pt x="26849" y="2405"/>
                      <a:pt x="26726" y="2405"/>
                    </a:cubicBezTo>
                    <a:cubicBezTo>
                      <a:pt x="26644" y="2405"/>
                      <a:pt x="26567" y="2372"/>
                      <a:pt x="26512" y="2317"/>
                    </a:cubicBezTo>
                    <a:cubicBezTo>
                      <a:pt x="26200" y="2144"/>
                      <a:pt x="26200" y="2006"/>
                      <a:pt x="26339" y="1729"/>
                    </a:cubicBezTo>
                    <a:cubicBezTo>
                      <a:pt x="26339" y="1453"/>
                      <a:pt x="26512" y="1280"/>
                      <a:pt x="26650" y="1003"/>
                    </a:cubicBezTo>
                    <a:cubicBezTo>
                      <a:pt x="26512" y="1003"/>
                      <a:pt x="26339" y="865"/>
                      <a:pt x="26200" y="865"/>
                    </a:cubicBezTo>
                    <a:cubicBezTo>
                      <a:pt x="26062" y="1142"/>
                      <a:pt x="26062" y="1280"/>
                      <a:pt x="25924" y="1591"/>
                    </a:cubicBezTo>
                    <a:cubicBezTo>
                      <a:pt x="25924" y="1729"/>
                      <a:pt x="25647" y="1867"/>
                      <a:pt x="25475" y="1867"/>
                    </a:cubicBezTo>
                    <a:cubicBezTo>
                      <a:pt x="25198" y="1867"/>
                      <a:pt x="25060" y="1591"/>
                      <a:pt x="25198" y="1280"/>
                    </a:cubicBezTo>
                    <a:cubicBezTo>
                      <a:pt x="25198" y="1142"/>
                      <a:pt x="25336" y="865"/>
                      <a:pt x="25336" y="588"/>
                    </a:cubicBezTo>
                    <a:cubicBezTo>
                      <a:pt x="25060" y="588"/>
                      <a:pt x="24783" y="416"/>
                      <a:pt x="24472" y="416"/>
                    </a:cubicBezTo>
                    <a:cubicBezTo>
                      <a:pt x="24196" y="1280"/>
                      <a:pt x="24057" y="2006"/>
                      <a:pt x="23746" y="2870"/>
                    </a:cubicBezTo>
                    <a:cubicBezTo>
                      <a:pt x="23746" y="3099"/>
                      <a:pt x="23596" y="3234"/>
                      <a:pt x="23462" y="3234"/>
                    </a:cubicBezTo>
                    <a:cubicBezTo>
                      <a:pt x="23414" y="3234"/>
                      <a:pt x="23368" y="3217"/>
                      <a:pt x="23332" y="3181"/>
                    </a:cubicBezTo>
                    <a:cubicBezTo>
                      <a:pt x="23055" y="3181"/>
                      <a:pt x="22882" y="2870"/>
                      <a:pt x="23055" y="2732"/>
                    </a:cubicBezTo>
                    <a:cubicBezTo>
                      <a:pt x="23193" y="1867"/>
                      <a:pt x="23332" y="1003"/>
                      <a:pt x="23608" y="277"/>
                    </a:cubicBezTo>
                    <a:cubicBezTo>
                      <a:pt x="23193" y="139"/>
                      <a:pt x="22744" y="139"/>
                      <a:pt x="22191" y="139"/>
                    </a:cubicBezTo>
                    <a:lnTo>
                      <a:pt x="22191" y="727"/>
                    </a:lnTo>
                    <a:cubicBezTo>
                      <a:pt x="22191" y="1003"/>
                      <a:pt x="22018" y="1142"/>
                      <a:pt x="21742" y="1142"/>
                    </a:cubicBezTo>
                    <a:cubicBezTo>
                      <a:pt x="21465" y="1142"/>
                      <a:pt x="21327" y="1003"/>
                      <a:pt x="21327" y="727"/>
                    </a:cubicBezTo>
                    <a:lnTo>
                      <a:pt x="21327" y="139"/>
                    </a:lnTo>
                    <a:lnTo>
                      <a:pt x="213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8"/>
              <p:cNvSpPr/>
              <p:nvPr/>
            </p:nvSpPr>
            <p:spPr>
              <a:xfrm>
                <a:off x="5505964" y="3272153"/>
                <a:ext cx="18" cy="18"/>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8"/>
              <p:cNvSpPr/>
              <p:nvPr/>
            </p:nvSpPr>
            <p:spPr>
              <a:xfrm>
                <a:off x="6013376" y="3471655"/>
                <a:ext cx="18" cy="18"/>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8"/>
              <p:cNvSpPr/>
              <p:nvPr/>
            </p:nvSpPr>
            <p:spPr>
              <a:xfrm>
                <a:off x="5562064" y="3344179"/>
                <a:ext cx="361450" cy="339116"/>
              </a:xfrm>
              <a:custGeom>
                <a:avLst/>
                <a:gdLst/>
                <a:ahLst/>
                <a:cxnLst/>
                <a:rect l="l" t="t" r="r" b="b"/>
                <a:pathLst>
                  <a:path w="19599" h="18390" extrusionOk="0">
                    <a:moveTo>
                      <a:pt x="1" y="2593"/>
                    </a:moveTo>
                    <a:lnTo>
                      <a:pt x="0" y="2593"/>
                    </a:lnTo>
                    <a:lnTo>
                      <a:pt x="0" y="2731"/>
                    </a:lnTo>
                    <a:cubicBezTo>
                      <a:pt x="0" y="2685"/>
                      <a:pt x="0" y="2638"/>
                      <a:pt x="1" y="2593"/>
                    </a:cubicBezTo>
                    <a:close/>
                    <a:moveTo>
                      <a:pt x="5911" y="1"/>
                    </a:moveTo>
                    <a:cubicBezTo>
                      <a:pt x="4321" y="1"/>
                      <a:pt x="2869" y="277"/>
                      <a:pt x="1452" y="726"/>
                    </a:cubicBezTo>
                    <a:cubicBezTo>
                      <a:pt x="1003" y="865"/>
                      <a:pt x="588" y="1141"/>
                      <a:pt x="277" y="1591"/>
                    </a:cubicBezTo>
                    <a:cubicBezTo>
                      <a:pt x="29" y="1838"/>
                      <a:pt x="3" y="2197"/>
                      <a:pt x="1" y="2593"/>
                    </a:cubicBezTo>
                    <a:lnTo>
                      <a:pt x="1" y="2593"/>
                    </a:lnTo>
                    <a:lnTo>
                      <a:pt x="139" y="2455"/>
                    </a:lnTo>
                    <a:lnTo>
                      <a:pt x="277" y="2282"/>
                    </a:lnTo>
                    <a:cubicBezTo>
                      <a:pt x="1590" y="1003"/>
                      <a:pt x="3457" y="554"/>
                      <a:pt x="5185" y="554"/>
                    </a:cubicBezTo>
                    <a:lnTo>
                      <a:pt x="5600" y="554"/>
                    </a:lnTo>
                    <a:cubicBezTo>
                      <a:pt x="6637" y="554"/>
                      <a:pt x="7501" y="865"/>
                      <a:pt x="8503" y="1003"/>
                    </a:cubicBezTo>
                    <a:cubicBezTo>
                      <a:pt x="9367" y="1280"/>
                      <a:pt x="10232" y="1591"/>
                      <a:pt x="11096" y="2005"/>
                    </a:cubicBezTo>
                    <a:cubicBezTo>
                      <a:pt x="11649" y="2282"/>
                      <a:pt x="12236" y="2731"/>
                      <a:pt x="12824" y="3146"/>
                    </a:cubicBezTo>
                    <a:cubicBezTo>
                      <a:pt x="13550" y="3457"/>
                      <a:pt x="14103" y="3872"/>
                      <a:pt x="14690" y="4460"/>
                    </a:cubicBezTo>
                    <a:cubicBezTo>
                      <a:pt x="15693" y="5462"/>
                      <a:pt x="16695" y="6603"/>
                      <a:pt x="17283" y="7916"/>
                    </a:cubicBezTo>
                    <a:cubicBezTo>
                      <a:pt x="17559" y="8780"/>
                      <a:pt x="17870" y="9506"/>
                      <a:pt x="18009" y="10232"/>
                    </a:cubicBezTo>
                    <a:cubicBezTo>
                      <a:pt x="18147" y="11096"/>
                      <a:pt x="18147" y="11787"/>
                      <a:pt x="18147" y="12651"/>
                    </a:cubicBezTo>
                    <a:cubicBezTo>
                      <a:pt x="18147" y="13377"/>
                      <a:pt x="18009" y="14241"/>
                      <a:pt x="17698" y="14967"/>
                    </a:cubicBezTo>
                    <a:cubicBezTo>
                      <a:pt x="17559" y="15417"/>
                      <a:pt x="17421" y="15693"/>
                      <a:pt x="17145" y="16108"/>
                    </a:cubicBezTo>
                    <a:cubicBezTo>
                      <a:pt x="17006" y="16419"/>
                      <a:pt x="16695" y="16834"/>
                      <a:pt x="16557" y="17145"/>
                    </a:cubicBezTo>
                    <a:cubicBezTo>
                      <a:pt x="16419" y="17283"/>
                      <a:pt x="16419" y="17283"/>
                      <a:pt x="16280" y="17283"/>
                    </a:cubicBezTo>
                    <a:cubicBezTo>
                      <a:pt x="16280" y="17421"/>
                      <a:pt x="16142" y="17421"/>
                      <a:pt x="15969" y="17421"/>
                    </a:cubicBezTo>
                    <a:lnTo>
                      <a:pt x="15693" y="17421"/>
                    </a:lnTo>
                    <a:cubicBezTo>
                      <a:pt x="15693" y="17283"/>
                      <a:pt x="15555" y="17283"/>
                      <a:pt x="15555" y="17145"/>
                    </a:cubicBezTo>
                    <a:lnTo>
                      <a:pt x="15555" y="17421"/>
                    </a:lnTo>
                    <a:cubicBezTo>
                      <a:pt x="15831" y="17836"/>
                      <a:pt x="16142" y="18147"/>
                      <a:pt x="16695" y="18286"/>
                    </a:cubicBezTo>
                    <a:cubicBezTo>
                      <a:pt x="16920" y="18355"/>
                      <a:pt x="17170" y="18389"/>
                      <a:pt x="17421" y="18389"/>
                    </a:cubicBezTo>
                    <a:cubicBezTo>
                      <a:pt x="17672" y="18389"/>
                      <a:pt x="17922" y="18355"/>
                      <a:pt x="18147" y="18286"/>
                    </a:cubicBezTo>
                    <a:cubicBezTo>
                      <a:pt x="18562" y="18009"/>
                      <a:pt x="19011" y="17560"/>
                      <a:pt x="19149" y="17145"/>
                    </a:cubicBezTo>
                    <a:cubicBezTo>
                      <a:pt x="19426" y="15831"/>
                      <a:pt x="19599" y="14553"/>
                      <a:pt x="19599" y="13239"/>
                    </a:cubicBezTo>
                    <a:cubicBezTo>
                      <a:pt x="19599" y="11960"/>
                      <a:pt x="19288" y="10785"/>
                      <a:pt x="19011" y="9644"/>
                    </a:cubicBezTo>
                    <a:cubicBezTo>
                      <a:pt x="18285" y="7328"/>
                      <a:pt x="17006" y="5324"/>
                      <a:pt x="15278" y="3734"/>
                    </a:cubicBezTo>
                    <a:cubicBezTo>
                      <a:pt x="13550" y="2005"/>
                      <a:pt x="11372" y="1003"/>
                      <a:pt x="9056" y="415"/>
                    </a:cubicBezTo>
                    <a:cubicBezTo>
                      <a:pt x="8054" y="139"/>
                      <a:pt x="6913" y="1"/>
                      <a:pt x="5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8"/>
              <p:cNvSpPr/>
              <p:nvPr/>
            </p:nvSpPr>
            <p:spPr>
              <a:xfrm>
                <a:off x="5562064" y="3405363"/>
                <a:ext cx="29342" cy="21059"/>
              </a:xfrm>
              <a:custGeom>
                <a:avLst/>
                <a:gdLst/>
                <a:ahLst/>
                <a:cxnLst/>
                <a:rect l="l" t="t" r="r" b="b"/>
                <a:pathLst>
                  <a:path w="1591" h="1142" extrusionOk="0">
                    <a:moveTo>
                      <a:pt x="0" y="1"/>
                    </a:moveTo>
                    <a:cubicBezTo>
                      <a:pt x="139" y="277"/>
                      <a:pt x="415" y="692"/>
                      <a:pt x="864" y="865"/>
                    </a:cubicBezTo>
                    <a:cubicBezTo>
                      <a:pt x="1003" y="1003"/>
                      <a:pt x="1279" y="1142"/>
                      <a:pt x="1590" y="1142"/>
                    </a:cubicBezTo>
                    <a:cubicBezTo>
                      <a:pt x="1003" y="692"/>
                      <a:pt x="588" y="27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8"/>
              <p:cNvSpPr/>
              <p:nvPr/>
            </p:nvSpPr>
            <p:spPr>
              <a:xfrm>
                <a:off x="5264374" y="3288085"/>
                <a:ext cx="56120" cy="37637"/>
              </a:xfrm>
              <a:custGeom>
                <a:avLst/>
                <a:gdLst/>
                <a:ahLst/>
                <a:cxnLst/>
                <a:rect l="l" t="t" r="r" b="b"/>
                <a:pathLst>
                  <a:path w="3043" h="2041" extrusionOk="0">
                    <a:moveTo>
                      <a:pt x="1452" y="1"/>
                    </a:moveTo>
                    <a:cubicBezTo>
                      <a:pt x="1003" y="312"/>
                      <a:pt x="450" y="589"/>
                      <a:pt x="0" y="865"/>
                    </a:cubicBezTo>
                    <a:cubicBezTo>
                      <a:pt x="450" y="1314"/>
                      <a:pt x="726" y="1729"/>
                      <a:pt x="1176" y="2040"/>
                    </a:cubicBezTo>
                    <a:cubicBezTo>
                      <a:pt x="1867" y="1591"/>
                      <a:pt x="2454" y="1176"/>
                      <a:pt x="3042" y="727"/>
                    </a:cubicBezTo>
                    <a:cubicBezTo>
                      <a:pt x="2593" y="312"/>
                      <a:pt x="2040"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8"/>
              <p:cNvSpPr/>
              <p:nvPr/>
            </p:nvSpPr>
            <p:spPr>
              <a:xfrm>
                <a:off x="5848910" y="3840693"/>
                <a:ext cx="52929" cy="42726"/>
              </a:xfrm>
              <a:custGeom>
                <a:avLst/>
                <a:gdLst/>
                <a:ahLst/>
                <a:cxnLst/>
                <a:rect l="l" t="t" r="r" b="b"/>
                <a:pathLst>
                  <a:path w="2870" h="2317" extrusionOk="0">
                    <a:moveTo>
                      <a:pt x="865" y="1"/>
                    </a:moveTo>
                    <a:lnTo>
                      <a:pt x="865" y="277"/>
                    </a:lnTo>
                    <a:cubicBezTo>
                      <a:pt x="865" y="416"/>
                      <a:pt x="726" y="588"/>
                      <a:pt x="588" y="588"/>
                    </a:cubicBezTo>
                    <a:cubicBezTo>
                      <a:pt x="415" y="727"/>
                      <a:pt x="139" y="865"/>
                      <a:pt x="1" y="1003"/>
                    </a:cubicBezTo>
                    <a:cubicBezTo>
                      <a:pt x="139" y="1141"/>
                      <a:pt x="139" y="1280"/>
                      <a:pt x="277" y="1280"/>
                    </a:cubicBezTo>
                    <a:cubicBezTo>
                      <a:pt x="588" y="1141"/>
                      <a:pt x="865" y="1003"/>
                      <a:pt x="1141" y="727"/>
                    </a:cubicBezTo>
                    <a:lnTo>
                      <a:pt x="1279" y="727"/>
                    </a:lnTo>
                    <a:cubicBezTo>
                      <a:pt x="1452" y="727"/>
                      <a:pt x="1591" y="727"/>
                      <a:pt x="1729" y="865"/>
                    </a:cubicBezTo>
                    <a:cubicBezTo>
                      <a:pt x="1729" y="1003"/>
                      <a:pt x="1867" y="1141"/>
                      <a:pt x="1729" y="1141"/>
                    </a:cubicBezTo>
                    <a:cubicBezTo>
                      <a:pt x="1729" y="1280"/>
                      <a:pt x="1729" y="1453"/>
                      <a:pt x="1591" y="1453"/>
                    </a:cubicBezTo>
                    <a:cubicBezTo>
                      <a:pt x="1452" y="1591"/>
                      <a:pt x="1141" y="1867"/>
                      <a:pt x="865" y="2006"/>
                    </a:cubicBezTo>
                    <a:cubicBezTo>
                      <a:pt x="1003" y="2006"/>
                      <a:pt x="1141" y="2144"/>
                      <a:pt x="1279" y="2317"/>
                    </a:cubicBezTo>
                    <a:cubicBezTo>
                      <a:pt x="1729" y="1867"/>
                      <a:pt x="2144" y="1591"/>
                      <a:pt x="2593" y="1280"/>
                    </a:cubicBezTo>
                    <a:cubicBezTo>
                      <a:pt x="2593" y="1280"/>
                      <a:pt x="2731" y="1141"/>
                      <a:pt x="2869" y="1141"/>
                    </a:cubicBezTo>
                    <a:cubicBezTo>
                      <a:pt x="2593" y="1141"/>
                      <a:pt x="2316" y="1003"/>
                      <a:pt x="2144" y="865"/>
                    </a:cubicBezTo>
                    <a:cubicBezTo>
                      <a:pt x="1591" y="727"/>
                      <a:pt x="1141" y="416"/>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8"/>
              <p:cNvSpPr/>
              <p:nvPr/>
            </p:nvSpPr>
            <p:spPr>
              <a:xfrm>
                <a:off x="5468988" y="3495239"/>
                <a:ext cx="21061" cy="18496"/>
              </a:xfrm>
              <a:custGeom>
                <a:avLst/>
                <a:gdLst/>
                <a:ahLst/>
                <a:cxnLst/>
                <a:rect l="l" t="t" r="r" b="b"/>
                <a:pathLst>
                  <a:path w="1142" h="1003" extrusionOk="0">
                    <a:moveTo>
                      <a:pt x="727" y="1"/>
                    </a:moveTo>
                    <a:cubicBezTo>
                      <a:pt x="727" y="139"/>
                      <a:pt x="727" y="139"/>
                      <a:pt x="588" y="139"/>
                    </a:cubicBezTo>
                    <a:cubicBezTo>
                      <a:pt x="450" y="312"/>
                      <a:pt x="277" y="450"/>
                      <a:pt x="1" y="588"/>
                    </a:cubicBezTo>
                    <a:cubicBezTo>
                      <a:pt x="139" y="726"/>
                      <a:pt x="277" y="865"/>
                      <a:pt x="588" y="1003"/>
                    </a:cubicBezTo>
                    <a:cubicBezTo>
                      <a:pt x="727" y="865"/>
                      <a:pt x="1003" y="726"/>
                      <a:pt x="1141" y="588"/>
                    </a:cubicBezTo>
                    <a:cubicBezTo>
                      <a:pt x="1141" y="450"/>
                      <a:pt x="1141" y="450"/>
                      <a:pt x="1003" y="312"/>
                    </a:cubicBezTo>
                    <a:cubicBezTo>
                      <a:pt x="865" y="312"/>
                      <a:pt x="865" y="139"/>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8"/>
              <p:cNvSpPr/>
              <p:nvPr/>
            </p:nvSpPr>
            <p:spPr>
              <a:xfrm>
                <a:off x="5277763" y="3341635"/>
                <a:ext cx="124946" cy="121761"/>
              </a:xfrm>
              <a:custGeom>
                <a:avLst/>
                <a:gdLst/>
                <a:ahLst/>
                <a:cxnLst/>
                <a:rect l="l" t="t" r="r" b="b"/>
                <a:pathLst>
                  <a:path w="6775" h="6603" extrusionOk="0">
                    <a:moveTo>
                      <a:pt x="0" y="0"/>
                    </a:moveTo>
                    <a:cubicBezTo>
                      <a:pt x="1314" y="1418"/>
                      <a:pt x="2731" y="2869"/>
                      <a:pt x="4044" y="4010"/>
                    </a:cubicBezTo>
                    <a:cubicBezTo>
                      <a:pt x="4770" y="4736"/>
                      <a:pt x="5461" y="5323"/>
                      <a:pt x="6187" y="6049"/>
                    </a:cubicBezTo>
                    <a:cubicBezTo>
                      <a:pt x="6216" y="6062"/>
                      <a:pt x="6244" y="6076"/>
                      <a:pt x="6270" y="6091"/>
                    </a:cubicBezTo>
                    <a:lnTo>
                      <a:pt x="6270" y="6091"/>
                    </a:lnTo>
                    <a:cubicBezTo>
                      <a:pt x="5322" y="5123"/>
                      <a:pt x="4427" y="4166"/>
                      <a:pt x="3457" y="3284"/>
                    </a:cubicBezTo>
                    <a:cubicBezTo>
                      <a:pt x="3318" y="3284"/>
                      <a:pt x="3318" y="3146"/>
                      <a:pt x="3180" y="3146"/>
                    </a:cubicBezTo>
                    <a:cubicBezTo>
                      <a:pt x="3180" y="3146"/>
                      <a:pt x="3042" y="3008"/>
                      <a:pt x="3042" y="2869"/>
                    </a:cubicBezTo>
                    <a:cubicBezTo>
                      <a:pt x="2005" y="2005"/>
                      <a:pt x="1003" y="1003"/>
                      <a:pt x="0" y="0"/>
                    </a:cubicBezTo>
                    <a:close/>
                    <a:moveTo>
                      <a:pt x="6270" y="6091"/>
                    </a:moveTo>
                    <a:cubicBezTo>
                      <a:pt x="6436" y="6261"/>
                      <a:pt x="6604" y="6432"/>
                      <a:pt x="6775" y="6602"/>
                    </a:cubicBezTo>
                    <a:cubicBezTo>
                      <a:pt x="6650" y="6477"/>
                      <a:pt x="6524" y="6238"/>
                      <a:pt x="6270" y="609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8"/>
              <p:cNvSpPr/>
              <p:nvPr/>
            </p:nvSpPr>
            <p:spPr>
              <a:xfrm>
                <a:off x="5912664" y="3909529"/>
                <a:ext cx="2563" cy="18"/>
              </a:xfrm>
              <a:custGeom>
                <a:avLst/>
                <a:gdLst/>
                <a:ahLst/>
                <a:cxnLst/>
                <a:rect l="l" t="t" r="r" b="b"/>
                <a:pathLst>
                  <a:path w="139" h="1" extrusionOk="0">
                    <a:moveTo>
                      <a:pt x="0" y="1"/>
                    </a:moveTo>
                    <a:lnTo>
                      <a:pt x="138"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8"/>
              <p:cNvSpPr/>
              <p:nvPr/>
            </p:nvSpPr>
            <p:spPr>
              <a:xfrm>
                <a:off x="5450509" y="3479307"/>
                <a:ext cx="18498" cy="15951"/>
              </a:xfrm>
              <a:custGeom>
                <a:avLst/>
                <a:gdLst/>
                <a:ahLst/>
                <a:cxnLst/>
                <a:rect l="l" t="t" r="r" b="b"/>
                <a:pathLst>
                  <a:path w="1003" h="865" extrusionOk="0">
                    <a:moveTo>
                      <a:pt x="726" y="0"/>
                    </a:moveTo>
                    <a:cubicBezTo>
                      <a:pt x="415" y="139"/>
                      <a:pt x="277" y="312"/>
                      <a:pt x="0" y="450"/>
                    </a:cubicBezTo>
                    <a:cubicBezTo>
                      <a:pt x="139" y="588"/>
                      <a:pt x="277" y="726"/>
                      <a:pt x="415" y="865"/>
                    </a:cubicBezTo>
                    <a:lnTo>
                      <a:pt x="415" y="726"/>
                    </a:lnTo>
                    <a:cubicBezTo>
                      <a:pt x="588" y="726"/>
                      <a:pt x="864" y="588"/>
                      <a:pt x="1003" y="450"/>
                    </a:cubicBezTo>
                    <a:lnTo>
                      <a:pt x="1003" y="312"/>
                    </a:lnTo>
                    <a:cubicBezTo>
                      <a:pt x="864" y="312"/>
                      <a:pt x="726" y="139"/>
                      <a:pt x="7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8"/>
              <p:cNvSpPr/>
              <p:nvPr/>
            </p:nvSpPr>
            <p:spPr>
              <a:xfrm>
                <a:off x="5684445" y="3689006"/>
                <a:ext cx="111576" cy="101366"/>
              </a:xfrm>
              <a:custGeom>
                <a:avLst/>
                <a:gdLst/>
                <a:ahLst/>
                <a:cxnLst/>
                <a:rect l="l" t="t" r="r" b="b"/>
                <a:pathLst>
                  <a:path w="6050" h="5497" extrusionOk="0">
                    <a:moveTo>
                      <a:pt x="1556" y="0"/>
                    </a:moveTo>
                    <a:cubicBezTo>
                      <a:pt x="1141" y="311"/>
                      <a:pt x="865" y="726"/>
                      <a:pt x="416" y="1037"/>
                    </a:cubicBezTo>
                    <a:cubicBezTo>
                      <a:pt x="277" y="1037"/>
                      <a:pt x="139" y="1176"/>
                      <a:pt x="1" y="1314"/>
                    </a:cubicBezTo>
                    <a:cubicBezTo>
                      <a:pt x="277" y="1590"/>
                      <a:pt x="554" y="1729"/>
                      <a:pt x="865" y="2040"/>
                    </a:cubicBezTo>
                    <a:cubicBezTo>
                      <a:pt x="1003" y="1729"/>
                      <a:pt x="1280" y="1590"/>
                      <a:pt x="1556" y="1452"/>
                    </a:cubicBezTo>
                    <a:cubicBezTo>
                      <a:pt x="1729" y="1314"/>
                      <a:pt x="1729" y="1314"/>
                      <a:pt x="1867" y="1314"/>
                    </a:cubicBezTo>
                    <a:cubicBezTo>
                      <a:pt x="2006" y="1314"/>
                      <a:pt x="2144" y="1452"/>
                      <a:pt x="2144" y="1590"/>
                    </a:cubicBezTo>
                    <a:cubicBezTo>
                      <a:pt x="2282" y="1729"/>
                      <a:pt x="2282" y="2040"/>
                      <a:pt x="2006" y="2178"/>
                    </a:cubicBezTo>
                    <a:cubicBezTo>
                      <a:pt x="1867" y="2316"/>
                      <a:pt x="1729" y="2454"/>
                      <a:pt x="1418" y="2593"/>
                    </a:cubicBezTo>
                    <a:cubicBezTo>
                      <a:pt x="1556" y="2593"/>
                      <a:pt x="1556" y="2766"/>
                      <a:pt x="1729" y="2766"/>
                    </a:cubicBezTo>
                    <a:cubicBezTo>
                      <a:pt x="2006" y="2593"/>
                      <a:pt x="2282" y="2316"/>
                      <a:pt x="2593" y="2178"/>
                    </a:cubicBezTo>
                    <a:lnTo>
                      <a:pt x="2731" y="2178"/>
                    </a:lnTo>
                    <a:cubicBezTo>
                      <a:pt x="2870" y="2178"/>
                      <a:pt x="3008" y="2178"/>
                      <a:pt x="3146" y="2316"/>
                    </a:cubicBezTo>
                    <a:cubicBezTo>
                      <a:pt x="3284" y="2593"/>
                      <a:pt x="3146" y="2766"/>
                      <a:pt x="3008" y="2904"/>
                    </a:cubicBezTo>
                    <a:cubicBezTo>
                      <a:pt x="2731" y="3042"/>
                      <a:pt x="2593" y="3180"/>
                      <a:pt x="2282" y="3457"/>
                    </a:cubicBezTo>
                    <a:lnTo>
                      <a:pt x="2420" y="3457"/>
                    </a:lnTo>
                    <a:cubicBezTo>
                      <a:pt x="2731" y="3319"/>
                      <a:pt x="3008" y="3042"/>
                      <a:pt x="3284" y="2904"/>
                    </a:cubicBezTo>
                    <a:lnTo>
                      <a:pt x="3457" y="2904"/>
                    </a:lnTo>
                    <a:cubicBezTo>
                      <a:pt x="3596" y="2904"/>
                      <a:pt x="3734" y="2904"/>
                      <a:pt x="3872" y="3042"/>
                    </a:cubicBezTo>
                    <a:cubicBezTo>
                      <a:pt x="4010" y="3319"/>
                      <a:pt x="3872" y="3457"/>
                      <a:pt x="3734" y="3630"/>
                    </a:cubicBezTo>
                    <a:cubicBezTo>
                      <a:pt x="3596" y="3768"/>
                      <a:pt x="3457" y="3906"/>
                      <a:pt x="3284" y="4044"/>
                    </a:cubicBezTo>
                    <a:lnTo>
                      <a:pt x="3146" y="4044"/>
                    </a:lnTo>
                    <a:cubicBezTo>
                      <a:pt x="3284" y="4183"/>
                      <a:pt x="3284" y="4321"/>
                      <a:pt x="3457" y="4321"/>
                    </a:cubicBezTo>
                    <a:cubicBezTo>
                      <a:pt x="3457" y="4494"/>
                      <a:pt x="3596" y="4494"/>
                      <a:pt x="3596" y="4494"/>
                    </a:cubicBezTo>
                    <a:lnTo>
                      <a:pt x="3734" y="4494"/>
                    </a:lnTo>
                    <a:cubicBezTo>
                      <a:pt x="3872" y="4321"/>
                      <a:pt x="4010" y="4183"/>
                      <a:pt x="4149" y="4044"/>
                    </a:cubicBezTo>
                    <a:cubicBezTo>
                      <a:pt x="4321" y="4044"/>
                      <a:pt x="4321" y="4044"/>
                      <a:pt x="4460" y="3906"/>
                    </a:cubicBezTo>
                    <a:cubicBezTo>
                      <a:pt x="4460" y="3906"/>
                      <a:pt x="4598" y="3768"/>
                      <a:pt x="4736" y="3768"/>
                    </a:cubicBezTo>
                    <a:cubicBezTo>
                      <a:pt x="4874" y="3768"/>
                      <a:pt x="4874" y="3768"/>
                      <a:pt x="5013" y="3906"/>
                    </a:cubicBezTo>
                    <a:cubicBezTo>
                      <a:pt x="5186" y="4044"/>
                      <a:pt x="5186" y="4321"/>
                      <a:pt x="5013" y="4494"/>
                    </a:cubicBezTo>
                    <a:lnTo>
                      <a:pt x="4321" y="5185"/>
                    </a:lnTo>
                    <a:cubicBezTo>
                      <a:pt x="4460" y="5185"/>
                      <a:pt x="4598" y="5358"/>
                      <a:pt x="4736" y="5496"/>
                    </a:cubicBezTo>
                    <a:cubicBezTo>
                      <a:pt x="5186" y="5358"/>
                      <a:pt x="5600" y="5047"/>
                      <a:pt x="6050" y="4770"/>
                    </a:cubicBezTo>
                    <a:cubicBezTo>
                      <a:pt x="5462" y="4183"/>
                      <a:pt x="5013" y="3630"/>
                      <a:pt x="4598" y="3180"/>
                    </a:cubicBezTo>
                    <a:cubicBezTo>
                      <a:pt x="3872" y="2316"/>
                      <a:pt x="3146" y="1590"/>
                      <a:pt x="2282" y="726"/>
                    </a:cubicBezTo>
                    <a:cubicBezTo>
                      <a:pt x="2144" y="450"/>
                      <a:pt x="1867" y="311"/>
                      <a:pt x="15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8"/>
              <p:cNvSpPr/>
              <p:nvPr/>
            </p:nvSpPr>
            <p:spPr>
              <a:xfrm>
                <a:off x="5782612" y="3787788"/>
                <a:ext cx="52929" cy="42099"/>
              </a:xfrm>
              <a:custGeom>
                <a:avLst/>
                <a:gdLst/>
                <a:ahLst/>
                <a:cxnLst/>
                <a:rect l="l" t="t" r="r" b="b"/>
                <a:pathLst>
                  <a:path w="2870" h="2283" extrusionOk="0">
                    <a:moveTo>
                      <a:pt x="1280" y="1"/>
                    </a:moveTo>
                    <a:cubicBezTo>
                      <a:pt x="865" y="277"/>
                      <a:pt x="416" y="554"/>
                      <a:pt x="1" y="865"/>
                    </a:cubicBezTo>
                    <a:cubicBezTo>
                      <a:pt x="416" y="1142"/>
                      <a:pt x="727" y="1418"/>
                      <a:pt x="1003" y="1729"/>
                    </a:cubicBezTo>
                    <a:cubicBezTo>
                      <a:pt x="1141" y="1729"/>
                      <a:pt x="1141" y="1556"/>
                      <a:pt x="1141" y="1556"/>
                    </a:cubicBezTo>
                    <a:cubicBezTo>
                      <a:pt x="1418" y="1418"/>
                      <a:pt x="1591" y="1280"/>
                      <a:pt x="1729" y="1142"/>
                    </a:cubicBezTo>
                    <a:lnTo>
                      <a:pt x="2144" y="1142"/>
                    </a:lnTo>
                    <a:cubicBezTo>
                      <a:pt x="2144" y="1142"/>
                      <a:pt x="2282" y="1142"/>
                      <a:pt x="2455" y="1280"/>
                    </a:cubicBezTo>
                    <a:lnTo>
                      <a:pt x="2455" y="1556"/>
                    </a:lnTo>
                    <a:cubicBezTo>
                      <a:pt x="2455" y="1729"/>
                      <a:pt x="2282" y="1867"/>
                      <a:pt x="2282" y="1867"/>
                    </a:cubicBezTo>
                    <a:cubicBezTo>
                      <a:pt x="2006" y="2006"/>
                      <a:pt x="1867" y="2144"/>
                      <a:pt x="1729" y="2282"/>
                    </a:cubicBezTo>
                    <a:lnTo>
                      <a:pt x="1867" y="2282"/>
                    </a:lnTo>
                    <a:cubicBezTo>
                      <a:pt x="2144" y="2144"/>
                      <a:pt x="2455" y="1867"/>
                      <a:pt x="2731" y="1729"/>
                    </a:cubicBezTo>
                    <a:cubicBezTo>
                      <a:pt x="2870" y="1729"/>
                      <a:pt x="2870" y="1729"/>
                      <a:pt x="2870" y="1556"/>
                    </a:cubicBezTo>
                    <a:cubicBezTo>
                      <a:pt x="2282" y="1142"/>
                      <a:pt x="1729" y="554"/>
                      <a:pt x="12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8"/>
              <p:cNvSpPr/>
              <p:nvPr/>
            </p:nvSpPr>
            <p:spPr>
              <a:xfrm>
                <a:off x="5577998" y="3599130"/>
                <a:ext cx="124965" cy="103284"/>
              </a:xfrm>
              <a:custGeom>
                <a:avLst/>
                <a:gdLst/>
                <a:ahLst/>
                <a:cxnLst/>
                <a:rect l="l" t="t" r="r" b="b"/>
                <a:pathLst>
                  <a:path w="6776" h="5601" extrusionOk="0">
                    <a:moveTo>
                      <a:pt x="1590" y="1"/>
                    </a:moveTo>
                    <a:cubicBezTo>
                      <a:pt x="1279" y="277"/>
                      <a:pt x="1003" y="415"/>
                      <a:pt x="865" y="727"/>
                    </a:cubicBezTo>
                    <a:cubicBezTo>
                      <a:pt x="588" y="865"/>
                      <a:pt x="277" y="1141"/>
                      <a:pt x="0" y="1418"/>
                    </a:cubicBezTo>
                    <a:cubicBezTo>
                      <a:pt x="415" y="1591"/>
                      <a:pt x="726" y="1867"/>
                      <a:pt x="1003" y="2144"/>
                    </a:cubicBezTo>
                    <a:cubicBezTo>
                      <a:pt x="1141" y="2005"/>
                      <a:pt x="1279" y="1867"/>
                      <a:pt x="1452" y="1729"/>
                    </a:cubicBezTo>
                    <a:cubicBezTo>
                      <a:pt x="1590" y="1591"/>
                      <a:pt x="1590" y="1591"/>
                      <a:pt x="1729" y="1591"/>
                    </a:cubicBezTo>
                    <a:cubicBezTo>
                      <a:pt x="1867" y="1591"/>
                      <a:pt x="2005" y="1591"/>
                      <a:pt x="2005" y="1729"/>
                    </a:cubicBezTo>
                    <a:cubicBezTo>
                      <a:pt x="2316" y="1867"/>
                      <a:pt x="2316" y="2144"/>
                      <a:pt x="2143" y="2282"/>
                    </a:cubicBezTo>
                    <a:cubicBezTo>
                      <a:pt x="2005" y="2455"/>
                      <a:pt x="1867" y="2593"/>
                      <a:pt x="1590" y="2731"/>
                    </a:cubicBezTo>
                    <a:cubicBezTo>
                      <a:pt x="1729" y="2870"/>
                      <a:pt x="1867" y="3008"/>
                      <a:pt x="2005" y="3008"/>
                    </a:cubicBezTo>
                    <a:cubicBezTo>
                      <a:pt x="2143" y="2870"/>
                      <a:pt x="2316" y="2731"/>
                      <a:pt x="2455" y="2593"/>
                    </a:cubicBezTo>
                    <a:cubicBezTo>
                      <a:pt x="2593" y="2593"/>
                      <a:pt x="2731" y="2455"/>
                      <a:pt x="2869" y="2455"/>
                    </a:cubicBezTo>
                    <a:cubicBezTo>
                      <a:pt x="2869" y="2455"/>
                      <a:pt x="3008" y="2593"/>
                      <a:pt x="3180" y="2593"/>
                    </a:cubicBezTo>
                    <a:cubicBezTo>
                      <a:pt x="3319" y="2731"/>
                      <a:pt x="3319" y="3008"/>
                      <a:pt x="3180" y="3146"/>
                    </a:cubicBezTo>
                    <a:cubicBezTo>
                      <a:pt x="3008" y="3319"/>
                      <a:pt x="2869" y="3457"/>
                      <a:pt x="2731" y="3595"/>
                    </a:cubicBezTo>
                    <a:cubicBezTo>
                      <a:pt x="2731" y="3734"/>
                      <a:pt x="2869" y="3734"/>
                      <a:pt x="2869" y="3734"/>
                    </a:cubicBezTo>
                    <a:cubicBezTo>
                      <a:pt x="3180" y="3595"/>
                      <a:pt x="3319" y="3457"/>
                      <a:pt x="3595" y="3319"/>
                    </a:cubicBezTo>
                    <a:lnTo>
                      <a:pt x="3733" y="3146"/>
                    </a:lnTo>
                    <a:cubicBezTo>
                      <a:pt x="3872" y="3146"/>
                      <a:pt x="4044" y="3319"/>
                      <a:pt x="4183" y="3457"/>
                    </a:cubicBezTo>
                    <a:cubicBezTo>
                      <a:pt x="4321" y="3595"/>
                      <a:pt x="4183" y="3872"/>
                      <a:pt x="4044" y="4010"/>
                    </a:cubicBezTo>
                    <a:cubicBezTo>
                      <a:pt x="3872" y="4183"/>
                      <a:pt x="3733" y="4183"/>
                      <a:pt x="3595" y="4321"/>
                    </a:cubicBezTo>
                    <a:cubicBezTo>
                      <a:pt x="3733" y="4460"/>
                      <a:pt x="3733" y="4460"/>
                      <a:pt x="3872" y="4598"/>
                    </a:cubicBezTo>
                    <a:cubicBezTo>
                      <a:pt x="4183" y="4321"/>
                      <a:pt x="4321" y="4183"/>
                      <a:pt x="4598" y="3872"/>
                    </a:cubicBezTo>
                    <a:cubicBezTo>
                      <a:pt x="4736" y="3872"/>
                      <a:pt x="4736" y="3734"/>
                      <a:pt x="4909" y="3734"/>
                    </a:cubicBezTo>
                    <a:cubicBezTo>
                      <a:pt x="5047" y="3734"/>
                      <a:pt x="5185" y="3872"/>
                      <a:pt x="5185" y="3872"/>
                    </a:cubicBezTo>
                    <a:cubicBezTo>
                      <a:pt x="5323" y="4010"/>
                      <a:pt x="5462" y="4321"/>
                      <a:pt x="5185" y="4460"/>
                    </a:cubicBezTo>
                    <a:cubicBezTo>
                      <a:pt x="5047" y="4736"/>
                      <a:pt x="4736" y="4874"/>
                      <a:pt x="4598" y="5185"/>
                    </a:cubicBezTo>
                    <a:cubicBezTo>
                      <a:pt x="4736" y="5324"/>
                      <a:pt x="4909" y="5462"/>
                      <a:pt x="5185" y="5600"/>
                    </a:cubicBezTo>
                    <a:cubicBezTo>
                      <a:pt x="5600" y="5185"/>
                      <a:pt x="6188" y="4736"/>
                      <a:pt x="6775" y="4321"/>
                    </a:cubicBezTo>
                    <a:cubicBezTo>
                      <a:pt x="6326" y="4010"/>
                      <a:pt x="6049" y="3734"/>
                      <a:pt x="5600" y="3319"/>
                    </a:cubicBezTo>
                    <a:cubicBezTo>
                      <a:pt x="4321" y="2144"/>
                      <a:pt x="3008" y="1141"/>
                      <a:pt x="15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8"/>
              <p:cNvSpPr/>
              <p:nvPr/>
            </p:nvSpPr>
            <p:spPr>
              <a:xfrm>
                <a:off x="5883342" y="3861733"/>
                <a:ext cx="82234" cy="40181"/>
              </a:xfrm>
              <a:custGeom>
                <a:avLst/>
                <a:gdLst/>
                <a:ahLst/>
                <a:cxnLst/>
                <a:rect l="l" t="t" r="r" b="b"/>
                <a:pathLst>
                  <a:path w="4459" h="2179" extrusionOk="0">
                    <a:moveTo>
                      <a:pt x="4459" y="0"/>
                    </a:moveTo>
                    <a:cubicBezTo>
                      <a:pt x="4182" y="139"/>
                      <a:pt x="3906" y="139"/>
                      <a:pt x="3457" y="139"/>
                    </a:cubicBezTo>
                    <a:lnTo>
                      <a:pt x="2454" y="139"/>
                    </a:lnTo>
                    <a:cubicBezTo>
                      <a:pt x="1590" y="588"/>
                      <a:pt x="864" y="1176"/>
                      <a:pt x="0" y="1729"/>
                    </a:cubicBezTo>
                    <a:cubicBezTo>
                      <a:pt x="138" y="1867"/>
                      <a:pt x="449" y="2040"/>
                      <a:pt x="588" y="2178"/>
                    </a:cubicBezTo>
                    <a:cubicBezTo>
                      <a:pt x="1452" y="1729"/>
                      <a:pt x="2316" y="1314"/>
                      <a:pt x="3042" y="865"/>
                    </a:cubicBezTo>
                    <a:cubicBezTo>
                      <a:pt x="3595" y="588"/>
                      <a:pt x="4044" y="312"/>
                      <a:pt x="4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8"/>
              <p:cNvSpPr/>
              <p:nvPr/>
            </p:nvSpPr>
            <p:spPr>
              <a:xfrm>
                <a:off x="5416078" y="3442335"/>
                <a:ext cx="13408" cy="13406"/>
              </a:xfrm>
              <a:custGeom>
                <a:avLst/>
                <a:gdLst/>
                <a:ahLst/>
                <a:cxnLst/>
                <a:rect l="l" t="t" r="r" b="b"/>
                <a:pathLst>
                  <a:path w="727" h="727" extrusionOk="0">
                    <a:moveTo>
                      <a:pt x="554" y="1"/>
                    </a:moveTo>
                    <a:lnTo>
                      <a:pt x="416" y="139"/>
                    </a:lnTo>
                    <a:lnTo>
                      <a:pt x="277" y="277"/>
                    </a:lnTo>
                    <a:cubicBezTo>
                      <a:pt x="139" y="415"/>
                      <a:pt x="1" y="415"/>
                      <a:pt x="1" y="588"/>
                    </a:cubicBezTo>
                    <a:cubicBezTo>
                      <a:pt x="1" y="588"/>
                      <a:pt x="139" y="588"/>
                      <a:pt x="139" y="727"/>
                    </a:cubicBezTo>
                    <a:cubicBezTo>
                      <a:pt x="277" y="588"/>
                      <a:pt x="416" y="415"/>
                      <a:pt x="727" y="277"/>
                    </a:cubicBezTo>
                    <a:cubicBezTo>
                      <a:pt x="554" y="139"/>
                      <a:pt x="554" y="139"/>
                      <a:pt x="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8"/>
              <p:cNvSpPr/>
              <p:nvPr/>
            </p:nvSpPr>
            <p:spPr>
              <a:xfrm>
                <a:off x="5373366" y="3397084"/>
                <a:ext cx="21061" cy="24230"/>
              </a:xfrm>
              <a:custGeom>
                <a:avLst/>
                <a:gdLst/>
                <a:ahLst/>
                <a:cxnLst/>
                <a:rect l="l" t="t" r="r" b="b"/>
                <a:pathLst>
                  <a:path w="1142" h="1314" extrusionOk="0">
                    <a:moveTo>
                      <a:pt x="589" y="1"/>
                    </a:moveTo>
                    <a:cubicBezTo>
                      <a:pt x="589" y="1"/>
                      <a:pt x="589" y="139"/>
                      <a:pt x="450" y="139"/>
                    </a:cubicBezTo>
                    <a:cubicBezTo>
                      <a:pt x="277" y="277"/>
                      <a:pt x="139" y="450"/>
                      <a:pt x="1" y="726"/>
                    </a:cubicBezTo>
                    <a:cubicBezTo>
                      <a:pt x="139" y="865"/>
                      <a:pt x="277" y="1003"/>
                      <a:pt x="450" y="1314"/>
                    </a:cubicBezTo>
                    <a:cubicBezTo>
                      <a:pt x="727" y="1003"/>
                      <a:pt x="865" y="865"/>
                      <a:pt x="1142" y="726"/>
                    </a:cubicBezTo>
                    <a:cubicBezTo>
                      <a:pt x="865" y="450"/>
                      <a:pt x="727" y="277"/>
                      <a:pt x="5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8"/>
              <p:cNvSpPr/>
              <p:nvPr/>
            </p:nvSpPr>
            <p:spPr>
              <a:xfrm>
                <a:off x="5490030" y="3513716"/>
                <a:ext cx="103922" cy="98821"/>
              </a:xfrm>
              <a:custGeom>
                <a:avLst/>
                <a:gdLst/>
                <a:ahLst/>
                <a:cxnLst/>
                <a:rect l="l" t="t" r="r" b="b"/>
                <a:pathLst>
                  <a:path w="5635" h="5359" extrusionOk="0">
                    <a:moveTo>
                      <a:pt x="726" y="1"/>
                    </a:moveTo>
                    <a:lnTo>
                      <a:pt x="0" y="727"/>
                    </a:lnTo>
                    <a:cubicBezTo>
                      <a:pt x="173" y="1038"/>
                      <a:pt x="450" y="1176"/>
                      <a:pt x="726" y="1453"/>
                    </a:cubicBezTo>
                    <a:cubicBezTo>
                      <a:pt x="726" y="1314"/>
                      <a:pt x="865" y="1176"/>
                      <a:pt x="1037" y="1176"/>
                    </a:cubicBezTo>
                    <a:cubicBezTo>
                      <a:pt x="1176" y="1038"/>
                      <a:pt x="1314" y="1038"/>
                      <a:pt x="1452" y="1038"/>
                    </a:cubicBezTo>
                    <a:lnTo>
                      <a:pt x="1729" y="1038"/>
                    </a:lnTo>
                    <a:cubicBezTo>
                      <a:pt x="1729" y="1176"/>
                      <a:pt x="1901" y="1314"/>
                      <a:pt x="1901" y="1314"/>
                    </a:cubicBezTo>
                    <a:cubicBezTo>
                      <a:pt x="1901" y="1453"/>
                      <a:pt x="1729" y="1591"/>
                      <a:pt x="1729" y="1729"/>
                    </a:cubicBezTo>
                    <a:cubicBezTo>
                      <a:pt x="1590" y="1902"/>
                      <a:pt x="1452" y="2040"/>
                      <a:pt x="1314" y="2179"/>
                    </a:cubicBezTo>
                    <a:cubicBezTo>
                      <a:pt x="1314" y="2317"/>
                      <a:pt x="1452" y="2317"/>
                      <a:pt x="1452" y="2455"/>
                    </a:cubicBezTo>
                    <a:lnTo>
                      <a:pt x="1590" y="2317"/>
                    </a:lnTo>
                    <a:cubicBezTo>
                      <a:pt x="1729" y="2179"/>
                      <a:pt x="1901" y="2040"/>
                      <a:pt x="2040" y="1902"/>
                    </a:cubicBezTo>
                    <a:cubicBezTo>
                      <a:pt x="2178" y="1902"/>
                      <a:pt x="2178" y="1729"/>
                      <a:pt x="2316" y="1729"/>
                    </a:cubicBezTo>
                    <a:cubicBezTo>
                      <a:pt x="2455" y="1729"/>
                      <a:pt x="2593" y="1902"/>
                      <a:pt x="2593" y="1902"/>
                    </a:cubicBezTo>
                    <a:cubicBezTo>
                      <a:pt x="2904" y="2040"/>
                      <a:pt x="2904" y="2317"/>
                      <a:pt x="2766" y="2593"/>
                    </a:cubicBezTo>
                    <a:cubicBezTo>
                      <a:pt x="2455" y="2766"/>
                      <a:pt x="2316" y="2904"/>
                      <a:pt x="2040" y="3043"/>
                    </a:cubicBezTo>
                    <a:cubicBezTo>
                      <a:pt x="2178" y="3181"/>
                      <a:pt x="2316" y="3319"/>
                      <a:pt x="2316" y="3457"/>
                    </a:cubicBezTo>
                    <a:cubicBezTo>
                      <a:pt x="2593" y="3181"/>
                      <a:pt x="3042" y="2904"/>
                      <a:pt x="3319" y="2593"/>
                    </a:cubicBezTo>
                    <a:lnTo>
                      <a:pt x="3457" y="2593"/>
                    </a:lnTo>
                    <a:cubicBezTo>
                      <a:pt x="3630" y="2593"/>
                      <a:pt x="3768" y="2593"/>
                      <a:pt x="3906" y="2766"/>
                    </a:cubicBezTo>
                    <a:cubicBezTo>
                      <a:pt x="3906" y="2904"/>
                      <a:pt x="4045" y="3043"/>
                      <a:pt x="3906" y="3181"/>
                    </a:cubicBezTo>
                    <a:cubicBezTo>
                      <a:pt x="3906" y="3181"/>
                      <a:pt x="3906" y="3319"/>
                      <a:pt x="3768" y="3319"/>
                    </a:cubicBezTo>
                    <a:cubicBezTo>
                      <a:pt x="3630" y="3457"/>
                      <a:pt x="3630" y="3457"/>
                      <a:pt x="3457" y="3630"/>
                    </a:cubicBezTo>
                    <a:cubicBezTo>
                      <a:pt x="3319" y="3769"/>
                      <a:pt x="3180" y="3907"/>
                      <a:pt x="3042" y="4045"/>
                    </a:cubicBezTo>
                    <a:cubicBezTo>
                      <a:pt x="3042" y="4045"/>
                      <a:pt x="3042" y="4183"/>
                      <a:pt x="3180" y="4183"/>
                    </a:cubicBezTo>
                    <a:cubicBezTo>
                      <a:pt x="3457" y="3907"/>
                      <a:pt x="3768" y="3769"/>
                      <a:pt x="4045" y="3457"/>
                    </a:cubicBezTo>
                    <a:cubicBezTo>
                      <a:pt x="4045" y="3319"/>
                      <a:pt x="4183" y="3319"/>
                      <a:pt x="4321" y="3319"/>
                    </a:cubicBezTo>
                    <a:cubicBezTo>
                      <a:pt x="4494" y="3319"/>
                      <a:pt x="4632" y="3319"/>
                      <a:pt x="4632" y="3457"/>
                    </a:cubicBezTo>
                    <a:cubicBezTo>
                      <a:pt x="4770" y="3457"/>
                      <a:pt x="4770" y="3630"/>
                      <a:pt x="4770" y="3769"/>
                    </a:cubicBezTo>
                    <a:cubicBezTo>
                      <a:pt x="4770" y="3907"/>
                      <a:pt x="4770" y="4045"/>
                      <a:pt x="4632" y="4045"/>
                    </a:cubicBezTo>
                    <a:cubicBezTo>
                      <a:pt x="4321" y="4322"/>
                      <a:pt x="4045" y="4633"/>
                      <a:pt x="3768" y="4909"/>
                    </a:cubicBezTo>
                    <a:cubicBezTo>
                      <a:pt x="3906" y="5047"/>
                      <a:pt x="4045" y="5186"/>
                      <a:pt x="4183" y="5359"/>
                    </a:cubicBezTo>
                    <a:cubicBezTo>
                      <a:pt x="4632" y="4909"/>
                      <a:pt x="5185" y="4494"/>
                      <a:pt x="5635" y="4045"/>
                    </a:cubicBezTo>
                    <a:cubicBezTo>
                      <a:pt x="4045" y="2766"/>
                      <a:pt x="2316" y="1453"/>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8"/>
              <p:cNvSpPr/>
              <p:nvPr/>
            </p:nvSpPr>
            <p:spPr>
              <a:xfrm>
                <a:off x="5394408" y="3421314"/>
                <a:ext cx="21688" cy="18496"/>
              </a:xfrm>
              <a:custGeom>
                <a:avLst/>
                <a:gdLst/>
                <a:ahLst/>
                <a:cxnLst/>
                <a:rect l="l" t="t" r="r" b="b"/>
                <a:pathLst>
                  <a:path w="1176" h="1003" extrusionOk="0">
                    <a:moveTo>
                      <a:pt x="588" y="0"/>
                    </a:moveTo>
                    <a:lnTo>
                      <a:pt x="1" y="553"/>
                    </a:lnTo>
                    <a:cubicBezTo>
                      <a:pt x="173" y="691"/>
                      <a:pt x="312" y="864"/>
                      <a:pt x="450" y="1002"/>
                    </a:cubicBezTo>
                    <a:cubicBezTo>
                      <a:pt x="726" y="864"/>
                      <a:pt x="865" y="691"/>
                      <a:pt x="1038" y="553"/>
                    </a:cubicBezTo>
                    <a:lnTo>
                      <a:pt x="1176" y="553"/>
                    </a:lnTo>
                    <a:cubicBezTo>
                      <a:pt x="865" y="415"/>
                      <a:pt x="726" y="277"/>
                      <a:pt x="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8"/>
              <p:cNvSpPr/>
              <p:nvPr/>
            </p:nvSpPr>
            <p:spPr>
              <a:xfrm>
                <a:off x="5354887" y="3378607"/>
                <a:ext cx="18498" cy="21040"/>
              </a:xfrm>
              <a:custGeom>
                <a:avLst/>
                <a:gdLst/>
                <a:ahLst/>
                <a:cxnLst/>
                <a:rect l="l" t="t" r="r" b="b"/>
                <a:pathLst>
                  <a:path w="1003" h="1141" extrusionOk="0">
                    <a:moveTo>
                      <a:pt x="726" y="0"/>
                    </a:moveTo>
                    <a:cubicBezTo>
                      <a:pt x="726" y="0"/>
                      <a:pt x="726" y="138"/>
                      <a:pt x="588" y="277"/>
                    </a:cubicBezTo>
                    <a:cubicBezTo>
                      <a:pt x="415" y="415"/>
                      <a:pt x="139" y="588"/>
                      <a:pt x="1" y="726"/>
                    </a:cubicBezTo>
                    <a:cubicBezTo>
                      <a:pt x="139" y="864"/>
                      <a:pt x="139" y="1003"/>
                      <a:pt x="277" y="1141"/>
                    </a:cubicBezTo>
                    <a:cubicBezTo>
                      <a:pt x="415" y="864"/>
                      <a:pt x="726" y="726"/>
                      <a:pt x="865" y="588"/>
                    </a:cubicBezTo>
                    <a:cubicBezTo>
                      <a:pt x="865" y="415"/>
                      <a:pt x="1003" y="415"/>
                      <a:pt x="1003" y="415"/>
                    </a:cubicBezTo>
                    <a:cubicBezTo>
                      <a:pt x="1003" y="277"/>
                      <a:pt x="865" y="138"/>
                      <a:pt x="7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8"/>
              <p:cNvSpPr/>
              <p:nvPr/>
            </p:nvSpPr>
            <p:spPr>
              <a:xfrm>
                <a:off x="5429467" y="3458267"/>
                <a:ext cx="21061" cy="18514"/>
              </a:xfrm>
              <a:custGeom>
                <a:avLst/>
                <a:gdLst/>
                <a:ahLst/>
                <a:cxnLst/>
                <a:rect l="l" t="t" r="r" b="b"/>
                <a:pathLst>
                  <a:path w="1142" h="1004" extrusionOk="0">
                    <a:moveTo>
                      <a:pt x="554" y="1"/>
                    </a:moveTo>
                    <a:cubicBezTo>
                      <a:pt x="415" y="139"/>
                      <a:pt x="277" y="277"/>
                      <a:pt x="1" y="416"/>
                    </a:cubicBezTo>
                    <a:cubicBezTo>
                      <a:pt x="139" y="588"/>
                      <a:pt x="415" y="727"/>
                      <a:pt x="554" y="1003"/>
                    </a:cubicBezTo>
                    <a:cubicBezTo>
                      <a:pt x="692" y="865"/>
                      <a:pt x="1003" y="727"/>
                      <a:pt x="1141" y="588"/>
                    </a:cubicBezTo>
                    <a:cubicBezTo>
                      <a:pt x="1003" y="277"/>
                      <a:pt x="692" y="139"/>
                      <a:pt x="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8"/>
              <p:cNvSpPr/>
              <p:nvPr/>
            </p:nvSpPr>
            <p:spPr>
              <a:xfrm>
                <a:off x="5827868" y="3827305"/>
                <a:ext cx="31905" cy="21059"/>
              </a:xfrm>
              <a:custGeom>
                <a:avLst/>
                <a:gdLst/>
                <a:ahLst/>
                <a:cxnLst/>
                <a:rect l="l" t="t" r="r" b="b"/>
                <a:pathLst>
                  <a:path w="1730" h="1142" extrusionOk="0">
                    <a:moveTo>
                      <a:pt x="1003" y="1"/>
                    </a:moveTo>
                    <a:cubicBezTo>
                      <a:pt x="1003" y="139"/>
                      <a:pt x="865" y="277"/>
                      <a:pt x="865" y="277"/>
                    </a:cubicBezTo>
                    <a:cubicBezTo>
                      <a:pt x="554" y="450"/>
                      <a:pt x="277" y="589"/>
                      <a:pt x="1" y="865"/>
                    </a:cubicBezTo>
                    <a:cubicBezTo>
                      <a:pt x="139" y="865"/>
                      <a:pt x="277" y="1003"/>
                      <a:pt x="416" y="1142"/>
                    </a:cubicBezTo>
                    <a:cubicBezTo>
                      <a:pt x="692" y="1003"/>
                      <a:pt x="1003" y="865"/>
                      <a:pt x="1280" y="589"/>
                    </a:cubicBezTo>
                    <a:lnTo>
                      <a:pt x="1729" y="589"/>
                    </a:lnTo>
                    <a:cubicBezTo>
                      <a:pt x="1556" y="450"/>
                      <a:pt x="1280" y="277"/>
                      <a:pt x="1142" y="139"/>
                    </a:cubicBezTo>
                    <a:lnTo>
                      <a:pt x="10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8"/>
              <p:cNvSpPr/>
              <p:nvPr/>
            </p:nvSpPr>
            <p:spPr>
              <a:xfrm>
                <a:off x="5957921" y="3784617"/>
                <a:ext cx="58019" cy="66938"/>
              </a:xfrm>
              <a:custGeom>
                <a:avLst/>
                <a:gdLst/>
                <a:ahLst/>
                <a:cxnLst/>
                <a:rect l="l" t="t" r="r" b="b"/>
                <a:pathLst>
                  <a:path w="3146" h="3630" extrusionOk="0">
                    <a:moveTo>
                      <a:pt x="1003" y="0"/>
                    </a:moveTo>
                    <a:cubicBezTo>
                      <a:pt x="726" y="311"/>
                      <a:pt x="277" y="588"/>
                      <a:pt x="138" y="1175"/>
                    </a:cubicBezTo>
                    <a:cubicBezTo>
                      <a:pt x="0" y="1590"/>
                      <a:pt x="0" y="2178"/>
                      <a:pt x="277" y="2592"/>
                    </a:cubicBezTo>
                    <a:cubicBezTo>
                      <a:pt x="415" y="2765"/>
                      <a:pt x="415" y="2904"/>
                      <a:pt x="553" y="3042"/>
                    </a:cubicBezTo>
                    <a:cubicBezTo>
                      <a:pt x="726" y="3180"/>
                      <a:pt x="1003" y="3457"/>
                      <a:pt x="1279" y="3457"/>
                    </a:cubicBezTo>
                    <a:cubicBezTo>
                      <a:pt x="1417" y="3457"/>
                      <a:pt x="1417" y="3629"/>
                      <a:pt x="1417" y="3629"/>
                    </a:cubicBezTo>
                    <a:cubicBezTo>
                      <a:pt x="1417" y="3457"/>
                      <a:pt x="1417" y="3457"/>
                      <a:pt x="1590" y="3457"/>
                    </a:cubicBezTo>
                    <a:cubicBezTo>
                      <a:pt x="2143" y="3042"/>
                      <a:pt x="2731" y="2592"/>
                      <a:pt x="3146" y="2178"/>
                    </a:cubicBezTo>
                    <a:lnTo>
                      <a:pt x="3146" y="2039"/>
                    </a:lnTo>
                    <a:lnTo>
                      <a:pt x="3146" y="1901"/>
                    </a:lnTo>
                    <a:cubicBezTo>
                      <a:pt x="3146" y="1728"/>
                      <a:pt x="3007" y="1728"/>
                      <a:pt x="3007" y="1590"/>
                    </a:cubicBezTo>
                    <a:cubicBezTo>
                      <a:pt x="2454" y="1175"/>
                      <a:pt x="1867" y="726"/>
                      <a:pt x="1279" y="311"/>
                    </a:cubicBezTo>
                    <a:cubicBezTo>
                      <a:pt x="1279" y="173"/>
                      <a:pt x="1141" y="173"/>
                      <a:pt x="10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8"/>
              <p:cNvSpPr/>
              <p:nvPr/>
            </p:nvSpPr>
            <p:spPr>
              <a:xfrm>
                <a:off x="5298787" y="3314860"/>
                <a:ext cx="63773" cy="66311"/>
              </a:xfrm>
              <a:custGeom>
                <a:avLst/>
                <a:gdLst/>
                <a:ahLst/>
                <a:cxnLst/>
                <a:rect l="l" t="t" r="r" b="b"/>
                <a:pathLst>
                  <a:path w="3458" h="3596" extrusionOk="0">
                    <a:moveTo>
                      <a:pt x="1591" y="1"/>
                    </a:moveTo>
                    <a:cubicBezTo>
                      <a:pt x="1038" y="415"/>
                      <a:pt x="450" y="865"/>
                      <a:pt x="1" y="1280"/>
                    </a:cubicBezTo>
                    <a:cubicBezTo>
                      <a:pt x="174" y="1591"/>
                      <a:pt x="450" y="1729"/>
                      <a:pt x="727" y="2005"/>
                    </a:cubicBezTo>
                    <a:cubicBezTo>
                      <a:pt x="1038" y="1867"/>
                      <a:pt x="1176" y="1591"/>
                      <a:pt x="1314" y="1452"/>
                    </a:cubicBezTo>
                    <a:cubicBezTo>
                      <a:pt x="1453" y="1452"/>
                      <a:pt x="1591" y="1280"/>
                      <a:pt x="1591" y="1280"/>
                    </a:cubicBezTo>
                    <a:lnTo>
                      <a:pt x="1729" y="1280"/>
                    </a:lnTo>
                    <a:cubicBezTo>
                      <a:pt x="1729" y="1280"/>
                      <a:pt x="1902" y="1280"/>
                      <a:pt x="2040" y="1452"/>
                    </a:cubicBezTo>
                    <a:cubicBezTo>
                      <a:pt x="2178" y="1591"/>
                      <a:pt x="2178" y="1867"/>
                      <a:pt x="2040" y="2005"/>
                    </a:cubicBezTo>
                    <a:cubicBezTo>
                      <a:pt x="1729" y="2316"/>
                      <a:pt x="1591" y="2455"/>
                      <a:pt x="1453" y="2731"/>
                    </a:cubicBezTo>
                    <a:cubicBezTo>
                      <a:pt x="1453" y="2731"/>
                      <a:pt x="1591" y="2870"/>
                      <a:pt x="1729" y="2870"/>
                    </a:cubicBezTo>
                    <a:lnTo>
                      <a:pt x="2178" y="2455"/>
                    </a:lnTo>
                    <a:cubicBezTo>
                      <a:pt x="2317" y="2316"/>
                      <a:pt x="2455" y="2316"/>
                      <a:pt x="2455" y="2316"/>
                    </a:cubicBezTo>
                    <a:lnTo>
                      <a:pt x="2766" y="2316"/>
                    </a:lnTo>
                    <a:cubicBezTo>
                      <a:pt x="3043" y="2593"/>
                      <a:pt x="3043" y="2870"/>
                      <a:pt x="2904" y="3008"/>
                    </a:cubicBezTo>
                    <a:cubicBezTo>
                      <a:pt x="2593" y="3181"/>
                      <a:pt x="2455" y="3319"/>
                      <a:pt x="2317" y="3595"/>
                    </a:cubicBezTo>
                    <a:lnTo>
                      <a:pt x="2455" y="3595"/>
                    </a:lnTo>
                    <a:cubicBezTo>
                      <a:pt x="2593" y="3457"/>
                      <a:pt x="2766" y="3319"/>
                      <a:pt x="2904" y="3181"/>
                    </a:cubicBezTo>
                    <a:cubicBezTo>
                      <a:pt x="3043" y="3008"/>
                      <a:pt x="3181" y="3008"/>
                      <a:pt x="3319" y="3008"/>
                    </a:cubicBezTo>
                    <a:lnTo>
                      <a:pt x="3457" y="3008"/>
                    </a:lnTo>
                    <a:cubicBezTo>
                      <a:pt x="3319" y="2731"/>
                      <a:pt x="3043" y="2593"/>
                      <a:pt x="2904" y="2316"/>
                    </a:cubicBezTo>
                    <a:cubicBezTo>
                      <a:pt x="2455" y="1591"/>
                      <a:pt x="2040" y="865"/>
                      <a:pt x="1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8"/>
              <p:cNvSpPr/>
              <p:nvPr/>
            </p:nvSpPr>
            <p:spPr>
              <a:xfrm>
                <a:off x="5596477" y="3423858"/>
                <a:ext cx="249911" cy="233306"/>
              </a:xfrm>
              <a:custGeom>
                <a:avLst/>
                <a:gdLst/>
                <a:ahLst/>
                <a:cxnLst/>
                <a:rect l="l" t="t" r="r" b="b"/>
                <a:pathLst>
                  <a:path w="13551" h="12652" extrusionOk="0">
                    <a:moveTo>
                      <a:pt x="865" y="0"/>
                    </a:moveTo>
                    <a:cubicBezTo>
                      <a:pt x="727" y="0"/>
                      <a:pt x="588" y="139"/>
                      <a:pt x="450" y="139"/>
                    </a:cubicBezTo>
                    <a:lnTo>
                      <a:pt x="1" y="139"/>
                    </a:lnTo>
                    <a:cubicBezTo>
                      <a:pt x="1" y="277"/>
                      <a:pt x="139" y="277"/>
                      <a:pt x="139" y="277"/>
                    </a:cubicBezTo>
                    <a:cubicBezTo>
                      <a:pt x="1453" y="1417"/>
                      <a:pt x="2731" y="2731"/>
                      <a:pt x="3907" y="3733"/>
                    </a:cubicBezTo>
                    <a:lnTo>
                      <a:pt x="4321" y="4183"/>
                    </a:lnTo>
                    <a:lnTo>
                      <a:pt x="6188" y="5911"/>
                    </a:lnTo>
                    <a:lnTo>
                      <a:pt x="7052" y="6602"/>
                    </a:lnTo>
                    <a:lnTo>
                      <a:pt x="8642" y="8054"/>
                    </a:lnTo>
                    <a:cubicBezTo>
                      <a:pt x="10232" y="9506"/>
                      <a:pt x="11822" y="10923"/>
                      <a:pt x="13550" y="12651"/>
                    </a:cubicBezTo>
                    <a:lnTo>
                      <a:pt x="13550" y="11649"/>
                    </a:lnTo>
                    <a:cubicBezTo>
                      <a:pt x="12548" y="10646"/>
                      <a:pt x="11373" y="9782"/>
                      <a:pt x="10370" y="8918"/>
                    </a:cubicBezTo>
                    <a:cubicBezTo>
                      <a:pt x="9091" y="7777"/>
                      <a:pt x="7778" y="6602"/>
                      <a:pt x="6499" y="5323"/>
                    </a:cubicBezTo>
                    <a:cubicBezTo>
                      <a:pt x="4598" y="3595"/>
                      <a:pt x="2731" y="1729"/>
                      <a:pt x="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8"/>
              <p:cNvSpPr/>
              <p:nvPr/>
            </p:nvSpPr>
            <p:spPr>
              <a:xfrm>
                <a:off x="5564609" y="3365219"/>
                <a:ext cx="323846" cy="297681"/>
              </a:xfrm>
              <a:custGeom>
                <a:avLst/>
                <a:gdLst/>
                <a:ahLst/>
                <a:cxnLst/>
                <a:rect l="l" t="t" r="r" b="b"/>
                <a:pathLst>
                  <a:path w="17560" h="16143" extrusionOk="0">
                    <a:moveTo>
                      <a:pt x="5185" y="0"/>
                    </a:moveTo>
                    <a:cubicBezTo>
                      <a:pt x="4183" y="0"/>
                      <a:pt x="3181" y="139"/>
                      <a:pt x="2316" y="450"/>
                    </a:cubicBezTo>
                    <a:cubicBezTo>
                      <a:pt x="1729" y="588"/>
                      <a:pt x="1314" y="726"/>
                      <a:pt x="726" y="1003"/>
                    </a:cubicBezTo>
                    <a:cubicBezTo>
                      <a:pt x="450" y="1141"/>
                      <a:pt x="139" y="1452"/>
                      <a:pt x="1" y="1590"/>
                    </a:cubicBezTo>
                    <a:cubicBezTo>
                      <a:pt x="588" y="2178"/>
                      <a:pt x="1141" y="2731"/>
                      <a:pt x="1729" y="3319"/>
                    </a:cubicBezTo>
                    <a:lnTo>
                      <a:pt x="2178" y="3319"/>
                    </a:lnTo>
                    <a:cubicBezTo>
                      <a:pt x="2316" y="3319"/>
                      <a:pt x="2455" y="3180"/>
                      <a:pt x="2593" y="3180"/>
                    </a:cubicBezTo>
                    <a:cubicBezTo>
                      <a:pt x="2005" y="2731"/>
                      <a:pt x="1452" y="2178"/>
                      <a:pt x="865" y="1729"/>
                    </a:cubicBezTo>
                    <a:cubicBezTo>
                      <a:pt x="1141" y="1452"/>
                      <a:pt x="1452" y="1314"/>
                      <a:pt x="1729" y="1141"/>
                    </a:cubicBezTo>
                    <a:cubicBezTo>
                      <a:pt x="2178" y="864"/>
                      <a:pt x="2593" y="726"/>
                      <a:pt x="3042" y="588"/>
                    </a:cubicBezTo>
                    <a:cubicBezTo>
                      <a:pt x="3734" y="450"/>
                      <a:pt x="4321" y="277"/>
                      <a:pt x="5047" y="277"/>
                    </a:cubicBezTo>
                    <a:cubicBezTo>
                      <a:pt x="6049" y="277"/>
                      <a:pt x="7052" y="450"/>
                      <a:pt x="8054" y="726"/>
                    </a:cubicBezTo>
                    <a:cubicBezTo>
                      <a:pt x="9091" y="1003"/>
                      <a:pt x="10094" y="1452"/>
                      <a:pt x="11096" y="1867"/>
                    </a:cubicBezTo>
                    <a:cubicBezTo>
                      <a:pt x="12237" y="2593"/>
                      <a:pt x="13412" y="3457"/>
                      <a:pt x="14414" y="4459"/>
                    </a:cubicBezTo>
                    <a:cubicBezTo>
                      <a:pt x="14967" y="5047"/>
                      <a:pt x="15555" y="5634"/>
                      <a:pt x="16004" y="6326"/>
                    </a:cubicBezTo>
                    <a:cubicBezTo>
                      <a:pt x="16281" y="7052"/>
                      <a:pt x="16557" y="7777"/>
                      <a:pt x="16695" y="8503"/>
                    </a:cubicBezTo>
                    <a:cubicBezTo>
                      <a:pt x="17007" y="9367"/>
                      <a:pt x="17145" y="10232"/>
                      <a:pt x="17145" y="11096"/>
                    </a:cubicBezTo>
                    <a:cubicBezTo>
                      <a:pt x="17145" y="11822"/>
                      <a:pt x="17007" y="12375"/>
                      <a:pt x="16868" y="13100"/>
                    </a:cubicBezTo>
                    <a:cubicBezTo>
                      <a:pt x="16695" y="13550"/>
                      <a:pt x="16557" y="13965"/>
                      <a:pt x="16281" y="14552"/>
                    </a:cubicBezTo>
                    <a:cubicBezTo>
                      <a:pt x="16142" y="14690"/>
                      <a:pt x="16004" y="14967"/>
                      <a:pt x="15831" y="15278"/>
                    </a:cubicBezTo>
                    <a:cubicBezTo>
                      <a:pt x="15693" y="15140"/>
                      <a:pt x="15555" y="14967"/>
                      <a:pt x="15278" y="14829"/>
                    </a:cubicBezTo>
                    <a:lnTo>
                      <a:pt x="15278" y="15831"/>
                    </a:lnTo>
                    <a:cubicBezTo>
                      <a:pt x="15417" y="15831"/>
                      <a:pt x="15417" y="16004"/>
                      <a:pt x="15555" y="16142"/>
                    </a:cubicBezTo>
                    <a:cubicBezTo>
                      <a:pt x="15693" y="16004"/>
                      <a:pt x="15831" y="15831"/>
                      <a:pt x="16004" y="15693"/>
                    </a:cubicBezTo>
                    <a:cubicBezTo>
                      <a:pt x="16281" y="15416"/>
                      <a:pt x="16557" y="14967"/>
                      <a:pt x="16695" y="14690"/>
                    </a:cubicBezTo>
                    <a:cubicBezTo>
                      <a:pt x="17007" y="14276"/>
                      <a:pt x="17145" y="13688"/>
                      <a:pt x="17283" y="13239"/>
                    </a:cubicBezTo>
                    <a:cubicBezTo>
                      <a:pt x="17421" y="12686"/>
                      <a:pt x="17560" y="11960"/>
                      <a:pt x="17560" y="11234"/>
                    </a:cubicBezTo>
                    <a:cubicBezTo>
                      <a:pt x="17560" y="10370"/>
                      <a:pt x="17421" y="9506"/>
                      <a:pt x="17283" y="8780"/>
                    </a:cubicBezTo>
                    <a:cubicBezTo>
                      <a:pt x="17007" y="7916"/>
                      <a:pt x="16695" y="7190"/>
                      <a:pt x="16281" y="6499"/>
                    </a:cubicBezTo>
                    <a:cubicBezTo>
                      <a:pt x="15693" y="5634"/>
                      <a:pt x="14967" y="4770"/>
                      <a:pt x="14103" y="3906"/>
                    </a:cubicBezTo>
                    <a:cubicBezTo>
                      <a:pt x="13239" y="3042"/>
                      <a:pt x="12237" y="2178"/>
                      <a:pt x="11096" y="1590"/>
                    </a:cubicBezTo>
                    <a:cubicBezTo>
                      <a:pt x="10094" y="1003"/>
                      <a:pt x="9229" y="726"/>
                      <a:pt x="8365" y="450"/>
                    </a:cubicBezTo>
                    <a:cubicBezTo>
                      <a:pt x="7363" y="139"/>
                      <a:pt x="6188" y="0"/>
                      <a:pt x="51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8"/>
              <p:cNvSpPr/>
              <p:nvPr/>
            </p:nvSpPr>
            <p:spPr>
              <a:xfrm>
                <a:off x="5559501" y="3394539"/>
                <a:ext cx="2582" cy="10843"/>
              </a:xfrm>
              <a:custGeom>
                <a:avLst/>
                <a:gdLst/>
                <a:ahLst/>
                <a:cxnLst/>
                <a:rect l="l" t="t" r="r" b="b"/>
                <a:pathLst>
                  <a:path w="140" h="588" extrusionOk="0">
                    <a:moveTo>
                      <a:pt x="139" y="0"/>
                    </a:moveTo>
                    <a:cubicBezTo>
                      <a:pt x="1" y="139"/>
                      <a:pt x="1" y="415"/>
                      <a:pt x="139" y="588"/>
                    </a:cubicBezTo>
                    <a:lnTo>
                      <a:pt x="139" y="277"/>
                    </a:lnTo>
                    <a:lnTo>
                      <a:pt x="1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8"/>
              <p:cNvSpPr/>
              <p:nvPr/>
            </p:nvSpPr>
            <p:spPr>
              <a:xfrm>
                <a:off x="5591387" y="3426403"/>
                <a:ext cx="257546" cy="233933"/>
              </a:xfrm>
              <a:custGeom>
                <a:avLst/>
                <a:gdLst/>
                <a:ahLst/>
                <a:cxnLst/>
                <a:rect l="l" t="t" r="r" b="b"/>
                <a:pathLst>
                  <a:path w="13965" h="12686" extrusionOk="0">
                    <a:moveTo>
                      <a:pt x="0" y="1"/>
                    </a:moveTo>
                    <a:cubicBezTo>
                      <a:pt x="2143" y="1867"/>
                      <a:pt x="4183" y="3872"/>
                      <a:pt x="6187" y="5911"/>
                    </a:cubicBezTo>
                    <a:cubicBezTo>
                      <a:pt x="7466" y="7052"/>
                      <a:pt x="8780" y="8192"/>
                      <a:pt x="10059" y="9368"/>
                    </a:cubicBezTo>
                    <a:cubicBezTo>
                      <a:pt x="11329" y="10470"/>
                      <a:pt x="12566" y="11444"/>
                      <a:pt x="13834" y="12570"/>
                    </a:cubicBezTo>
                    <a:lnTo>
                      <a:pt x="13834" y="12570"/>
                    </a:lnTo>
                    <a:cubicBezTo>
                      <a:pt x="13826" y="12538"/>
                      <a:pt x="13826" y="12513"/>
                      <a:pt x="13826" y="12513"/>
                    </a:cubicBezTo>
                    <a:cubicBezTo>
                      <a:pt x="12098" y="10785"/>
                      <a:pt x="10508" y="9368"/>
                      <a:pt x="8918" y="7916"/>
                    </a:cubicBezTo>
                    <a:lnTo>
                      <a:pt x="7328" y="6464"/>
                    </a:lnTo>
                    <a:lnTo>
                      <a:pt x="6464" y="5773"/>
                    </a:lnTo>
                    <a:lnTo>
                      <a:pt x="4597" y="4045"/>
                    </a:lnTo>
                    <a:lnTo>
                      <a:pt x="4183" y="3595"/>
                    </a:lnTo>
                    <a:cubicBezTo>
                      <a:pt x="3007" y="2593"/>
                      <a:pt x="1729" y="1279"/>
                      <a:pt x="415" y="139"/>
                    </a:cubicBezTo>
                    <a:cubicBezTo>
                      <a:pt x="415" y="139"/>
                      <a:pt x="277" y="139"/>
                      <a:pt x="277" y="1"/>
                    </a:cubicBezTo>
                    <a:close/>
                    <a:moveTo>
                      <a:pt x="13834" y="12570"/>
                    </a:moveTo>
                    <a:cubicBezTo>
                      <a:pt x="13847" y="12620"/>
                      <a:pt x="13879" y="12686"/>
                      <a:pt x="13965" y="12686"/>
                    </a:cubicBezTo>
                    <a:cubicBezTo>
                      <a:pt x="13921" y="12647"/>
                      <a:pt x="13878" y="12608"/>
                      <a:pt x="13834" y="125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8"/>
              <p:cNvSpPr/>
              <p:nvPr/>
            </p:nvSpPr>
            <p:spPr>
              <a:xfrm>
                <a:off x="5562064" y="3354377"/>
                <a:ext cx="334672" cy="311068"/>
              </a:xfrm>
              <a:custGeom>
                <a:avLst/>
                <a:gdLst/>
                <a:ahLst/>
                <a:cxnLst/>
                <a:rect l="l" t="t" r="r" b="b"/>
                <a:pathLst>
                  <a:path w="18147" h="16869" extrusionOk="0">
                    <a:moveTo>
                      <a:pt x="5185" y="1"/>
                    </a:moveTo>
                    <a:cubicBezTo>
                      <a:pt x="3457" y="1"/>
                      <a:pt x="1590" y="450"/>
                      <a:pt x="277" y="1729"/>
                    </a:cubicBezTo>
                    <a:lnTo>
                      <a:pt x="139" y="1902"/>
                    </a:lnTo>
                    <a:lnTo>
                      <a:pt x="0" y="2040"/>
                    </a:lnTo>
                    <a:lnTo>
                      <a:pt x="0" y="2178"/>
                    </a:lnTo>
                    <a:lnTo>
                      <a:pt x="0" y="2455"/>
                    </a:lnTo>
                    <a:lnTo>
                      <a:pt x="0" y="2766"/>
                    </a:lnTo>
                    <a:cubicBezTo>
                      <a:pt x="588" y="3042"/>
                      <a:pt x="1003" y="3457"/>
                      <a:pt x="1590" y="3907"/>
                    </a:cubicBezTo>
                    <a:lnTo>
                      <a:pt x="1867" y="3907"/>
                    </a:lnTo>
                    <a:cubicBezTo>
                      <a:pt x="1279" y="3319"/>
                      <a:pt x="726" y="2766"/>
                      <a:pt x="139" y="2178"/>
                    </a:cubicBezTo>
                    <a:cubicBezTo>
                      <a:pt x="277" y="2040"/>
                      <a:pt x="588" y="1729"/>
                      <a:pt x="864" y="1591"/>
                    </a:cubicBezTo>
                    <a:cubicBezTo>
                      <a:pt x="1452" y="1314"/>
                      <a:pt x="1867" y="1176"/>
                      <a:pt x="2454" y="1038"/>
                    </a:cubicBezTo>
                    <a:cubicBezTo>
                      <a:pt x="3319" y="727"/>
                      <a:pt x="4321" y="588"/>
                      <a:pt x="5323" y="588"/>
                    </a:cubicBezTo>
                    <a:cubicBezTo>
                      <a:pt x="6326" y="588"/>
                      <a:pt x="7501" y="727"/>
                      <a:pt x="8503" y="1038"/>
                    </a:cubicBezTo>
                    <a:cubicBezTo>
                      <a:pt x="9367" y="1314"/>
                      <a:pt x="10232" y="1591"/>
                      <a:pt x="11234" y="2178"/>
                    </a:cubicBezTo>
                    <a:cubicBezTo>
                      <a:pt x="12375" y="2766"/>
                      <a:pt x="13377" y="3630"/>
                      <a:pt x="14241" y="4494"/>
                    </a:cubicBezTo>
                    <a:cubicBezTo>
                      <a:pt x="15105" y="5358"/>
                      <a:pt x="15831" y="6222"/>
                      <a:pt x="16419" y="7087"/>
                    </a:cubicBezTo>
                    <a:cubicBezTo>
                      <a:pt x="16833" y="7778"/>
                      <a:pt x="17145" y="8504"/>
                      <a:pt x="17421" y="9368"/>
                    </a:cubicBezTo>
                    <a:cubicBezTo>
                      <a:pt x="17559" y="10094"/>
                      <a:pt x="17698" y="10958"/>
                      <a:pt x="17698" y="11822"/>
                    </a:cubicBezTo>
                    <a:cubicBezTo>
                      <a:pt x="17698" y="12548"/>
                      <a:pt x="17559" y="13274"/>
                      <a:pt x="17421" y="13827"/>
                    </a:cubicBezTo>
                    <a:cubicBezTo>
                      <a:pt x="17283" y="14276"/>
                      <a:pt x="17145" y="14864"/>
                      <a:pt x="16833" y="15278"/>
                    </a:cubicBezTo>
                    <a:cubicBezTo>
                      <a:pt x="16695" y="15555"/>
                      <a:pt x="16419" y="16004"/>
                      <a:pt x="16142" y="16281"/>
                    </a:cubicBezTo>
                    <a:cubicBezTo>
                      <a:pt x="15969" y="16419"/>
                      <a:pt x="15831" y="16592"/>
                      <a:pt x="15693" y="16730"/>
                    </a:cubicBezTo>
                    <a:cubicBezTo>
                      <a:pt x="15555" y="16592"/>
                      <a:pt x="15555" y="16419"/>
                      <a:pt x="15416" y="16419"/>
                    </a:cubicBezTo>
                    <a:cubicBezTo>
                      <a:pt x="15416" y="16419"/>
                      <a:pt x="15416" y="16592"/>
                      <a:pt x="15555" y="16592"/>
                    </a:cubicBezTo>
                    <a:cubicBezTo>
                      <a:pt x="15555" y="16730"/>
                      <a:pt x="15693" y="16730"/>
                      <a:pt x="15693" y="16868"/>
                    </a:cubicBezTo>
                    <a:lnTo>
                      <a:pt x="15969" y="16868"/>
                    </a:lnTo>
                    <a:cubicBezTo>
                      <a:pt x="16142" y="16868"/>
                      <a:pt x="16280" y="16868"/>
                      <a:pt x="16280" y="16730"/>
                    </a:cubicBezTo>
                    <a:cubicBezTo>
                      <a:pt x="16419" y="16730"/>
                      <a:pt x="16419" y="16730"/>
                      <a:pt x="16557" y="16592"/>
                    </a:cubicBezTo>
                    <a:cubicBezTo>
                      <a:pt x="16695" y="16281"/>
                      <a:pt x="17006" y="15866"/>
                      <a:pt x="17145" y="15555"/>
                    </a:cubicBezTo>
                    <a:cubicBezTo>
                      <a:pt x="17421" y="15140"/>
                      <a:pt x="17559" y="14864"/>
                      <a:pt x="17698" y="14414"/>
                    </a:cubicBezTo>
                    <a:cubicBezTo>
                      <a:pt x="18009" y="13688"/>
                      <a:pt x="18147" y="12824"/>
                      <a:pt x="18147" y="12098"/>
                    </a:cubicBezTo>
                    <a:cubicBezTo>
                      <a:pt x="18147" y="11234"/>
                      <a:pt x="18147" y="10543"/>
                      <a:pt x="18009" y="9679"/>
                    </a:cubicBezTo>
                    <a:cubicBezTo>
                      <a:pt x="17870" y="8953"/>
                      <a:pt x="17559" y="8227"/>
                      <a:pt x="17283" y="7363"/>
                    </a:cubicBezTo>
                    <a:cubicBezTo>
                      <a:pt x="16695" y="6050"/>
                      <a:pt x="15693" y="4909"/>
                      <a:pt x="14690" y="3907"/>
                    </a:cubicBezTo>
                    <a:cubicBezTo>
                      <a:pt x="14103" y="3319"/>
                      <a:pt x="13550" y="2904"/>
                      <a:pt x="12824" y="2593"/>
                    </a:cubicBezTo>
                    <a:cubicBezTo>
                      <a:pt x="12236" y="2178"/>
                      <a:pt x="11649" y="1729"/>
                      <a:pt x="11096" y="1452"/>
                    </a:cubicBezTo>
                    <a:cubicBezTo>
                      <a:pt x="10232" y="1038"/>
                      <a:pt x="9367" y="727"/>
                      <a:pt x="8503" y="450"/>
                    </a:cubicBezTo>
                    <a:cubicBezTo>
                      <a:pt x="7501" y="312"/>
                      <a:pt x="6637" y="1"/>
                      <a:pt x="5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8"/>
              <p:cNvSpPr/>
              <p:nvPr/>
            </p:nvSpPr>
            <p:spPr>
              <a:xfrm>
                <a:off x="5505964" y="3272153"/>
                <a:ext cx="18" cy="18"/>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8"/>
              <p:cNvSpPr/>
              <p:nvPr/>
            </p:nvSpPr>
            <p:spPr>
              <a:xfrm>
                <a:off x="5421186" y="3447443"/>
                <a:ext cx="18" cy="18"/>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8"/>
              <p:cNvSpPr/>
              <p:nvPr/>
            </p:nvSpPr>
            <p:spPr>
              <a:xfrm>
                <a:off x="5243332" y="3203317"/>
                <a:ext cx="676998" cy="116671"/>
              </a:xfrm>
              <a:custGeom>
                <a:avLst/>
                <a:gdLst/>
                <a:ahLst/>
                <a:cxnLst/>
                <a:rect l="l" t="t" r="r" b="b"/>
                <a:pathLst>
                  <a:path w="36709" h="6327" extrusionOk="0">
                    <a:moveTo>
                      <a:pt x="23920" y="1"/>
                    </a:moveTo>
                    <a:cubicBezTo>
                      <a:pt x="22745" y="1"/>
                      <a:pt x="21604" y="139"/>
                      <a:pt x="20602" y="277"/>
                    </a:cubicBezTo>
                    <a:cubicBezTo>
                      <a:pt x="19426" y="588"/>
                      <a:pt x="18424" y="865"/>
                      <a:pt x="17422" y="1141"/>
                    </a:cubicBezTo>
                    <a:cubicBezTo>
                      <a:pt x="16419" y="1591"/>
                      <a:pt x="15417" y="2006"/>
                      <a:pt x="14414" y="2593"/>
                    </a:cubicBezTo>
                    <a:cubicBezTo>
                      <a:pt x="13965" y="2870"/>
                      <a:pt x="13550" y="3181"/>
                      <a:pt x="13101" y="3457"/>
                    </a:cubicBezTo>
                    <a:cubicBezTo>
                      <a:pt x="12686" y="3734"/>
                      <a:pt x="12513" y="4045"/>
                      <a:pt x="12237" y="4321"/>
                    </a:cubicBezTo>
                    <a:cubicBezTo>
                      <a:pt x="11649" y="3734"/>
                      <a:pt x="11096" y="3319"/>
                      <a:pt x="10508" y="2870"/>
                    </a:cubicBezTo>
                    <a:cubicBezTo>
                      <a:pt x="9783" y="2144"/>
                      <a:pt x="9057" y="1729"/>
                      <a:pt x="8365" y="1003"/>
                    </a:cubicBezTo>
                    <a:lnTo>
                      <a:pt x="8054" y="1003"/>
                    </a:lnTo>
                    <a:cubicBezTo>
                      <a:pt x="7916" y="1003"/>
                      <a:pt x="7778" y="1003"/>
                      <a:pt x="7778" y="1141"/>
                    </a:cubicBezTo>
                    <a:cubicBezTo>
                      <a:pt x="6326" y="1280"/>
                      <a:pt x="5185" y="2006"/>
                      <a:pt x="4045" y="2731"/>
                    </a:cubicBezTo>
                    <a:cubicBezTo>
                      <a:pt x="2731" y="3457"/>
                      <a:pt x="1452" y="4321"/>
                      <a:pt x="139" y="5047"/>
                    </a:cubicBezTo>
                    <a:cubicBezTo>
                      <a:pt x="139" y="5047"/>
                      <a:pt x="1" y="5186"/>
                      <a:pt x="1" y="5324"/>
                    </a:cubicBezTo>
                    <a:cubicBezTo>
                      <a:pt x="1" y="5462"/>
                      <a:pt x="1" y="5600"/>
                      <a:pt x="139" y="5600"/>
                    </a:cubicBezTo>
                    <a:cubicBezTo>
                      <a:pt x="139" y="5773"/>
                      <a:pt x="139" y="5773"/>
                      <a:pt x="277" y="5773"/>
                    </a:cubicBezTo>
                    <a:lnTo>
                      <a:pt x="277" y="5911"/>
                    </a:lnTo>
                    <a:lnTo>
                      <a:pt x="727" y="6326"/>
                    </a:lnTo>
                    <a:lnTo>
                      <a:pt x="727" y="6050"/>
                    </a:lnTo>
                    <a:cubicBezTo>
                      <a:pt x="588" y="5773"/>
                      <a:pt x="588" y="5462"/>
                      <a:pt x="727" y="5186"/>
                    </a:cubicBezTo>
                    <a:cubicBezTo>
                      <a:pt x="727" y="5047"/>
                      <a:pt x="865" y="4909"/>
                      <a:pt x="1003" y="4736"/>
                    </a:cubicBezTo>
                    <a:cubicBezTo>
                      <a:pt x="2317" y="3872"/>
                      <a:pt x="3734" y="3181"/>
                      <a:pt x="5047" y="2593"/>
                    </a:cubicBezTo>
                    <a:lnTo>
                      <a:pt x="5185" y="2455"/>
                    </a:lnTo>
                    <a:cubicBezTo>
                      <a:pt x="5773" y="2144"/>
                      <a:pt x="6464" y="1867"/>
                      <a:pt x="7052" y="1591"/>
                    </a:cubicBezTo>
                    <a:cubicBezTo>
                      <a:pt x="7190" y="1452"/>
                      <a:pt x="7328" y="1452"/>
                      <a:pt x="7328" y="1452"/>
                    </a:cubicBezTo>
                    <a:lnTo>
                      <a:pt x="7916" y="1452"/>
                    </a:lnTo>
                    <a:cubicBezTo>
                      <a:pt x="8193" y="1452"/>
                      <a:pt x="8365" y="1452"/>
                      <a:pt x="8504" y="1591"/>
                    </a:cubicBezTo>
                    <a:cubicBezTo>
                      <a:pt x="9644" y="2593"/>
                      <a:pt x="10785" y="3596"/>
                      <a:pt x="12098" y="5047"/>
                    </a:cubicBezTo>
                    <a:cubicBezTo>
                      <a:pt x="13550" y="3734"/>
                      <a:pt x="15106" y="2731"/>
                      <a:pt x="16696" y="2006"/>
                    </a:cubicBezTo>
                    <a:cubicBezTo>
                      <a:pt x="18735" y="1141"/>
                      <a:pt x="20878" y="588"/>
                      <a:pt x="23056" y="416"/>
                    </a:cubicBezTo>
                    <a:lnTo>
                      <a:pt x="24196" y="416"/>
                    </a:lnTo>
                    <a:cubicBezTo>
                      <a:pt x="26063" y="416"/>
                      <a:pt x="27791" y="727"/>
                      <a:pt x="29519" y="1141"/>
                    </a:cubicBezTo>
                    <a:cubicBezTo>
                      <a:pt x="29658" y="1141"/>
                      <a:pt x="29969" y="1280"/>
                      <a:pt x="30245" y="1452"/>
                    </a:cubicBezTo>
                    <a:lnTo>
                      <a:pt x="30383" y="1452"/>
                    </a:lnTo>
                    <a:cubicBezTo>
                      <a:pt x="30383" y="1591"/>
                      <a:pt x="30383" y="1591"/>
                      <a:pt x="30522" y="1729"/>
                    </a:cubicBezTo>
                    <a:cubicBezTo>
                      <a:pt x="31248" y="2144"/>
                      <a:pt x="32112" y="2593"/>
                      <a:pt x="32976" y="3008"/>
                    </a:cubicBezTo>
                    <a:cubicBezTo>
                      <a:pt x="34116" y="3734"/>
                      <a:pt x="35430" y="4598"/>
                      <a:pt x="36709" y="5324"/>
                    </a:cubicBezTo>
                    <a:cubicBezTo>
                      <a:pt x="35845" y="4598"/>
                      <a:pt x="34981" y="3872"/>
                      <a:pt x="33978" y="3319"/>
                    </a:cubicBezTo>
                    <a:cubicBezTo>
                      <a:pt x="32699" y="2455"/>
                      <a:pt x="31248" y="1729"/>
                      <a:pt x="29658" y="1141"/>
                    </a:cubicBezTo>
                    <a:cubicBezTo>
                      <a:pt x="28068" y="416"/>
                      <a:pt x="26339" y="139"/>
                      <a:pt x="24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8"/>
              <p:cNvSpPr/>
              <p:nvPr/>
            </p:nvSpPr>
            <p:spPr>
              <a:xfrm>
                <a:off x="5955357" y="3351832"/>
                <a:ext cx="87361" cy="430248"/>
              </a:xfrm>
              <a:custGeom>
                <a:avLst/>
                <a:gdLst/>
                <a:ahLst/>
                <a:cxnLst/>
                <a:rect l="l" t="t" r="r" b="b"/>
                <a:pathLst>
                  <a:path w="4737" h="23332" extrusionOk="0">
                    <a:moveTo>
                      <a:pt x="865" y="0"/>
                    </a:moveTo>
                    <a:lnTo>
                      <a:pt x="865" y="0"/>
                    </a:lnTo>
                    <a:cubicBezTo>
                      <a:pt x="1003" y="311"/>
                      <a:pt x="1142" y="450"/>
                      <a:pt x="1280" y="726"/>
                    </a:cubicBezTo>
                    <a:cubicBezTo>
                      <a:pt x="2420" y="2455"/>
                      <a:pt x="3285" y="4459"/>
                      <a:pt x="3872" y="6637"/>
                    </a:cubicBezTo>
                    <a:cubicBezTo>
                      <a:pt x="4460" y="8642"/>
                      <a:pt x="4598" y="10819"/>
                      <a:pt x="4322" y="12824"/>
                    </a:cubicBezTo>
                    <a:cubicBezTo>
                      <a:pt x="4149" y="15002"/>
                      <a:pt x="3457" y="17145"/>
                      <a:pt x="2282" y="19011"/>
                    </a:cubicBezTo>
                    <a:cubicBezTo>
                      <a:pt x="1867" y="19737"/>
                      <a:pt x="1280" y="20601"/>
                      <a:pt x="554" y="21327"/>
                    </a:cubicBezTo>
                    <a:cubicBezTo>
                      <a:pt x="416" y="21465"/>
                      <a:pt x="277" y="21742"/>
                      <a:pt x="1" y="21915"/>
                    </a:cubicBezTo>
                    <a:cubicBezTo>
                      <a:pt x="554" y="22329"/>
                      <a:pt x="1142" y="22917"/>
                      <a:pt x="1556" y="23332"/>
                    </a:cubicBezTo>
                    <a:cubicBezTo>
                      <a:pt x="1764" y="23332"/>
                      <a:pt x="1956" y="23270"/>
                      <a:pt x="2102" y="23270"/>
                    </a:cubicBezTo>
                    <a:cubicBezTo>
                      <a:pt x="2175" y="23270"/>
                      <a:pt x="2236" y="23286"/>
                      <a:pt x="2282" y="23332"/>
                    </a:cubicBezTo>
                    <a:cubicBezTo>
                      <a:pt x="1867" y="22917"/>
                      <a:pt x="1280" y="22468"/>
                      <a:pt x="692" y="21915"/>
                    </a:cubicBezTo>
                    <a:cubicBezTo>
                      <a:pt x="692" y="21915"/>
                      <a:pt x="865" y="21915"/>
                      <a:pt x="865" y="21742"/>
                    </a:cubicBezTo>
                    <a:cubicBezTo>
                      <a:pt x="1003" y="21465"/>
                      <a:pt x="1142" y="21327"/>
                      <a:pt x="1280" y="21189"/>
                    </a:cubicBezTo>
                    <a:cubicBezTo>
                      <a:pt x="1418" y="20878"/>
                      <a:pt x="1729" y="20601"/>
                      <a:pt x="1867" y="20325"/>
                    </a:cubicBezTo>
                    <a:cubicBezTo>
                      <a:pt x="2144" y="20014"/>
                      <a:pt x="2420" y="19737"/>
                      <a:pt x="2593" y="19322"/>
                    </a:cubicBezTo>
                    <a:cubicBezTo>
                      <a:pt x="3146" y="18596"/>
                      <a:pt x="3457" y="17871"/>
                      <a:pt x="3872" y="17006"/>
                    </a:cubicBezTo>
                    <a:cubicBezTo>
                      <a:pt x="4010" y="16730"/>
                      <a:pt x="4010" y="16281"/>
                      <a:pt x="4149" y="15866"/>
                    </a:cubicBezTo>
                    <a:cubicBezTo>
                      <a:pt x="4322" y="15416"/>
                      <a:pt x="4322" y="15002"/>
                      <a:pt x="4460" y="14552"/>
                    </a:cubicBezTo>
                    <a:cubicBezTo>
                      <a:pt x="4598" y="13688"/>
                      <a:pt x="4598" y="12824"/>
                      <a:pt x="4598" y="11960"/>
                    </a:cubicBezTo>
                    <a:cubicBezTo>
                      <a:pt x="4736" y="10232"/>
                      <a:pt x="4598" y="8503"/>
                      <a:pt x="4322" y="6775"/>
                    </a:cubicBezTo>
                    <a:cubicBezTo>
                      <a:pt x="4149" y="6637"/>
                      <a:pt x="4149" y="6360"/>
                      <a:pt x="4010" y="6049"/>
                    </a:cubicBezTo>
                    <a:lnTo>
                      <a:pt x="4149" y="6049"/>
                    </a:lnTo>
                    <a:cubicBezTo>
                      <a:pt x="4149" y="5911"/>
                      <a:pt x="4010" y="5773"/>
                      <a:pt x="4010" y="5635"/>
                    </a:cubicBezTo>
                    <a:cubicBezTo>
                      <a:pt x="3596" y="4459"/>
                      <a:pt x="3008" y="3319"/>
                      <a:pt x="2282" y="2178"/>
                    </a:cubicBezTo>
                    <a:cubicBezTo>
                      <a:pt x="1867" y="1452"/>
                      <a:pt x="1418" y="726"/>
                      <a:pt x="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8"/>
              <p:cNvSpPr/>
              <p:nvPr/>
            </p:nvSpPr>
            <p:spPr>
              <a:xfrm>
                <a:off x="5402689" y="3463375"/>
                <a:ext cx="510003" cy="456378"/>
              </a:xfrm>
              <a:custGeom>
                <a:avLst/>
                <a:gdLst/>
                <a:ahLst/>
                <a:cxnLst/>
                <a:rect l="l" t="t" r="r" b="b"/>
                <a:pathLst>
                  <a:path w="27654" h="24749" extrusionOk="0">
                    <a:moveTo>
                      <a:pt x="1" y="0"/>
                    </a:moveTo>
                    <a:cubicBezTo>
                      <a:pt x="47" y="34"/>
                      <a:pt x="93" y="68"/>
                      <a:pt x="139" y="102"/>
                    </a:cubicBezTo>
                    <a:lnTo>
                      <a:pt x="139" y="102"/>
                    </a:lnTo>
                    <a:cubicBezTo>
                      <a:pt x="138" y="0"/>
                      <a:pt x="126" y="0"/>
                      <a:pt x="1" y="0"/>
                    </a:cubicBezTo>
                    <a:close/>
                    <a:moveTo>
                      <a:pt x="27653" y="24196"/>
                    </a:moveTo>
                    <a:lnTo>
                      <a:pt x="27653" y="24196"/>
                    </a:lnTo>
                    <a:cubicBezTo>
                      <a:pt x="27567" y="24239"/>
                      <a:pt x="27477" y="24285"/>
                      <a:pt x="27391" y="24333"/>
                    </a:cubicBezTo>
                    <a:lnTo>
                      <a:pt x="27391" y="24333"/>
                    </a:lnTo>
                    <a:cubicBezTo>
                      <a:pt x="27429" y="24329"/>
                      <a:pt x="27541" y="24308"/>
                      <a:pt x="27653" y="24196"/>
                    </a:cubicBezTo>
                    <a:close/>
                    <a:moveTo>
                      <a:pt x="139" y="102"/>
                    </a:moveTo>
                    <a:cubicBezTo>
                      <a:pt x="139" y="113"/>
                      <a:pt x="139" y="125"/>
                      <a:pt x="139" y="139"/>
                    </a:cubicBezTo>
                    <a:cubicBezTo>
                      <a:pt x="1453" y="1452"/>
                      <a:pt x="2870" y="2731"/>
                      <a:pt x="4045" y="4044"/>
                    </a:cubicBezTo>
                    <a:cubicBezTo>
                      <a:pt x="5186" y="5323"/>
                      <a:pt x="6326" y="6637"/>
                      <a:pt x="7502" y="7777"/>
                    </a:cubicBezTo>
                    <a:cubicBezTo>
                      <a:pt x="8055" y="8503"/>
                      <a:pt x="8642" y="9091"/>
                      <a:pt x="9230" y="9644"/>
                    </a:cubicBezTo>
                    <a:cubicBezTo>
                      <a:pt x="9921" y="10232"/>
                      <a:pt x="10509" y="10819"/>
                      <a:pt x="11235" y="11234"/>
                    </a:cubicBezTo>
                    <a:cubicBezTo>
                      <a:pt x="12686" y="12409"/>
                      <a:pt x="14104" y="13550"/>
                      <a:pt x="15417" y="14829"/>
                    </a:cubicBezTo>
                    <a:cubicBezTo>
                      <a:pt x="17284" y="16419"/>
                      <a:pt x="19012" y="18147"/>
                      <a:pt x="20878" y="19737"/>
                    </a:cubicBezTo>
                    <a:cubicBezTo>
                      <a:pt x="21742" y="20601"/>
                      <a:pt x="22745" y="21327"/>
                      <a:pt x="23609" y="22191"/>
                    </a:cubicBezTo>
                    <a:cubicBezTo>
                      <a:pt x="24473" y="23055"/>
                      <a:pt x="25337" y="23919"/>
                      <a:pt x="26340" y="24645"/>
                    </a:cubicBezTo>
                    <a:cubicBezTo>
                      <a:pt x="26426" y="24714"/>
                      <a:pt x="26538" y="24749"/>
                      <a:pt x="26646" y="24749"/>
                    </a:cubicBezTo>
                    <a:cubicBezTo>
                      <a:pt x="26754" y="24749"/>
                      <a:pt x="26858" y="24714"/>
                      <a:pt x="26927" y="24645"/>
                    </a:cubicBezTo>
                    <a:cubicBezTo>
                      <a:pt x="27022" y="24550"/>
                      <a:pt x="27199" y="24438"/>
                      <a:pt x="27391" y="24333"/>
                    </a:cubicBezTo>
                    <a:lnTo>
                      <a:pt x="27391" y="24333"/>
                    </a:lnTo>
                    <a:cubicBezTo>
                      <a:pt x="27382" y="24334"/>
                      <a:pt x="27377" y="24334"/>
                      <a:pt x="27377" y="24334"/>
                    </a:cubicBezTo>
                    <a:cubicBezTo>
                      <a:pt x="27204" y="24334"/>
                      <a:pt x="27204" y="24334"/>
                      <a:pt x="27065" y="24507"/>
                    </a:cubicBezTo>
                    <a:lnTo>
                      <a:pt x="26927" y="24507"/>
                    </a:lnTo>
                    <a:cubicBezTo>
                      <a:pt x="26789" y="24507"/>
                      <a:pt x="26512" y="24334"/>
                      <a:pt x="26340" y="24196"/>
                    </a:cubicBezTo>
                    <a:cubicBezTo>
                      <a:pt x="24611" y="22606"/>
                      <a:pt x="22883" y="21050"/>
                      <a:pt x="21017" y="19460"/>
                    </a:cubicBezTo>
                    <a:lnTo>
                      <a:pt x="21017" y="19322"/>
                    </a:lnTo>
                    <a:lnTo>
                      <a:pt x="20464" y="18873"/>
                    </a:lnTo>
                    <a:cubicBezTo>
                      <a:pt x="19427" y="18009"/>
                      <a:pt x="18424" y="17145"/>
                      <a:pt x="17422" y="16280"/>
                    </a:cubicBezTo>
                    <a:cubicBezTo>
                      <a:pt x="16558" y="15416"/>
                      <a:pt x="15555" y="14552"/>
                      <a:pt x="14691" y="13688"/>
                    </a:cubicBezTo>
                    <a:lnTo>
                      <a:pt x="14553" y="13688"/>
                    </a:lnTo>
                    <a:cubicBezTo>
                      <a:pt x="12963" y="11960"/>
                      <a:pt x="11235" y="10370"/>
                      <a:pt x="9506" y="8780"/>
                    </a:cubicBezTo>
                    <a:cubicBezTo>
                      <a:pt x="7502" y="6913"/>
                      <a:pt x="5324" y="5047"/>
                      <a:pt x="3319" y="3042"/>
                    </a:cubicBezTo>
                    <a:lnTo>
                      <a:pt x="3319" y="2904"/>
                    </a:lnTo>
                    <a:lnTo>
                      <a:pt x="2732" y="2454"/>
                    </a:lnTo>
                    <a:lnTo>
                      <a:pt x="2593" y="2316"/>
                    </a:lnTo>
                    <a:cubicBezTo>
                      <a:pt x="1901" y="1624"/>
                      <a:pt x="1083" y="806"/>
                      <a:pt x="139"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8"/>
              <p:cNvSpPr/>
              <p:nvPr/>
            </p:nvSpPr>
            <p:spPr>
              <a:xfrm>
                <a:off x="5256721" y="3314860"/>
                <a:ext cx="21061" cy="26794"/>
              </a:xfrm>
              <a:custGeom>
                <a:avLst/>
                <a:gdLst/>
                <a:ahLst/>
                <a:cxnLst/>
                <a:rect l="l" t="t" r="r" b="b"/>
                <a:pathLst>
                  <a:path w="1142" h="1453" extrusionOk="0">
                    <a:moveTo>
                      <a:pt x="1" y="1"/>
                    </a:moveTo>
                    <a:lnTo>
                      <a:pt x="1" y="277"/>
                    </a:lnTo>
                    <a:cubicBezTo>
                      <a:pt x="415" y="727"/>
                      <a:pt x="865" y="1003"/>
                      <a:pt x="1141" y="1452"/>
                    </a:cubicBezTo>
                    <a:cubicBezTo>
                      <a:pt x="865" y="1003"/>
                      <a:pt x="415" y="588"/>
                      <a:pt x="139" y="139"/>
                    </a:cubicBezTo>
                    <a:cubicBezTo>
                      <a:pt x="139" y="1"/>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8"/>
              <p:cNvSpPr/>
              <p:nvPr/>
            </p:nvSpPr>
            <p:spPr>
              <a:xfrm>
                <a:off x="5915209" y="3780929"/>
                <a:ext cx="122401" cy="128621"/>
              </a:xfrm>
              <a:custGeom>
                <a:avLst/>
                <a:gdLst/>
                <a:ahLst/>
                <a:cxnLst/>
                <a:rect l="l" t="t" r="r" b="b"/>
                <a:pathLst>
                  <a:path w="6637" h="6975" extrusionOk="0">
                    <a:moveTo>
                      <a:pt x="4279" y="0"/>
                    </a:moveTo>
                    <a:cubicBezTo>
                      <a:pt x="4133" y="0"/>
                      <a:pt x="3941" y="62"/>
                      <a:pt x="3733" y="62"/>
                    </a:cubicBezTo>
                    <a:cubicBezTo>
                      <a:pt x="4321" y="511"/>
                      <a:pt x="4909" y="1064"/>
                      <a:pt x="5323" y="1514"/>
                    </a:cubicBezTo>
                    <a:cubicBezTo>
                      <a:pt x="5462" y="1652"/>
                      <a:pt x="5462" y="1928"/>
                      <a:pt x="5462" y="2101"/>
                    </a:cubicBezTo>
                    <a:cubicBezTo>
                      <a:pt x="5634" y="2101"/>
                      <a:pt x="5634" y="2239"/>
                      <a:pt x="5634" y="2239"/>
                    </a:cubicBezTo>
                    <a:lnTo>
                      <a:pt x="5462" y="2378"/>
                    </a:lnTo>
                    <a:cubicBezTo>
                      <a:pt x="5634" y="2654"/>
                      <a:pt x="5634" y="3104"/>
                      <a:pt x="5323" y="3380"/>
                    </a:cubicBezTo>
                    <a:cubicBezTo>
                      <a:pt x="3457" y="4832"/>
                      <a:pt x="1729" y="5972"/>
                      <a:pt x="0" y="6975"/>
                    </a:cubicBezTo>
                    <a:cubicBezTo>
                      <a:pt x="1003" y="6422"/>
                      <a:pt x="2005" y="5972"/>
                      <a:pt x="2869" y="5385"/>
                    </a:cubicBezTo>
                    <a:cubicBezTo>
                      <a:pt x="4183" y="4521"/>
                      <a:pt x="5323" y="3829"/>
                      <a:pt x="6326" y="2792"/>
                    </a:cubicBezTo>
                    <a:cubicBezTo>
                      <a:pt x="6499" y="2654"/>
                      <a:pt x="6499" y="2516"/>
                      <a:pt x="6637" y="2516"/>
                    </a:cubicBezTo>
                    <a:lnTo>
                      <a:pt x="6637" y="2378"/>
                    </a:lnTo>
                    <a:cubicBezTo>
                      <a:pt x="6637" y="2239"/>
                      <a:pt x="6637" y="2101"/>
                      <a:pt x="6499" y="1928"/>
                    </a:cubicBezTo>
                    <a:cubicBezTo>
                      <a:pt x="6049" y="1237"/>
                      <a:pt x="5323" y="649"/>
                      <a:pt x="4597" y="200"/>
                    </a:cubicBezTo>
                    <a:cubicBezTo>
                      <a:pt x="4597" y="62"/>
                      <a:pt x="4597" y="62"/>
                      <a:pt x="4459" y="62"/>
                    </a:cubicBezTo>
                    <a:cubicBezTo>
                      <a:pt x="4413" y="16"/>
                      <a:pt x="4352" y="0"/>
                      <a:pt x="42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8"/>
              <p:cNvSpPr/>
              <p:nvPr/>
            </p:nvSpPr>
            <p:spPr>
              <a:xfrm>
                <a:off x="5373366" y="3386241"/>
                <a:ext cx="10863" cy="10861"/>
              </a:xfrm>
              <a:custGeom>
                <a:avLst/>
                <a:gdLst/>
                <a:ahLst/>
                <a:cxnLst/>
                <a:rect l="l" t="t" r="r" b="b"/>
                <a:pathLst>
                  <a:path w="589" h="589" extrusionOk="0">
                    <a:moveTo>
                      <a:pt x="1" y="1"/>
                    </a:moveTo>
                    <a:cubicBezTo>
                      <a:pt x="277" y="174"/>
                      <a:pt x="450" y="450"/>
                      <a:pt x="589" y="589"/>
                    </a:cubicBezTo>
                    <a:cubicBezTo>
                      <a:pt x="589" y="450"/>
                      <a:pt x="589" y="174"/>
                      <a:pt x="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8"/>
              <p:cNvSpPr/>
              <p:nvPr/>
            </p:nvSpPr>
            <p:spPr>
              <a:xfrm>
                <a:off x="5859754" y="3838148"/>
                <a:ext cx="5109" cy="2563"/>
              </a:xfrm>
              <a:custGeom>
                <a:avLst/>
                <a:gdLst/>
                <a:ahLst/>
                <a:cxnLst/>
                <a:rect l="l" t="t" r="r" b="b"/>
                <a:pathLst>
                  <a:path w="277" h="139" extrusionOk="0">
                    <a:moveTo>
                      <a:pt x="0" y="1"/>
                    </a:moveTo>
                    <a:cubicBezTo>
                      <a:pt x="0" y="1"/>
                      <a:pt x="57" y="57"/>
                      <a:pt x="134" y="98"/>
                    </a:cubicBezTo>
                    <a:lnTo>
                      <a:pt x="134" y="98"/>
                    </a:lnTo>
                    <a:cubicBezTo>
                      <a:pt x="110" y="1"/>
                      <a:pt x="0" y="1"/>
                      <a:pt x="0" y="1"/>
                    </a:cubicBezTo>
                    <a:close/>
                    <a:moveTo>
                      <a:pt x="134" y="98"/>
                    </a:moveTo>
                    <a:cubicBezTo>
                      <a:pt x="137" y="110"/>
                      <a:pt x="138" y="124"/>
                      <a:pt x="138" y="139"/>
                    </a:cubicBezTo>
                    <a:lnTo>
                      <a:pt x="277" y="139"/>
                    </a:lnTo>
                    <a:cubicBezTo>
                      <a:pt x="227" y="139"/>
                      <a:pt x="177" y="121"/>
                      <a:pt x="134" y="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8"/>
              <p:cNvSpPr/>
              <p:nvPr/>
            </p:nvSpPr>
            <p:spPr>
              <a:xfrm>
                <a:off x="5835522" y="3816481"/>
                <a:ext cx="10863" cy="10843"/>
              </a:xfrm>
              <a:custGeom>
                <a:avLst/>
                <a:gdLst/>
                <a:ahLst/>
                <a:cxnLst/>
                <a:rect l="l" t="t" r="r" b="b"/>
                <a:pathLst>
                  <a:path w="589" h="588" extrusionOk="0">
                    <a:moveTo>
                      <a:pt x="1" y="0"/>
                    </a:moveTo>
                    <a:cubicBezTo>
                      <a:pt x="139" y="311"/>
                      <a:pt x="450" y="450"/>
                      <a:pt x="588" y="588"/>
                    </a:cubicBezTo>
                    <a:lnTo>
                      <a:pt x="588" y="311"/>
                    </a:lnTo>
                    <a:cubicBezTo>
                      <a:pt x="450" y="173"/>
                      <a:pt x="277"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8"/>
              <p:cNvSpPr/>
              <p:nvPr/>
            </p:nvSpPr>
            <p:spPr>
              <a:xfrm>
                <a:off x="5394408" y="3383696"/>
                <a:ext cx="42731" cy="37618"/>
              </a:xfrm>
              <a:custGeom>
                <a:avLst/>
                <a:gdLst/>
                <a:ahLst/>
                <a:cxnLst/>
                <a:rect l="l" t="t" r="r" b="b"/>
                <a:pathLst>
                  <a:path w="2317" h="2040" extrusionOk="0">
                    <a:moveTo>
                      <a:pt x="1729" y="1"/>
                    </a:moveTo>
                    <a:cubicBezTo>
                      <a:pt x="1729" y="1"/>
                      <a:pt x="1591" y="1"/>
                      <a:pt x="1452" y="139"/>
                    </a:cubicBezTo>
                    <a:cubicBezTo>
                      <a:pt x="1038" y="588"/>
                      <a:pt x="450" y="1003"/>
                      <a:pt x="1" y="1452"/>
                    </a:cubicBezTo>
                    <a:lnTo>
                      <a:pt x="588" y="2040"/>
                    </a:lnTo>
                    <a:cubicBezTo>
                      <a:pt x="1176" y="1591"/>
                      <a:pt x="1591" y="1176"/>
                      <a:pt x="2178" y="727"/>
                    </a:cubicBezTo>
                    <a:cubicBezTo>
                      <a:pt x="2316" y="588"/>
                      <a:pt x="2316" y="139"/>
                      <a:pt x="2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8"/>
              <p:cNvSpPr/>
              <p:nvPr/>
            </p:nvSpPr>
            <p:spPr>
              <a:xfrm>
                <a:off x="5362541" y="3370309"/>
                <a:ext cx="5754" cy="8317"/>
              </a:xfrm>
              <a:custGeom>
                <a:avLst/>
                <a:gdLst/>
                <a:ahLst/>
                <a:cxnLst/>
                <a:rect l="l" t="t" r="r" b="b"/>
                <a:pathLst>
                  <a:path w="312" h="451" extrusionOk="0">
                    <a:moveTo>
                      <a:pt x="0" y="1"/>
                    </a:moveTo>
                    <a:cubicBezTo>
                      <a:pt x="0" y="174"/>
                      <a:pt x="173" y="312"/>
                      <a:pt x="311" y="450"/>
                    </a:cubicBezTo>
                    <a:lnTo>
                      <a:pt x="311" y="312"/>
                    </a:lnTo>
                    <a:cubicBezTo>
                      <a:pt x="311" y="312"/>
                      <a:pt x="173" y="174"/>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8"/>
              <p:cNvSpPr/>
              <p:nvPr/>
            </p:nvSpPr>
            <p:spPr>
              <a:xfrm>
                <a:off x="5965556" y="3851535"/>
                <a:ext cx="18516" cy="10216"/>
              </a:xfrm>
              <a:custGeom>
                <a:avLst/>
                <a:gdLst/>
                <a:ahLst/>
                <a:cxnLst/>
                <a:rect l="l" t="t" r="r" b="b"/>
                <a:pathLst>
                  <a:path w="1004" h="554" extrusionOk="0">
                    <a:moveTo>
                      <a:pt x="1003" y="0"/>
                    </a:moveTo>
                    <a:cubicBezTo>
                      <a:pt x="802" y="101"/>
                      <a:pt x="601" y="274"/>
                      <a:pt x="334" y="415"/>
                    </a:cubicBezTo>
                    <a:lnTo>
                      <a:pt x="334" y="415"/>
                    </a:lnTo>
                    <a:cubicBezTo>
                      <a:pt x="596" y="408"/>
                      <a:pt x="731" y="277"/>
                      <a:pt x="865" y="277"/>
                    </a:cubicBezTo>
                    <a:cubicBezTo>
                      <a:pt x="865" y="277"/>
                      <a:pt x="865" y="139"/>
                      <a:pt x="1003" y="139"/>
                    </a:cubicBezTo>
                    <a:lnTo>
                      <a:pt x="1003" y="0"/>
                    </a:lnTo>
                    <a:close/>
                    <a:moveTo>
                      <a:pt x="334" y="415"/>
                    </a:moveTo>
                    <a:lnTo>
                      <a:pt x="334" y="415"/>
                    </a:lnTo>
                    <a:cubicBezTo>
                      <a:pt x="327" y="415"/>
                      <a:pt x="319" y="415"/>
                      <a:pt x="312" y="415"/>
                    </a:cubicBezTo>
                    <a:cubicBezTo>
                      <a:pt x="312" y="419"/>
                      <a:pt x="312" y="423"/>
                      <a:pt x="312" y="426"/>
                    </a:cubicBezTo>
                    <a:lnTo>
                      <a:pt x="312" y="426"/>
                    </a:lnTo>
                    <a:cubicBezTo>
                      <a:pt x="319" y="423"/>
                      <a:pt x="327" y="419"/>
                      <a:pt x="334" y="415"/>
                    </a:cubicBezTo>
                    <a:close/>
                    <a:moveTo>
                      <a:pt x="312" y="426"/>
                    </a:moveTo>
                    <a:cubicBezTo>
                      <a:pt x="217" y="475"/>
                      <a:pt x="115" y="518"/>
                      <a:pt x="1" y="553"/>
                    </a:cubicBezTo>
                    <a:cubicBezTo>
                      <a:pt x="135" y="553"/>
                      <a:pt x="302" y="553"/>
                      <a:pt x="312" y="4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8"/>
              <p:cNvSpPr/>
              <p:nvPr/>
            </p:nvSpPr>
            <p:spPr>
              <a:xfrm>
                <a:off x="5320475" y="3293820"/>
                <a:ext cx="21043" cy="21059"/>
              </a:xfrm>
              <a:custGeom>
                <a:avLst/>
                <a:gdLst/>
                <a:ahLst/>
                <a:cxnLst/>
                <a:rect l="l" t="t" r="r" b="b"/>
                <a:pathLst>
                  <a:path w="1141" h="1142" extrusionOk="0">
                    <a:moveTo>
                      <a:pt x="726" y="1"/>
                    </a:moveTo>
                    <a:cubicBezTo>
                      <a:pt x="553" y="1"/>
                      <a:pt x="415" y="1"/>
                      <a:pt x="415" y="139"/>
                    </a:cubicBezTo>
                    <a:cubicBezTo>
                      <a:pt x="277" y="139"/>
                      <a:pt x="138" y="278"/>
                      <a:pt x="0" y="416"/>
                    </a:cubicBezTo>
                    <a:cubicBezTo>
                      <a:pt x="0" y="554"/>
                      <a:pt x="138" y="554"/>
                      <a:pt x="138" y="692"/>
                    </a:cubicBezTo>
                    <a:cubicBezTo>
                      <a:pt x="277" y="865"/>
                      <a:pt x="277" y="1003"/>
                      <a:pt x="415" y="1142"/>
                    </a:cubicBezTo>
                    <a:cubicBezTo>
                      <a:pt x="553" y="1003"/>
                      <a:pt x="726" y="1003"/>
                      <a:pt x="864" y="865"/>
                    </a:cubicBezTo>
                    <a:cubicBezTo>
                      <a:pt x="1141" y="692"/>
                      <a:pt x="1141" y="416"/>
                      <a:pt x="1002" y="278"/>
                    </a:cubicBezTo>
                    <a:cubicBezTo>
                      <a:pt x="1002" y="139"/>
                      <a:pt x="864" y="1"/>
                      <a:pt x="7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8"/>
              <p:cNvSpPr/>
              <p:nvPr/>
            </p:nvSpPr>
            <p:spPr>
              <a:xfrm>
                <a:off x="5416078" y="3431511"/>
                <a:ext cx="10217" cy="10843"/>
              </a:xfrm>
              <a:custGeom>
                <a:avLst/>
                <a:gdLst/>
                <a:ahLst/>
                <a:cxnLst/>
                <a:rect l="l" t="t" r="r" b="b"/>
                <a:pathLst>
                  <a:path w="554" h="588" extrusionOk="0">
                    <a:moveTo>
                      <a:pt x="1" y="0"/>
                    </a:moveTo>
                    <a:cubicBezTo>
                      <a:pt x="139" y="311"/>
                      <a:pt x="277" y="449"/>
                      <a:pt x="554" y="588"/>
                    </a:cubicBezTo>
                    <a:lnTo>
                      <a:pt x="554" y="449"/>
                    </a:lnTo>
                    <a:lnTo>
                      <a:pt x="554" y="138"/>
                    </a:lnTo>
                    <a:cubicBezTo>
                      <a:pt x="416" y="0"/>
                      <a:pt x="416"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8"/>
              <p:cNvSpPr/>
              <p:nvPr/>
            </p:nvSpPr>
            <p:spPr>
              <a:xfrm>
                <a:off x="5702942" y="3665421"/>
                <a:ext cx="26151" cy="23604"/>
              </a:xfrm>
              <a:custGeom>
                <a:avLst/>
                <a:gdLst/>
                <a:ahLst/>
                <a:cxnLst/>
                <a:rect l="l" t="t" r="r" b="b"/>
                <a:pathLst>
                  <a:path w="1418" h="1280" extrusionOk="0">
                    <a:moveTo>
                      <a:pt x="864" y="0"/>
                    </a:moveTo>
                    <a:cubicBezTo>
                      <a:pt x="864" y="0"/>
                      <a:pt x="726" y="0"/>
                      <a:pt x="553" y="139"/>
                    </a:cubicBezTo>
                    <a:cubicBezTo>
                      <a:pt x="415" y="277"/>
                      <a:pt x="277" y="415"/>
                      <a:pt x="138" y="588"/>
                    </a:cubicBezTo>
                    <a:cubicBezTo>
                      <a:pt x="0" y="588"/>
                      <a:pt x="0" y="726"/>
                      <a:pt x="0" y="726"/>
                    </a:cubicBezTo>
                    <a:lnTo>
                      <a:pt x="553" y="1279"/>
                    </a:lnTo>
                    <a:cubicBezTo>
                      <a:pt x="864" y="1141"/>
                      <a:pt x="1003" y="865"/>
                      <a:pt x="1279" y="726"/>
                    </a:cubicBezTo>
                    <a:cubicBezTo>
                      <a:pt x="1279" y="726"/>
                      <a:pt x="1417" y="588"/>
                      <a:pt x="1417" y="415"/>
                    </a:cubicBezTo>
                    <a:cubicBezTo>
                      <a:pt x="1417" y="277"/>
                      <a:pt x="1279" y="139"/>
                      <a:pt x="1279" y="139"/>
                    </a:cubicBezTo>
                    <a:cubicBezTo>
                      <a:pt x="1141" y="0"/>
                      <a:pt x="1003" y="0"/>
                      <a:pt x="10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8"/>
              <p:cNvSpPr/>
              <p:nvPr/>
            </p:nvSpPr>
            <p:spPr>
              <a:xfrm>
                <a:off x="5429467" y="3442335"/>
                <a:ext cx="15953" cy="15951"/>
              </a:xfrm>
              <a:custGeom>
                <a:avLst/>
                <a:gdLst/>
                <a:ahLst/>
                <a:cxnLst/>
                <a:rect l="l" t="t" r="r" b="b"/>
                <a:pathLst>
                  <a:path w="865" h="865" extrusionOk="0">
                    <a:moveTo>
                      <a:pt x="277" y="1"/>
                    </a:moveTo>
                    <a:cubicBezTo>
                      <a:pt x="139" y="139"/>
                      <a:pt x="1" y="139"/>
                      <a:pt x="1" y="277"/>
                    </a:cubicBezTo>
                    <a:cubicBezTo>
                      <a:pt x="139" y="415"/>
                      <a:pt x="415" y="588"/>
                      <a:pt x="554" y="865"/>
                    </a:cubicBezTo>
                    <a:lnTo>
                      <a:pt x="692" y="727"/>
                    </a:lnTo>
                    <a:cubicBezTo>
                      <a:pt x="865" y="727"/>
                      <a:pt x="865" y="588"/>
                      <a:pt x="865" y="415"/>
                    </a:cubicBezTo>
                    <a:lnTo>
                      <a:pt x="865" y="139"/>
                    </a:lnTo>
                    <a:cubicBezTo>
                      <a:pt x="692" y="1"/>
                      <a:pt x="692" y="1"/>
                      <a:pt x="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8"/>
              <p:cNvSpPr/>
              <p:nvPr/>
            </p:nvSpPr>
            <p:spPr>
              <a:xfrm>
                <a:off x="5796001" y="3747645"/>
                <a:ext cx="44649" cy="40163"/>
              </a:xfrm>
              <a:custGeom>
                <a:avLst/>
                <a:gdLst/>
                <a:ahLst/>
                <a:cxnLst/>
                <a:rect l="l" t="t" r="r" b="b"/>
                <a:pathLst>
                  <a:path w="2421" h="2178" extrusionOk="0">
                    <a:moveTo>
                      <a:pt x="1867" y="0"/>
                    </a:moveTo>
                    <a:cubicBezTo>
                      <a:pt x="1867" y="0"/>
                      <a:pt x="1729" y="139"/>
                      <a:pt x="1556" y="139"/>
                    </a:cubicBezTo>
                    <a:cubicBezTo>
                      <a:pt x="1418" y="450"/>
                      <a:pt x="1141" y="588"/>
                      <a:pt x="865" y="864"/>
                    </a:cubicBezTo>
                    <a:cubicBezTo>
                      <a:pt x="554" y="1003"/>
                      <a:pt x="277" y="1314"/>
                      <a:pt x="1" y="1590"/>
                    </a:cubicBezTo>
                    <a:cubicBezTo>
                      <a:pt x="139" y="1729"/>
                      <a:pt x="277" y="2005"/>
                      <a:pt x="554" y="2178"/>
                    </a:cubicBezTo>
                    <a:cubicBezTo>
                      <a:pt x="1141" y="1729"/>
                      <a:pt x="1729" y="1314"/>
                      <a:pt x="2282" y="726"/>
                    </a:cubicBezTo>
                    <a:cubicBezTo>
                      <a:pt x="2420" y="588"/>
                      <a:pt x="2420" y="277"/>
                      <a:pt x="2144" y="139"/>
                    </a:cubicBezTo>
                    <a:cubicBezTo>
                      <a:pt x="2144" y="139"/>
                      <a:pt x="2005" y="0"/>
                      <a:pt x="18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8"/>
              <p:cNvSpPr/>
              <p:nvPr/>
            </p:nvSpPr>
            <p:spPr>
              <a:xfrm>
                <a:off x="5593932" y="3572355"/>
                <a:ext cx="34450" cy="26794"/>
              </a:xfrm>
              <a:custGeom>
                <a:avLst/>
                <a:gdLst/>
                <a:ahLst/>
                <a:cxnLst/>
                <a:rect l="l" t="t" r="r" b="b"/>
                <a:pathLst>
                  <a:path w="1868" h="1453" extrusionOk="0">
                    <a:moveTo>
                      <a:pt x="1141" y="1"/>
                    </a:moveTo>
                    <a:cubicBezTo>
                      <a:pt x="865" y="277"/>
                      <a:pt x="415" y="589"/>
                      <a:pt x="1" y="865"/>
                    </a:cubicBezTo>
                    <a:cubicBezTo>
                      <a:pt x="277" y="1142"/>
                      <a:pt x="588" y="1314"/>
                      <a:pt x="726" y="1453"/>
                    </a:cubicBezTo>
                    <a:cubicBezTo>
                      <a:pt x="1003" y="1314"/>
                      <a:pt x="1452" y="1003"/>
                      <a:pt x="1729" y="865"/>
                    </a:cubicBezTo>
                    <a:cubicBezTo>
                      <a:pt x="1729" y="727"/>
                      <a:pt x="1867" y="589"/>
                      <a:pt x="1867" y="589"/>
                    </a:cubicBezTo>
                    <a:lnTo>
                      <a:pt x="1867" y="139"/>
                    </a:lnTo>
                    <a:cubicBezTo>
                      <a:pt x="1729" y="139"/>
                      <a:pt x="1729" y="1"/>
                      <a:pt x="1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8"/>
              <p:cNvSpPr/>
              <p:nvPr/>
            </p:nvSpPr>
            <p:spPr>
              <a:xfrm>
                <a:off x="5450509" y="3463375"/>
                <a:ext cx="15953" cy="15951"/>
              </a:xfrm>
              <a:custGeom>
                <a:avLst/>
                <a:gdLst/>
                <a:ahLst/>
                <a:cxnLst/>
                <a:rect l="l" t="t" r="r" b="b"/>
                <a:pathLst>
                  <a:path w="865" h="865" extrusionOk="0">
                    <a:moveTo>
                      <a:pt x="277" y="0"/>
                    </a:moveTo>
                    <a:cubicBezTo>
                      <a:pt x="139" y="139"/>
                      <a:pt x="139" y="139"/>
                      <a:pt x="0" y="311"/>
                    </a:cubicBezTo>
                    <a:cubicBezTo>
                      <a:pt x="139" y="450"/>
                      <a:pt x="415" y="588"/>
                      <a:pt x="726" y="864"/>
                    </a:cubicBezTo>
                    <a:cubicBezTo>
                      <a:pt x="864" y="726"/>
                      <a:pt x="864" y="588"/>
                      <a:pt x="864" y="588"/>
                    </a:cubicBezTo>
                    <a:lnTo>
                      <a:pt x="864" y="139"/>
                    </a:lnTo>
                    <a:cubicBezTo>
                      <a:pt x="726" y="0"/>
                      <a:pt x="588" y="0"/>
                      <a:pt x="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8"/>
              <p:cNvSpPr/>
              <p:nvPr/>
            </p:nvSpPr>
            <p:spPr>
              <a:xfrm>
                <a:off x="5468988" y="3485042"/>
                <a:ext cx="13408" cy="10216"/>
              </a:xfrm>
              <a:custGeom>
                <a:avLst/>
                <a:gdLst/>
                <a:ahLst/>
                <a:cxnLst/>
                <a:rect l="l" t="t" r="r" b="b"/>
                <a:pathLst>
                  <a:path w="727" h="554" extrusionOk="0">
                    <a:moveTo>
                      <a:pt x="1" y="1"/>
                    </a:moveTo>
                    <a:cubicBezTo>
                      <a:pt x="277" y="277"/>
                      <a:pt x="450" y="415"/>
                      <a:pt x="727" y="554"/>
                    </a:cubicBezTo>
                    <a:lnTo>
                      <a:pt x="727" y="415"/>
                    </a:lnTo>
                    <a:cubicBezTo>
                      <a:pt x="727" y="277"/>
                      <a:pt x="727" y="139"/>
                      <a:pt x="588" y="139"/>
                    </a:cubicBezTo>
                    <a:cubicBezTo>
                      <a:pt x="588" y="1"/>
                      <a:pt x="450" y="1"/>
                      <a:pt x="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8"/>
              <p:cNvSpPr/>
              <p:nvPr/>
            </p:nvSpPr>
            <p:spPr>
              <a:xfrm>
                <a:off x="5490030" y="3481852"/>
                <a:ext cx="40167" cy="31883"/>
              </a:xfrm>
              <a:custGeom>
                <a:avLst/>
                <a:gdLst/>
                <a:ahLst/>
                <a:cxnLst/>
                <a:rect l="l" t="t" r="r" b="b"/>
                <a:pathLst>
                  <a:path w="2178" h="1729" extrusionOk="0">
                    <a:moveTo>
                      <a:pt x="1729" y="1"/>
                    </a:moveTo>
                    <a:cubicBezTo>
                      <a:pt x="1590" y="1"/>
                      <a:pt x="1590" y="1"/>
                      <a:pt x="1452" y="174"/>
                    </a:cubicBezTo>
                    <a:cubicBezTo>
                      <a:pt x="1037" y="450"/>
                      <a:pt x="588" y="865"/>
                      <a:pt x="0" y="1314"/>
                    </a:cubicBezTo>
                    <a:cubicBezTo>
                      <a:pt x="311" y="1452"/>
                      <a:pt x="588" y="1591"/>
                      <a:pt x="726" y="1729"/>
                    </a:cubicBezTo>
                    <a:cubicBezTo>
                      <a:pt x="1176" y="1452"/>
                      <a:pt x="1590" y="1176"/>
                      <a:pt x="1901" y="865"/>
                    </a:cubicBezTo>
                    <a:cubicBezTo>
                      <a:pt x="2040" y="727"/>
                      <a:pt x="2178" y="727"/>
                      <a:pt x="2178" y="588"/>
                    </a:cubicBezTo>
                    <a:cubicBezTo>
                      <a:pt x="2178" y="450"/>
                      <a:pt x="2178" y="312"/>
                      <a:pt x="2040" y="312"/>
                    </a:cubicBezTo>
                    <a:cubicBezTo>
                      <a:pt x="2040" y="174"/>
                      <a:pt x="1901"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8"/>
              <p:cNvSpPr/>
              <p:nvPr/>
            </p:nvSpPr>
            <p:spPr>
              <a:xfrm>
                <a:off x="5901820" y="3848345"/>
                <a:ext cx="34432" cy="15951"/>
              </a:xfrm>
              <a:custGeom>
                <a:avLst/>
                <a:gdLst/>
                <a:ahLst/>
                <a:cxnLst/>
                <a:rect l="l" t="t" r="r" b="b"/>
                <a:pathLst>
                  <a:path w="1867" h="865" extrusionOk="0">
                    <a:moveTo>
                      <a:pt x="1176" y="1"/>
                    </a:moveTo>
                    <a:cubicBezTo>
                      <a:pt x="726" y="312"/>
                      <a:pt x="312" y="450"/>
                      <a:pt x="0" y="726"/>
                    </a:cubicBezTo>
                    <a:lnTo>
                      <a:pt x="139" y="726"/>
                    </a:lnTo>
                    <a:cubicBezTo>
                      <a:pt x="588" y="865"/>
                      <a:pt x="1003" y="865"/>
                      <a:pt x="1452" y="865"/>
                    </a:cubicBezTo>
                    <a:cubicBezTo>
                      <a:pt x="1590" y="865"/>
                      <a:pt x="1729" y="726"/>
                      <a:pt x="1729" y="726"/>
                    </a:cubicBezTo>
                    <a:cubicBezTo>
                      <a:pt x="1729" y="588"/>
                      <a:pt x="1867" y="450"/>
                      <a:pt x="1729" y="312"/>
                    </a:cubicBezTo>
                    <a:cubicBezTo>
                      <a:pt x="1729" y="173"/>
                      <a:pt x="1590" y="173"/>
                      <a:pt x="15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8"/>
              <p:cNvSpPr/>
              <p:nvPr/>
            </p:nvSpPr>
            <p:spPr>
              <a:xfrm>
                <a:off x="5254176" y="3210970"/>
                <a:ext cx="786010" cy="573676"/>
              </a:xfrm>
              <a:custGeom>
                <a:avLst/>
                <a:gdLst/>
                <a:ahLst/>
                <a:cxnLst/>
                <a:rect l="l" t="t" r="r" b="b"/>
                <a:pathLst>
                  <a:path w="42620" h="31110" extrusionOk="0">
                    <a:moveTo>
                      <a:pt x="40441" y="11822"/>
                    </a:moveTo>
                    <a:lnTo>
                      <a:pt x="40441" y="11960"/>
                    </a:lnTo>
                    <a:cubicBezTo>
                      <a:pt x="40306" y="11960"/>
                      <a:pt x="40303" y="12092"/>
                      <a:pt x="40174" y="12098"/>
                    </a:cubicBezTo>
                    <a:lnTo>
                      <a:pt x="40174" y="12098"/>
                    </a:lnTo>
                    <a:cubicBezTo>
                      <a:pt x="40263" y="12000"/>
                      <a:pt x="40352" y="11911"/>
                      <a:pt x="40441" y="11822"/>
                    </a:cubicBezTo>
                    <a:close/>
                    <a:moveTo>
                      <a:pt x="22468" y="1"/>
                    </a:moveTo>
                    <a:cubicBezTo>
                      <a:pt x="20290" y="173"/>
                      <a:pt x="18147" y="726"/>
                      <a:pt x="16108" y="1591"/>
                    </a:cubicBezTo>
                    <a:cubicBezTo>
                      <a:pt x="14518" y="2316"/>
                      <a:pt x="12962" y="3319"/>
                      <a:pt x="11510" y="4632"/>
                    </a:cubicBezTo>
                    <a:cubicBezTo>
                      <a:pt x="10197" y="3181"/>
                      <a:pt x="9056" y="2178"/>
                      <a:pt x="7916" y="1176"/>
                    </a:cubicBezTo>
                    <a:cubicBezTo>
                      <a:pt x="7777" y="1037"/>
                      <a:pt x="7605" y="1037"/>
                      <a:pt x="7328" y="1037"/>
                    </a:cubicBezTo>
                    <a:lnTo>
                      <a:pt x="6740" y="1037"/>
                    </a:lnTo>
                    <a:cubicBezTo>
                      <a:pt x="6740" y="1037"/>
                      <a:pt x="6602" y="1037"/>
                      <a:pt x="6464" y="1176"/>
                    </a:cubicBezTo>
                    <a:cubicBezTo>
                      <a:pt x="5876" y="1452"/>
                      <a:pt x="5185" y="1729"/>
                      <a:pt x="4597" y="2040"/>
                    </a:cubicBezTo>
                    <a:lnTo>
                      <a:pt x="4459" y="2178"/>
                    </a:lnTo>
                    <a:cubicBezTo>
                      <a:pt x="3146" y="2766"/>
                      <a:pt x="1729" y="3457"/>
                      <a:pt x="415" y="4321"/>
                    </a:cubicBezTo>
                    <a:cubicBezTo>
                      <a:pt x="277" y="4494"/>
                      <a:pt x="139" y="4632"/>
                      <a:pt x="139" y="4771"/>
                    </a:cubicBezTo>
                    <a:cubicBezTo>
                      <a:pt x="0" y="5047"/>
                      <a:pt x="0" y="5358"/>
                      <a:pt x="139" y="5635"/>
                    </a:cubicBezTo>
                    <a:cubicBezTo>
                      <a:pt x="277" y="5047"/>
                      <a:pt x="692" y="4632"/>
                      <a:pt x="1141" y="4321"/>
                    </a:cubicBezTo>
                    <a:cubicBezTo>
                      <a:pt x="1417" y="4183"/>
                      <a:pt x="1729" y="4183"/>
                      <a:pt x="2005" y="4183"/>
                    </a:cubicBezTo>
                    <a:cubicBezTo>
                      <a:pt x="2731" y="3768"/>
                      <a:pt x="3457" y="3319"/>
                      <a:pt x="4148" y="2904"/>
                    </a:cubicBezTo>
                    <a:cubicBezTo>
                      <a:pt x="5012" y="2316"/>
                      <a:pt x="5876" y="1902"/>
                      <a:pt x="6913" y="1591"/>
                    </a:cubicBezTo>
                    <a:lnTo>
                      <a:pt x="7466" y="1591"/>
                    </a:lnTo>
                    <a:cubicBezTo>
                      <a:pt x="8469" y="2455"/>
                      <a:pt x="9644" y="3181"/>
                      <a:pt x="10646" y="4183"/>
                    </a:cubicBezTo>
                    <a:cubicBezTo>
                      <a:pt x="10785" y="4321"/>
                      <a:pt x="11061" y="4632"/>
                      <a:pt x="11234" y="4771"/>
                    </a:cubicBezTo>
                    <a:cubicBezTo>
                      <a:pt x="11315" y="4933"/>
                      <a:pt x="11443" y="5000"/>
                      <a:pt x="11564" y="5000"/>
                    </a:cubicBezTo>
                    <a:cubicBezTo>
                      <a:pt x="11649" y="5000"/>
                      <a:pt x="11730" y="4966"/>
                      <a:pt x="11787" y="4909"/>
                    </a:cubicBezTo>
                    <a:lnTo>
                      <a:pt x="11925" y="4909"/>
                    </a:lnTo>
                    <a:cubicBezTo>
                      <a:pt x="11925" y="4771"/>
                      <a:pt x="12098" y="4771"/>
                      <a:pt x="12098" y="4771"/>
                    </a:cubicBezTo>
                    <a:cubicBezTo>
                      <a:pt x="12236" y="4494"/>
                      <a:pt x="12513" y="4321"/>
                      <a:pt x="12651" y="4045"/>
                    </a:cubicBezTo>
                    <a:cubicBezTo>
                      <a:pt x="12962" y="4632"/>
                      <a:pt x="13239" y="5047"/>
                      <a:pt x="13515" y="5635"/>
                    </a:cubicBezTo>
                    <a:cubicBezTo>
                      <a:pt x="13515" y="5732"/>
                      <a:pt x="13671" y="5830"/>
                      <a:pt x="13860" y="5830"/>
                    </a:cubicBezTo>
                    <a:cubicBezTo>
                      <a:pt x="13938" y="5830"/>
                      <a:pt x="14022" y="5813"/>
                      <a:pt x="14103" y="5773"/>
                    </a:cubicBezTo>
                    <a:cubicBezTo>
                      <a:pt x="14241" y="5635"/>
                      <a:pt x="14379" y="5358"/>
                      <a:pt x="14241" y="5185"/>
                    </a:cubicBezTo>
                    <a:cubicBezTo>
                      <a:pt x="13965" y="4632"/>
                      <a:pt x="13654" y="4045"/>
                      <a:pt x="13377" y="3457"/>
                    </a:cubicBezTo>
                    <a:cubicBezTo>
                      <a:pt x="13515" y="3457"/>
                      <a:pt x="13515" y="3319"/>
                      <a:pt x="13654" y="3319"/>
                    </a:cubicBezTo>
                    <a:lnTo>
                      <a:pt x="13826" y="3181"/>
                    </a:lnTo>
                    <a:lnTo>
                      <a:pt x="13826" y="3319"/>
                    </a:lnTo>
                    <a:cubicBezTo>
                      <a:pt x="13965" y="3457"/>
                      <a:pt x="14103" y="3768"/>
                      <a:pt x="14241" y="3906"/>
                    </a:cubicBezTo>
                    <a:cubicBezTo>
                      <a:pt x="14241" y="4045"/>
                      <a:pt x="14379" y="4045"/>
                      <a:pt x="14518" y="4183"/>
                    </a:cubicBezTo>
                    <a:cubicBezTo>
                      <a:pt x="14690" y="4183"/>
                      <a:pt x="14829" y="4183"/>
                      <a:pt x="14829" y="4045"/>
                    </a:cubicBezTo>
                    <a:cubicBezTo>
                      <a:pt x="14967" y="4045"/>
                      <a:pt x="14967" y="3906"/>
                      <a:pt x="15105" y="3768"/>
                    </a:cubicBezTo>
                    <a:cubicBezTo>
                      <a:pt x="15105" y="3768"/>
                      <a:pt x="15105" y="3630"/>
                      <a:pt x="14967" y="3457"/>
                    </a:cubicBezTo>
                    <a:cubicBezTo>
                      <a:pt x="14967" y="3181"/>
                      <a:pt x="14690" y="3042"/>
                      <a:pt x="14518" y="2766"/>
                    </a:cubicBezTo>
                    <a:cubicBezTo>
                      <a:pt x="14690" y="2593"/>
                      <a:pt x="14829" y="2593"/>
                      <a:pt x="14967" y="2455"/>
                    </a:cubicBezTo>
                    <a:lnTo>
                      <a:pt x="14967" y="2593"/>
                    </a:lnTo>
                    <a:cubicBezTo>
                      <a:pt x="15244" y="2904"/>
                      <a:pt x="15555" y="3181"/>
                      <a:pt x="15693" y="3630"/>
                    </a:cubicBezTo>
                    <a:cubicBezTo>
                      <a:pt x="15831" y="3630"/>
                      <a:pt x="15831" y="3768"/>
                      <a:pt x="15969" y="3768"/>
                    </a:cubicBezTo>
                    <a:lnTo>
                      <a:pt x="16246" y="3768"/>
                    </a:lnTo>
                    <a:cubicBezTo>
                      <a:pt x="16557" y="3630"/>
                      <a:pt x="16557" y="3319"/>
                      <a:pt x="16419" y="3181"/>
                    </a:cubicBezTo>
                    <a:cubicBezTo>
                      <a:pt x="16246" y="2766"/>
                      <a:pt x="15969" y="2455"/>
                      <a:pt x="15831" y="2178"/>
                    </a:cubicBezTo>
                    <a:cubicBezTo>
                      <a:pt x="15969" y="2040"/>
                      <a:pt x="16108" y="2040"/>
                      <a:pt x="16246" y="1902"/>
                    </a:cubicBezTo>
                    <a:cubicBezTo>
                      <a:pt x="16246" y="1902"/>
                      <a:pt x="16246" y="2040"/>
                      <a:pt x="16419" y="2040"/>
                    </a:cubicBezTo>
                    <a:cubicBezTo>
                      <a:pt x="16419" y="2178"/>
                      <a:pt x="16557" y="2455"/>
                      <a:pt x="16695" y="2593"/>
                    </a:cubicBezTo>
                    <a:cubicBezTo>
                      <a:pt x="16695" y="2766"/>
                      <a:pt x="16834" y="2766"/>
                      <a:pt x="16834" y="2766"/>
                    </a:cubicBezTo>
                    <a:cubicBezTo>
                      <a:pt x="16903" y="2835"/>
                      <a:pt x="16972" y="2869"/>
                      <a:pt x="17045" y="2869"/>
                    </a:cubicBezTo>
                    <a:cubicBezTo>
                      <a:pt x="17119" y="2869"/>
                      <a:pt x="17196" y="2835"/>
                      <a:pt x="17283" y="2766"/>
                    </a:cubicBezTo>
                    <a:cubicBezTo>
                      <a:pt x="17283" y="2766"/>
                      <a:pt x="17421" y="2593"/>
                      <a:pt x="17421" y="2455"/>
                    </a:cubicBezTo>
                    <a:lnTo>
                      <a:pt x="17421" y="2178"/>
                    </a:lnTo>
                    <a:cubicBezTo>
                      <a:pt x="17283" y="2040"/>
                      <a:pt x="17283" y="1729"/>
                      <a:pt x="17110" y="1591"/>
                    </a:cubicBezTo>
                    <a:cubicBezTo>
                      <a:pt x="17421" y="1452"/>
                      <a:pt x="17559" y="1452"/>
                      <a:pt x="17836" y="1314"/>
                    </a:cubicBezTo>
                    <a:cubicBezTo>
                      <a:pt x="17974" y="2178"/>
                      <a:pt x="17974" y="3042"/>
                      <a:pt x="18285" y="3768"/>
                    </a:cubicBezTo>
                    <a:cubicBezTo>
                      <a:pt x="18285" y="4045"/>
                      <a:pt x="18562" y="4183"/>
                      <a:pt x="18700" y="4183"/>
                    </a:cubicBezTo>
                    <a:cubicBezTo>
                      <a:pt x="19011" y="4045"/>
                      <a:pt x="19149" y="3768"/>
                      <a:pt x="19011" y="3630"/>
                    </a:cubicBezTo>
                    <a:cubicBezTo>
                      <a:pt x="19011" y="3042"/>
                      <a:pt x="18838" y="2593"/>
                      <a:pt x="18838" y="2178"/>
                    </a:cubicBezTo>
                    <a:cubicBezTo>
                      <a:pt x="18700" y="1729"/>
                      <a:pt x="18700" y="1452"/>
                      <a:pt x="18700" y="1176"/>
                    </a:cubicBezTo>
                    <a:cubicBezTo>
                      <a:pt x="18838" y="1037"/>
                      <a:pt x="19011" y="1037"/>
                      <a:pt x="19288" y="1037"/>
                    </a:cubicBezTo>
                    <a:cubicBezTo>
                      <a:pt x="19288" y="1037"/>
                      <a:pt x="19426" y="865"/>
                      <a:pt x="19564" y="865"/>
                    </a:cubicBezTo>
                    <a:lnTo>
                      <a:pt x="19564" y="1037"/>
                    </a:lnTo>
                    <a:cubicBezTo>
                      <a:pt x="19564" y="1314"/>
                      <a:pt x="19702" y="1591"/>
                      <a:pt x="19702" y="1902"/>
                    </a:cubicBezTo>
                    <a:cubicBezTo>
                      <a:pt x="19702" y="2040"/>
                      <a:pt x="19875" y="2178"/>
                      <a:pt x="19875" y="2178"/>
                    </a:cubicBezTo>
                    <a:cubicBezTo>
                      <a:pt x="20014" y="2316"/>
                      <a:pt x="20152" y="2316"/>
                      <a:pt x="20290" y="2316"/>
                    </a:cubicBezTo>
                    <a:cubicBezTo>
                      <a:pt x="20290" y="2178"/>
                      <a:pt x="20428" y="2178"/>
                      <a:pt x="20567" y="2040"/>
                    </a:cubicBezTo>
                    <a:lnTo>
                      <a:pt x="20567" y="1729"/>
                    </a:lnTo>
                    <a:cubicBezTo>
                      <a:pt x="20567" y="1591"/>
                      <a:pt x="20567" y="1452"/>
                      <a:pt x="20428" y="1452"/>
                    </a:cubicBezTo>
                    <a:lnTo>
                      <a:pt x="20428" y="1037"/>
                    </a:lnTo>
                    <a:lnTo>
                      <a:pt x="20428" y="726"/>
                    </a:lnTo>
                    <a:lnTo>
                      <a:pt x="20739" y="726"/>
                    </a:lnTo>
                    <a:lnTo>
                      <a:pt x="20739" y="1314"/>
                    </a:lnTo>
                    <a:cubicBezTo>
                      <a:pt x="20739" y="1591"/>
                      <a:pt x="20878" y="1729"/>
                      <a:pt x="21154" y="1729"/>
                    </a:cubicBezTo>
                    <a:cubicBezTo>
                      <a:pt x="21431" y="1729"/>
                      <a:pt x="21603" y="1591"/>
                      <a:pt x="21603" y="1314"/>
                    </a:cubicBezTo>
                    <a:lnTo>
                      <a:pt x="21603" y="588"/>
                    </a:lnTo>
                    <a:lnTo>
                      <a:pt x="22157" y="588"/>
                    </a:lnTo>
                    <a:lnTo>
                      <a:pt x="22157" y="1037"/>
                    </a:lnTo>
                    <a:cubicBezTo>
                      <a:pt x="22157" y="1176"/>
                      <a:pt x="22295" y="1452"/>
                      <a:pt x="22606" y="1452"/>
                    </a:cubicBezTo>
                    <a:cubicBezTo>
                      <a:pt x="22882" y="1452"/>
                      <a:pt x="23021" y="1176"/>
                      <a:pt x="23021" y="1037"/>
                    </a:cubicBezTo>
                    <a:lnTo>
                      <a:pt x="23021" y="450"/>
                    </a:lnTo>
                    <a:lnTo>
                      <a:pt x="23332" y="450"/>
                    </a:lnTo>
                    <a:lnTo>
                      <a:pt x="23332" y="588"/>
                    </a:lnTo>
                    <a:lnTo>
                      <a:pt x="23332" y="1176"/>
                    </a:lnTo>
                    <a:cubicBezTo>
                      <a:pt x="23332" y="1452"/>
                      <a:pt x="23470" y="1591"/>
                      <a:pt x="23747" y="1591"/>
                    </a:cubicBezTo>
                    <a:cubicBezTo>
                      <a:pt x="24023" y="1591"/>
                      <a:pt x="24196" y="1452"/>
                      <a:pt x="24196" y="1176"/>
                    </a:cubicBezTo>
                    <a:lnTo>
                      <a:pt x="24196" y="588"/>
                    </a:lnTo>
                    <a:cubicBezTo>
                      <a:pt x="24749" y="588"/>
                      <a:pt x="25198" y="588"/>
                      <a:pt x="25613" y="726"/>
                    </a:cubicBezTo>
                    <a:cubicBezTo>
                      <a:pt x="25337" y="1452"/>
                      <a:pt x="25198" y="2316"/>
                      <a:pt x="25060" y="3181"/>
                    </a:cubicBezTo>
                    <a:cubicBezTo>
                      <a:pt x="24887" y="3319"/>
                      <a:pt x="25060" y="3630"/>
                      <a:pt x="25337" y="3630"/>
                    </a:cubicBezTo>
                    <a:cubicBezTo>
                      <a:pt x="25373" y="3666"/>
                      <a:pt x="25419" y="3683"/>
                      <a:pt x="25467" y="3683"/>
                    </a:cubicBezTo>
                    <a:cubicBezTo>
                      <a:pt x="25601" y="3683"/>
                      <a:pt x="25751" y="3548"/>
                      <a:pt x="25751" y="3319"/>
                    </a:cubicBezTo>
                    <a:cubicBezTo>
                      <a:pt x="26062" y="2455"/>
                      <a:pt x="26201" y="1729"/>
                      <a:pt x="26477" y="865"/>
                    </a:cubicBezTo>
                    <a:cubicBezTo>
                      <a:pt x="26788" y="865"/>
                      <a:pt x="27065" y="1037"/>
                      <a:pt x="27341" y="1037"/>
                    </a:cubicBezTo>
                    <a:cubicBezTo>
                      <a:pt x="27341" y="1314"/>
                      <a:pt x="27203" y="1591"/>
                      <a:pt x="27203" y="1729"/>
                    </a:cubicBezTo>
                    <a:cubicBezTo>
                      <a:pt x="27065" y="2040"/>
                      <a:pt x="27203" y="2316"/>
                      <a:pt x="27480" y="2316"/>
                    </a:cubicBezTo>
                    <a:cubicBezTo>
                      <a:pt x="27652" y="2316"/>
                      <a:pt x="27929" y="2178"/>
                      <a:pt x="27929" y="2040"/>
                    </a:cubicBezTo>
                    <a:cubicBezTo>
                      <a:pt x="28067" y="1729"/>
                      <a:pt x="28067" y="1591"/>
                      <a:pt x="28205" y="1314"/>
                    </a:cubicBezTo>
                    <a:cubicBezTo>
                      <a:pt x="28344" y="1314"/>
                      <a:pt x="28517" y="1452"/>
                      <a:pt x="28655" y="1452"/>
                    </a:cubicBezTo>
                    <a:cubicBezTo>
                      <a:pt x="28517" y="1729"/>
                      <a:pt x="28344" y="1902"/>
                      <a:pt x="28344" y="2178"/>
                    </a:cubicBezTo>
                    <a:cubicBezTo>
                      <a:pt x="28205" y="2455"/>
                      <a:pt x="28205" y="2593"/>
                      <a:pt x="28517" y="2766"/>
                    </a:cubicBezTo>
                    <a:cubicBezTo>
                      <a:pt x="28572" y="2821"/>
                      <a:pt x="28649" y="2854"/>
                      <a:pt x="28731" y="2854"/>
                    </a:cubicBezTo>
                    <a:cubicBezTo>
                      <a:pt x="28854" y="2854"/>
                      <a:pt x="28987" y="2780"/>
                      <a:pt x="29070" y="2593"/>
                    </a:cubicBezTo>
                    <a:cubicBezTo>
                      <a:pt x="29208" y="2316"/>
                      <a:pt x="29381" y="2040"/>
                      <a:pt x="29519" y="1729"/>
                    </a:cubicBezTo>
                    <a:cubicBezTo>
                      <a:pt x="29519" y="1729"/>
                      <a:pt x="29657" y="1902"/>
                      <a:pt x="29795" y="1902"/>
                    </a:cubicBezTo>
                    <a:lnTo>
                      <a:pt x="29657" y="1902"/>
                    </a:lnTo>
                    <a:cubicBezTo>
                      <a:pt x="29657" y="2040"/>
                      <a:pt x="29519" y="2178"/>
                      <a:pt x="29519" y="2316"/>
                    </a:cubicBezTo>
                    <a:cubicBezTo>
                      <a:pt x="29519" y="2455"/>
                      <a:pt x="29381" y="2593"/>
                      <a:pt x="29519" y="2766"/>
                    </a:cubicBezTo>
                    <a:cubicBezTo>
                      <a:pt x="29519" y="2766"/>
                      <a:pt x="29519" y="2904"/>
                      <a:pt x="29657" y="2904"/>
                    </a:cubicBezTo>
                    <a:cubicBezTo>
                      <a:pt x="29795" y="3042"/>
                      <a:pt x="29934" y="3042"/>
                      <a:pt x="29934" y="3042"/>
                    </a:cubicBezTo>
                    <a:cubicBezTo>
                      <a:pt x="30071" y="3042"/>
                      <a:pt x="30072" y="2906"/>
                      <a:pt x="30242" y="2904"/>
                    </a:cubicBezTo>
                    <a:lnTo>
                      <a:pt x="30242" y="2904"/>
                    </a:lnTo>
                    <a:cubicBezTo>
                      <a:pt x="30072" y="2906"/>
                      <a:pt x="30072" y="3042"/>
                      <a:pt x="30072" y="3042"/>
                    </a:cubicBezTo>
                    <a:cubicBezTo>
                      <a:pt x="30072" y="3319"/>
                      <a:pt x="30245" y="3630"/>
                      <a:pt x="30383" y="3630"/>
                    </a:cubicBezTo>
                    <a:cubicBezTo>
                      <a:pt x="30660" y="3630"/>
                      <a:pt x="30936" y="3457"/>
                      <a:pt x="30936" y="3319"/>
                    </a:cubicBezTo>
                    <a:cubicBezTo>
                      <a:pt x="31109" y="3042"/>
                      <a:pt x="31109" y="2904"/>
                      <a:pt x="31247" y="2593"/>
                    </a:cubicBezTo>
                    <a:cubicBezTo>
                      <a:pt x="31524" y="2766"/>
                      <a:pt x="31800" y="2904"/>
                      <a:pt x="32111" y="3042"/>
                    </a:cubicBezTo>
                    <a:cubicBezTo>
                      <a:pt x="32111" y="3181"/>
                      <a:pt x="31973" y="3181"/>
                      <a:pt x="31973" y="3319"/>
                    </a:cubicBezTo>
                    <a:cubicBezTo>
                      <a:pt x="31385" y="4045"/>
                      <a:pt x="30936" y="4771"/>
                      <a:pt x="30383" y="5496"/>
                    </a:cubicBezTo>
                    <a:cubicBezTo>
                      <a:pt x="30383" y="5773"/>
                      <a:pt x="30383" y="6049"/>
                      <a:pt x="30660" y="6049"/>
                    </a:cubicBezTo>
                    <a:cubicBezTo>
                      <a:pt x="30719" y="6123"/>
                      <a:pt x="30809" y="6166"/>
                      <a:pt x="30904" y="6166"/>
                    </a:cubicBezTo>
                    <a:cubicBezTo>
                      <a:pt x="31032" y="6166"/>
                      <a:pt x="31168" y="6089"/>
                      <a:pt x="31247" y="5911"/>
                    </a:cubicBezTo>
                    <a:cubicBezTo>
                      <a:pt x="31662" y="5185"/>
                      <a:pt x="32250" y="4494"/>
                      <a:pt x="32664" y="3768"/>
                    </a:cubicBezTo>
                    <a:cubicBezTo>
                      <a:pt x="32664" y="3630"/>
                      <a:pt x="32837" y="3630"/>
                      <a:pt x="32664" y="3457"/>
                    </a:cubicBezTo>
                    <a:lnTo>
                      <a:pt x="32664" y="3457"/>
                    </a:lnTo>
                    <a:cubicBezTo>
                      <a:pt x="33114" y="3768"/>
                      <a:pt x="33390" y="3906"/>
                      <a:pt x="33840" y="4183"/>
                    </a:cubicBezTo>
                    <a:cubicBezTo>
                      <a:pt x="33701" y="4183"/>
                      <a:pt x="33701" y="4321"/>
                      <a:pt x="33701" y="4321"/>
                    </a:cubicBezTo>
                    <a:cubicBezTo>
                      <a:pt x="33528" y="4494"/>
                      <a:pt x="33390" y="4632"/>
                      <a:pt x="33252" y="4909"/>
                    </a:cubicBezTo>
                    <a:cubicBezTo>
                      <a:pt x="33252" y="5047"/>
                      <a:pt x="33252" y="5358"/>
                      <a:pt x="33528" y="5496"/>
                    </a:cubicBezTo>
                    <a:cubicBezTo>
                      <a:pt x="33579" y="5537"/>
                      <a:pt x="33639" y="5554"/>
                      <a:pt x="33701" y="5554"/>
                    </a:cubicBezTo>
                    <a:cubicBezTo>
                      <a:pt x="33851" y="5554"/>
                      <a:pt x="34018" y="5456"/>
                      <a:pt x="34116" y="5358"/>
                    </a:cubicBezTo>
                    <a:cubicBezTo>
                      <a:pt x="34116" y="5185"/>
                      <a:pt x="34254" y="4909"/>
                      <a:pt x="34393" y="4771"/>
                    </a:cubicBezTo>
                    <a:lnTo>
                      <a:pt x="34393" y="4632"/>
                    </a:lnTo>
                    <a:cubicBezTo>
                      <a:pt x="34704" y="4771"/>
                      <a:pt x="34842" y="4909"/>
                      <a:pt x="34980" y="5047"/>
                    </a:cubicBezTo>
                    <a:cubicBezTo>
                      <a:pt x="34704" y="5358"/>
                      <a:pt x="34393" y="5635"/>
                      <a:pt x="34254" y="5911"/>
                    </a:cubicBezTo>
                    <a:cubicBezTo>
                      <a:pt x="34116" y="6049"/>
                      <a:pt x="33978" y="6361"/>
                      <a:pt x="34254" y="6499"/>
                    </a:cubicBezTo>
                    <a:cubicBezTo>
                      <a:pt x="34323" y="6568"/>
                      <a:pt x="34436" y="6602"/>
                      <a:pt x="34548" y="6602"/>
                    </a:cubicBezTo>
                    <a:cubicBezTo>
                      <a:pt x="34660" y="6602"/>
                      <a:pt x="34773" y="6568"/>
                      <a:pt x="34842" y="6499"/>
                    </a:cubicBezTo>
                    <a:cubicBezTo>
                      <a:pt x="35118" y="6222"/>
                      <a:pt x="35430" y="5911"/>
                      <a:pt x="35568" y="5635"/>
                    </a:cubicBezTo>
                    <a:cubicBezTo>
                      <a:pt x="35706" y="5773"/>
                      <a:pt x="35844" y="5773"/>
                      <a:pt x="35844" y="5911"/>
                    </a:cubicBezTo>
                    <a:cubicBezTo>
                      <a:pt x="35844" y="6049"/>
                      <a:pt x="35706" y="6222"/>
                      <a:pt x="35706" y="6361"/>
                    </a:cubicBezTo>
                    <a:lnTo>
                      <a:pt x="35568" y="6361"/>
                    </a:lnTo>
                    <a:cubicBezTo>
                      <a:pt x="35568" y="6499"/>
                      <a:pt x="35430" y="6637"/>
                      <a:pt x="35430" y="6637"/>
                    </a:cubicBezTo>
                    <a:cubicBezTo>
                      <a:pt x="35430" y="6775"/>
                      <a:pt x="35430" y="6914"/>
                      <a:pt x="35568" y="7086"/>
                    </a:cubicBezTo>
                    <a:cubicBezTo>
                      <a:pt x="35706" y="7086"/>
                      <a:pt x="35706" y="7225"/>
                      <a:pt x="35844" y="7225"/>
                    </a:cubicBezTo>
                    <a:cubicBezTo>
                      <a:pt x="35983" y="7225"/>
                      <a:pt x="36121" y="7086"/>
                      <a:pt x="36121" y="7086"/>
                    </a:cubicBezTo>
                    <a:cubicBezTo>
                      <a:pt x="36294" y="6914"/>
                      <a:pt x="36432" y="6637"/>
                      <a:pt x="36570" y="6499"/>
                    </a:cubicBezTo>
                    <a:cubicBezTo>
                      <a:pt x="36570" y="6499"/>
                      <a:pt x="36570" y="6637"/>
                      <a:pt x="36708" y="6637"/>
                    </a:cubicBezTo>
                    <a:lnTo>
                      <a:pt x="36570" y="6637"/>
                    </a:lnTo>
                    <a:cubicBezTo>
                      <a:pt x="36432" y="6775"/>
                      <a:pt x="36294" y="7086"/>
                      <a:pt x="36294" y="7225"/>
                    </a:cubicBezTo>
                    <a:cubicBezTo>
                      <a:pt x="36121" y="7363"/>
                      <a:pt x="36121" y="7639"/>
                      <a:pt x="36432" y="7778"/>
                    </a:cubicBezTo>
                    <a:cubicBezTo>
                      <a:pt x="36491" y="7851"/>
                      <a:pt x="36575" y="7894"/>
                      <a:pt x="36663" y="7894"/>
                    </a:cubicBezTo>
                    <a:cubicBezTo>
                      <a:pt x="36781" y="7894"/>
                      <a:pt x="36906" y="7818"/>
                      <a:pt x="36985" y="7639"/>
                    </a:cubicBezTo>
                    <a:cubicBezTo>
                      <a:pt x="37158" y="7501"/>
                      <a:pt x="37158" y="7363"/>
                      <a:pt x="37296" y="7225"/>
                    </a:cubicBezTo>
                    <a:cubicBezTo>
                      <a:pt x="37434" y="7363"/>
                      <a:pt x="37573" y="7639"/>
                      <a:pt x="37711" y="7778"/>
                    </a:cubicBezTo>
                    <a:cubicBezTo>
                      <a:pt x="36985" y="8227"/>
                      <a:pt x="36432" y="8815"/>
                      <a:pt x="35706" y="9368"/>
                    </a:cubicBezTo>
                    <a:cubicBezTo>
                      <a:pt x="35568" y="9506"/>
                      <a:pt x="35568" y="9817"/>
                      <a:pt x="35706" y="9955"/>
                    </a:cubicBezTo>
                    <a:cubicBezTo>
                      <a:pt x="35844" y="10094"/>
                      <a:pt x="35983" y="10094"/>
                      <a:pt x="36121" y="10094"/>
                    </a:cubicBezTo>
                    <a:cubicBezTo>
                      <a:pt x="36121" y="10094"/>
                      <a:pt x="36294" y="10094"/>
                      <a:pt x="36432" y="9955"/>
                    </a:cubicBezTo>
                    <a:cubicBezTo>
                      <a:pt x="36985" y="9506"/>
                      <a:pt x="37573" y="8953"/>
                      <a:pt x="38298" y="8365"/>
                    </a:cubicBezTo>
                    <a:cubicBezTo>
                      <a:pt x="38437" y="8504"/>
                      <a:pt x="38575" y="8815"/>
                      <a:pt x="38713" y="8953"/>
                    </a:cubicBezTo>
                    <a:cubicBezTo>
                      <a:pt x="38437" y="8953"/>
                      <a:pt x="38298" y="9091"/>
                      <a:pt x="38160" y="9091"/>
                    </a:cubicBezTo>
                    <a:cubicBezTo>
                      <a:pt x="37849" y="9229"/>
                      <a:pt x="37849" y="9506"/>
                      <a:pt x="38022" y="9817"/>
                    </a:cubicBezTo>
                    <a:cubicBezTo>
                      <a:pt x="38022" y="9955"/>
                      <a:pt x="38298" y="9955"/>
                      <a:pt x="38575" y="9955"/>
                    </a:cubicBezTo>
                    <a:cubicBezTo>
                      <a:pt x="38575" y="9955"/>
                      <a:pt x="38575" y="9817"/>
                      <a:pt x="38713" y="9817"/>
                    </a:cubicBezTo>
                    <a:cubicBezTo>
                      <a:pt x="38886" y="9817"/>
                      <a:pt x="39024" y="9679"/>
                      <a:pt x="39163" y="9679"/>
                    </a:cubicBezTo>
                    <a:cubicBezTo>
                      <a:pt x="39301" y="9817"/>
                      <a:pt x="39301" y="9817"/>
                      <a:pt x="39439" y="9955"/>
                    </a:cubicBezTo>
                    <a:cubicBezTo>
                      <a:pt x="39301" y="10094"/>
                      <a:pt x="39024" y="10232"/>
                      <a:pt x="38886" y="10232"/>
                    </a:cubicBezTo>
                    <a:cubicBezTo>
                      <a:pt x="38713" y="10370"/>
                      <a:pt x="38575" y="10681"/>
                      <a:pt x="38713" y="10958"/>
                    </a:cubicBezTo>
                    <a:cubicBezTo>
                      <a:pt x="38835" y="11055"/>
                      <a:pt x="39010" y="11153"/>
                      <a:pt x="39150" y="11153"/>
                    </a:cubicBezTo>
                    <a:cubicBezTo>
                      <a:pt x="39208" y="11153"/>
                      <a:pt x="39260" y="11136"/>
                      <a:pt x="39301" y="11096"/>
                    </a:cubicBezTo>
                    <a:cubicBezTo>
                      <a:pt x="39439" y="10958"/>
                      <a:pt x="39750" y="10819"/>
                      <a:pt x="39888" y="10681"/>
                    </a:cubicBezTo>
                    <a:cubicBezTo>
                      <a:pt x="39888" y="10819"/>
                      <a:pt x="40027" y="10958"/>
                      <a:pt x="40027" y="11096"/>
                    </a:cubicBezTo>
                    <a:cubicBezTo>
                      <a:pt x="39888" y="11234"/>
                      <a:pt x="39750" y="11234"/>
                      <a:pt x="39439" y="11407"/>
                    </a:cubicBezTo>
                    <a:cubicBezTo>
                      <a:pt x="39301" y="11545"/>
                      <a:pt x="39163" y="11822"/>
                      <a:pt x="39301" y="12098"/>
                    </a:cubicBezTo>
                    <a:cubicBezTo>
                      <a:pt x="39400" y="12222"/>
                      <a:pt x="39587" y="12328"/>
                      <a:pt x="39786" y="12328"/>
                    </a:cubicBezTo>
                    <a:cubicBezTo>
                      <a:pt x="39864" y="12328"/>
                      <a:pt x="39943" y="12312"/>
                      <a:pt x="40020" y="12275"/>
                    </a:cubicBezTo>
                    <a:lnTo>
                      <a:pt x="40020" y="12275"/>
                    </a:lnTo>
                    <a:cubicBezTo>
                      <a:pt x="39987" y="12310"/>
                      <a:pt x="39953" y="12345"/>
                      <a:pt x="39888" y="12409"/>
                    </a:cubicBezTo>
                    <a:cubicBezTo>
                      <a:pt x="39888" y="12548"/>
                      <a:pt x="39888" y="12686"/>
                      <a:pt x="40027" y="12824"/>
                    </a:cubicBezTo>
                    <a:cubicBezTo>
                      <a:pt x="40027" y="12921"/>
                      <a:pt x="40163" y="13035"/>
                      <a:pt x="40351" y="13035"/>
                    </a:cubicBezTo>
                    <a:cubicBezTo>
                      <a:pt x="40431" y="13035"/>
                      <a:pt x="40521" y="13014"/>
                      <a:pt x="40614" y="12962"/>
                    </a:cubicBezTo>
                    <a:cubicBezTo>
                      <a:pt x="40614" y="12824"/>
                      <a:pt x="40753" y="12824"/>
                      <a:pt x="40891" y="12686"/>
                    </a:cubicBezTo>
                    <a:lnTo>
                      <a:pt x="40891" y="12962"/>
                    </a:lnTo>
                    <a:cubicBezTo>
                      <a:pt x="41029" y="13135"/>
                      <a:pt x="41029" y="13135"/>
                      <a:pt x="41029" y="13274"/>
                    </a:cubicBezTo>
                    <a:cubicBezTo>
                      <a:pt x="40441" y="13412"/>
                      <a:pt x="39750" y="13550"/>
                      <a:pt x="39163" y="13688"/>
                    </a:cubicBezTo>
                    <a:cubicBezTo>
                      <a:pt x="39024" y="13688"/>
                      <a:pt x="38886" y="13999"/>
                      <a:pt x="38886" y="14276"/>
                    </a:cubicBezTo>
                    <a:cubicBezTo>
                      <a:pt x="38886" y="14414"/>
                      <a:pt x="39163" y="14552"/>
                      <a:pt x="39439" y="14552"/>
                    </a:cubicBezTo>
                    <a:cubicBezTo>
                      <a:pt x="40027" y="14414"/>
                      <a:pt x="40614" y="14276"/>
                      <a:pt x="41167" y="14138"/>
                    </a:cubicBezTo>
                    <a:lnTo>
                      <a:pt x="41306" y="14138"/>
                    </a:lnTo>
                    <a:cubicBezTo>
                      <a:pt x="41306" y="14414"/>
                      <a:pt x="41478" y="14691"/>
                      <a:pt x="41478" y="15002"/>
                    </a:cubicBezTo>
                    <a:cubicBezTo>
                      <a:pt x="41167" y="15002"/>
                      <a:pt x="40891" y="15002"/>
                      <a:pt x="40614" y="15140"/>
                    </a:cubicBezTo>
                    <a:cubicBezTo>
                      <a:pt x="40303" y="15278"/>
                      <a:pt x="40165" y="15417"/>
                      <a:pt x="40303" y="15728"/>
                    </a:cubicBezTo>
                    <a:cubicBezTo>
                      <a:pt x="40303" y="15866"/>
                      <a:pt x="40614" y="16004"/>
                      <a:pt x="40753" y="16004"/>
                    </a:cubicBezTo>
                    <a:cubicBezTo>
                      <a:pt x="41029" y="16004"/>
                      <a:pt x="41167" y="15866"/>
                      <a:pt x="41306" y="15866"/>
                    </a:cubicBezTo>
                    <a:lnTo>
                      <a:pt x="41617" y="15866"/>
                    </a:lnTo>
                    <a:lnTo>
                      <a:pt x="41617" y="16419"/>
                    </a:lnTo>
                    <a:cubicBezTo>
                      <a:pt x="41478" y="16419"/>
                      <a:pt x="41306" y="16592"/>
                      <a:pt x="41167" y="16592"/>
                    </a:cubicBezTo>
                    <a:cubicBezTo>
                      <a:pt x="41029" y="16592"/>
                      <a:pt x="40753" y="16730"/>
                      <a:pt x="40753" y="17007"/>
                    </a:cubicBezTo>
                    <a:cubicBezTo>
                      <a:pt x="40753" y="17145"/>
                      <a:pt x="41029" y="17456"/>
                      <a:pt x="41167" y="17456"/>
                    </a:cubicBezTo>
                    <a:cubicBezTo>
                      <a:pt x="41306" y="17456"/>
                      <a:pt x="41617" y="17456"/>
                      <a:pt x="41755" y="17283"/>
                    </a:cubicBezTo>
                    <a:lnTo>
                      <a:pt x="41755" y="18320"/>
                    </a:lnTo>
                    <a:cubicBezTo>
                      <a:pt x="41617" y="18147"/>
                      <a:pt x="41478" y="18147"/>
                      <a:pt x="41306" y="18147"/>
                    </a:cubicBezTo>
                    <a:cubicBezTo>
                      <a:pt x="41167" y="18147"/>
                      <a:pt x="41029" y="18147"/>
                      <a:pt x="41029" y="18320"/>
                    </a:cubicBezTo>
                    <a:cubicBezTo>
                      <a:pt x="40891" y="18320"/>
                      <a:pt x="40891" y="18458"/>
                      <a:pt x="40891" y="18597"/>
                    </a:cubicBezTo>
                    <a:cubicBezTo>
                      <a:pt x="40891" y="18735"/>
                      <a:pt x="40891" y="18873"/>
                      <a:pt x="41029" y="18873"/>
                    </a:cubicBezTo>
                    <a:cubicBezTo>
                      <a:pt x="41029" y="19011"/>
                      <a:pt x="41167" y="19011"/>
                      <a:pt x="41306" y="19011"/>
                    </a:cubicBezTo>
                    <a:lnTo>
                      <a:pt x="41478" y="19011"/>
                    </a:lnTo>
                    <a:cubicBezTo>
                      <a:pt x="41478" y="19011"/>
                      <a:pt x="41617" y="19184"/>
                      <a:pt x="41755" y="19184"/>
                    </a:cubicBezTo>
                    <a:lnTo>
                      <a:pt x="41755" y="20048"/>
                    </a:lnTo>
                    <a:cubicBezTo>
                      <a:pt x="41617" y="19875"/>
                      <a:pt x="41617" y="19875"/>
                      <a:pt x="41478" y="19875"/>
                    </a:cubicBezTo>
                    <a:lnTo>
                      <a:pt x="40891" y="19875"/>
                    </a:lnTo>
                    <a:cubicBezTo>
                      <a:pt x="40614" y="20048"/>
                      <a:pt x="40441" y="20187"/>
                      <a:pt x="40614" y="20463"/>
                    </a:cubicBezTo>
                    <a:cubicBezTo>
                      <a:pt x="40614" y="20740"/>
                      <a:pt x="40891" y="20740"/>
                      <a:pt x="41167" y="20740"/>
                    </a:cubicBezTo>
                    <a:lnTo>
                      <a:pt x="41306" y="20740"/>
                    </a:lnTo>
                    <a:cubicBezTo>
                      <a:pt x="41478" y="20740"/>
                      <a:pt x="41478" y="20740"/>
                      <a:pt x="41617" y="20912"/>
                    </a:cubicBezTo>
                    <a:lnTo>
                      <a:pt x="41755" y="20912"/>
                    </a:lnTo>
                    <a:cubicBezTo>
                      <a:pt x="41617" y="21327"/>
                      <a:pt x="41617" y="21777"/>
                      <a:pt x="41617" y="22191"/>
                    </a:cubicBezTo>
                    <a:cubicBezTo>
                      <a:pt x="40753" y="21777"/>
                      <a:pt x="39888" y="21327"/>
                      <a:pt x="39024" y="20740"/>
                    </a:cubicBezTo>
                    <a:lnTo>
                      <a:pt x="38713" y="20740"/>
                    </a:lnTo>
                    <a:cubicBezTo>
                      <a:pt x="38575" y="20740"/>
                      <a:pt x="38437" y="20740"/>
                      <a:pt x="38437" y="20912"/>
                    </a:cubicBezTo>
                    <a:cubicBezTo>
                      <a:pt x="38298" y="21189"/>
                      <a:pt x="38298" y="21465"/>
                      <a:pt x="38575" y="21604"/>
                    </a:cubicBezTo>
                    <a:cubicBezTo>
                      <a:pt x="39024" y="21777"/>
                      <a:pt x="39439" y="22053"/>
                      <a:pt x="40027" y="22330"/>
                    </a:cubicBezTo>
                    <a:cubicBezTo>
                      <a:pt x="40441" y="22641"/>
                      <a:pt x="40891" y="22779"/>
                      <a:pt x="41478" y="23055"/>
                    </a:cubicBezTo>
                    <a:cubicBezTo>
                      <a:pt x="41306" y="23332"/>
                      <a:pt x="41306" y="23505"/>
                      <a:pt x="41167" y="23781"/>
                    </a:cubicBezTo>
                    <a:lnTo>
                      <a:pt x="41167" y="23920"/>
                    </a:lnTo>
                    <a:cubicBezTo>
                      <a:pt x="41029" y="23781"/>
                      <a:pt x="40753" y="23781"/>
                      <a:pt x="40614" y="23643"/>
                    </a:cubicBezTo>
                    <a:lnTo>
                      <a:pt x="40441" y="23643"/>
                    </a:lnTo>
                    <a:cubicBezTo>
                      <a:pt x="40165" y="23643"/>
                      <a:pt x="40027" y="23781"/>
                      <a:pt x="40027" y="23920"/>
                    </a:cubicBezTo>
                    <a:cubicBezTo>
                      <a:pt x="39888" y="24196"/>
                      <a:pt x="40027" y="24507"/>
                      <a:pt x="40303" y="24507"/>
                    </a:cubicBezTo>
                    <a:cubicBezTo>
                      <a:pt x="40441" y="24645"/>
                      <a:pt x="40753" y="24645"/>
                      <a:pt x="40891" y="24645"/>
                    </a:cubicBezTo>
                    <a:cubicBezTo>
                      <a:pt x="40891" y="24784"/>
                      <a:pt x="40753" y="24922"/>
                      <a:pt x="40753" y="25060"/>
                    </a:cubicBezTo>
                    <a:cubicBezTo>
                      <a:pt x="40441" y="25060"/>
                      <a:pt x="40303" y="24922"/>
                      <a:pt x="40165" y="24922"/>
                    </a:cubicBezTo>
                    <a:lnTo>
                      <a:pt x="40027" y="24922"/>
                    </a:lnTo>
                    <a:cubicBezTo>
                      <a:pt x="39888" y="24922"/>
                      <a:pt x="39577" y="25060"/>
                      <a:pt x="39577" y="25233"/>
                    </a:cubicBezTo>
                    <a:cubicBezTo>
                      <a:pt x="39577" y="25510"/>
                      <a:pt x="39750" y="25648"/>
                      <a:pt x="39888" y="25786"/>
                    </a:cubicBezTo>
                    <a:cubicBezTo>
                      <a:pt x="40027" y="25786"/>
                      <a:pt x="40165" y="25786"/>
                      <a:pt x="40303" y="25924"/>
                    </a:cubicBezTo>
                    <a:cubicBezTo>
                      <a:pt x="40165" y="25924"/>
                      <a:pt x="40165" y="26097"/>
                      <a:pt x="40027" y="26235"/>
                    </a:cubicBezTo>
                    <a:cubicBezTo>
                      <a:pt x="39888" y="26235"/>
                      <a:pt x="39888" y="26097"/>
                      <a:pt x="39750" y="25924"/>
                    </a:cubicBezTo>
                    <a:lnTo>
                      <a:pt x="39439" y="25924"/>
                    </a:lnTo>
                    <a:cubicBezTo>
                      <a:pt x="39301" y="25924"/>
                      <a:pt x="39163" y="26097"/>
                      <a:pt x="39163" y="26235"/>
                    </a:cubicBezTo>
                    <a:cubicBezTo>
                      <a:pt x="39024" y="26374"/>
                      <a:pt x="39024" y="26650"/>
                      <a:pt x="39301" y="26788"/>
                    </a:cubicBezTo>
                    <a:cubicBezTo>
                      <a:pt x="39301" y="26788"/>
                      <a:pt x="39439" y="26961"/>
                      <a:pt x="39577" y="26961"/>
                    </a:cubicBezTo>
                    <a:cubicBezTo>
                      <a:pt x="39577" y="27100"/>
                      <a:pt x="39439" y="27238"/>
                      <a:pt x="39301" y="27376"/>
                    </a:cubicBezTo>
                    <a:cubicBezTo>
                      <a:pt x="38886" y="26961"/>
                      <a:pt x="38298" y="26374"/>
                      <a:pt x="38022" y="25924"/>
                    </a:cubicBezTo>
                    <a:cubicBezTo>
                      <a:pt x="37711" y="25648"/>
                      <a:pt x="37573" y="25371"/>
                      <a:pt x="37434" y="25060"/>
                    </a:cubicBezTo>
                    <a:cubicBezTo>
                      <a:pt x="37296" y="24922"/>
                      <a:pt x="37158" y="24922"/>
                      <a:pt x="36985" y="24922"/>
                    </a:cubicBezTo>
                    <a:lnTo>
                      <a:pt x="36847" y="24922"/>
                    </a:lnTo>
                    <a:cubicBezTo>
                      <a:pt x="36570" y="25060"/>
                      <a:pt x="36570" y="25371"/>
                      <a:pt x="36708" y="25510"/>
                    </a:cubicBezTo>
                    <a:cubicBezTo>
                      <a:pt x="37158" y="26512"/>
                      <a:pt x="38022" y="27376"/>
                      <a:pt x="38713" y="27964"/>
                    </a:cubicBezTo>
                    <a:cubicBezTo>
                      <a:pt x="38575" y="28240"/>
                      <a:pt x="38437" y="28378"/>
                      <a:pt x="38298" y="28517"/>
                    </a:cubicBezTo>
                    <a:cubicBezTo>
                      <a:pt x="38160" y="28690"/>
                      <a:pt x="38022" y="28966"/>
                      <a:pt x="38022" y="29243"/>
                    </a:cubicBezTo>
                    <a:lnTo>
                      <a:pt x="37849" y="29243"/>
                    </a:lnTo>
                    <a:cubicBezTo>
                      <a:pt x="37849" y="29381"/>
                      <a:pt x="37711" y="29554"/>
                      <a:pt x="37711" y="29554"/>
                    </a:cubicBezTo>
                    <a:cubicBezTo>
                      <a:pt x="37711" y="29692"/>
                      <a:pt x="37711" y="29830"/>
                      <a:pt x="37849" y="29968"/>
                    </a:cubicBezTo>
                    <a:cubicBezTo>
                      <a:pt x="38298" y="30418"/>
                      <a:pt x="38713" y="30694"/>
                      <a:pt x="39163" y="31109"/>
                    </a:cubicBezTo>
                    <a:lnTo>
                      <a:pt x="39301" y="31109"/>
                    </a:lnTo>
                    <a:cubicBezTo>
                      <a:pt x="39301" y="31109"/>
                      <a:pt x="39439" y="30971"/>
                      <a:pt x="39577" y="30971"/>
                    </a:cubicBezTo>
                    <a:cubicBezTo>
                      <a:pt x="39163" y="30556"/>
                      <a:pt x="38575" y="29968"/>
                      <a:pt x="38022" y="29554"/>
                    </a:cubicBezTo>
                    <a:cubicBezTo>
                      <a:pt x="38298" y="29381"/>
                      <a:pt x="38437" y="29104"/>
                      <a:pt x="38575" y="28966"/>
                    </a:cubicBezTo>
                    <a:cubicBezTo>
                      <a:pt x="39301" y="28240"/>
                      <a:pt x="39888" y="27376"/>
                      <a:pt x="40303" y="26650"/>
                    </a:cubicBezTo>
                    <a:cubicBezTo>
                      <a:pt x="41478" y="24784"/>
                      <a:pt x="42170" y="22641"/>
                      <a:pt x="42343" y="20463"/>
                    </a:cubicBezTo>
                    <a:cubicBezTo>
                      <a:pt x="42619" y="18458"/>
                      <a:pt x="42481" y="16281"/>
                      <a:pt x="41893" y="14276"/>
                    </a:cubicBezTo>
                    <a:cubicBezTo>
                      <a:pt x="41306" y="12098"/>
                      <a:pt x="40441" y="10094"/>
                      <a:pt x="39301" y="8365"/>
                    </a:cubicBezTo>
                    <a:cubicBezTo>
                      <a:pt x="39163" y="8089"/>
                      <a:pt x="39024" y="7950"/>
                      <a:pt x="38886" y="7639"/>
                    </a:cubicBezTo>
                    <a:cubicBezTo>
                      <a:pt x="38298" y="7086"/>
                      <a:pt x="37711" y="6499"/>
                      <a:pt x="37158" y="5911"/>
                    </a:cubicBezTo>
                    <a:cubicBezTo>
                      <a:pt x="36847" y="5496"/>
                      <a:pt x="36432" y="5185"/>
                      <a:pt x="36121" y="4909"/>
                    </a:cubicBezTo>
                    <a:cubicBezTo>
                      <a:pt x="34842" y="4183"/>
                      <a:pt x="33528" y="3319"/>
                      <a:pt x="32388" y="2593"/>
                    </a:cubicBezTo>
                    <a:cubicBezTo>
                      <a:pt x="31524" y="2178"/>
                      <a:pt x="30660" y="1729"/>
                      <a:pt x="29934" y="1314"/>
                    </a:cubicBezTo>
                    <a:cubicBezTo>
                      <a:pt x="29795" y="1176"/>
                      <a:pt x="29795" y="1176"/>
                      <a:pt x="29795" y="1037"/>
                    </a:cubicBezTo>
                    <a:lnTo>
                      <a:pt x="29657" y="1037"/>
                    </a:lnTo>
                    <a:cubicBezTo>
                      <a:pt x="29381" y="865"/>
                      <a:pt x="29070" y="726"/>
                      <a:pt x="28931" y="726"/>
                    </a:cubicBezTo>
                    <a:cubicBezTo>
                      <a:pt x="27203" y="312"/>
                      <a:pt x="25475" y="1"/>
                      <a:pt x="23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8"/>
              <p:cNvSpPr/>
              <p:nvPr/>
            </p:nvSpPr>
            <p:spPr>
              <a:xfrm>
                <a:off x="5976400" y="3782054"/>
                <a:ext cx="39540" cy="37637"/>
              </a:xfrm>
              <a:custGeom>
                <a:avLst/>
                <a:gdLst/>
                <a:ahLst/>
                <a:cxnLst/>
                <a:rect l="l" t="t" r="r" b="b"/>
                <a:pathLst>
                  <a:path w="2144" h="2041" extrusionOk="0">
                    <a:moveTo>
                      <a:pt x="415" y="1"/>
                    </a:moveTo>
                    <a:cubicBezTo>
                      <a:pt x="277" y="1"/>
                      <a:pt x="139" y="139"/>
                      <a:pt x="139" y="139"/>
                    </a:cubicBezTo>
                    <a:lnTo>
                      <a:pt x="1" y="139"/>
                    </a:lnTo>
                    <a:cubicBezTo>
                      <a:pt x="139" y="312"/>
                      <a:pt x="277" y="312"/>
                      <a:pt x="277" y="450"/>
                    </a:cubicBezTo>
                    <a:cubicBezTo>
                      <a:pt x="865" y="865"/>
                      <a:pt x="1452" y="1314"/>
                      <a:pt x="2005" y="1729"/>
                    </a:cubicBezTo>
                    <a:cubicBezTo>
                      <a:pt x="2005" y="1867"/>
                      <a:pt x="2144" y="1867"/>
                      <a:pt x="2144" y="2040"/>
                    </a:cubicBezTo>
                    <a:cubicBezTo>
                      <a:pt x="2144" y="1867"/>
                      <a:pt x="2144" y="1591"/>
                      <a:pt x="2005" y="1453"/>
                    </a:cubicBezTo>
                    <a:cubicBezTo>
                      <a:pt x="1591" y="1003"/>
                      <a:pt x="1003" y="450"/>
                      <a:pt x="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8"/>
              <p:cNvSpPr/>
              <p:nvPr/>
            </p:nvSpPr>
            <p:spPr>
              <a:xfrm>
                <a:off x="5256721" y="3288085"/>
                <a:ext cx="762422" cy="627208"/>
              </a:xfrm>
              <a:custGeom>
                <a:avLst/>
                <a:gdLst/>
                <a:ahLst/>
                <a:cxnLst/>
                <a:rect l="l" t="t" r="r" b="b"/>
                <a:pathLst>
                  <a:path w="41341" h="34013" extrusionOk="0">
                    <a:moveTo>
                      <a:pt x="1867" y="1"/>
                    </a:moveTo>
                    <a:cubicBezTo>
                      <a:pt x="1591" y="1"/>
                      <a:pt x="1279" y="1"/>
                      <a:pt x="1003" y="139"/>
                    </a:cubicBezTo>
                    <a:cubicBezTo>
                      <a:pt x="554" y="450"/>
                      <a:pt x="139" y="865"/>
                      <a:pt x="1" y="1453"/>
                    </a:cubicBezTo>
                    <a:cubicBezTo>
                      <a:pt x="1" y="1453"/>
                      <a:pt x="139" y="1453"/>
                      <a:pt x="139" y="1591"/>
                    </a:cubicBezTo>
                    <a:cubicBezTo>
                      <a:pt x="415" y="2040"/>
                      <a:pt x="865" y="2455"/>
                      <a:pt x="1141" y="2904"/>
                    </a:cubicBezTo>
                    <a:cubicBezTo>
                      <a:pt x="2144" y="3907"/>
                      <a:pt x="3146" y="4909"/>
                      <a:pt x="4183" y="5773"/>
                    </a:cubicBezTo>
                    <a:cubicBezTo>
                      <a:pt x="4183" y="5912"/>
                      <a:pt x="4321" y="6050"/>
                      <a:pt x="4321" y="6050"/>
                    </a:cubicBezTo>
                    <a:cubicBezTo>
                      <a:pt x="4459" y="6050"/>
                      <a:pt x="4459" y="6188"/>
                      <a:pt x="4598" y="6188"/>
                    </a:cubicBezTo>
                    <a:cubicBezTo>
                      <a:pt x="5738" y="7225"/>
                      <a:pt x="6775" y="8366"/>
                      <a:pt x="7916" y="9506"/>
                    </a:cubicBezTo>
                    <a:cubicBezTo>
                      <a:pt x="8918" y="10232"/>
                      <a:pt x="9782" y="11096"/>
                      <a:pt x="10508" y="11822"/>
                    </a:cubicBezTo>
                    <a:lnTo>
                      <a:pt x="10647" y="11960"/>
                    </a:lnTo>
                    <a:lnTo>
                      <a:pt x="11234" y="12410"/>
                    </a:lnTo>
                    <a:lnTo>
                      <a:pt x="11234" y="12548"/>
                    </a:lnTo>
                    <a:cubicBezTo>
                      <a:pt x="13239" y="14553"/>
                      <a:pt x="15417" y="16419"/>
                      <a:pt x="17421" y="18286"/>
                    </a:cubicBezTo>
                    <a:cubicBezTo>
                      <a:pt x="17698" y="18009"/>
                      <a:pt x="18009" y="17733"/>
                      <a:pt x="18286" y="17595"/>
                    </a:cubicBezTo>
                    <a:cubicBezTo>
                      <a:pt x="18424" y="17283"/>
                      <a:pt x="18700" y="17145"/>
                      <a:pt x="19011" y="16869"/>
                    </a:cubicBezTo>
                    <a:cubicBezTo>
                      <a:pt x="18873" y="16730"/>
                      <a:pt x="18562" y="16558"/>
                      <a:pt x="18286" y="16281"/>
                    </a:cubicBezTo>
                    <a:cubicBezTo>
                      <a:pt x="17836" y="16730"/>
                      <a:pt x="17283" y="17145"/>
                      <a:pt x="16834" y="17595"/>
                    </a:cubicBezTo>
                    <a:cubicBezTo>
                      <a:pt x="16696" y="17422"/>
                      <a:pt x="16557" y="17283"/>
                      <a:pt x="16419" y="17145"/>
                    </a:cubicBezTo>
                    <a:cubicBezTo>
                      <a:pt x="16696" y="16869"/>
                      <a:pt x="16972" y="16558"/>
                      <a:pt x="17283" y="16281"/>
                    </a:cubicBezTo>
                    <a:cubicBezTo>
                      <a:pt x="17421" y="16281"/>
                      <a:pt x="17421" y="16143"/>
                      <a:pt x="17421" y="16005"/>
                    </a:cubicBezTo>
                    <a:cubicBezTo>
                      <a:pt x="17421" y="15866"/>
                      <a:pt x="17421" y="15693"/>
                      <a:pt x="17283" y="15693"/>
                    </a:cubicBezTo>
                    <a:cubicBezTo>
                      <a:pt x="17283" y="15555"/>
                      <a:pt x="17145" y="15555"/>
                      <a:pt x="16972" y="15555"/>
                    </a:cubicBezTo>
                    <a:cubicBezTo>
                      <a:pt x="16834" y="15555"/>
                      <a:pt x="16696" y="15555"/>
                      <a:pt x="16696" y="15693"/>
                    </a:cubicBezTo>
                    <a:cubicBezTo>
                      <a:pt x="16419" y="16005"/>
                      <a:pt x="16108" y="16143"/>
                      <a:pt x="15831" y="16419"/>
                    </a:cubicBezTo>
                    <a:cubicBezTo>
                      <a:pt x="15693" y="16419"/>
                      <a:pt x="15693" y="16281"/>
                      <a:pt x="15693" y="16281"/>
                    </a:cubicBezTo>
                    <a:cubicBezTo>
                      <a:pt x="15831" y="16143"/>
                      <a:pt x="15970" y="16005"/>
                      <a:pt x="16108" y="15866"/>
                    </a:cubicBezTo>
                    <a:cubicBezTo>
                      <a:pt x="16281" y="15693"/>
                      <a:pt x="16281" y="15693"/>
                      <a:pt x="16419" y="15555"/>
                    </a:cubicBezTo>
                    <a:cubicBezTo>
                      <a:pt x="16557" y="15555"/>
                      <a:pt x="16557" y="15417"/>
                      <a:pt x="16557" y="15417"/>
                    </a:cubicBezTo>
                    <a:cubicBezTo>
                      <a:pt x="16696" y="15279"/>
                      <a:pt x="16557" y="15140"/>
                      <a:pt x="16557" y="15002"/>
                    </a:cubicBezTo>
                    <a:cubicBezTo>
                      <a:pt x="16419" y="14829"/>
                      <a:pt x="16281" y="14829"/>
                      <a:pt x="16108" y="14829"/>
                    </a:cubicBezTo>
                    <a:lnTo>
                      <a:pt x="15970" y="14829"/>
                    </a:lnTo>
                    <a:cubicBezTo>
                      <a:pt x="15693" y="15140"/>
                      <a:pt x="15244" y="15417"/>
                      <a:pt x="14967" y="15693"/>
                    </a:cubicBezTo>
                    <a:cubicBezTo>
                      <a:pt x="14967" y="15555"/>
                      <a:pt x="14829" y="15417"/>
                      <a:pt x="14691" y="15279"/>
                    </a:cubicBezTo>
                    <a:cubicBezTo>
                      <a:pt x="14967" y="15140"/>
                      <a:pt x="15106" y="15002"/>
                      <a:pt x="15417" y="14829"/>
                    </a:cubicBezTo>
                    <a:cubicBezTo>
                      <a:pt x="15555" y="14553"/>
                      <a:pt x="15555" y="14276"/>
                      <a:pt x="15244" y="14138"/>
                    </a:cubicBezTo>
                    <a:cubicBezTo>
                      <a:pt x="15244" y="14138"/>
                      <a:pt x="15106" y="13965"/>
                      <a:pt x="14967" y="13965"/>
                    </a:cubicBezTo>
                    <a:cubicBezTo>
                      <a:pt x="14829" y="13965"/>
                      <a:pt x="14829" y="14138"/>
                      <a:pt x="14691" y="14138"/>
                    </a:cubicBezTo>
                    <a:cubicBezTo>
                      <a:pt x="14552" y="14276"/>
                      <a:pt x="14380" y="14415"/>
                      <a:pt x="14241" y="14553"/>
                    </a:cubicBezTo>
                    <a:lnTo>
                      <a:pt x="14103" y="14691"/>
                    </a:lnTo>
                    <a:cubicBezTo>
                      <a:pt x="14103" y="14553"/>
                      <a:pt x="13965" y="14553"/>
                      <a:pt x="13965" y="14415"/>
                    </a:cubicBezTo>
                    <a:cubicBezTo>
                      <a:pt x="14103" y="14276"/>
                      <a:pt x="14241" y="14138"/>
                      <a:pt x="14380" y="13965"/>
                    </a:cubicBezTo>
                    <a:cubicBezTo>
                      <a:pt x="14380" y="13827"/>
                      <a:pt x="14552" y="13689"/>
                      <a:pt x="14552" y="13550"/>
                    </a:cubicBezTo>
                    <a:cubicBezTo>
                      <a:pt x="14552" y="13550"/>
                      <a:pt x="14380" y="13412"/>
                      <a:pt x="14380" y="13274"/>
                    </a:cubicBezTo>
                    <a:lnTo>
                      <a:pt x="14103" y="13274"/>
                    </a:lnTo>
                    <a:cubicBezTo>
                      <a:pt x="13965" y="13274"/>
                      <a:pt x="13827" y="13274"/>
                      <a:pt x="13688" y="13412"/>
                    </a:cubicBezTo>
                    <a:cubicBezTo>
                      <a:pt x="13516" y="13412"/>
                      <a:pt x="13377" y="13550"/>
                      <a:pt x="13377" y="13689"/>
                    </a:cubicBezTo>
                    <a:cubicBezTo>
                      <a:pt x="13101" y="13412"/>
                      <a:pt x="12824" y="13274"/>
                      <a:pt x="12651" y="12963"/>
                    </a:cubicBezTo>
                    <a:lnTo>
                      <a:pt x="13377" y="12237"/>
                    </a:lnTo>
                    <a:cubicBezTo>
                      <a:pt x="13239" y="12099"/>
                      <a:pt x="12962" y="11960"/>
                      <a:pt x="12651" y="11822"/>
                    </a:cubicBezTo>
                    <a:cubicBezTo>
                      <a:pt x="12513" y="11960"/>
                      <a:pt x="12237" y="12099"/>
                      <a:pt x="12098" y="12237"/>
                    </a:cubicBezTo>
                    <a:cubicBezTo>
                      <a:pt x="11787" y="12099"/>
                      <a:pt x="11649" y="11960"/>
                      <a:pt x="11511" y="11822"/>
                    </a:cubicBezTo>
                    <a:cubicBezTo>
                      <a:pt x="11787" y="11684"/>
                      <a:pt x="11960" y="11546"/>
                      <a:pt x="12098" y="11373"/>
                    </a:cubicBezTo>
                    <a:cubicBezTo>
                      <a:pt x="12237" y="11373"/>
                      <a:pt x="12237" y="11373"/>
                      <a:pt x="12237" y="11235"/>
                    </a:cubicBezTo>
                    <a:cubicBezTo>
                      <a:pt x="11960" y="11096"/>
                      <a:pt x="11787" y="10958"/>
                      <a:pt x="11511" y="10682"/>
                    </a:cubicBezTo>
                    <a:lnTo>
                      <a:pt x="11511" y="10820"/>
                    </a:lnTo>
                    <a:cubicBezTo>
                      <a:pt x="11372" y="10958"/>
                      <a:pt x="11096" y="11096"/>
                      <a:pt x="10923" y="11096"/>
                    </a:cubicBezTo>
                    <a:lnTo>
                      <a:pt x="10923" y="11235"/>
                    </a:lnTo>
                    <a:cubicBezTo>
                      <a:pt x="10785" y="11096"/>
                      <a:pt x="10647" y="10958"/>
                      <a:pt x="10508" y="10820"/>
                    </a:cubicBezTo>
                    <a:cubicBezTo>
                      <a:pt x="10785" y="10682"/>
                      <a:pt x="10923" y="10509"/>
                      <a:pt x="11234" y="10370"/>
                    </a:cubicBezTo>
                    <a:cubicBezTo>
                      <a:pt x="10923" y="10094"/>
                      <a:pt x="10647" y="9956"/>
                      <a:pt x="10508" y="9817"/>
                    </a:cubicBezTo>
                    <a:cubicBezTo>
                      <a:pt x="10370" y="9956"/>
                      <a:pt x="10059" y="10094"/>
                      <a:pt x="9921" y="10232"/>
                    </a:cubicBezTo>
                    <a:cubicBezTo>
                      <a:pt x="9782" y="9956"/>
                      <a:pt x="9506" y="9817"/>
                      <a:pt x="9368" y="9645"/>
                    </a:cubicBezTo>
                    <a:cubicBezTo>
                      <a:pt x="9644" y="9506"/>
                      <a:pt x="9782" y="9368"/>
                      <a:pt x="9921" y="9230"/>
                    </a:cubicBezTo>
                    <a:cubicBezTo>
                      <a:pt x="9782" y="8953"/>
                      <a:pt x="9506" y="8780"/>
                      <a:pt x="9368" y="8642"/>
                    </a:cubicBezTo>
                    <a:cubicBezTo>
                      <a:pt x="9057" y="8780"/>
                      <a:pt x="8918" y="8953"/>
                      <a:pt x="8780" y="9092"/>
                    </a:cubicBezTo>
                    <a:cubicBezTo>
                      <a:pt x="8780" y="8953"/>
                      <a:pt x="8642" y="8953"/>
                      <a:pt x="8642" y="8953"/>
                    </a:cubicBezTo>
                    <a:cubicBezTo>
                      <a:pt x="8642" y="8780"/>
                      <a:pt x="8780" y="8780"/>
                      <a:pt x="8918" y="8642"/>
                    </a:cubicBezTo>
                    <a:lnTo>
                      <a:pt x="9057" y="8504"/>
                    </a:lnTo>
                    <a:lnTo>
                      <a:pt x="9195" y="8366"/>
                    </a:lnTo>
                    <a:cubicBezTo>
                      <a:pt x="8918" y="8227"/>
                      <a:pt x="8780" y="8089"/>
                      <a:pt x="8642" y="7778"/>
                    </a:cubicBezTo>
                    <a:lnTo>
                      <a:pt x="8504" y="7778"/>
                    </a:lnTo>
                    <a:cubicBezTo>
                      <a:pt x="8331" y="7916"/>
                      <a:pt x="8192" y="8089"/>
                      <a:pt x="7916" y="8227"/>
                    </a:cubicBezTo>
                    <a:cubicBezTo>
                      <a:pt x="7778" y="8089"/>
                      <a:pt x="7639" y="7916"/>
                      <a:pt x="7467" y="7778"/>
                    </a:cubicBezTo>
                    <a:lnTo>
                      <a:pt x="8054" y="7225"/>
                    </a:lnTo>
                    <a:lnTo>
                      <a:pt x="7467" y="6637"/>
                    </a:lnTo>
                    <a:cubicBezTo>
                      <a:pt x="7190" y="6776"/>
                      <a:pt x="7052" y="6914"/>
                      <a:pt x="6775" y="7225"/>
                    </a:cubicBezTo>
                    <a:cubicBezTo>
                      <a:pt x="6602" y="6914"/>
                      <a:pt x="6464" y="6776"/>
                      <a:pt x="6326" y="6637"/>
                    </a:cubicBezTo>
                    <a:cubicBezTo>
                      <a:pt x="6464" y="6361"/>
                      <a:pt x="6602" y="6188"/>
                      <a:pt x="6775" y="6050"/>
                    </a:cubicBezTo>
                    <a:cubicBezTo>
                      <a:pt x="6914" y="6050"/>
                      <a:pt x="6914" y="5912"/>
                      <a:pt x="6914" y="5912"/>
                    </a:cubicBezTo>
                    <a:cubicBezTo>
                      <a:pt x="6775" y="5773"/>
                      <a:pt x="6602" y="5497"/>
                      <a:pt x="6326" y="5324"/>
                    </a:cubicBezTo>
                    <a:cubicBezTo>
                      <a:pt x="6326" y="5324"/>
                      <a:pt x="6188" y="5324"/>
                      <a:pt x="6188" y="5497"/>
                    </a:cubicBezTo>
                    <a:cubicBezTo>
                      <a:pt x="6049" y="5635"/>
                      <a:pt x="5738" y="5773"/>
                      <a:pt x="5600" y="6050"/>
                    </a:cubicBezTo>
                    <a:cubicBezTo>
                      <a:pt x="5462" y="5912"/>
                      <a:pt x="5462" y="5773"/>
                      <a:pt x="5324" y="5635"/>
                    </a:cubicBezTo>
                    <a:cubicBezTo>
                      <a:pt x="5462" y="5497"/>
                      <a:pt x="5738" y="5324"/>
                      <a:pt x="5911" y="5186"/>
                    </a:cubicBezTo>
                    <a:cubicBezTo>
                      <a:pt x="6049" y="5047"/>
                      <a:pt x="6049" y="4909"/>
                      <a:pt x="6049" y="4909"/>
                    </a:cubicBezTo>
                    <a:cubicBezTo>
                      <a:pt x="5911" y="4771"/>
                      <a:pt x="5738" y="4633"/>
                      <a:pt x="5738" y="4460"/>
                    </a:cubicBezTo>
                    <a:lnTo>
                      <a:pt x="5600" y="4460"/>
                    </a:lnTo>
                    <a:cubicBezTo>
                      <a:pt x="5462" y="4460"/>
                      <a:pt x="5324" y="4460"/>
                      <a:pt x="5185" y="4633"/>
                    </a:cubicBezTo>
                    <a:cubicBezTo>
                      <a:pt x="5047" y="4771"/>
                      <a:pt x="4874" y="4909"/>
                      <a:pt x="4736" y="5047"/>
                    </a:cubicBezTo>
                    <a:lnTo>
                      <a:pt x="4598" y="5047"/>
                    </a:lnTo>
                    <a:cubicBezTo>
                      <a:pt x="4736" y="4771"/>
                      <a:pt x="4874" y="4633"/>
                      <a:pt x="5185" y="4460"/>
                    </a:cubicBezTo>
                    <a:cubicBezTo>
                      <a:pt x="5324" y="4322"/>
                      <a:pt x="5324" y="4045"/>
                      <a:pt x="5047" y="3768"/>
                    </a:cubicBezTo>
                    <a:lnTo>
                      <a:pt x="4736" y="3768"/>
                    </a:lnTo>
                    <a:cubicBezTo>
                      <a:pt x="4736" y="3768"/>
                      <a:pt x="4598" y="3768"/>
                      <a:pt x="4459" y="3907"/>
                    </a:cubicBezTo>
                    <a:lnTo>
                      <a:pt x="4010" y="4322"/>
                    </a:lnTo>
                    <a:cubicBezTo>
                      <a:pt x="3872" y="4322"/>
                      <a:pt x="3734" y="4183"/>
                      <a:pt x="3734" y="4183"/>
                    </a:cubicBezTo>
                    <a:cubicBezTo>
                      <a:pt x="3872" y="3907"/>
                      <a:pt x="4010" y="3768"/>
                      <a:pt x="4321" y="3457"/>
                    </a:cubicBezTo>
                    <a:cubicBezTo>
                      <a:pt x="4459" y="3319"/>
                      <a:pt x="4459" y="3043"/>
                      <a:pt x="4321" y="2904"/>
                    </a:cubicBezTo>
                    <a:cubicBezTo>
                      <a:pt x="4183" y="2732"/>
                      <a:pt x="4010" y="2732"/>
                      <a:pt x="4010" y="2732"/>
                    </a:cubicBezTo>
                    <a:lnTo>
                      <a:pt x="3872" y="2732"/>
                    </a:lnTo>
                    <a:cubicBezTo>
                      <a:pt x="3872" y="2732"/>
                      <a:pt x="3734" y="2904"/>
                      <a:pt x="3595" y="2904"/>
                    </a:cubicBezTo>
                    <a:cubicBezTo>
                      <a:pt x="3457" y="3043"/>
                      <a:pt x="3319" y="3319"/>
                      <a:pt x="3008" y="3457"/>
                    </a:cubicBezTo>
                    <a:cubicBezTo>
                      <a:pt x="2731" y="3181"/>
                      <a:pt x="2455" y="3043"/>
                      <a:pt x="2282" y="2732"/>
                    </a:cubicBezTo>
                    <a:cubicBezTo>
                      <a:pt x="2731" y="2317"/>
                      <a:pt x="3319" y="1867"/>
                      <a:pt x="3872" y="1453"/>
                    </a:cubicBezTo>
                    <a:cubicBezTo>
                      <a:pt x="3734" y="1314"/>
                      <a:pt x="3734" y="1176"/>
                      <a:pt x="3595" y="1003"/>
                    </a:cubicBezTo>
                    <a:cubicBezTo>
                      <a:pt x="3595" y="865"/>
                      <a:pt x="3457" y="865"/>
                      <a:pt x="3457" y="727"/>
                    </a:cubicBezTo>
                    <a:cubicBezTo>
                      <a:pt x="2869" y="1176"/>
                      <a:pt x="2282" y="1591"/>
                      <a:pt x="1591" y="2040"/>
                    </a:cubicBezTo>
                    <a:cubicBezTo>
                      <a:pt x="1141" y="1729"/>
                      <a:pt x="865" y="1314"/>
                      <a:pt x="415" y="865"/>
                    </a:cubicBezTo>
                    <a:cubicBezTo>
                      <a:pt x="865" y="589"/>
                      <a:pt x="1418" y="312"/>
                      <a:pt x="1867" y="1"/>
                    </a:cubicBezTo>
                    <a:close/>
                    <a:moveTo>
                      <a:pt x="17421" y="18286"/>
                    </a:moveTo>
                    <a:cubicBezTo>
                      <a:pt x="19150" y="19876"/>
                      <a:pt x="20878" y="21466"/>
                      <a:pt x="22468" y="23194"/>
                    </a:cubicBezTo>
                    <a:lnTo>
                      <a:pt x="22606" y="23194"/>
                    </a:lnTo>
                    <a:cubicBezTo>
                      <a:pt x="23470" y="24058"/>
                      <a:pt x="24473" y="24922"/>
                      <a:pt x="25337" y="25786"/>
                    </a:cubicBezTo>
                    <a:cubicBezTo>
                      <a:pt x="26339" y="26651"/>
                      <a:pt x="27342" y="27515"/>
                      <a:pt x="28379" y="28379"/>
                    </a:cubicBezTo>
                    <a:lnTo>
                      <a:pt x="28932" y="28828"/>
                    </a:lnTo>
                    <a:lnTo>
                      <a:pt x="28932" y="28966"/>
                    </a:lnTo>
                    <a:cubicBezTo>
                      <a:pt x="30798" y="30556"/>
                      <a:pt x="32526" y="32112"/>
                      <a:pt x="34255" y="33702"/>
                    </a:cubicBezTo>
                    <a:cubicBezTo>
                      <a:pt x="34427" y="33840"/>
                      <a:pt x="34704" y="34013"/>
                      <a:pt x="34842" y="34013"/>
                    </a:cubicBezTo>
                    <a:lnTo>
                      <a:pt x="34980" y="34013"/>
                    </a:lnTo>
                    <a:cubicBezTo>
                      <a:pt x="35119" y="33840"/>
                      <a:pt x="35119" y="33840"/>
                      <a:pt x="35292" y="33840"/>
                    </a:cubicBezTo>
                    <a:cubicBezTo>
                      <a:pt x="35292" y="33840"/>
                      <a:pt x="35430" y="33840"/>
                      <a:pt x="35568" y="33702"/>
                    </a:cubicBezTo>
                    <a:lnTo>
                      <a:pt x="35706" y="33702"/>
                    </a:lnTo>
                    <a:cubicBezTo>
                      <a:pt x="37435" y="32699"/>
                      <a:pt x="39163" y="31559"/>
                      <a:pt x="41029" y="30107"/>
                    </a:cubicBezTo>
                    <a:cubicBezTo>
                      <a:pt x="41340" y="29831"/>
                      <a:pt x="41340" y="29381"/>
                      <a:pt x="41168" y="29105"/>
                    </a:cubicBezTo>
                    <a:lnTo>
                      <a:pt x="41168" y="29105"/>
                    </a:lnTo>
                    <a:cubicBezTo>
                      <a:pt x="40753" y="29519"/>
                      <a:pt x="40165" y="29969"/>
                      <a:pt x="39612" y="30384"/>
                    </a:cubicBezTo>
                    <a:cubicBezTo>
                      <a:pt x="39439" y="30384"/>
                      <a:pt x="39439" y="30384"/>
                      <a:pt x="39439" y="30556"/>
                    </a:cubicBezTo>
                    <a:lnTo>
                      <a:pt x="39439" y="30695"/>
                    </a:lnTo>
                    <a:cubicBezTo>
                      <a:pt x="39301" y="30695"/>
                      <a:pt x="39301" y="30833"/>
                      <a:pt x="39301" y="30833"/>
                    </a:cubicBezTo>
                    <a:cubicBezTo>
                      <a:pt x="39163" y="30833"/>
                      <a:pt x="39025" y="30971"/>
                      <a:pt x="38748" y="30971"/>
                    </a:cubicBezTo>
                    <a:cubicBezTo>
                      <a:pt x="38748" y="31109"/>
                      <a:pt x="38575" y="31109"/>
                      <a:pt x="38437" y="31109"/>
                    </a:cubicBezTo>
                    <a:cubicBezTo>
                      <a:pt x="38022" y="31421"/>
                      <a:pt x="37573" y="31697"/>
                      <a:pt x="37020" y="31974"/>
                    </a:cubicBezTo>
                    <a:cubicBezTo>
                      <a:pt x="36294" y="32423"/>
                      <a:pt x="35430" y="32838"/>
                      <a:pt x="34566" y="33287"/>
                    </a:cubicBezTo>
                    <a:cubicBezTo>
                      <a:pt x="34427" y="33149"/>
                      <a:pt x="34116" y="32976"/>
                      <a:pt x="33978" y="32838"/>
                    </a:cubicBezTo>
                    <a:cubicBezTo>
                      <a:pt x="34842" y="32285"/>
                      <a:pt x="35568" y="31697"/>
                      <a:pt x="36432" y="31248"/>
                    </a:cubicBezTo>
                    <a:cubicBezTo>
                      <a:pt x="35983" y="31248"/>
                      <a:pt x="35568" y="31248"/>
                      <a:pt x="35119" y="31109"/>
                    </a:cubicBezTo>
                    <a:lnTo>
                      <a:pt x="34980" y="31109"/>
                    </a:lnTo>
                    <a:cubicBezTo>
                      <a:pt x="34842" y="31109"/>
                      <a:pt x="34704" y="31248"/>
                      <a:pt x="34704" y="31248"/>
                    </a:cubicBezTo>
                    <a:cubicBezTo>
                      <a:pt x="34255" y="31559"/>
                      <a:pt x="33840" y="31835"/>
                      <a:pt x="33390" y="32285"/>
                    </a:cubicBezTo>
                    <a:cubicBezTo>
                      <a:pt x="33252" y="32112"/>
                      <a:pt x="33114" y="31974"/>
                      <a:pt x="32976" y="31974"/>
                    </a:cubicBezTo>
                    <a:cubicBezTo>
                      <a:pt x="33252" y="31835"/>
                      <a:pt x="33563" y="31559"/>
                      <a:pt x="33702" y="31421"/>
                    </a:cubicBezTo>
                    <a:cubicBezTo>
                      <a:pt x="33840" y="31421"/>
                      <a:pt x="33840" y="31248"/>
                      <a:pt x="33840" y="31109"/>
                    </a:cubicBezTo>
                    <a:cubicBezTo>
                      <a:pt x="33978" y="31109"/>
                      <a:pt x="33840" y="30971"/>
                      <a:pt x="33840" y="30833"/>
                    </a:cubicBezTo>
                    <a:cubicBezTo>
                      <a:pt x="33702" y="30695"/>
                      <a:pt x="33563" y="30695"/>
                      <a:pt x="33390" y="30695"/>
                    </a:cubicBezTo>
                    <a:lnTo>
                      <a:pt x="33252" y="30695"/>
                    </a:lnTo>
                    <a:cubicBezTo>
                      <a:pt x="32976" y="30971"/>
                      <a:pt x="32699" y="31109"/>
                      <a:pt x="32388" y="31248"/>
                    </a:cubicBezTo>
                    <a:cubicBezTo>
                      <a:pt x="32250" y="31248"/>
                      <a:pt x="32250" y="31109"/>
                      <a:pt x="32112" y="30971"/>
                    </a:cubicBezTo>
                    <a:cubicBezTo>
                      <a:pt x="32250" y="30833"/>
                      <a:pt x="32526" y="30695"/>
                      <a:pt x="32699" y="30556"/>
                    </a:cubicBezTo>
                    <a:cubicBezTo>
                      <a:pt x="32837" y="30556"/>
                      <a:pt x="32976" y="30384"/>
                      <a:pt x="32976" y="30245"/>
                    </a:cubicBezTo>
                    <a:lnTo>
                      <a:pt x="32976" y="29969"/>
                    </a:lnTo>
                    <a:cubicBezTo>
                      <a:pt x="32837" y="29969"/>
                      <a:pt x="32699" y="29831"/>
                      <a:pt x="32699" y="29831"/>
                    </a:cubicBezTo>
                    <a:lnTo>
                      <a:pt x="32250" y="29831"/>
                    </a:lnTo>
                    <a:cubicBezTo>
                      <a:pt x="31973" y="30107"/>
                      <a:pt x="31662" y="30245"/>
                      <a:pt x="31386" y="30384"/>
                    </a:cubicBezTo>
                    <a:cubicBezTo>
                      <a:pt x="31247" y="30245"/>
                      <a:pt x="31109" y="30107"/>
                      <a:pt x="30971" y="30107"/>
                    </a:cubicBezTo>
                    <a:cubicBezTo>
                      <a:pt x="31247" y="29831"/>
                      <a:pt x="31524" y="29692"/>
                      <a:pt x="31835" y="29519"/>
                    </a:cubicBezTo>
                    <a:cubicBezTo>
                      <a:pt x="31835" y="29519"/>
                      <a:pt x="31973" y="29381"/>
                      <a:pt x="31973" y="29243"/>
                    </a:cubicBezTo>
                    <a:cubicBezTo>
                      <a:pt x="31835" y="29105"/>
                      <a:pt x="31524" y="28966"/>
                      <a:pt x="31386" y="28655"/>
                    </a:cubicBezTo>
                    <a:cubicBezTo>
                      <a:pt x="31386" y="28828"/>
                      <a:pt x="31386" y="28828"/>
                      <a:pt x="31247" y="28828"/>
                    </a:cubicBezTo>
                    <a:cubicBezTo>
                      <a:pt x="30971" y="28966"/>
                      <a:pt x="30660" y="29243"/>
                      <a:pt x="30383" y="29381"/>
                    </a:cubicBezTo>
                    <a:lnTo>
                      <a:pt x="30245" y="29381"/>
                    </a:lnTo>
                    <a:cubicBezTo>
                      <a:pt x="30383" y="29243"/>
                      <a:pt x="30522" y="29105"/>
                      <a:pt x="30798" y="28966"/>
                    </a:cubicBezTo>
                    <a:cubicBezTo>
                      <a:pt x="30798" y="28966"/>
                      <a:pt x="30971" y="28828"/>
                      <a:pt x="30971" y="28655"/>
                    </a:cubicBezTo>
                    <a:lnTo>
                      <a:pt x="30971" y="28379"/>
                    </a:lnTo>
                    <a:cubicBezTo>
                      <a:pt x="30798" y="28241"/>
                      <a:pt x="30660" y="28241"/>
                      <a:pt x="30660" y="28241"/>
                    </a:cubicBezTo>
                    <a:lnTo>
                      <a:pt x="30245" y="28241"/>
                    </a:lnTo>
                    <a:cubicBezTo>
                      <a:pt x="30107" y="28379"/>
                      <a:pt x="29934" y="28517"/>
                      <a:pt x="29657" y="28655"/>
                    </a:cubicBezTo>
                    <a:cubicBezTo>
                      <a:pt x="29657" y="28655"/>
                      <a:pt x="29657" y="28828"/>
                      <a:pt x="29519" y="28828"/>
                    </a:cubicBezTo>
                    <a:cubicBezTo>
                      <a:pt x="29243" y="28517"/>
                      <a:pt x="28932" y="28241"/>
                      <a:pt x="28517" y="27964"/>
                    </a:cubicBezTo>
                    <a:cubicBezTo>
                      <a:pt x="28932" y="27653"/>
                      <a:pt x="29381" y="27376"/>
                      <a:pt x="29796" y="27100"/>
                    </a:cubicBezTo>
                    <a:cubicBezTo>
                      <a:pt x="29519" y="26927"/>
                      <a:pt x="29381" y="26651"/>
                      <a:pt x="29243" y="26512"/>
                    </a:cubicBezTo>
                    <a:cubicBezTo>
                      <a:pt x="28793" y="26789"/>
                      <a:pt x="28379" y="27100"/>
                      <a:pt x="27929" y="27238"/>
                    </a:cubicBezTo>
                    <a:cubicBezTo>
                      <a:pt x="27791" y="27100"/>
                      <a:pt x="27653" y="26927"/>
                      <a:pt x="27514" y="26927"/>
                    </a:cubicBezTo>
                    <a:lnTo>
                      <a:pt x="28206" y="26236"/>
                    </a:lnTo>
                    <a:cubicBezTo>
                      <a:pt x="28379" y="26063"/>
                      <a:pt x="28379" y="25786"/>
                      <a:pt x="28206" y="25648"/>
                    </a:cubicBezTo>
                    <a:cubicBezTo>
                      <a:pt x="28067" y="25510"/>
                      <a:pt x="28067" y="25510"/>
                      <a:pt x="27929" y="25510"/>
                    </a:cubicBezTo>
                    <a:cubicBezTo>
                      <a:pt x="27791" y="25510"/>
                      <a:pt x="27653" y="25648"/>
                      <a:pt x="27653" y="25648"/>
                    </a:cubicBezTo>
                    <a:cubicBezTo>
                      <a:pt x="27514" y="25786"/>
                      <a:pt x="27514" y="25786"/>
                      <a:pt x="27342" y="25786"/>
                    </a:cubicBezTo>
                    <a:cubicBezTo>
                      <a:pt x="27203" y="25925"/>
                      <a:pt x="27065" y="26063"/>
                      <a:pt x="26927" y="26236"/>
                    </a:cubicBezTo>
                    <a:lnTo>
                      <a:pt x="26789" y="26236"/>
                    </a:lnTo>
                    <a:cubicBezTo>
                      <a:pt x="26789" y="26236"/>
                      <a:pt x="26650" y="26236"/>
                      <a:pt x="26650" y="26063"/>
                    </a:cubicBezTo>
                    <a:cubicBezTo>
                      <a:pt x="26477" y="26063"/>
                      <a:pt x="26477" y="25925"/>
                      <a:pt x="26339" y="25786"/>
                    </a:cubicBezTo>
                    <a:lnTo>
                      <a:pt x="26477" y="25786"/>
                    </a:lnTo>
                    <a:cubicBezTo>
                      <a:pt x="26650" y="25648"/>
                      <a:pt x="26789" y="25510"/>
                      <a:pt x="26927" y="25372"/>
                    </a:cubicBezTo>
                    <a:cubicBezTo>
                      <a:pt x="27065" y="25199"/>
                      <a:pt x="27203" y="25061"/>
                      <a:pt x="27065" y="24784"/>
                    </a:cubicBezTo>
                    <a:cubicBezTo>
                      <a:pt x="26927" y="24646"/>
                      <a:pt x="26789" y="24646"/>
                      <a:pt x="26650" y="24646"/>
                    </a:cubicBezTo>
                    <a:lnTo>
                      <a:pt x="26477" y="24646"/>
                    </a:lnTo>
                    <a:cubicBezTo>
                      <a:pt x="26201" y="24784"/>
                      <a:pt x="25924" y="25061"/>
                      <a:pt x="25613" y="25199"/>
                    </a:cubicBezTo>
                    <a:lnTo>
                      <a:pt x="25475" y="25199"/>
                    </a:lnTo>
                    <a:cubicBezTo>
                      <a:pt x="25786" y="24922"/>
                      <a:pt x="25924" y="24784"/>
                      <a:pt x="26201" y="24646"/>
                    </a:cubicBezTo>
                    <a:cubicBezTo>
                      <a:pt x="26339" y="24508"/>
                      <a:pt x="26477" y="24335"/>
                      <a:pt x="26339" y="24058"/>
                    </a:cubicBezTo>
                    <a:cubicBezTo>
                      <a:pt x="26201" y="23920"/>
                      <a:pt x="26063" y="23920"/>
                      <a:pt x="25924" y="23920"/>
                    </a:cubicBezTo>
                    <a:lnTo>
                      <a:pt x="25786" y="23920"/>
                    </a:lnTo>
                    <a:cubicBezTo>
                      <a:pt x="25475" y="24058"/>
                      <a:pt x="25199" y="24335"/>
                      <a:pt x="24922" y="24508"/>
                    </a:cubicBezTo>
                    <a:cubicBezTo>
                      <a:pt x="24749" y="24508"/>
                      <a:pt x="24749" y="24335"/>
                      <a:pt x="24611" y="24335"/>
                    </a:cubicBezTo>
                    <a:cubicBezTo>
                      <a:pt x="24922" y="24196"/>
                      <a:pt x="25060" y="24058"/>
                      <a:pt x="25199" y="23920"/>
                    </a:cubicBezTo>
                    <a:cubicBezTo>
                      <a:pt x="25475" y="23782"/>
                      <a:pt x="25475" y="23471"/>
                      <a:pt x="25337" y="23332"/>
                    </a:cubicBezTo>
                    <a:cubicBezTo>
                      <a:pt x="25337" y="23194"/>
                      <a:pt x="25199" y="23056"/>
                      <a:pt x="25060" y="23056"/>
                    </a:cubicBezTo>
                    <a:cubicBezTo>
                      <a:pt x="24922" y="23056"/>
                      <a:pt x="24922" y="23056"/>
                      <a:pt x="24749" y="23194"/>
                    </a:cubicBezTo>
                    <a:cubicBezTo>
                      <a:pt x="24473" y="23332"/>
                      <a:pt x="24196" y="23471"/>
                      <a:pt x="24058" y="23782"/>
                    </a:cubicBezTo>
                    <a:cubicBezTo>
                      <a:pt x="23747" y="23471"/>
                      <a:pt x="23470" y="23332"/>
                      <a:pt x="23194" y="23056"/>
                    </a:cubicBezTo>
                    <a:cubicBezTo>
                      <a:pt x="23332" y="22918"/>
                      <a:pt x="23470" y="22779"/>
                      <a:pt x="23609" y="22779"/>
                    </a:cubicBezTo>
                    <a:cubicBezTo>
                      <a:pt x="24058" y="22468"/>
                      <a:pt x="24334" y="22053"/>
                      <a:pt x="24749" y="21742"/>
                    </a:cubicBezTo>
                    <a:lnTo>
                      <a:pt x="24196" y="21189"/>
                    </a:lnTo>
                    <a:cubicBezTo>
                      <a:pt x="23609" y="21604"/>
                      <a:pt x="23021" y="22053"/>
                      <a:pt x="22606" y="22468"/>
                    </a:cubicBezTo>
                    <a:cubicBezTo>
                      <a:pt x="22330" y="22330"/>
                      <a:pt x="22157" y="22192"/>
                      <a:pt x="22019" y="22053"/>
                    </a:cubicBezTo>
                    <a:cubicBezTo>
                      <a:pt x="22157" y="21742"/>
                      <a:pt x="22468" y="21604"/>
                      <a:pt x="22606" y="21328"/>
                    </a:cubicBezTo>
                    <a:cubicBezTo>
                      <a:pt x="22883" y="21189"/>
                      <a:pt x="22744" y="20878"/>
                      <a:pt x="22606" y="20740"/>
                    </a:cubicBezTo>
                    <a:cubicBezTo>
                      <a:pt x="22606" y="20740"/>
                      <a:pt x="22468" y="20602"/>
                      <a:pt x="22330" y="20602"/>
                    </a:cubicBezTo>
                    <a:cubicBezTo>
                      <a:pt x="22157" y="20602"/>
                      <a:pt x="22157" y="20740"/>
                      <a:pt x="22019" y="20740"/>
                    </a:cubicBezTo>
                    <a:cubicBezTo>
                      <a:pt x="21742" y="21051"/>
                      <a:pt x="21604" y="21189"/>
                      <a:pt x="21293" y="21466"/>
                    </a:cubicBezTo>
                    <a:cubicBezTo>
                      <a:pt x="21154" y="21328"/>
                      <a:pt x="21154" y="21328"/>
                      <a:pt x="21016" y="21189"/>
                    </a:cubicBezTo>
                    <a:cubicBezTo>
                      <a:pt x="21154" y="21051"/>
                      <a:pt x="21293" y="21051"/>
                      <a:pt x="21465" y="20878"/>
                    </a:cubicBezTo>
                    <a:cubicBezTo>
                      <a:pt x="21604" y="20740"/>
                      <a:pt x="21742" y="20463"/>
                      <a:pt x="21604" y="20325"/>
                    </a:cubicBezTo>
                    <a:cubicBezTo>
                      <a:pt x="21465" y="20187"/>
                      <a:pt x="21293" y="20014"/>
                      <a:pt x="21154" y="20014"/>
                    </a:cubicBezTo>
                    <a:lnTo>
                      <a:pt x="21016" y="20187"/>
                    </a:lnTo>
                    <a:cubicBezTo>
                      <a:pt x="20740" y="20325"/>
                      <a:pt x="20601" y="20463"/>
                      <a:pt x="20290" y="20602"/>
                    </a:cubicBezTo>
                    <a:cubicBezTo>
                      <a:pt x="20290" y="20602"/>
                      <a:pt x="20152" y="20602"/>
                      <a:pt x="20152" y="20463"/>
                    </a:cubicBezTo>
                    <a:cubicBezTo>
                      <a:pt x="20290" y="20325"/>
                      <a:pt x="20429" y="20187"/>
                      <a:pt x="20601" y="20014"/>
                    </a:cubicBezTo>
                    <a:cubicBezTo>
                      <a:pt x="20740" y="19876"/>
                      <a:pt x="20740" y="19599"/>
                      <a:pt x="20601" y="19461"/>
                    </a:cubicBezTo>
                    <a:cubicBezTo>
                      <a:pt x="20429" y="19461"/>
                      <a:pt x="20290" y="19323"/>
                      <a:pt x="20290" y="19323"/>
                    </a:cubicBezTo>
                    <a:cubicBezTo>
                      <a:pt x="20152" y="19323"/>
                      <a:pt x="20014" y="19461"/>
                      <a:pt x="19876" y="19461"/>
                    </a:cubicBezTo>
                    <a:cubicBezTo>
                      <a:pt x="19737" y="19599"/>
                      <a:pt x="19564" y="19738"/>
                      <a:pt x="19426" y="19876"/>
                    </a:cubicBezTo>
                    <a:cubicBezTo>
                      <a:pt x="19288" y="19876"/>
                      <a:pt x="19150" y="19738"/>
                      <a:pt x="19011" y="19599"/>
                    </a:cubicBezTo>
                    <a:cubicBezTo>
                      <a:pt x="19288" y="19461"/>
                      <a:pt x="19426" y="19323"/>
                      <a:pt x="19564" y="19150"/>
                    </a:cubicBezTo>
                    <a:cubicBezTo>
                      <a:pt x="19737" y="19012"/>
                      <a:pt x="19737" y="18735"/>
                      <a:pt x="19426" y="18597"/>
                    </a:cubicBezTo>
                    <a:cubicBezTo>
                      <a:pt x="19426" y="18459"/>
                      <a:pt x="19288" y="18459"/>
                      <a:pt x="19150" y="18459"/>
                    </a:cubicBezTo>
                    <a:cubicBezTo>
                      <a:pt x="19011" y="18459"/>
                      <a:pt x="19011" y="18459"/>
                      <a:pt x="18873" y="18597"/>
                    </a:cubicBezTo>
                    <a:cubicBezTo>
                      <a:pt x="18700" y="18735"/>
                      <a:pt x="18562" y="18873"/>
                      <a:pt x="18424" y="19012"/>
                    </a:cubicBezTo>
                    <a:cubicBezTo>
                      <a:pt x="18147" y="18735"/>
                      <a:pt x="17836" y="18459"/>
                      <a:pt x="17421" y="1828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8"/>
              <p:cNvSpPr/>
              <p:nvPr/>
            </p:nvSpPr>
            <p:spPr>
              <a:xfrm>
                <a:off x="6013376" y="3471655"/>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8"/>
              <p:cNvSpPr/>
              <p:nvPr/>
            </p:nvSpPr>
            <p:spPr>
              <a:xfrm>
                <a:off x="6013376" y="3471655"/>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6" name="Google Shape;1266;p8"/>
          <p:cNvGrpSpPr/>
          <p:nvPr/>
        </p:nvGrpSpPr>
        <p:grpSpPr>
          <a:xfrm>
            <a:off x="7079241" y="2570666"/>
            <a:ext cx="1002753" cy="1511381"/>
            <a:chOff x="6456089" y="2552414"/>
            <a:chExt cx="672943" cy="1014758"/>
          </a:xfrm>
        </p:grpSpPr>
        <p:sp>
          <p:nvSpPr>
            <p:cNvPr id="1267" name="Google Shape;1267;p8"/>
            <p:cNvSpPr/>
            <p:nvPr/>
          </p:nvSpPr>
          <p:spPr>
            <a:xfrm>
              <a:off x="6492709" y="2899437"/>
              <a:ext cx="25467" cy="36028"/>
            </a:xfrm>
            <a:custGeom>
              <a:avLst/>
              <a:gdLst/>
              <a:ahLst/>
              <a:cxnLst/>
              <a:rect l="l" t="t" r="r" b="b"/>
              <a:pathLst>
                <a:path w="1418" h="2006" extrusionOk="0">
                  <a:moveTo>
                    <a:pt x="554" y="1"/>
                  </a:moveTo>
                  <a:cubicBezTo>
                    <a:pt x="415" y="139"/>
                    <a:pt x="277" y="277"/>
                    <a:pt x="277" y="554"/>
                  </a:cubicBezTo>
                  <a:cubicBezTo>
                    <a:pt x="139" y="727"/>
                    <a:pt x="139" y="865"/>
                    <a:pt x="1" y="1141"/>
                  </a:cubicBezTo>
                  <a:cubicBezTo>
                    <a:pt x="139" y="1141"/>
                    <a:pt x="277" y="1280"/>
                    <a:pt x="277" y="1280"/>
                  </a:cubicBezTo>
                  <a:lnTo>
                    <a:pt x="415" y="1418"/>
                  </a:lnTo>
                  <a:cubicBezTo>
                    <a:pt x="726" y="1591"/>
                    <a:pt x="1003" y="1867"/>
                    <a:pt x="1418" y="2006"/>
                  </a:cubicBezTo>
                  <a:cubicBezTo>
                    <a:pt x="1003" y="1418"/>
                    <a:pt x="865" y="727"/>
                    <a:pt x="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8"/>
            <p:cNvSpPr/>
            <p:nvPr/>
          </p:nvSpPr>
          <p:spPr>
            <a:xfrm>
              <a:off x="6510723" y="2886398"/>
              <a:ext cx="28556" cy="54042"/>
            </a:xfrm>
            <a:custGeom>
              <a:avLst/>
              <a:gdLst/>
              <a:ahLst/>
              <a:cxnLst/>
              <a:rect l="l" t="t" r="r" b="b"/>
              <a:pathLst>
                <a:path w="1590" h="3009" extrusionOk="0">
                  <a:moveTo>
                    <a:pt x="277" y="1"/>
                  </a:moveTo>
                  <a:cubicBezTo>
                    <a:pt x="138" y="1"/>
                    <a:pt x="138" y="139"/>
                    <a:pt x="0" y="277"/>
                  </a:cubicBezTo>
                  <a:cubicBezTo>
                    <a:pt x="0" y="277"/>
                    <a:pt x="0" y="416"/>
                    <a:pt x="138" y="416"/>
                  </a:cubicBezTo>
                  <a:cubicBezTo>
                    <a:pt x="277" y="1003"/>
                    <a:pt x="415" y="1453"/>
                    <a:pt x="588" y="1867"/>
                  </a:cubicBezTo>
                  <a:cubicBezTo>
                    <a:pt x="726" y="2317"/>
                    <a:pt x="1002" y="2732"/>
                    <a:pt x="1279" y="3008"/>
                  </a:cubicBezTo>
                  <a:cubicBezTo>
                    <a:pt x="1279" y="3008"/>
                    <a:pt x="1452" y="2870"/>
                    <a:pt x="1590" y="2732"/>
                  </a:cubicBezTo>
                  <a:cubicBezTo>
                    <a:pt x="1141" y="1867"/>
                    <a:pt x="726" y="865"/>
                    <a:pt x="2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8"/>
            <p:cNvSpPr/>
            <p:nvPr/>
          </p:nvSpPr>
          <p:spPr>
            <a:xfrm>
              <a:off x="6479670" y="3343929"/>
              <a:ext cx="7471" cy="21121"/>
            </a:xfrm>
            <a:custGeom>
              <a:avLst/>
              <a:gdLst/>
              <a:ahLst/>
              <a:cxnLst/>
              <a:rect l="l" t="t" r="r" b="b"/>
              <a:pathLst>
                <a:path w="416" h="1176" extrusionOk="0">
                  <a:moveTo>
                    <a:pt x="1" y="0"/>
                  </a:moveTo>
                  <a:lnTo>
                    <a:pt x="1" y="1176"/>
                  </a:lnTo>
                  <a:lnTo>
                    <a:pt x="139" y="1176"/>
                  </a:lnTo>
                  <a:cubicBezTo>
                    <a:pt x="139" y="864"/>
                    <a:pt x="277" y="726"/>
                    <a:pt x="416" y="726"/>
                  </a:cubicBezTo>
                  <a:cubicBezTo>
                    <a:pt x="277" y="450"/>
                    <a:pt x="139" y="311"/>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8"/>
            <p:cNvSpPr/>
            <p:nvPr/>
          </p:nvSpPr>
          <p:spPr>
            <a:xfrm>
              <a:off x="6492709" y="3427120"/>
              <a:ext cx="40985" cy="38506"/>
            </a:xfrm>
            <a:custGeom>
              <a:avLst/>
              <a:gdLst/>
              <a:ahLst/>
              <a:cxnLst/>
              <a:rect l="l" t="t" r="r" b="b"/>
              <a:pathLst>
                <a:path w="2282" h="2144" extrusionOk="0">
                  <a:moveTo>
                    <a:pt x="1" y="0"/>
                  </a:moveTo>
                  <a:lnTo>
                    <a:pt x="1" y="0"/>
                  </a:lnTo>
                  <a:cubicBezTo>
                    <a:pt x="277" y="277"/>
                    <a:pt x="416" y="553"/>
                    <a:pt x="865" y="1002"/>
                  </a:cubicBezTo>
                  <a:cubicBezTo>
                    <a:pt x="1141" y="1279"/>
                    <a:pt x="1729" y="1728"/>
                    <a:pt x="2282" y="2143"/>
                  </a:cubicBezTo>
                  <a:cubicBezTo>
                    <a:pt x="1418" y="1417"/>
                    <a:pt x="727" y="726"/>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8"/>
            <p:cNvSpPr/>
            <p:nvPr/>
          </p:nvSpPr>
          <p:spPr>
            <a:xfrm>
              <a:off x="6487124" y="3348545"/>
              <a:ext cx="57131" cy="50037"/>
            </a:xfrm>
            <a:custGeom>
              <a:avLst/>
              <a:gdLst/>
              <a:ahLst/>
              <a:cxnLst/>
              <a:rect l="l" t="t" r="r" b="b"/>
              <a:pathLst>
                <a:path w="3181" h="2786" extrusionOk="0">
                  <a:moveTo>
                    <a:pt x="1250" y="0"/>
                  </a:moveTo>
                  <a:cubicBezTo>
                    <a:pt x="1115" y="0"/>
                    <a:pt x="985" y="17"/>
                    <a:pt x="865" y="54"/>
                  </a:cubicBezTo>
                  <a:cubicBezTo>
                    <a:pt x="588" y="54"/>
                    <a:pt x="312" y="193"/>
                    <a:pt x="1" y="469"/>
                  </a:cubicBezTo>
                  <a:cubicBezTo>
                    <a:pt x="450" y="919"/>
                    <a:pt x="1037" y="1333"/>
                    <a:pt x="1452" y="1783"/>
                  </a:cubicBezTo>
                  <a:cubicBezTo>
                    <a:pt x="1902" y="2197"/>
                    <a:pt x="2455" y="2509"/>
                    <a:pt x="2904" y="2785"/>
                  </a:cubicBezTo>
                  <a:cubicBezTo>
                    <a:pt x="3181" y="2509"/>
                    <a:pt x="3181" y="1921"/>
                    <a:pt x="3181" y="1472"/>
                  </a:cubicBezTo>
                  <a:cubicBezTo>
                    <a:pt x="3042" y="1057"/>
                    <a:pt x="2766" y="607"/>
                    <a:pt x="2316" y="331"/>
                  </a:cubicBezTo>
                  <a:cubicBezTo>
                    <a:pt x="2013" y="128"/>
                    <a:pt x="1616" y="0"/>
                    <a:pt x="1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 name="Google Shape;1275;p8"/>
            <p:cNvGrpSpPr/>
            <p:nvPr/>
          </p:nvGrpSpPr>
          <p:grpSpPr>
            <a:xfrm>
              <a:off x="6456089" y="2552414"/>
              <a:ext cx="672943" cy="1014758"/>
              <a:chOff x="6456089" y="2552414"/>
              <a:chExt cx="672943" cy="1014758"/>
            </a:xfrm>
          </p:grpSpPr>
          <p:sp>
            <p:nvSpPr>
              <p:cNvPr id="1276" name="Google Shape;1276;p8"/>
              <p:cNvSpPr/>
              <p:nvPr/>
            </p:nvSpPr>
            <p:spPr>
              <a:xfrm>
                <a:off x="6456089" y="3372486"/>
                <a:ext cx="527683" cy="194686"/>
              </a:xfrm>
              <a:custGeom>
                <a:avLst/>
                <a:gdLst/>
                <a:ahLst/>
                <a:cxnLst/>
                <a:rect l="l" t="t" r="r" b="b"/>
                <a:pathLst>
                  <a:path w="29381" h="10840" extrusionOk="0">
                    <a:moveTo>
                      <a:pt x="27099" y="0"/>
                    </a:moveTo>
                    <a:cubicBezTo>
                      <a:pt x="26961" y="0"/>
                      <a:pt x="26961" y="0"/>
                      <a:pt x="26961" y="139"/>
                    </a:cubicBezTo>
                    <a:lnTo>
                      <a:pt x="26961" y="3042"/>
                    </a:lnTo>
                    <a:cubicBezTo>
                      <a:pt x="26961" y="3042"/>
                      <a:pt x="26961" y="3180"/>
                      <a:pt x="26788" y="3180"/>
                    </a:cubicBezTo>
                    <a:lnTo>
                      <a:pt x="26788" y="3457"/>
                    </a:lnTo>
                    <a:cubicBezTo>
                      <a:pt x="25924" y="4770"/>
                      <a:pt x="24783" y="5911"/>
                      <a:pt x="23332" y="6913"/>
                    </a:cubicBezTo>
                    <a:cubicBezTo>
                      <a:pt x="22779" y="7363"/>
                      <a:pt x="22053" y="7639"/>
                      <a:pt x="21327" y="7916"/>
                    </a:cubicBezTo>
                    <a:cubicBezTo>
                      <a:pt x="20463" y="8227"/>
                      <a:pt x="19599" y="8503"/>
                      <a:pt x="18873" y="8642"/>
                    </a:cubicBezTo>
                    <a:cubicBezTo>
                      <a:pt x="17732" y="8780"/>
                      <a:pt x="16730" y="8953"/>
                      <a:pt x="15555" y="8953"/>
                    </a:cubicBezTo>
                    <a:cubicBezTo>
                      <a:pt x="14863" y="8953"/>
                      <a:pt x="14276" y="8953"/>
                      <a:pt x="13550" y="8780"/>
                    </a:cubicBezTo>
                    <a:cubicBezTo>
                      <a:pt x="11822" y="8642"/>
                      <a:pt x="10093" y="8227"/>
                      <a:pt x="8503" y="7639"/>
                    </a:cubicBezTo>
                    <a:cubicBezTo>
                      <a:pt x="7086" y="6913"/>
                      <a:pt x="5634" y="6187"/>
                      <a:pt x="4321" y="5185"/>
                    </a:cubicBezTo>
                    <a:cubicBezTo>
                      <a:pt x="3768" y="4770"/>
                      <a:pt x="3180" y="4321"/>
                      <a:pt x="2904" y="4044"/>
                    </a:cubicBezTo>
                    <a:cubicBezTo>
                      <a:pt x="2454" y="3595"/>
                      <a:pt x="2316" y="3319"/>
                      <a:pt x="2040" y="3042"/>
                    </a:cubicBezTo>
                    <a:cubicBezTo>
                      <a:pt x="1590" y="2593"/>
                      <a:pt x="1314" y="2178"/>
                      <a:pt x="864" y="1729"/>
                    </a:cubicBezTo>
                    <a:lnTo>
                      <a:pt x="864" y="1590"/>
                    </a:lnTo>
                    <a:cubicBezTo>
                      <a:pt x="726" y="1590"/>
                      <a:pt x="726" y="1452"/>
                      <a:pt x="726" y="1314"/>
                    </a:cubicBezTo>
                    <a:cubicBezTo>
                      <a:pt x="726" y="1176"/>
                      <a:pt x="588" y="864"/>
                      <a:pt x="588" y="726"/>
                    </a:cubicBezTo>
                    <a:cubicBezTo>
                      <a:pt x="173" y="1590"/>
                      <a:pt x="0" y="2593"/>
                      <a:pt x="311" y="3595"/>
                    </a:cubicBezTo>
                    <a:cubicBezTo>
                      <a:pt x="588" y="4909"/>
                      <a:pt x="1590" y="6049"/>
                      <a:pt x="2765" y="6775"/>
                    </a:cubicBezTo>
                    <a:cubicBezTo>
                      <a:pt x="3319" y="7224"/>
                      <a:pt x="4044" y="7501"/>
                      <a:pt x="4770" y="7777"/>
                    </a:cubicBezTo>
                    <a:cubicBezTo>
                      <a:pt x="5358" y="8227"/>
                      <a:pt x="6049" y="8503"/>
                      <a:pt x="6775" y="8642"/>
                    </a:cubicBezTo>
                    <a:cubicBezTo>
                      <a:pt x="8227" y="9229"/>
                      <a:pt x="9679" y="9506"/>
                      <a:pt x="11096" y="9817"/>
                    </a:cubicBezTo>
                    <a:cubicBezTo>
                      <a:pt x="13552" y="10314"/>
                      <a:pt x="16036" y="10840"/>
                      <a:pt x="18498" y="10840"/>
                    </a:cubicBezTo>
                    <a:cubicBezTo>
                      <a:pt x="18773" y="10840"/>
                      <a:pt x="19048" y="10833"/>
                      <a:pt x="19322" y="10819"/>
                    </a:cubicBezTo>
                    <a:cubicBezTo>
                      <a:pt x="21327" y="10681"/>
                      <a:pt x="23193" y="10232"/>
                      <a:pt x="24922" y="9091"/>
                    </a:cubicBezTo>
                    <a:cubicBezTo>
                      <a:pt x="25786" y="8503"/>
                      <a:pt x="26650" y="7916"/>
                      <a:pt x="27238" y="7052"/>
                    </a:cubicBezTo>
                    <a:cubicBezTo>
                      <a:pt x="27963" y="6360"/>
                      <a:pt x="28378" y="5496"/>
                      <a:pt x="28689" y="4459"/>
                    </a:cubicBezTo>
                    <a:cubicBezTo>
                      <a:pt x="29104" y="3768"/>
                      <a:pt x="29242" y="2904"/>
                      <a:pt x="29242" y="2040"/>
                    </a:cubicBezTo>
                    <a:cubicBezTo>
                      <a:pt x="29242" y="1729"/>
                      <a:pt x="29381" y="1452"/>
                      <a:pt x="29381" y="1314"/>
                    </a:cubicBezTo>
                    <a:cubicBezTo>
                      <a:pt x="29104" y="1176"/>
                      <a:pt x="28966" y="1176"/>
                      <a:pt x="28828" y="1176"/>
                    </a:cubicBezTo>
                    <a:cubicBezTo>
                      <a:pt x="28240" y="864"/>
                      <a:pt x="27825" y="726"/>
                      <a:pt x="27376" y="311"/>
                    </a:cubicBezTo>
                    <a:cubicBezTo>
                      <a:pt x="27238" y="139"/>
                      <a:pt x="27099" y="139"/>
                      <a:pt x="270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8"/>
              <p:cNvSpPr/>
              <p:nvPr/>
            </p:nvSpPr>
            <p:spPr>
              <a:xfrm>
                <a:off x="6942787" y="3343929"/>
                <a:ext cx="18" cy="3125"/>
              </a:xfrm>
              <a:custGeom>
                <a:avLst/>
                <a:gdLst/>
                <a:ahLst/>
                <a:cxnLst/>
                <a:rect l="l" t="t" r="r" b="b"/>
                <a:pathLst>
                  <a:path w="1" h="174" extrusionOk="0">
                    <a:moveTo>
                      <a:pt x="0" y="173"/>
                    </a:moveTo>
                    <a:lnTo>
                      <a:pt x="0" y="17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8"/>
              <p:cNvSpPr/>
              <p:nvPr/>
            </p:nvSpPr>
            <p:spPr>
              <a:xfrm>
                <a:off x="6546715" y="2883920"/>
                <a:ext cx="334002" cy="90662"/>
              </a:xfrm>
              <a:custGeom>
                <a:avLst/>
                <a:gdLst/>
                <a:ahLst/>
                <a:cxnLst/>
                <a:rect l="l" t="t" r="r" b="b"/>
                <a:pathLst>
                  <a:path w="18597" h="5048" extrusionOk="0">
                    <a:moveTo>
                      <a:pt x="10509" y="1"/>
                    </a:moveTo>
                    <a:cubicBezTo>
                      <a:pt x="10094" y="1"/>
                      <a:pt x="9506" y="1"/>
                      <a:pt x="9091" y="139"/>
                    </a:cubicBezTo>
                    <a:lnTo>
                      <a:pt x="8504" y="139"/>
                    </a:lnTo>
                    <a:cubicBezTo>
                      <a:pt x="8504" y="277"/>
                      <a:pt x="8366" y="415"/>
                      <a:pt x="8366" y="554"/>
                    </a:cubicBezTo>
                    <a:lnTo>
                      <a:pt x="8227" y="865"/>
                    </a:lnTo>
                    <a:cubicBezTo>
                      <a:pt x="8089" y="1141"/>
                      <a:pt x="7916" y="1418"/>
                      <a:pt x="7778" y="1729"/>
                    </a:cubicBezTo>
                    <a:cubicBezTo>
                      <a:pt x="7640" y="2005"/>
                      <a:pt x="7640" y="2455"/>
                      <a:pt x="7501" y="2731"/>
                    </a:cubicBezTo>
                    <a:lnTo>
                      <a:pt x="7501" y="3146"/>
                    </a:lnTo>
                    <a:cubicBezTo>
                      <a:pt x="7501" y="3457"/>
                      <a:pt x="7225" y="3595"/>
                      <a:pt x="7052" y="3595"/>
                    </a:cubicBezTo>
                    <a:cubicBezTo>
                      <a:pt x="6914" y="3595"/>
                      <a:pt x="6776" y="3595"/>
                      <a:pt x="6637" y="3457"/>
                    </a:cubicBezTo>
                    <a:cubicBezTo>
                      <a:pt x="6637" y="3319"/>
                      <a:pt x="6499" y="3319"/>
                      <a:pt x="6637" y="3146"/>
                    </a:cubicBezTo>
                    <a:cubicBezTo>
                      <a:pt x="6637" y="2731"/>
                      <a:pt x="6637" y="2282"/>
                      <a:pt x="6776" y="1867"/>
                    </a:cubicBezTo>
                    <a:cubicBezTo>
                      <a:pt x="6914" y="1591"/>
                      <a:pt x="7052" y="1280"/>
                      <a:pt x="7225" y="865"/>
                    </a:cubicBezTo>
                    <a:lnTo>
                      <a:pt x="7363" y="726"/>
                    </a:lnTo>
                    <a:lnTo>
                      <a:pt x="7501" y="277"/>
                    </a:lnTo>
                    <a:lnTo>
                      <a:pt x="7501" y="277"/>
                    </a:lnTo>
                    <a:cubicBezTo>
                      <a:pt x="6188" y="415"/>
                      <a:pt x="5047" y="726"/>
                      <a:pt x="4045" y="1141"/>
                    </a:cubicBezTo>
                    <a:cubicBezTo>
                      <a:pt x="3043" y="1418"/>
                      <a:pt x="2317" y="1867"/>
                      <a:pt x="1453" y="2455"/>
                    </a:cubicBezTo>
                    <a:cubicBezTo>
                      <a:pt x="865" y="2870"/>
                      <a:pt x="450" y="3319"/>
                      <a:pt x="1" y="3734"/>
                    </a:cubicBezTo>
                    <a:cubicBezTo>
                      <a:pt x="865" y="4010"/>
                      <a:pt x="1867" y="4183"/>
                      <a:pt x="3043" y="4460"/>
                    </a:cubicBezTo>
                    <a:cubicBezTo>
                      <a:pt x="4460" y="4736"/>
                      <a:pt x="5911" y="4874"/>
                      <a:pt x="7640" y="5047"/>
                    </a:cubicBezTo>
                    <a:lnTo>
                      <a:pt x="12099" y="5047"/>
                    </a:lnTo>
                    <a:cubicBezTo>
                      <a:pt x="14138" y="4874"/>
                      <a:pt x="16143" y="4321"/>
                      <a:pt x="18147" y="3595"/>
                    </a:cubicBezTo>
                    <a:cubicBezTo>
                      <a:pt x="18286" y="3595"/>
                      <a:pt x="18459" y="3457"/>
                      <a:pt x="18597" y="3457"/>
                    </a:cubicBezTo>
                    <a:lnTo>
                      <a:pt x="18597" y="3319"/>
                    </a:lnTo>
                    <a:lnTo>
                      <a:pt x="18597" y="3146"/>
                    </a:lnTo>
                    <a:lnTo>
                      <a:pt x="18597" y="3008"/>
                    </a:lnTo>
                    <a:cubicBezTo>
                      <a:pt x="18459" y="2870"/>
                      <a:pt x="18459" y="2731"/>
                      <a:pt x="18286" y="2593"/>
                    </a:cubicBezTo>
                    <a:cubicBezTo>
                      <a:pt x="18147" y="2282"/>
                      <a:pt x="17871" y="2144"/>
                      <a:pt x="17733" y="1867"/>
                    </a:cubicBezTo>
                    <a:cubicBezTo>
                      <a:pt x="17422" y="1591"/>
                      <a:pt x="17007" y="1418"/>
                      <a:pt x="16419" y="1141"/>
                    </a:cubicBezTo>
                    <a:cubicBezTo>
                      <a:pt x="15693" y="726"/>
                      <a:pt x="14829" y="554"/>
                      <a:pt x="13827" y="277"/>
                    </a:cubicBezTo>
                    <a:cubicBezTo>
                      <a:pt x="13101" y="139"/>
                      <a:pt x="12410" y="139"/>
                      <a:pt x="11684" y="1"/>
                    </a:cubicBezTo>
                    <a:lnTo>
                      <a:pt x="11684" y="1"/>
                    </a:lnTo>
                    <a:cubicBezTo>
                      <a:pt x="11822" y="726"/>
                      <a:pt x="11960" y="1141"/>
                      <a:pt x="12099" y="1729"/>
                    </a:cubicBezTo>
                    <a:lnTo>
                      <a:pt x="12099" y="1867"/>
                    </a:lnTo>
                    <a:cubicBezTo>
                      <a:pt x="12237" y="2005"/>
                      <a:pt x="12237" y="2144"/>
                      <a:pt x="12099" y="2282"/>
                    </a:cubicBezTo>
                    <a:cubicBezTo>
                      <a:pt x="12099" y="2282"/>
                      <a:pt x="12099" y="2455"/>
                      <a:pt x="11960" y="2455"/>
                    </a:cubicBezTo>
                    <a:cubicBezTo>
                      <a:pt x="11822" y="2593"/>
                      <a:pt x="11822" y="2593"/>
                      <a:pt x="11684" y="2593"/>
                    </a:cubicBezTo>
                    <a:cubicBezTo>
                      <a:pt x="11546" y="2593"/>
                      <a:pt x="11373" y="2455"/>
                      <a:pt x="11373" y="2282"/>
                    </a:cubicBezTo>
                    <a:cubicBezTo>
                      <a:pt x="11096" y="1867"/>
                      <a:pt x="11096" y="1418"/>
                      <a:pt x="10958" y="1141"/>
                    </a:cubicBezTo>
                    <a:cubicBezTo>
                      <a:pt x="10820" y="726"/>
                      <a:pt x="10820" y="415"/>
                      <a:pt x="10820" y="1"/>
                    </a:cubicBezTo>
                    <a:close/>
                  </a:path>
                </a:pathLst>
              </a:custGeom>
              <a:solidFill>
                <a:srgbClr val="7535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8"/>
              <p:cNvSpPr/>
              <p:nvPr/>
            </p:nvSpPr>
            <p:spPr>
              <a:xfrm>
                <a:off x="6792552" y="2844821"/>
                <a:ext cx="39135" cy="36638"/>
              </a:xfrm>
              <a:custGeom>
                <a:avLst/>
                <a:gdLst/>
                <a:ahLst/>
                <a:cxnLst/>
                <a:rect l="l" t="t" r="r" b="b"/>
                <a:pathLst>
                  <a:path w="2179" h="2040" extrusionOk="0">
                    <a:moveTo>
                      <a:pt x="1" y="0"/>
                    </a:moveTo>
                    <a:cubicBezTo>
                      <a:pt x="277" y="449"/>
                      <a:pt x="726" y="864"/>
                      <a:pt x="1003" y="1314"/>
                    </a:cubicBezTo>
                    <a:cubicBezTo>
                      <a:pt x="1141" y="1452"/>
                      <a:pt x="1314" y="1728"/>
                      <a:pt x="1452" y="1867"/>
                    </a:cubicBezTo>
                    <a:cubicBezTo>
                      <a:pt x="1729" y="1867"/>
                      <a:pt x="1867" y="2039"/>
                      <a:pt x="2178" y="2039"/>
                    </a:cubicBezTo>
                    <a:cubicBezTo>
                      <a:pt x="1729" y="1452"/>
                      <a:pt x="1314" y="726"/>
                      <a:pt x="10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8"/>
              <p:cNvSpPr/>
              <p:nvPr/>
            </p:nvSpPr>
            <p:spPr>
              <a:xfrm>
                <a:off x="6727985" y="2839846"/>
                <a:ext cx="13057" cy="13057"/>
              </a:xfrm>
              <a:custGeom>
                <a:avLst/>
                <a:gdLst/>
                <a:ahLst/>
                <a:cxnLst/>
                <a:rect l="l" t="t" r="r" b="b"/>
                <a:pathLst>
                  <a:path w="727" h="727" extrusionOk="0">
                    <a:moveTo>
                      <a:pt x="1" y="1"/>
                    </a:moveTo>
                    <a:cubicBezTo>
                      <a:pt x="139" y="277"/>
                      <a:pt x="416" y="415"/>
                      <a:pt x="727" y="726"/>
                    </a:cubicBezTo>
                    <a:lnTo>
                      <a:pt x="7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8"/>
              <p:cNvSpPr/>
              <p:nvPr/>
            </p:nvSpPr>
            <p:spPr>
              <a:xfrm>
                <a:off x="6637359" y="2839846"/>
                <a:ext cx="39117" cy="36028"/>
              </a:xfrm>
              <a:custGeom>
                <a:avLst/>
                <a:gdLst/>
                <a:ahLst/>
                <a:cxnLst/>
                <a:rect l="l" t="t" r="r" b="b"/>
                <a:pathLst>
                  <a:path w="2178" h="2006" extrusionOk="0">
                    <a:moveTo>
                      <a:pt x="864" y="1"/>
                    </a:moveTo>
                    <a:cubicBezTo>
                      <a:pt x="588" y="1"/>
                      <a:pt x="277" y="1"/>
                      <a:pt x="0" y="139"/>
                    </a:cubicBezTo>
                    <a:cubicBezTo>
                      <a:pt x="450" y="588"/>
                      <a:pt x="864" y="1279"/>
                      <a:pt x="1314" y="1867"/>
                    </a:cubicBezTo>
                    <a:cubicBezTo>
                      <a:pt x="1314" y="1867"/>
                      <a:pt x="1314" y="2005"/>
                      <a:pt x="1452" y="2005"/>
                    </a:cubicBezTo>
                    <a:cubicBezTo>
                      <a:pt x="1729" y="2005"/>
                      <a:pt x="1867" y="1867"/>
                      <a:pt x="2178" y="1867"/>
                    </a:cubicBezTo>
                    <a:cubicBezTo>
                      <a:pt x="2005" y="1591"/>
                      <a:pt x="1867" y="1452"/>
                      <a:pt x="1729" y="1141"/>
                    </a:cubicBezTo>
                    <a:cubicBezTo>
                      <a:pt x="1452" y="865"/>
                      <a:pt x="1314" y="415"/>
                      <a:pt x="1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8"/>
              <p:cNvSpPr/>
              <p:nvPr/>
            </p:nvSpPr>
            <p:spPr>
              <a:xfrm>
                <a:off x="6707511" y="2862817"/>
                <a:ext cx="2496" cy="18"/>
              </a:xfrm>
              <a:custGeom>
                <a:avLst/>
                <a:gdLst/>
                <a:ahLst/>
                <a:cxnLst/>
                <a:rect l="l" t="t" r="r" b="b"/>
                <a:pathLst>
                  <a:path w="139" h="1" extrusionOk="0">
                    <a:moveTo>
                      <a:pt x="138" y="0"/>
                    </a:moveTo>
                    <a:lnTo>
                      <a:pt x="138"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8"/>
              <p:cNvSpPr/>
              <p:nvPr/>
            </p:nvSpPr>
            <p:spPr>
              <a:xfrm>
                <a:off x="6707511" y="286281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8"/>
              <p:cNvSpPr/>
              <p:nvPr/>
            </p:nvSpPr>
            <p:spPr>
              <a:xfrm>
                <a:off x="6707511" y="2837367"/>
                <a:ext cx="33531" cy="31053"/>
              </a:xfrm>
              <a:custGeom>
                <a:avLst/>
                <a:gdLst/>
                <a:ahLst/>
                <a:cxnLst/>
                <a:rect l="l" t="t" r="r" b="b"/>
                <a:pathLst>
                  <a:path w="1867" h="1729" extrusionOk="0">
                    <a:moveTo>
                      <a:pt x="0" y="0"/>
                    </a:moveTo>
                    <a:cubicBezTo>
                      <a:pt x="0" y="277"/>
                      <a:pt x="138" y="415"/>
                      <a:pt x="138" y="726"/>
                    </a:cubicBezTo>
                    <a:cubicBezTo>
                      <a:pt x="0" y="864"/>
                      <a:pt x="0" y="1141"/>
                      <a:pt x="0" y="1279"/>
                    </a:cubicBezTo>
                    <a:lnTo>
                      <a:pt x="0" y="1417"/>
                    </a:lnTo>
                    <a:lnTo>
                      <a:pt x="138" y="1417"/>
                    </a:lnTo>
                    <a:lnTo>
                      <a:pt x="138" y="1590"/>
                    </a:lnTo>
                    <a:cubicBezTo>
                      <a:pt x="277" y="1590"/>
                      <a:pt x="277" y="1729"/>
                      <a:pt x="277" y="1729"/>
                    </a:cubicBezTo>
                    <a:lnTo>
                      <a:pt x="1867" y="1729"/>
                    </a:lnTo>
                    <a:lnTo>
                      <a:pt x="1141" y="1003"/>
                    </a:lnTo>
                    <a:cubicBezTo>
                      <a:pt x="864" y="726"/>
                      <a:pt x="553" y="415"/>
                      <a:pt x="4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8"/>
              <p:cNvSpPr/>
              <p:nvPr/>
            </p:nvSpPr>
            <p:spPr>
              <a:xfrm>
                <a:off x="6761517" y="2839846"/>
                <a:ext cx="41613" cy="33549"/>
              </a:xfrm>
              <a:custGeom>
                <a:avLst/>
                <a:gdLst/>
                <a:ahLst/>
                <a:cxnLst/>
                <a:rect l="l" t="t" r="r" b="b"/>
                <a:pathLst>
                  <a:path w="2317" h="1868" extrusionOk="0">
                    <a:moveTo>
                      <a:pt x="0" y="1"/>
                    </a:moveTo>
                    <a:lnTo>
                      <a:pt x="0" y="1"/>
                    </a:lnTo>
                    <a:cubicBezTo>
                      <a:pt x="450" y="588"/>
                      <a:pt x="864" y="1141"/>
                      <a:pt x="1452" y="1729"/>
                    </a:cubicBezTo>
                    <a:cubicBezTo>
                      <a:pt x="1729" y="1867"/>
                      <a:pt x="2005" y="1867"/>
                      <a:pt x="2316" y="1867"/>
                    </a:cubicBezTo>
                    <a:cubicBezTo>
                      <a:pt x="1867" y="1452"/>
                      <a:pt x="1452" y="865"/>
                      <a:pt x="1003" y="277"/>
                    </a:cubicBezTo>
                    <a:lnTo>
                      <a:pt x="1003" y="139"/>
                    </a:lnTo>
                    <a:lnTo>
                      <a:pt x="864" y="13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8"/>
              <p:cNvSpPr/>
              <p:nvPr/>
            </p:nvSpPr>
            <p:spPr>
              <a:xfrm>
                <a:off x="6665916" y="2837367"/>
                <a:ext cx="26078" cy="33531"/>
              </a:xfrm>
              <a:custGeom>
                <a:avLst/>
                <a:gdLst/>
                <a:ahLst/>
                <a:cxnLst/>
                <a:rect l="l" t="t" r="r" b="b"/>
                <a:pathLst>
                  <a:path w="1452" h="1867" extrusionOk="0">
                    <a:moveTo>
                      <a:pt x="0" y="0"/>
                    </a:moveTo>
                    <a:cubicBezTo>
                      <a:pt x="277" y="553"/>
                      <a:pt x="588" y="1003"/>
                      <a:pt x="1003" y="1417"/>
                    </a:cubicBezTo>
                    <a:cubicBezTo>
                      <a:pt x="1003" y="1590"/>
                      <a:pt x="1141" y="1729"/>
                      <a:pt x="1279" y="1867"/>
                    </a:cubicBezTo>
                    <a:cubicBezTo>
                      <a:pt x="1279" y="1590"/>
                      <a:pt x="1452" y="1417"/>
                      <a:pt x="1452" y="1141"/>
                    </a:cubicBezTo>
                    <a:cubicBezTo>
                      <a:pt x="1452" y="1003"/>
                      <a:pt x="1452" y="1003"/>
                      <a:pt x="1279" y="1003"/>
                    </a:cubicBezTo>
                    <a:cubicBezTo>
                      <a:pt x="1141" y="726"/>
                      <a:pt x="1003" y="415"/>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8"/>
              <p:cNvSpPr/>
              <p:nvPr/>
            </p:nvSpPr>
            <p:spPr>
              <a:xfrm>
                <a:off x="6756542" y="2852885"/>
                <a:ext cx="15535" cy="18014"/>
              </a:xfrm>
              <a:custGeom>
                <a:avLst/>
                <a:gdLst/>
                <a:ahLst/>
                <a:cxnLst/>
                <a:rect l="l" t="t" r="r" b="b"/>
                <a:pathLst>
                  <a:path w="865" h="1003" extrusionOk="0">
                    <a:moveTo>
                      <a:pt x="1" y="0"/>
                    </a:moveTo>
                    <a:lnTo>
                      <a:pt x="1" y="865"/>
                    </a:lnTo>
                    <a:cubicBezTo>
                      <a:pt x="277" y="865"/>
                      <a:pt x="554" y="1003"/>
                      <a:pt x="865" y="1003"/>
                    </a:cubicBezTo>
                    <a:cubicBezTo>
                      <a:pt x="554" y="553"/>
                      <a:pt x="277" y="27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8"/>
              <p:cNvSpPr/>
              <p:nvPr/>
            </p:nvSpPr>
            <p:spPr>
              <a:xfrm>
                <a:off x="6614388" y="2842324"/>
                <a:ext cx="36028" cy="39135"/>
              </a:xfrm>
              <a:custGeom>
                <a:avLst/>
                <a:gdLst/>
                <a:ahLst/>
                <a:cxnLst/>
                <a:rect l="l" t="t" r="r" b="b"/>
                <a:pathLst>
                  <a:path w="2006" h="2179" extrusionOk="0">
                    <a:moveTo>
                      <a:pt x="692" y="1"/>
                    </a:moveTo>
                    <a:cubicBezTo>
                      <a:pt x="415" y="1"/>
                      <a:pt x="277" y="139"/>
                      <a:pt x="0" y="139"/>
                    </a:cubicBezTo>
                    <a:cubicBezTo>
                      <a:pt x="415" y="865"/>
                      <a:pt x="865" y="1453"/>
                      <a:pt x="1279" y="2178"/>
                    </a:cubicBezTo>
                    <a:cubicBezTo>
                      <a:pt x="1556" y="2178"/>
                      <a:pt x="1867" y="2006"/>
                      <a:pt x="2005" y="2006"/>
                    </a:cubicBezTo>
                    <a:cubicBezTo>
                      <a:pt x="1867" y="1729"/>
                      <a:pt x="1729" y="1453"/>
                      <a:pt x="1556" y="1314"/>
                    </a:cubicBezTo>
                    <a:cubicBezTo>
                      <a:pt x="1279" y="865"/>
                      <a:pt x="1003" y="450"/>
                      <a:pt x="692" y="139"/>
                    </a:cubicBezTo>
                    <a:lnTo>
                      <a:pt x="69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8"/>
              <p:cNvSpPr/>
              <p:nvPr/>
            </p:nvSpPr>
            <p:spPr>
              <a:xfrm>
                <a:off x="6567836" y="2852885"/>
                <a:ext cx="36010" cy="49067"/>
              </a:xfrm>
              <a:custGeom>
                <a:avLst/>
                <a:gdLst/>
                <a:ahLst/>
                <a:cxnLst/>
                <a:rect l="l" t="t" r="r" b="b"/>
                <a:pathLst>
                  <a:path w="2005" h="2732" extrusionOk="0">
                    <a:moveTo>
                      <a:pt x="691" y="0"/>
                    </a:moveTo>
                    <a:cubicBezTo>
                      <a:pt x="553" y="139"/>
                      <a:pt x="277" y="139"/>
                      <a:pt x="0" y="277"/>
                    </a:cubicBezTo>
                    <a:cubicBezTo>
                      <a:pt x="277" y="1003"/>
                      <a:pt x="415" y="1729"/>
                      <a:pt x="691" y="2282"/>
                    </a:cubicBezTo>
                    <a:cubicBezTo>
                      <a:pt x="864" y="2454"/>
                      <a:pt x="864" y="2593"/>
                      <a:pt x="1002" y="2731"/>
                    </a:cubicBezTo>
                    <a:cubicBezTo>
                      <a:pt x="1141" y="2593"/>
                      <a:pt x="1417" y="2454"/>
                      <a:pt x="1728" y="2454"/>
                    </a:cubicBezTo>
                    <a:cubicBezTo>
                      <a:pt x="1728" y="2282"/>
                      <a:pt x="1867" y="2282"/>
                      <a:pt x="2005" y="2282"/>
                    </a:cubicBezTo>
                    <a:cubicBezTo>
                      <a:pt x="1555" y="1590"/>
                      <a:pt x="1141" y="726"/>
                      <a:pt x="6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8"/>
              <p:cNvSpPr/>
              <p:nvPr/>
            </p:nvSpPr>
            <p:spPr>
              <a:xfrm>
                <a:off x="6526241" y="2870881"/>
                <a:ext cx="28574" cy="57131"/>
              </a:xfrm>
              <a:custGeom>
                <a:avLst/>
                <a:gdLst/>
                <a:ahLst/>
                <a:cxnLst/>
                <a:rect l="l" t="t" r="r" b="b"/>
                <a:pathLst>
                  <a:path w="1591" h="3181" extrusionOk="0">
                    <a:moveTo>
                      <a:pt x="726" y="1"/>
                    </a:moveTo>
                    <a:cubicBezTo>
                      <a:pt x="415" y="139"/>
                      <a:pt x="138" y="277"/>
                      <a:pt x="0" y="416"/>
                    </a:cubicBezTo>
                    <a:cubicBezTo>
                      <a:pt x="138" y="865"/>
                      <a:pt x="277" y="1141"/>
                      <a:pt x="415" y="1591"/>
                    </a:cubicBezTo>
                    <a:cubicBezTo>
                      <a:pt x="588" y="2144"/>
                      <a:pt x="864" y="2593"/>
                      <a:pt x="1141" y="3181"/>
                    </a:cubicBezTo>
                    <a:cubicBezTo>
                      <a:pt x="1279" y="3008"/>
                      <a:pt x="1452" y="2870"/>
                      <a:pt x="1590" y="2731"/>
                    </a:cubicBezTo>
                    <a:cubicBezTo>
                      <a:pt x="1141" y="1867"/>
                      <a:pt x="864" y="1003"/>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8"/>
              <p:cNvSpPr/>
              <p:nvPr/>
            </p:nvSpPr>
            <p:spPr>
              <a:xfrm>
                <a:off x="6546715" y="2860338"/>
                <a:ext cx="28574" cy="54634"/>
              </a:xfrm>
              <a:custGeom>
                <a:avLst/>
                <a:gdLst/>
                <a:ahLst/>
                <a:cxnLst/>
                <a:rect l="l" t="t" r="r" b="b"/>
                <a:pathLst>
                  <a:path w="1591" h="3042" extrusionOk="0">
                    <a:moveTo>
                      <a:pt x="727" y="0"/>
                    </a:moveTo>
                    <a:cubicBezTo>
                      <a:pt x="450" y="138"/>
                      <a:pt x="312" y="311"/>
                      <a:pt x="1" y="311"/>
                    </a:cubicBezTo>
                    <a:cubicBezTo>
                      <a:pt x="312" y="1175"/>
                      <a:pt x="450" y="1867"/>
                      <a:pt x="727" y="2593"/>
                    </a:cubicBezTo>
                    <a:cubicBezTo>
                      <a:pt x="865" y="2731"/>
                      <a:pt x="865" y="2904"/>
                      <a:pt x="1003" y="3042"/>
                    </a:cubicBezTo>
                    <a:cubicBezTo>
                      <a:pt x="1176" y="2904"/>
                      <a:pt x="1453" y="2731"/>
                      <a:pt x="1591" y="2593"/>
                    </a:cubicBezTo>
                    <a:cubicBezTo>
                      <a:pt x="1453" y="2178"/>
                      <a:pt x="1176" y="1728"/>
                      <a:pt x="1003" y="1175"/>
                    </a:cubicBezTo>
                    <a:cubicBezTo>
                      <a:pt x="865" y="864"/>
                      <a:pt x="865" y="450"/>
                      <a:pt x="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8"/>
              <p:cNvSpPr/>
              <p:nvPr/>
            </p:nvSpPr>
            <p:spPr>
              <a:xfrm>
                <a:off x="6847186" y="2839846"/>
                <a:ext cx="90033" cy="100594"/>
              </a:xfrm>
              <a:custGeom>
                <a:avLst/>
                <a:gdLst/>
                <a:ahLst/>
                <a:cxnLst/>
                <a:rect l="l" t="t" r="r" b="b"/>
                <a:pathLst>
                  <a:path w="5013" h="5601" extrusionOk="0">
                    <a:moveTo>
                      <a:pt x="1211" y="415"/>
                    </a:moveTo>
                    <a:cubicBezTo>
                      <a:pt x="1524" y="543"/>
                      <a:pt x="1824" y="672"/>
                      <a:pt x="2111" y="800"/>
                    </a:cubicBezTo>
                    <a:lnTo>
                      <a:pt x="2111" y="800"/>
                    </a:lnTo>
                    <a:cubicBezTo>
                      <a:pt x="1846" y="671"/>
                      <a:pt x="1568" y="545"/>
                      <a:pt x="1279" y="415"/>
                    </a:cubicBezTo>
                    <a:close/>
                    <a:moveTo>
                      <a:pt x="2111" y="800"/>
                    </a:moveTo>
                    <a:lnTo>
                      <a:pt x="2111" y="800"/>
                    </a:lnTo>
                    <a:cubicBezTo>
                      <a:pt x="2768" y="1118"/>
                      <a:pt x="3355" y="1449"/>
                      <a:pt x="3872" y="1867"/>
                    </a:cubicBezTo>
                    <a:cubicBezTo>
                      <a:pt x="4321" y="2144"/>
                      <a:pt x="4597" y="2455"/>
                      <a:pt x="5012" y="2731"/>
                    </a:cubicBezTo>
                    <a:cubicBezTo>
                      <a:pt x="4874" y="2593"/>
                      <a:pt x="4736" y="2455"/>
                      <a:pt x="4597" y="2316"/>
                    </a:cubicBezTo>
                    <a:cubicBezTo>
                      <a:pt x="4148" y="2005"/>
                      <a:pt x="3733" y="1729"/>
                      <a:pt x="3146" y="1279"/>
                    </a:cubicBezTo>
                    <a:cubicBezTo>
                      <a:pt x="2821" y="1123"/>
                      <a:pt x="2476" y="962"/>
                      <a:pt x="2111" y="800"/>
                    </a:cubicBezTo>
                    <a:close/>
                    <a:moveTo>
                      <a:pt x="0" y="1"/>
                    </a:moveTo>
                    <a:lnTo>
                      <a:pt x="0" y="277"/>
                    </a:lnTo>
                    <a:cubicBezTo>
                      <a:pt x="553" y="1279"/>
                      <a:pt x="1279" y="2316"/>
                      <a:pt x="1867" y="3457"/>
                    </a:cubicBezTo>
                    <a:lnTo>
                      <a:pt x="1867" y="3734"/>
                    </a:lnTo>
                    <a:lnTo>
                      <a:pt x="1729" y="3872"/>
                    </a:lnTo>
                    <a:cubicBezTo>
                      <a:pt x="1867" y="3872"/>
                      <a:pt x="1867" y="4045"/>
                      <a:pt x="2005" y="4045"/>
                    </a:cubicBezTo>
                    <a:cubicBezTo>
                      <a:pt x="2143" y="4321"/>
                      <a:pt x="2282" y="4598"/>
                      <a:pt x="2420" y="4736"/>
                    </a:cubicBezTo>
                    <a:cubicBezTo>
                      <a:pt x="2593" y="4909"/>
                      <a:pt x="2593" y="4909"/>
                      <a:pt x="2593" y="5047"/>
                    </a:cubicBezTo>
                    <a:lnTo>
                      <a:pt x="2593" y="5185"/>
                    </a:lnTo>
                    <a:cubicBezTo>
                      <a:pt x="2731" y="5185"/>
                      <a:pt x="2731" y="5185"/>
                      <a:pt x="2731" y="5324"/>
                    </a:cubicBezTo>
                    <a:lnTo>
                      <a:pt x="2731" y="5600"/>
                    </a:lnTo>
                    <a:cubicBezTo>
                      <a:pt x="2869" y="5462"/>
                      <a:pt x="3007" y="5462"/>
                      <a:pt x="3146" y="5324"/>
                    </a:cubicBezTo>
                    <a:cubicBezTo>
                      <a:pt x="2282" y="4183"/>
                      <a:pt x="1729" y="2869"/>
                      <a:pt x="1141" y="1591"/>
                    </a:cubicBezTo>
                    <a:cubicBezTo>
                      <a:pt x="1003" y="1591"/>
                      <a:pt x="1003" y="1452"/>
                      <a:pt x="1003" y="1452"/>
                    </a:cubicBezTo>
                    <a:lnTo>
                      <a:pt x="1003" y="1279"/>
                    </a:lnTo>
                    <a:cubicBezTo>
                      <a:pt x="692" y="1279"/>
                      <a:pt x="553" y="1003"/>
                      <a:pt x="692" y="726"/>
                    </a:cubicBezTo>
                    <a:cubicBezTo>
                      <a:pt x="692" y="588"/>
                      <a:pt x="864" y="415"/>
                      <a:pt x="1141" y="415"/>
                    </a:cubicBezTo>
                    <a:lnTo>
                      <a:pt x="1211" y="415"/>
                    </a:lnTo>
                    <a:cubicBezTo>
                      <a:pt x="868" y="275"/>
                      <a:pt x="511" y="136"/>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8"/>
              <p:cNvSpPr/>
              <p:nvPr/>
            </p:nvSpPr>
            <p:spPr>
              <a:xfrm>
                <a:off x="6916709" y="2893852"/>
                <a:ext cx="20510" cy="28574"/>
              </a:xfrm>
              <a:custGeom>
                <a:avLst/>
                <a:gdLst/>
                <a:ahLst/>
                <a:cxnLst/>
                <a:rect l="l" t="t" r="r" b="b"/>
                <a:pathLst>
                  <a:path w="1142" h="1591" extrusionOk="0">
                    <a:moveTo>
                      <a:pt x="139" y="1"/>
                    </a:moveTo>
                    <a:lnTo>
                      <a:pt x="139" y="173"/>
                    </a:lnTo>
                    <a:lnTo>
                      <a:pt x="1" y="1"/>
                    </a:lnTo>
                    <a:lnTo>
                      <a:pt x="1" y="1"/>
                    </a:lnTo>
                    <a:cubicBezTo>
                      <a:pt x="277" y="588"/>
                      <a:pt x="588" y="1038"/>
                      <a:pt x="865" y="1591"/>
                    </a:cubicBezTo>
                    <a:cubicBezTo>
                      <a:pt x="1003" y="1591"/>
                      <a:pt x="1003" y="1452"/>
                      <a:pt x="1141" y="1452"/>
                    </a:cubicBezTo>
                    <a:cubicBezTo>
                      <a:pt x="1141" y="1314"/>
                      <a:pt x="1003" y="1176"/>
                      <a:pt x="1003" y="1038"/>
                    </a:cubicBezTo>
                    <a:cubicBezTo>
                      <a:pt x="726" y="727"/>
                      <a:pt x="450" y="450"/>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8"/>
              <p:cNvSpPr/>
              <p:nvPr/>
            </p:nvSpPr>
            <p:spPr>
              <a:xfrm>
                <a:off x="6880699" y="2870881"/>
                <a:ext cx="41003" cy="59609"/>
              </a:xfrm>
              <a:custGeom>
                <a:avLst/>
                <a:gdLst/>
                <a:ahLst/>
                <a:cxnLst/>
                <a:rect l="l" t="t" r="r" b="b"/>
                <a:pathLst>
                  <a:path w="2283" h="3319" extrusionOk="0">
                    <a:moveTo>
                      <a:pt x="1" y="1"/>
                    </a:moveTo>
                    <a:lnTo>
                      <a:pt x="1" y="1"/>
                    </a:lnTo>
                    <a:cubicBezTo>
                      <a:pt x="554" y="1141"/>
                      <a:pt x="1141" y="2317"/>
                      <a:pt x="1867" y="3319"/>
                    </a:cubicBezTo>
                    <a:cubicBezTo>
                      <a:pt x="2006" y="3319"/>
                      <a:pt x="2144" y="3181"/>
                      <a:pt x="2282" y="3181"/>
                    </a:cubicBezTo>
                    <a:cubicBezTo>
                      <a:pt x="2144" y="2731"/>
                      <a:pt x="1867" y="2317"/>
                      <a:pt x="1591" y="1867"/>
                    </a:cubicBezTo>
                    <a:cubicBezTo>
                      <a:pt x="1418" y="1452"/>
                      <a:pt x="1141" y="1003"/>
                      <a:pt x="1003" y="588"/>
                    </a:cubicBezTo>
                    <a:cubicBezTo>
                      <a:pt x="727" y="416"/>
                      <a:pt x="277" y="13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8"/>
              <p:cNvSpPr/>
              <p:nvPr/>
            </p:nvSpPr>
            <p:spPr>
              <a:xfrm>
                <a:off x="6823586" y="2847299"/>
                <a:ext cx="41613" cy="52156"/>
              </a:xfrm>
              <a:custGeom>
                <a:avLst/>
                <a:gdLst/>
                <a:ahLst/>
                <a:cxnLst/>
                <a:rect l="l" t="t" r="r" b="b"/>
                <a:pathLst>
                  <a:path w="2317" h="2904" extrusionOk="0">
                    <a:moveTo>
                      <a:pt x="1" y="0"/>
                    </a:moveTo>
                    <a:cubicBezTo>
                      <a:pt x="450" y="726"/>
                      <a:pt x="865" y="1452"/>
                      <a:pt x="1314" y="2316"/>
                    </a:cubicBezTo>
                    <a:cubicBezTo>
                      <a:pt x="1591" y="2454"/>
                      <a:pt x="1867" y="2454"/>
                      <a:pt x="2006" y="2765"/>
                    </a:cubicBezTo>
                    <a:cubicBezTo>
                      <a:pt x="2119" y="2765"/>
                      <a:pt x="2217" y="2765"/>
                      <a:pt x="2272" y="2804"/>
                    </a:cubicBezTo>
                    <a:lnTo>
                      <a:pt x="2272" y="2804"/>
                    </a:lnTo>
                    <a:cubicBezTo>
                      <a:pt x="1831" y="1844"/>
                      <a:pt x="1295" y="1009"/>
                      <a:pt x="727" y="173"/>
                    </a:cubicBezTo>
                    <a:cubicBezTo>
                      <a:pt x="588" y="0"/>
                      <a:pt x="450" y="0"/>
                      <a:pt x="277" y="0"/>
                    </a:cubicBezTo>
                    <a:close/>
                    <a:moveTo>
                      <a:pt x="2272" y="2804"/>
                    </a:moveTo>
                    <a:cubicBezTo>
                      <a:pt x="2287" y="2837"/>
                      <a:pt x="2302" y="2870"/>
                      <a:pt x="2317" y="2904"/>
                    </a:cubicBezTo>
                    <a:cubicBezTo>
                      <a:pt x="2317" y="2856"/>
                      <a:pt x="2300" y="2825"/>
                      <a:pt x="2272" y="28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8"/>
              <p:cNvSpPr/>
              <p:nvPr/>
            </p:nvSpPr>
            <p:spPr>
              <a:xfrm>
                <a:off x="6590789" y="2847299"/>
                <a:ext cx="36028" cy="41613"/>
              </a:xfrm>
              <a:custGeom>
                <a:avLst/>
                <a:gdLst/>
                <a:ahLst/>
                <a:cxnLst/>
                <a:rect l="l" t="t" r="r" b="b"/>
                <a:pathLst>
                  <a:path w="2006" h="2317" extrusionOk="0">
                    <a:moveTo>
                      <a:pt x="727" y="0"/>
                    </a:moveTo>
                    <a:cubicBezTo>
                      <a:pt x="450" y="0"/>
                      <a:pt x="277" y="173"/>
                      <a:pt x="1" y="173"/>
                    </a:cubicBezTo>
                    <a:cubicBezTo>
                      <a:pt x="450" y="864"/>
                      <a:pt x="865" y="1590"/>
                      <a:pt x="1142" y="2316"/>
                    </a:cubicBezTo>
                    <a:cubicBezTo>
                      <a:pt x="1453" y="2316"/>
                      <a:pt x="1729" y="2178"/>
                      <a:pt x="2006" y="2040"/>
                    </a:cubicBezTo>
                    <a:cubicBezTo>
                      <a:pt x="1591" y="1452"/>
                      <a:pt x="1142" y="726"/>
                      <a:pt x="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8"/>
              <p:cNvSpPr/>
              <p:nvPr/>
            </p:nvSpPr>
            <p:spPr>
              <a:xfrm>
                <a:off x="6968236" y="3010556"/>
                <a:ext cx="142800" cy="103701"/>
              </a:xfrm>
              <a:custGeom>
                <a:avLst/>
                <a:gdLst/>
                <a:ahLst/>
                <a:cxnLst/>
                <a:rect l="l" t="t" r="r" b="b"/>
                <a:pathLst>
                  <a:path w="7951" h="5774" extrusionOk="0">
                    <a:moveTo>
                      <a:pt x="726" y="1"/>
                    </a:moveTo>
                    <a:cubicBezTo>
                      <a:pt x="588" y="1"/>
                      <a:pt x="450" y="1"/>
                      <a:pt x="450" y="139"/>
                    </a:cubicBezTo>
                    <a:cubicBezTo>
                      <a:pt x="312" y="277"/>
                      <a:pt x="173" y="277"/>
                      <a:pt x="1" y="416"/>
                    </a:cubicBezTo>
                    <a:cubicBezTo>
                      <a:pt x="450" y="865"/>
                      <a:pt x="865" y="1280"/>
                      <a:pt x="1452" y="1729"/>
                    </a:cubicBezTo>
                    <a:cubicBezTo>
                      <a:pt x="2455" y="2455"/>
                      <a:pt x="3768" y="3181"/>
                      <a:pt x="4909" y="3872"/>
                    </a:cubicBezTo>
                    <a:cubicBezTo>
                      <a:pt x="5911" y="4460"/>
                      <a:pt x="6914" y="5047"/>
                      <a:pt x="7950" y="5773"/>
                    </a:cubicBezTo>
                    <a:cubicBezTo>
                      <a:pt x="7950" y="5462"/>
                      <a:pt x="7950" y="5186"/>
                      <a:pt x="7778" y="4909"/>
                    </a:cubicBezTo>
                    <a:cubicBezTo>
                      <a:pt x="7639" y="4598"/>
                      <a:pt x="7501" y="4460"/>
                      <a:pt x="7225" y="4322"/>
                    </a:cubicBezTo>
                    <a:cubicBezTo>
                      <a:pt x="6222" y="3596"/>
                      <a:pt x="5047" y="2870"/>
                      <a:pt x="4045" y="2144"/>
                    </a:cubicBezTo>
                    <a:cubicBezTo>
                      <a:pt x="2904" y="1453"/>
                      <a:pt x="1729" y="865"/>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8"/>
              <p:cNvSpPr/>
              <p:nvPr/>
            </p:nvSpPr>
            <p:spPr>
              <a:xfrm>
                <a:off x="6989339" y="3002492"/>
                <a:ext cx="18" cy="3125"/>
              </a:xfrm>
              <a:custGeom>
                <a:avLst/>
                <a:gdLst/>
                <a:ahLst/>
                <a:cxnLst/>
                <a:rect l="l" t="t" r="r" b="b"/>
                <a:pathLst>
                  <a:path w="1" h="174" extrusionOk="0">
                    <a:moveTo>
                      <a:pt x="1" y="173"/>
                    </a:moveTo>
                    <a:lnTo>
                      <a:pt x="1" y="173"/>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8"/>
              <p:cNvSpPr/>
              <p:nvPr/>
            </p:nvSpPr>
            <p:spPr>
              <a:xfrm>
                <a:off x="6989339" y="3002492"/>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8"/>
              <p:cNvSpPr/>
              <p:nvPr/>
            </p:nvSpPr>
            <p:spPr>
              <a:xfrm>
                <a:off x="7017896" y="2995038"/>
                <a:ext cx="74516" cy="49067"/>
              </a:xfrm>
              <a:custGeom>
                <a:avLst/>
                <a:gdLst/>
                <a:ahLst/>
                <a:cxnLst/>
                <a:rect l="l" t="t" r="r" b="b"/>
                <a:pathLst>
                  <a:path w="4149" h="2732" extrusionOk="0">
                    <a:moveTo>
                      <a:pt x="1" y="1"/>
                    </a:moveTo>
                    <a:cubicBezTo>
                      <a:pt x="1418" y="727"/>
                      <a:pt x="2870" y="1729"/>
                      <a:pt x="4149" y="2731"/>
                    </a:cubicBezTo>
                    <a:cubicBezTo>
                      <a:pt x="3872" y="2317"/>
                      <a:pt x="3734" y="2006"/>
                      <a:pt x="3457" y="1729"/>
                    </a:cubicBezTo>
                    <a:cubicBezTo>
                      <a:pt x="3146" y="1280"/>
                      <a:pt x="2870" y="1003"/>
                      <a:pt x="2593" y="727"/>
                    </a:cubicBezTo>
                    <a:cubicBezTo>
                      <a:pt x="2282" y="416"/>
                      <a:pt x="2006" y="277"/>
                      <a:pt x="1556" y="139"/>
                    </a:cubicBezTo>
                    <a:cubicBezTo>
                      <a:pt x="1418" y="139"/>
                      <a:pt x="114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8"/>
              <p:cNvSpPr/>
              <p:nvPr/>
            </p:nvSpPr>
            <p:spPr>
              <a:xfrm>
                <a:off x="6994314" y="3305441"/>
                <a:ext cx="72648" cy="67063"/>
              </a:xfrm>
              <a:custGeom>
                <a:avLst/>
                <a:gdLst/>
                <a:ahLst/>
                <a:cxnLst/>
                <a:rect l="l" t="t" r="r" b="b"/>
                <a:pathLst>
                  <a:path w="4045" h="3734" extrusionOk="0">
                    <a:moveTo>
                      <a:pt x="1003" y="0"/>
                    </a:moveTo>
                    <a:cubicBezTo>
                      <a:pt x="864" y="0"/>
                      <a:pt x="864" y="139"/>
                      <a:pt x="726" y="139"/>
                    </a:cubicBezTo>
                    <a:cubicBezTo>
                      <a:pt x="588" y="139"/>
                      <a:pt x="450" y="277"/>
                      <a:pt x="277" y="277"/>
                    </a:cubicBezTo>
                    <a:lnTo>
                      <a:pt x="0" y="277"/>
                    </a:lnTo>
                    <a:cubicBezTo>
                      <a:pt x="1003" y="1452"/>
                      <a:pt x="2005" y="2731"/>
                      <a:pt x="3319" y="3733"/>
                    </a:cubicBezTo>
                    <a:lnTo>
                      <a:pt x="3595" y="3457"/>
                    </a:lnTo>
                    <a:cubicBezTo>
                      <a:pt x="3733" y="3457"/>
                      <a:pt x="3906" y="3319"/>
                      <a:pt x="4044" y="3180"/>
                    </a:cubicBezTo>
                    <a:cubicBezTo>
                      <a:pt x="3457" y="2593"/>
                      <a:pt x="2869" y="2005"/>
                      <a:pt x="2454" y="1590"/>
                    </a:cubicBezTo>
                    <a:cubicBezTo>
                      <a:pt x="1867" y="1003"/>
                      <a:pt x="1452" y="588"/>
                      <a:pt x="10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8"/>
              <p:cNvSpPr/>
              <p:nvPr/>
            </p:nvSpPr>
            <p:spPr>
              <a:xfrm>
                <a:off x="7058880" y="3137210"/>
                <a:ext cx="54634" cy="70152"/>
              </a:xfrm>
              <a:custGeom>
                <a:avLst/>
                <a:gdLst/>
                <a:ahLst/>
                <a:cxnLst/>
                <a:rect l="l" t="t" r="r" b="b"/>
                <a:pathLst>
                  <a:path w="3042" h="3906" extrusionOk="0">
                    <a:moveTo>
                      <a:pt x="0" y="0"/>
                    </a:moveTo>
                    <a:lnTo>
                      <a:pt x="0" y="1141"/>
                    </a:lnTo>
                    <a:cubicBezTo>
                      <a:pt x="1002" y="2178"/>
                      <a:pt x="2039" y="3042"/>
                      <a:pt x="2903" y="3906"/>
                    </a:cubicBezTo>
                    <a:cubicBezTo>
                      <a:pt x="2903" y="3457"/>
                      <a:pt x="3042" y="2869"/>
                      <a:pt x="3042" y="2454"/>
                    </a:cubicBezTo>
                    <a:lnTo>
                      <a:pt x="2903" y="2454"/>
                    </a:lnTo>
                    <a:cubicBezTo>
                      <a:pt x="2039" y="1590"/>
                      <a:pt x="1002" y="86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8"/>
              <p:cNvSpPr/>
              <p:nvPr/>
            </p:nvSpPr>
            <p:spPr>
              <a:xfrm>
                <a:off x="6989339" y="2997535"/>
                <a:ext cx="116111" cy="82580"/>
              </a:xfrm>
              <a:custGeom>
                <a:avLst/>
                <a:gdLst/>
                <a:ahLst/>
                <a:cxnLst/>
                <a:rect l="l" t="t" r="r" b="b"/>
                <a:pathLst>
                  <a:path w="6465" h="4598" extrusionOk="0">
                    <a:moveTo>
                      <a:pt x="865" y="0"/>
                    </a:moveTo>
                    <a:cubicBezTo>
                      <a:pt x="727" y="0"/>
                      <a:pt x="554" y="0"/>
                      <a:pt x="554" y="138"/>
                    </a:cubicBezTo>
                    <a:cubicBezTo>
                      <a:pt x="277" y="138"/>
                      <a:pt x="139" y="277"/>
                      <a:pt x="1" y="277"/>
                    </a:cubicBezTo>
                    <a:lnTo>
                      <a:pt x="1" y="449"/>
                    </a:lnTo>
                    <a:cubicBezTo>
                      <a:pt x="1141" y="1313"/>
                      <a:pt x="2455" y="2005"/>
                      <a:pt x="3596" y="2731"/>
                    </a:cubicBezTo>
                    <a:cubicBezTo>
                      <a:pt x="4598" y="3318"/>
                      <a:pt x="5600" y="3906"/>
                      <a:pt x="6464" y="4597"/>
                    </a:cubicBezTo>
                    <a:cubicBezTo>
                      <a:pt x="6464" y="4321"/>
                      <a:pt x="6326" y="3906"/>
                      <a:pt x="6188" y="3595"/>
                    </a:cubicBezTo>
                    <a:lnTo>
                      <a:pt x="6050" y="3595"/>
                    </a:lnTo>
                    <a:cubicBezTo>
                      <a:pt x="4460" y="2316"/>
                      <a:pt x="2731" y="1002"/>
                      <a:pt x="865" y="138"/>
                    </a:cubicBezTo>
                    <a:lnTo>
                      <a:pt x="86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8"/>
              <p:cNvSpPr/>
              <p:nvPr/>
            </p:nvSpPr>
            <p:spPr>
              <a:xfrm>
                <a:off x="6945265" y="3305441"/>
                <a:ext cx="67063" cy="77605"/>
              </a:xfrm>
              <a:custGeom>
                <a:avLst/>
                <a:gdLst/>
                <a:ahLst/>
                <a:cxnLst/>
                <a:rect l="l" t="t" r="r" b="b"/>
                <a:pathLst>
                  <a:path w="3734" h="4321" extrusionOk="0">
                    <a:moveTo>
                      <a:pt x="1" y="0"/>
                    </a:moveTo>
                    <a:lnTo>
                      <a:pt x="1" y="415"/>
                    </a:lnTo>
                    <a:lnTo>
                      <a:pt x="1" y="864"/>
                    </a:lnTo>
                    <a:cubicBezTo>
                      <a:pt x="139" y="1003"/>
                      <a:pt x="139" y="1141"/>
                      <a:pt x="277" y="1279"/>
                    </a:cubicBezTo>
                    <a:cubicBezTo>
                      <a:pt x="588" y="1279"/>
                      <a:pt x="865" y="1452"/>
                      <a:pt x="1141" y="1590"/>
                    </a:cubicBezTo>
                    <a:cubicBezTo>
                      <a:pt x="1212" y="1634"/>
                      <a:pt x="1282" y="1682"/>
                      <a:pt x="1349" y="1733"/>
                    </a:cubicBezTo>
                    <a:lnTo>
                      <a:pt x="1349" y="1733"/>
                    </a:lnTo>
                    <a:cubicBezTo>
                      <a:pt x="916" y="1177"/>
                      <a:pt x="384" y="544"/>
                      <a:pt x="1" y="0"/>
                    </a:cubicBezTo>
                    <a:close/>
                    <a:moveTo>
                      <a:pt x="1349" y="1733"/>
                    </a:moveTo>
                    <a:cubicBezTo>
                      <a:pt x="1384" y="1778"/>
                      <a:pt x="1419" y="1823"/>
                      <a:pt x="1452" y="1867"/>
                    </a:cubicBezTo>
                    <a:cubicBezTo>
                      <a:pt x="1593" y="2043"/>
                      <a:pt x="1742" y="2214"/>
                      <a:pt x="1894" y="2381"/>
                    </a:cubicBezTo>
                    <a:lnTo>
                      <a:pt x="1894" y="2381"/>
                    </a:lnTo>
                    <a:cubicBezTo>
                      <a:pt x="1776" y="2127"/>
                      <a:pt x="1576" y="1907"/>
                      <a:pt x="1349" y="1733"/>
                    </a:cubicBezTo>
                    <a:close/>
                    <a:moveTo>
                      <a:pt x="1894" y="2381"/>
                    </a:moveTo>
                    <a:cubicBezTo>
                      <a:pt x="1964" y="2532"/>
                      <a:pt x="2005" y="2695"/>
                      <a:pt x="2005" y="2869"/>
                    </a:cubicBezTo>
                    <a:lnTo>
                      <a:pt x="2005" y="3595"/>
                    </a:lnTo>
                    <a:cubicBezTo>
                      <a:pt x="2144" y="3733"/>
                      <a:pt x="2144" y="3733"/>
                      <a:pt x="2316" y="3872"/>
                    </a:cubicBezTo>
                    <a:lnTo>
                      <a:pt x="2455" y="4044"/>
                    </a:lnTo>
                    <a:lnTo>
                      <a:pt x="2455" y="4183"/>
                    </a:lnTo>
                    <a:lnTo>
                      <a:pt x="2870" y="4183"/>
                    </a:lnTo>
                    <a:cubicBezTo>
                      <a:pt x="3181" y="4321"/>
                      <a:pt x="3457" y="4321"/>
                      <a:pt x="3595" y="4321"/>
                    </a:cubicBezTo>
                    <a:lnTo>
                      <a:pt x="3734" y="4321"/>
                    </a:lnTo>
                    <a:cubicBezTo>
                      <a:pt x="3156" y="3633"/>
                      <a:pt x="2490" y="3033"/>
                      <a:pt x="1894" y="238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8"/>
              <p:cNvSpPr/>
              <p:nvPr/>
            </p:nvSpPr>
            <p:spPr>
              <a:xfrm>
                <a:off x="6950240" y="3328412"/>
                <a:ext cx="31053" cy="41613"/>
              </a:xfrm>
              <a:custGeom>
                <a:avLst/>
                <a:gdLst/>
                <a:ahLst/>
                <a:cxnLst/>
                <a:rect l="l" t="t" r="r" b="b"/>
                <a:pathLst>
                  <a:path w="1729" h="2317" extrusionOk="0">
                    <a:moveTo>
                      <a:pt x="0" y="0"/>
                    </a:moveTo>
                    <a:cubicBezTo>
                      <a:pt x="311" y="588"/>
                      <a:pt x="588" y="1037"/>
                      <a:pt x="1003" y="1590"/>
                    </a:cubicBezTo>
                    <a:cubicBezTo>
                      <a:pt x="1314" y="1901"/>
                      <a:pt x="1590" y="2178"/>
                      <a:pt x="1728" y="2316"/>
                    </a:cubicBezTo>
                    <a:lnTo>
                      <a:pt x="1728" y="1590"/>
                    </a:lnTo>
                    <a:cubicBezTo>
                      <a:pt x="1728" y="1037"/>
                      <a:pt x="1314" y="588"/>
                      <a:pt x="864" y="311"/>
                    </a:cubicBezTo>
                    <a:cubicBezTo>
                      <a:pt x="588" y="173"/>
                      <a:pt x="311"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8"/>
              <p:cNvSpPr/>
              <p:nvPr/>
            </p:nvSpPr>
            <p:spPr>
              <a:xfrm>
                <a:off x="6947744" y="3274406"/>
                <a:ext cx="93141" cy="106162"/>
              </a:xfrm>
              <a:custGeom>
                <a:avLst/>
                <a:gdLst/>
                <a:ahLst/>
                <a:cxnLst/>
                <a:rect l="l" t="t" r="r" b="b"/>
                <a:pathLst>
                  <a:path w="5186" h="5911" extrusionOk="0">
                    <a:moveTo>
                      <a:pt x="1" y="0"/>
                    </a:moveTo>
                    <a:lnTo>
                      <a:pt x="1" y="864"/>
                    </a:lnTo>
                    <a:cubicBezTo>
                      <a:pt x="277" y="1141"/>
                      <a:pt x="450" y="1590"/>
                      <a:pt x="727" y="2005"/>
                    </a:cubicBezTo>
                    <a:cubicBezTo>
                      <a:pt x="1867" y="3318"/>
                      <a:pt x="3043" y="4459"/>
                      <a:pt x="4183" y="5600"/>
                    </a:cubicBezTo>
                    <a:cubicBezTo>
                      <a:pt x="4183" y="5772"/>
                      <a:pt x="4322" y="5911"/>
                      <a:pt x="4183" y="5911"/>
                    </a:cubicBezTo>
                    <a:lnTo>
                      <a:pt x="4322" y="5911"/>
                    </a:lnTo>
                    <a:cubicBezTo>
                      <a:pt x="4598" y="5911"/>
                      <a:pt x="4909" y="5772"/>
                      <a:pt x="5186" y="5772"/>
                    </a:cubicBezTo>
                    <a:cubicBezTo>
                      <a:pt x="3907" y="4459"/>
                      <a:pt x="2732" y="2869"/>
                      <a:pt x="1453" y="1590"/>
                    </a:cubicBezTo>
                    <a:lnTo>
                      <a:pt x="1003" y="1141"/>
                    </a:lnTo>
                    <a:cubicBezTo>
                      <a:pt x="588" y="864"/>
                      <a:pt x="277" y="41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8"/>
              <p:cNvSpPr/>
              <p:nvPr/>
            </p:nvSpPr>
            <p:spPr>
              <a:xfrm>
                <a:off x="7051427" y="3196801"/>
                <a:ext cx="56502" cy="72648"/>
              </a:xfrm>
              <a:custGeom>
                <a:avLst/>
                <a:gdLst/>
                <a:ahLst/>
                <a:cxnLst/>
                <a:rect l="l" t="t" r="r" b="b"/>
                <a:pathLst>
                  <a:path w="3146" h="4045" extrusionOk="0">
                    <a:moveTo>
                      <a:pt x="139" y="0"/>
                    </a:moveTo>
                    <a:cubicBezTo>
                      <a:pt x="139" y="277"/>
                      <a:pt x="0" y="588"/>
                      <a:pt x="0" y="865"/>
                    </a:cubicBezTo>
                    <a:cubicBezTo>
                      <a:pt x="415" y="1590"/>
                      <a:pt x="1003" y="2143"/>
                      <a:pt x="1590" y="2731"/>
                    </a:cubicBezTo>
                    <a:cubicBezTo>
                      <a:pt x="2005" y="3180"/>
                      <a:pt x="2454" y="3595"/>
                      <a:pt x="3007" y="4044"/>
                    </a:cubicBezTo>
                    <a:cubicBezTo>
                      <a:pt x="3007" y="3733"/>
                      <a:pt x="3007" y="3457"/>
                      <a:pt x="3146" y="3008"/>
                    </a:cubicBezTo>
                    <a:lnTo>
                      <a:pt x="3146" y="2869"/>
                    </a:lnTo>
                    <a:cubicBezTo>
                      <a:pt x="3146" y="2731"/>
                      <a:pt x="3146" y="2731"/>
                      <a:pt x="3007" y="2731"/>
                    </a:cubicBezTo>
                    <a:cubicBezTo>
                      <a:pt x="2143" y="1729"/>
                      <a:pt x="1141" y="1003"/>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8"/>
              <p:cNvSpPr/>
              <p:nvPr/>
            </p:nvSpPr>
            <p:spPr>
              <a:xfrm>
                <a:off x="6958304" y="3026091"/>
                <a:ext cx="152732" cy="113615"/>
              </a:xfrm>
              <a:custGeom>
                <a:avLst/>
                <a:gdLst/>
                <a:ahLst/>
                <a:cxnLst/>
                <a:rect l="l" t="t" r="r" b="b"/>
                <a:pathLst>
                  <a:path w="8504" h="6326" extrusionOk="0">
                    <a:moveTo>
                      <a:pt x="0" y="0"/>
                    </a:moveTo>
                    <a:lnTo>
                      <a:pt x="0" y="864"/>
                    </a:lnTo>
                    <a:cubicBezTo>
                      <a:pt x="415" y="1141"/>
                      <a:pt x="865" y="1590"/>
                      <a:pt x="1279" y="1867"/>
                    </a:cubicBezTo>
                    <a:cubicBezTo>
                      <a:pt x="1590" y="2143"/>
                      <a:pt x="2005" y="2454"/>
                      <a:pt x="2282" y="2731"/>
                    </a:cubicBezTo>
                    <a:cubicBezTo>
                      <a:pt x="2455" y="2731"/>
                      <a:pt x="2455" y="2731"/>
                      <a:pt x="2455" y="2869"/>
                    </a:cubicBezTo>
                    <a:cubicBezTo>
                      <a:pt x="2593" y="2731"/>
                      <a:pt x="2731" y="2731"/>
                      <a:pt x="3008" y="2731"/>
                    </a:cubicBezTo>
                    <a:lnTo>
                      <a:pt x="3146" y="2731"/>
                    </a:lnTo>
                    <a:cubicBezTo>
                      <a:pt x="3457" y="2731"/>
                      <a:pt x="3734" y="2869"/>
                      <a:pt x="4010" y="3007"/>
                    </a:cubicBezTo>
                    <a:cubicBezTo>
                      <a:pt x="4321" y="3180"/>
                      <a:pt x="4459" y="3318"/>
                      <a:pt x="4598" y="3457"/>
                    </a:cubicBezTo>
                    <a:cubicBezTo>
                      <a:pt x="4736" y="3457"/>
                      <a:pt x="4874" y="3595"/>
                      <a:pt x="5047" y="3733"/>
                    </a:cubicBezTo>
                    <a:lnTo>
                      <a:pt x="5047" y="3871"/>
                    </a:lnTo>
                    <a:cubicBezTo>
                      <a:pt x="5185" y="4044"/>
                      <a:pt x="5462" y="4182"/>
                      <a:pt x="5600" y="4459"/>
                    </a:cubicBezTo>
                    <a:cubicBezTo>
                      <a:pt x="6188" y="4908"/>
                      <a:pt x="6775" y="5185"/>
                      <a:pt x="7328" y="5461"/>
                    </a:cubicBezTo>
                    <a:cubicBezTo>
                      <a:pt x="7778" y="5772"/>
                      <a:pt x="8192" y="6049"/>
                      <a:pt x="8503" y="6325"/>
                    </a:cubicBezTo>
                    <a:lnTo>
                      <a:pt x="8503" y="5772"/>
                    </a:lnTo>
                    <a:lnTo>
                      <a:pt x="8503" y="5600"/>
                    </a:lnTo>
                    <a:cubicBezTo>
                      <a:pt x="8331" y="5461"/>
                      <a:pt x="8192" y="5461"/>
                      <a:pt x="8054" y="5323"/>
                    </a:cubicBezTo>
                    <a:cubicBezTo>
                      <a:pt x="5600" y="3457"/>
                      <a:pt x="2282" y="2316"/>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8"/>
              <p:cNvSpPr/>
              <p:nvPr/>
            </p:nvSpPr>
            <p:spPr>
              <a:xfrm>
                <a:off x="7020374" y="3281841"/>
                <a:ext cx="64584" cy="72648"/>
              </a:xfrm>
              <a:custGeom>
                <a:avLst/>
                <a:gdLst/>
                <a:ahLst/>
                <a:cxnLst/>
                <a:rect l="l" t="t" r="r" b="b"/>
                <a:pathLst>
                  <a:path w="3596" h="4045" extrusionOk="0">
                    <a:moveTo>
                      <a:pt x="727" y="1"/>
                    </a:moveTo>
                    <a:cubicBezTo>
                      <a:pt x="727" y="174"/>
                      <a:pt x="554" y="312"/>
                      <a:pt x="554" y="450"/>
                    </a:cubicBezTo>
                    <a:cubicBezTo>
                      <a:pt x="416" y="588"/>
                      <a:pt x="278" y="865"/>
                      <a:pt x="1" y="1038"/>
                    </a:cubicBezTo>
                    <a:lnTo>
                      <a:pt x="139" y="1038"/>
                    </a:lnTo>
                    <a:cubicBezTo>
                      <a:pt x="554" y="1729"/>
                      <a:pt x="1142" y="2178"/>
                      <a:pt x="1729" y="2766"/>
                    </a:cubicBezTo>
                    <a:cubicBezTo>
                      <a:pt x="1868" y="3043"/>
                      <a:pt x="2144" y="3181"/>
                      <a:pt x="2455" y="3457"/>
                    </a:cubicBezTo>
                    <a:cubicBezTo>
                      <a:pt x="2593" y="3630"/>
                      <a:pt x="2732" y="3907"/>
                      <a:pt x="2870" y="4045"/>
                    </a:cubicBezTo>
                    <a:cubicBezTo>
                      <a:pt x="3146" y="3768"/>
                      <a:pt x="3319" y="3319"/>
                      <a:pt x="3596" y="3043"/>
                    </a:cubicBezTo>
                    <a:cubicBezTo>
                      <a:pt x="2593" y="2040"/>
                      <a:pt x="1729" y="865"/>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8"/>
              <p:cNvSpPr/>
              <p:nvPr/>
            </p:nvSpPr>
            <p:spPr>
              <a:xfrm>
                <a:off x="7038388" y="3256392"/>
                <a:ext cx="57131" cy="69541"/>
              </a:xfrm>
              <a:custGeom>
                <a:avLst/>
                <a:gdLst/>
                <a:ahLst/>
                <a:cxnLst/>
                <a:rect l="l" t="t" r="r" b="b"/>
                <a:pathLst>
                  <a:path w="3181" h="3872" extrusionOk="0">
                    <a:moveTo>
                      <a:pt x="277" y="1"/>
                    </a:moveTo>
                    <a:cubicBezTo>
                      <a:pt x="139" y="277"/>
                      <a:pt x="139" y="554"/>
                      <a:pt x="0" y="865"/>
                    </a:cubicBezTo>
                    <a:cubicBezTo>
                      <a:pt x="1003" y="1729"/>
                      <a:pt x="1867" y="2870"/>
                      <a:pt x="2869" y="3872"/>
                    </a:cubicBezTo>
                    <a:cubicBezTo>
                      <a:pt x="2869" y="3595"/>
                      <a:pt x="3008" y="3319"/>
                      <a:pt x="3180" y="3008"/>
                    </a:cubicBezTo>
                    <a:lnTo>
                      <a:pt x="3008" y="3008"/>
                    </a:lnTo>
                    <a:cubicBezTo>
                      <a:pt x="2143" y="2005"/>
                      <a:pt x="1141" y="1003"/>
                      <a:pt x="2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8"/>
              <p:cNvSpPr/>
              <p:nvPr/>
            </p:nvSpPr>
            <p:spPr>
              <a:xfrm>
                <a:off x="7056384" y="3173201"/>
                <a:ext cx="54652" cy="62106"/>
              </a:xfrm>
              <a:custGeom>
                <a:avLst/>
                <a:gdLst/>
                <a:ahLst/>
                <a:cxnLst/>
                <a:rect l="l" t="t" r="r" b="b"/>
                <a:pathLst>
                  <a:path w="3043" h="3458" extrusionOk="0">
                    <a:moveTo>
                      <a:pt x="139" y="1"/>
                    </a:moveTo>
                    <a:cubicBezTo>
                      <a:pt x="1" y="174"/>
                      <a:pt x="1" y="450"/>
                      <a:pt x="1" y="589"/>
                    </a:cubicBezTo>
                    <a:cubicBezTo>
                      <a:pt x="865" y="1591"/>
                      <a:pt x="2006" y="2455"/>
                      <a:pt x="3042" y="3457"/>
                    </a:cubicBezTo>
                    <a:lnTo>
                      <a:pt x="3042" y="2593"/>
                    </a:lnTo>
                    <a:cubicBezTo>
                      <a:pt x="2006" y="1729"/>
                      <a:pt x="1003" y="865"/>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8"/>
              <p:cNvSpPr/>
              <p:nvPr/>
            </p:nvSpPr>
            <p:spPr>
              <a:xfrm>
                <a:off x="6942787" y="3338954"/>
                <a:ext cx="25467" cy="33549"/>
              </a:xfrm>
              <a:custGeom>
                <a:avLst/>
                <a:gdLst/>
                <a:ahLst/>
                <a:cxnLst/>
                <a:rect l="l" t="t" r="r" b="b"/>
                <a:pathLst>
                  <a:path w="1418" h="1868" extrusionOk="0">
                    <a:moveTo>
                      <a:pt x="139" y="1"/>
                    </a:moveTo>
                    <a:cubicBezTo>
                      <a:pt x="139" y="139"/>
                      <a:pt x="0" y="139"/>
                      <a:pt x="0" y="277"/>
                    </a:cubicBezTo>
                    <a:lnTo>
                      <a:pt x="0" y="450"/>
                    </a:lnTo>
                    <a:lnTo>
                      <a:pt x="139" y="450"/>
                    </a:lnTo>
                    <a:cubicBezTo>
                      <a:pt x="139" y="727"/>
                      <a:pt x="277" y="865"/>
                      <a:pt x="415" y="1003"/>
                    </a:cubicBezTo>
                    <a:cubicBezTo>
                      <a:pt x="553" y="1314"/>
                      <a:pt x="726" y="1453"/>
                      <a:pt x="1003" y="1591"/>
                    </a:cubicBezTo>
                    <a:cubicBezTo>
                      <a:pt x="1141" y="1729"/>
                      <a:pt x="1279" y="1729"/>
                      <a:pt x="1418" y="1867"/>
                    </a:cubicBezTo>
                    <a:cubicBezTo>
                      <a:pt x="1141" y="1591"/>
                      <a:pt x="864" y="1141"/>
                      <a:pt x="553" y="865"/>
                    </a:cubicBezTo>
                    <a:cubicBezTo>
                      <a:pt x="415" y="588"/>
                      <a:pt x="277" y="277"/>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8"/>
              <p:cNvSpPr/>
              <p:nvPr/>
            </p:nvSpPr>
            <p:spPr>
              <a:xfrm>
                <a:off x="7056384" y="3116717"/>
                <a:ext cx="57131" cy="51545"/>
              </a:xfrm>
              <a:custGeom>
                <a:avLst/>
                <a:gdLst/>
                <a:ahLst/>
                <a:cxnLst/>
                <a:rect l="l" t="t" r="r" b="b"/>
                <a:pathLst>
                  <a:path w="3181" h="2870" extrusionOk="0">
                    <a:moveTo>
                      <a:pt x="1" y="1"/>
                    </a:moveTo>
                    <a:lnTo>
                      <a:pt x="1" y="139"/>
                    </a:lnTo>
                    <a:cubicBezTo>
                      <a:pt x="1003" y="1141"/>
                      <a:pt x="2178" y="1867"/>
                      <a:pt x="3181" y="2869"/>
                    </a:cubicBezTo>
                    <a:lnTo>
                      <a:pt x="3181" y="2005"/>
                    </a:lnTo>
                    <a:cubicBezTo>
                      <a:pt x="3042" y="2005"/>
                      <a:pt x="3042" y="2005"/>
                      <a:pt x="3042" y="1867"/>
                    </a:cubicBezTo>
                    <a:cubicBezTo>
                      <a:pt x="2178" y="1141"/>
                      <a:pt x="1003" y="7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8"/>
              <p:cNvSpPr/>
              <p:nvPr/>
            </p:nvSpPr>
            <p:spPr>
              <a:xfrm>
                <a:off x="6955826" y="3083186"/>
                <a:ext cx="18014" cy="31071"/>
              </a:xfrm>
              <a:custGeom>
                <a:avLst/>
                <a:gdLst/>
                <a:ahLst/>
                <a:cxnLst/>
                <a:rect l="l" t="t" r="r" b="b"/>
                <a:pathLst>
                  <a:path w="1003" h="1730" extrusionOk="0">
                    <a:moveTo>
                      <a:pt x="0" y="1"/>
                    </a:moveTo>
                    <a:lnTo>
                      <a:pt x="0" y="1729"/>
                    </a:lnTo>
                    <a:cubicBezTo>
                      <a:pt x="277" y="1280"/>
                      <a:pt x="553" y="1003"/>
                      <a:pt x="1003" y="554"/>
                    </a:cubicBezTo>
                    <a:cubicBezTo>
                      <a:pt x="692" y="416"/>
                      <a:pt x="415" y="13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8"/>
              <p:cNvSpPr/>
              <p:nvPr/>
            </p:nvSpPr>
            <p:spPr>
              <a:xfrm>
                <a:off x="6958304" y="3054647"/>
                <a:ext cx="33531" cy="31053"/>
              </a:xfrm>
              <a:custGeom>
                <a:avLst/>
                <a:gdLst/>
                <a:ahLst/>
                <a:cxnLst/>
                <a:rect l="l" t="t" r="r" b="b"/>
                <a:pathLst>
                  <a:path w="1867" h="1729" extrusionOk="0">
                    <a:moveTo>
                      <a:pt x="0" y="0"/>
                    </a:moveTo>
                    <a:lnTo>
                      <a:pt x="0" y="864"/>
                    </a:lnTo>
                    <a:cubicBezTo>
                      <a:pt x="415" y="1141"/>
                      <a:pt x="865" y="1417"/>
                      <a:pt x="1279" y="1728"/>
                    </a:cubicBezTo>
                    <a:lnTo>
                      <a:pt x="1418" y="1728"/>
                    </a:lnTo>
                    <a:cubicBezTo>
                      <a:pt x="1590" y="1590"/>
                      <a:pt x="1729" y="1417"/>
                      <a:pt x="1867" y="1417"/>
                    </a:cubicBezTo>
                    <a:cubicBezTo>
                      <a:pt x="1141" y="1002"/>
                      <a:pt x="554" y="41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8"/>
              <p:cNvSpPr/>
              <p:nvPr/>
            </p:nvSpPr>
            <p:spPr>
              <a:xfrm>
                <a:off x="7045841" y="3225357"/>
                <a:ext cx="57131" cy="75127"/>
              </a:xfrm>
              <a:custGeom>
                <a:avLst/>
                <a:gdLst/>
                <a:ahLst/>
                <a:cxnLst/>
                <a:rect l="l" t="t" r="r" b="b"/>
                <a:pathLst>
                  <a:path w="3181" h="4183" extrusionOk="0">
                    <a:moveTo>
                      <a:pt x="173" y="0"/>
                    </a:moveTo>
                    <a:lnTo>
                      <a:pt x="173" y="139"/>
                    </a:lnTo>
                    <a:lnTo>
                      <a:pt x="0" y="1003"/>
                    </a:lnTo>
                    <a:cubicBezTo>
                      <a:pt x="864" y="2005"/>
                      <a:pt x="1901" y="3146"/>
                      <a:pt x="2904" y="4183"/>
                    </a:cubicBezTo>
                    <a:cubicBezTo>
                      <a:pt x="3042" y="3872"/>
                      <a:pt x="3042" y="3457"/>
                      <a:pt x="3180" y="3146"/>
                    </a:cubicBezTo>
                    <a:cubicBezTo>
                      <a:pt x="2593" y="2593"/>
                      <a:pt x="1901" y="2005"/>
                      <a:pt x="1452" y="1418"/>
                    </a:cubicBezTo>
                    <a:cubicBezTo>
                      <a:pt x="1037" y="1003"/>
                      <a:pt x="588" y="553"/>
                      <a:pt x="1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8"/>
              <p:cNvSpPr/>
              <p:nvPr/>
            </p:nvSpPr>
            <p:spPr>
              <a:xfrm>
                <a:off x="6945265" y="3178805"/>
                <a:ext cx="4993" cy="56502"/>
              </a:xfrm>
              <a:custGeom>
                <a:avLst/>
                <a:gdLst/>
                <a:ahLst/>
                <a:cxnLst/>
                <a:rect l="l" t="t" r="r" b="b"/>
                <a:pathLst>
                  <a:path w="278" h="3146" extrusionOk="0">
                    <a:moveTo>
                      <a:pt x="277" y="1"/>
                    </a:moveTo>
                    <a:cubicBezTo>
                      <a:pt x="277" y="726"/>
                      <a:pt x="139" y="1417"/>
                      <a:pt x="139" y="2143"/>
                    </a:cubicBezTo>
                    <a:lnTo>
                      <a:pt x="139" y="2592"/>
                    </a:lnTo>
                    <a:lnTo>
                      <a:pt x="1" y="3007"/>
                    </a:lnTo>
                    <a:cubicBezTo>
                      <a:pt x="139" y="3007"/>
                      <a:pt x="139" y="3145"/>
                      <a:pt x="139" y="3145"/>
                    </a:cubicBezTo>
                    <a:cubicBezTo>
                      <a:pt x="277" y="2143"/>
                      <a:pt x="277" y="1141"/>
                      <a:pt x="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8"/>
              <p:cNvSpPr/>
              <p:nvPr/>
            </p:nvSpPr>
            <p:spPr>
              <a:xfrm>
                <a:off x="6942787" y="3300466"/>
                <a:ext cx="2496" cy="20510"/>
              </a:xfrm>
              <a:custGeom>
                <a:avLst/>
                <a:gdLst/>
                <a:ahLst/>
                <a:cxnLst/>
                <a:rect l="l" t="t" r="r" b="b"/>
                <a:pathLst>
                  <a:path w="139" h="1142" extrusionOk="0">
                    <a:moveTo>
                      <a:pt x="0" y="1"/>
                    </a:moveTo>
                    <a:lnTo>
                      <a:pt x="0" y="865"/>
                    </a:lnTo>
                    <a:cubicBezTo>
                      <a:pt x="0" y="1003"/>
                      <a:pt x="139" y="1141"/>
                      <a:pt x="139" y="1141"/>
                    </a:cubicBezTo>
                    <a:lnTo>
                      <a:pt x="139" y="692"/>
                    </a:lnTo>
                    <a:lnTo>
                      <a:pt x="139" y="277"/>
                    </a:lnTo>
                    <a:cubicBezTo>
                      <a:pt x="139" y="139"/>
                      <a:pt x="139" y="139"/>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8"/>
              <p:cNvSpPr/>
              <p:nvPr/>
            </p:nvSpPr>
            <p:spPr>
              <a:xfrm>
                <a:off x="6477192" y="3018009"/>
                <a:ext cx="465613" cy="338977"/>
              </a:xfrm>
              <a:custGeom>
                <a:avLst/>
                <a:gdLst/>
                <a:ahLst/>
                <a:cxnLst/>
                <a:rect l="l" t="t" r="r" b="b"/>
                <a:pathLst>
                  <a:path w="25925" h="18874" extrusionOk="0">
                    <a:moveTo>
                      <a:pt x="25924" y="1"/>
                    </a:moveTo>
                    <a:lnTo>
                      <a:pt x="25924" y="1"/>
                    </a:lnTo>
                    <a:cubicBezTo>
                      <a:pt x="25786" y="173"/>
                      <a:pt x="25475" y="450"/>
                      <a:pt x="25198" y="588"/>
                    </a:cubicBezTo>
                    <a:cubicBezTo>
                      <a:pt x="24611" y="865"/>
                      <a:pt x="23885" y="1038"/>
                      <a:pt x="23332" y="1314"/>
                    </a:cubicBezTo>
                    <a:lnTo>
                      <a:pt x="22744" y="1591"/>
                    </a:lnTo>
                    <a:cubicBezTo>
                      <a:pt x="22157" y="1729"/>
                      <a:pt x="21604" y="2040"/>
                      <a:pt x="21016" y="2178"/>
                    </a:cubicBezTo>
                    <a:cubicBezTo>
                      <a:pt x="20014" y="2593"/>
                      <a:pt x="19150" y="2904"/>
                      <a:pt x="18285" y="3181"/>
                    </a:cubicBezTo>
                    <a:cubicBezTo>
                      <a:pt x="17283" y="3457"/>
                      <a:pt x="16419" y="3630"/>
                      <a:pt x="15555" y="3768"/>
                    </a:cubicBezTo>
                    <a:cubicBezTo>
                      <a:pt x="14691" y="3907"/>
                      <a:pt x="13827" y="4045"/>
                      <a:pt x="12962" y="4183"/>
                    </a:cubicBezTo>
                    <a:lnTo>
                      <a:pt x="11649" y="4183"/>
                    </a:lnTo>
                    <a:cubicBezTo>
                      <a:pt x="10232" y="4183"/>
                      <a:pt x="8780" y="4045"/>
                      <a:pt x="7467" y="3768"/>
                    </a:cubicBezTo>
                    <a:cubicBezTo>
                      <a:pt x="6775" y="3630"/>
                      <a:pt x="5911" y="3457"/>
                      <a:pt x="5047" y="3319"/>
                    </a:cubicBezTo>
                    <a:cubicBezTo>
                      <a:pt x="4321" y="3042"/>
                      <a:pt x="3595" y="2766"/>
                      <a:pt x="2869" y="2317"/>
                    </a:cubicBezTo>
                    <a:cubicBezTo>
                      <a:pt x="2005" y="1902"/>
                      <a:pt x="1003" y="1176"/>
                      <a:pt x="0" y="312"/>
                    </a:cubicBezTo>
                    <a:lnTo>
                      <a:pt x="0" y="7640"/>
                    </a:lnTo>
                    <a:lnTo>
                      <a:pt x="0" y="7778"/>
                    </a:lnTo>
                    <a:lnTo>
                      <a:pt x="0" y="9091"/>
                    </a:lnTo>
                    <a:lnTo>
                      <a:pt x="0" y="11684"/>
                    </a:lnTo>
                    <a:lnTo>
                      <a:pt x="0" y="12963"/>
                    </a:lnTo>
                    <a:cubicBezTo>
                      <a:pt x="0" y="12963"/>
                      <a:pt x="139" y="12963"/>
                      <a:pt x="139" y="13135"/>
                    </a:cubicBezTo>
                    <a:cubicBezTo>
                      <a:pt x="277" y="13412"/>
                      <a:pt x="415" y="13688"/>
                      <a:pt x="554" y="13827"/>
                    </a:cubicBezTo>
                    <a:cubicBezTo>
                      <a:pt x="1141" y="14553"/>
                      <a:pt x="1590" y="15140"/>
                      <a:pt x="2144" y="15728"/>
                    </a:cubicBezTo>
                    <a:cubicBezTo>
                      <a:pt x="2869" y="16281"/>
                      <a:pt x="3734" y="16868"/>
                      <a:pt x="4598" y="17283"/>
                    </a:cubicBezTo>
                    <a:cubicBezTo>
                      <a:pt x="5600" y="17733"/>
                      <a:pt x="6914" y="18147"/>
                      <a:pt x="8192" y="18458"/>
                    </a:cubicBezTo>
                    <a:cubicBezTo>
                      <a:pt x="9644" y="18735"/>
                      <a:pt x="11096" y="18873"/>
                      <a:pt x="12513" y="18873"/>
                    </a:cubicBezTo>
                    <a:lnTo>
                      <a:pt x="14103" y="18873"/>
                    </a:lnTo>
                    <a:cubicBezTo>
                      <a:pt x="15417" y="18735"/>
                      <a:pt x="16557" y="18597"/>
                      <a:pt x="17836" y="18320"/>
                    </a:cubicBezTo>
                    <a:cubicBezTo>
                      <a:pt x="18873" y="18147"/>
                      <a:pt x="20014" y="17871"/>
                      <a:pt x="21154" y="17456"/>
                    </a:cubicBezTo>
                    <a:cubicBezTo>
                      <a:pt x="22157" y="17145"/>
                      <a:pt x="23194" y="16730"/>
                      <a:pt x="24196" y="16143"/>
                    </a:cubicBezTo>
                    <a:cubicBezTo>
                      <a:pt x="24473" y="15866"/>
                      <a:pt x="24749" y="15728"/>
                      <a:pt x="24922" y="15555"/>
                    </a:cubicBezTo>
                    <a:cubicBezTo>
                      <a:pt x="24922" y="15417"/>
                      <a:pt x="25060" y="15417"/>
                      <a:pt x="25060" y="15417"/>
                    </a:cubicBezTo>
                    <a:cubicBezTo>
                      <a:pt x="25060" y="14414"/>
                      <a:pt x="25198" y="13274"/>
                      <a:pt x="25198" y="12271"/>
                    </a:cubicBezTo>
                    <a:cubicBezTo>
                      <a:pt x="25337" y="10820"/>
                      <a:pt x="25337" y="9368"/>
                      <a:pt x="25475" y="8089"/>
                    </a:cubicBezTo>
                    <a:lnTo>
                      <a:pt x="25613" y="6361"/>
                    </a:lnTo>
                    <a:cubicBezTo>
                      <a:pt x="25786" y="4494"/>
                      <a:pt x="25924" y="2317"/>
                      <a:pt x="259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8"/>
              <p:cNvSpPr/>
              <p:nvPr/>
            </p:nvSpPr>
            <p:spPr>
              <a:xfrm>
                <a:off x="6484645" y="2935447"/>
                <a:ext cx="460638" cy="85687"/>
              </a:xfrm>
              <a:custGeom>
                <a:avLst/>
                <a:gdLst/>
                <a:ahLst/>
                <a:cxnLst/>
                <a:rect l="l" t="t" r="r" b="b"/>
                <a:pathLst>
                  <a:path w="25648" h="4771" extrusionOk="0">
                    <a:moveTo>
                      <a:pt x="139" y="1"/>
                    </a:moveTo>
                    <a:cubicBezTo>
                      <a:pt x="139" y="277"/>
                      <a:pt x="139" y="588"/>
                      <a:pt x="0" y="865"/>
                    </a:cubicBezTo>
                    <a:lnTo>
                      <a:pt x="0" y="1003"/>
                    </a:lnTo>
                    <a:lnTo>
                      <a:pt x="139" y="1003"/>
                    </a:lnTo>
                    <a:cubicBezTo>
                      <a:pt x="311" y="1314"/>
                      <a:pt x="588" y="1452"/>
                      <a:pt x="726" y="1729"/>
                    </a:cubicBezTo>
                    <a:lnTo>
                      <a:pt x="864" y="1729"/>
                    </a:lnTo>
                    <a:cubicBezTo>
                      <a:pt x="1452" y="2316"/>
                      <a:pt x="2178" y="2731"/>
                      <a:pt x="3042" y="3181"/>
                    </a:cubicBezTo>
                    <a:cubicBezTo>
                      <a:pt x="4044" y="3734"/>
                      <a:pt x="5047" y="4045"/>
                      <a:pt x="6360" y="4321"/>
                    </a:cubicBezTo>
                    <a:cubicBezTo>
                      <a:pt x="7639" y="4598"/>
                      <a:pt x="8953" y="4770"/>
                      <a:pt x="10370" y="4770"/>
                    </a:cubicBezTo>
                    <a:lnTo>
                      <a:pt x="12098" y="4770"/>
                    </a:lnTo>
                    <a:lnTo>
                      <a:pt x="11960" y="4598"/>
                    </a:lnTo>
                    <a:cubicBezTo>
                      <a:pt x="13550" y="4598"/>
                      <a:pt x="15278" y="4321"/>
                      <a:pt x="17006" y="3906"/>
                    </a:cubicBezTo>
                    <a:cubicBezTo>
                      <a:pt x="17870" y="3734"/>
                      <a:pt x="18735" y="3595"/>
                      <a:pt x="19599" y="3319"/>
                    </a:cubicBezTo>
                    <a:cubicBezTo>
                      <a:pt x="20601" y="3042"/>
                      <a:pt x="21603" y="2731"/>
                      <a:pt x="22329" y="2455"/>
                    </a:cubicBezTo>
                    <a:cubicBezTo>
                      <a:pt x="23781" y="2005"/>
                      <a:pt x="24645" y="1591"/>
                      <a:pt x="25509" y="1003"/>
                    </a:cubicBezTo>
                    <a:lnTo>
                      <a:pt x="25648" y="1003"/>
                    </a:lnTo>
                    <a:lnTo>
                      <a:pt x="25648" y="588"/>
                    </a:lnTo>
                    <a:cubicBezTo>
                      <a:pt x="25509" y="450"/>
                      <a:pt x="25509" y="139"/>
                      <a:pt x="25648" y="1"/>
                    </a:cubicBezTo>
                    <a:cubicBezTo>
                      <a:pt x="25509" y="1"/>
                      <a:pt x="25509" y="1"/>
                      <a:pt x="25371" y="139"/>
                    </a:cubicBezTo>
                    <a:cubicBezTo>
                      <a:pt x="25198" y="139"/>
                      <a:pt x="25060" y="277"/>
                      <a:pt x="24783" y="277"/>
                    </a:cubicBezTo>
                    <a:lnTo>
                      <a:pt x="24645" y="450"/>
                    </a:lnTo>
                    <a:cubicBezTo>
                      <a:pt x="24507" y="450"/>
                      <a:pt x="24196" y="588"/>
                      <a:pt x="24058" y="726"/>
                    </a:cubicBezTo>
                    <a:cubicBezTo>
                      <a:pt x="23781" y="865"/>
                      <a:pt x="23470" y="865"/>
                      <a:pt x="23332" y="1003"/>
                    </a:cubicBezTo>
                    <a:cubicBezTo>
                      <a:pt x="22329" y="1452"/>
                      <a:pt x="21327" y="1867"/>
                      <a:pt x="20325" y="2178"/>
                    </a:cubicBezTo>
                    <a:cubicBezTo>
                      <a:pt x="19149" y="2455"/>
                      <a:pt x="18147" y="2731"/>
                      <a:pt x="17145" y="2869"/>
                    </a:cubicBezTo>
                    <a:cubicBezTo>
                      <a:pt x="16004" y="3042"/>
                      <a:pt x="15002" y="3181"/>
                      <a:pt x="14137" y="3181"/>
                    </a:cubicBezTo>
                    <a:lnTo>
                      <a:pt x="13965" y="3181"/>
                    </a:lnTo>
                    <a:cubicBezTo>
                      <a:pt x="13550" y="3181"/>
                      <a:pt x="13100" y="3181"/>
                      <a:pt x="12547" y="3042"/>
                    </a:cubicBezTo>
                    <a:lnTo>
                      <a:pt x="10508" y="3042"/>
                    </a:lnTo>
                    <a:cubicBezTo>
                      <a:pt x="8953" y="2869"/>
                      <a:pt x="7639" y="2731"/>
                      <a:pt x="6499" y="2455"/>
                    </a:cubicBezTo>
                    <a:cubicBezTo>
                      <a:pt x="5634" y="2316"/>
                      <a:pt x="4044" y="2005"/>
                      <a:pt x="2731" y="1452"/>
                    </a:cubicBezTo>
                    <a:cubicBezTo>
                      <a:pt x="1590" y="1003"/>
                      <a:pt x="864" y="588"/>
                      <a:pt x="1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8"/>
              <p:cNvSpPr/>
              <p:nvPr/>
            </p:nvSpPr>
            <p:spPr>
              <a:xfrm>
                <a:off x="6528719" y="3390481"/>
                <a:ext cx="385529" cy="106844"/>
              </a:xfrm>
              <a:custGeom>
                <a:avLst/>
                <a:gdLst/>
                <a:ahLst/>
                <a:cxnLst/>
                <a:rect l="l" t="t" r="r" b="b"/>
                <a:pathLst>
                  <a:path w="21466" h="5949" extrusionOk="0">
                    <a:moveTo>
                      <a:pt x="21465" y="1"/>
                    </a:moveTo>
                    <a:cubicBezTo>
                      <a:pt x="21327" y="1"/>
                      <a:pt x="21327" y="174"/>
                      <a:pt x="21189" y="174"/>
                    </a:cubicBezTo>
                    <a:cubicBezTo>
                      <a:pt x="20739" y="450"/>
                      <a:pt x="20325" y="588"/>
                      <a:pt x="19737" y="865"/>
                    </a:cubicBezTo>
                    <a:cubicBezTo>
                      <a:pt x="18735" y="1314"/>
                      <a:pt x="17732" y="1729"/>
                      <a:pt x="16557" y="2040"/>
                    </a:cubicBezTo>
                    <a:cubicBezTo>
                      <a:pt x="14414" y="2593"/>
                      <a:pt x="12236" y="2904"/>
                      <a:pt x="10093" y="2904"/>
                    </a:cubicBezTo>
                    <a:lnTo>
                      <a:pt x="9782" y="2904"/>
                    </a:lnTo>
                    <a:cubicBezTo>
                      <a:pt x="8503" y="2904"/>
                      <a:pt x="7190" y="2766"/>
                      <a:pt x="6049" y="2593"/>
                    </a:cubicBezTo>
                    <a:cubicBezTo>
                      <a:pt x="4598" y="2317"/>
                      <a:pt x="3457" y="1902"/>
                      <a:pt x="2455" y="1452"/>
                    </a:cubicBezTo>
                    <a:cubicBezTo>
                      <a:pt x="1729" y="1176"/>
                      <a:pt x="1141" y="865"/>
                      <a:pt x="588" y="450"/>
                    </a:cubicBezTo>
                    <a:lnTo>
                      <a:pt x="588" y="588"/>
                    </a:lnTo>
                    <a:cubicBezTo>
                      <a:pt x="277" y="865"/>
                      <a:pt x="139" y="1038"/>
                      <a:pt x="0" y="1314"/>
                    </a:cubicBezTo>
                    <a:lnTo>
                      <a:pt x="0" y="1591"/>
                    </a:lnTo>
                    <a:lnTo>
                      <a:pt x="0" y="1729"/>
                    </a:lnTo>
                    <a:lnTo>
                      <a:pt x="0" y="1902"/>
                    </a:lnTo>
                    <a:lnTo>
                      <a:pt x="450" y="2317"/>
                    </a:lnTo>
                    <a:cubicBezTo>
                      <a:pt x="865" y="2593"/>
                      <a:pt x="1452" y="3042"/>
                      <a:pt x="2005" y="3319"/>
                    </a:cubicBezTo>
                    <a:cubicBezTo>
                      <a:pt x="4321" y="4321"/>
                      <a:pt x="6775" y="4909"/>
                      <a:pt x="9368" y="5497"/>
                    </a:cubicBezTo>
                    <a:cubicBezTo>
                      <a:pt x="10892" y="5722"/>
                      <a:pt x="12416" y="5948"/>
                      <a:pt x="14034" y="5948"/>
                    </a:cubicBezTo>
                    <a:cubicBezTo>
                      <a:pt x="14397" y="5948"/>
                      <a:pt x="14766" y="5937"/>
                      <a:pt x="15140" y="5911"/>
                    </a:cubicBezTo>
                    <a:cubicBezTo>
                      <a:pt x="16004" y="5911"/>
                      <a:pt x="16868" y="5773"/>
                      <a:pt x="17732" y="5497"/>
                    </a:cubicBezTo>
                    <a:cubicBezTo>
                      <a:pt x="18147" y="5185"/>
                      <a:pt x="18735" y="5047"/>
                      <a:pt x="19149" y="4771"/>
                    </a:cubicBezTo>
                    <a:cubicBezTo>
                      <a:pt x="19599" y="4494"/>
                      <a:pt x="19875" y="4183"/>
                      <a:pt x="20152" y="3768"/>
                    </a:cubicBezTo>
                    <a:cubicBezTo>
                      <a:pt x="20463" y="3457"/>
                      <a:pt x="20739" y="3181"/>
                      <a:pt x="20878" y="2766"/>
                    </a:cubicBezTo>
                    <a:cubicBezTo>
                      <a:pt x="21016" y="2317"/>
                      <a:pt x="21327" y="1729"/>
                      <a:pt x="21327" y="1314"/>
                    </a:cubicBezTo>
                    <a:cubicBezTo>
                      <a:pt x="21465" y="865"/>
                      <a:pt x="21465" y="450"/>
                      <a:pt x="214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8"/>
              <p:cNvSpPr/>
              <p:nvPr/>
            </p:nvSpPr>
            <p:spPr>
              <a:xfrm>
                <a:off x="6479670" y="3356968"/>
                <a:ext cx="445121" cy="160796"/>
              </a:xfrm>
              <a:custGeom>
                <a:avLst/>
                <a:gdLst/>
                <a:ahLst/>
                <a:cxnLst/>
                <a:rect l="l" t="t" r="r" b="b"/>
                <a:pathLst>
                  <a:path w="24784" h="8953" extrusionOk="0">
                    <a:moveTo>
                      <a:pt x="416" y="0"/>
                    </a:moveTo>
                    <a:cubicBezTo>
                      <a:pt x="277" y="0"/>
                      <a:pt x="139" y="138"/>
                      <a:pt x="139" y="450"/>
                    </a:cubicBezTo>
                    <a:lnTo>
                      <a:pt x="1" y="450"/>
                    </a:lnTo>
                    <a:cubicBezTo>
                      <a:pt x="1" y="588"/>
                      <a:pt x="139" y="726"/>
                      <a:pt x="139" y="864"/>
                    </a:cubicBezTo>
                    <a:lnTo>
                      <a:pt x="139" y="1003"/>
                    </a:lnTo>
                    <a:cubicBezTo>
                      <a:pt x="139" y="1314"/>
                      <a:pt x="139" y="1590"/>
                      <a:pt x="277" y="1867"/>
                    </a:cubicBezTo>
                    <a:lnTo>
                      <a:pt x="277" y="2040"/>
                    </a:lnTo>
                    <a:cubicBezTo>
                      <a:pt x="1003" y="2904"/>
                      <a:pt x="1867" y="3906"/>
                      <a:pt x="2870" y="4770"/>
                    </a:cubicBezTo>
                    <a:cubicBezTo>
                      <a:pt x="3872" y="5634"/>
                      <a:pt x="5186" y="6498"/>
                      <a:pt x="6637" y="7224"/>
                    </a:cubicBezTo>
                    <a:cubicBezTo>
                      <a:pt x="8054" y="7916"/>
                      <a:pt x="9506" y="8365"/>
                      <a:pt x="11234" y="8641"/>
                    </a:cubicBezTo>
                    <a:cubicBezTo>
                      <a:pt x="12237" y="8780"/>
                      <a:pt x="13239" y="8953"/>
                      <a:pt x="14242" y="8953"/>
                    </a:cubicBezTo>
                    <a:cubicBezTo>
                      <a:pt x="14829" y="8953"/>
                      <a:pt x="15279" y="8953"/>
                      <a:pt x="15693" y="8780"/>
                    </a:cubicBezTo>
                    <a:cubicBezTo>
                      <a:pt x="17007" y="8780"/>
                      <a:pt x="18286" y="8503"/>
                      <a:pt x="19426" y="8088"/>
                    </a:cubicBezTo>
                    <a:cubicBezTo>
                      <a:pt x="20290" y="7777"/>
                      <a:pt x="21016" y="7363"/>
                      <a:pt x="21742" y="6775"/>
                    </a:cubicBezTo>
                    <a:cubicBezTo>
                      <a:pt x="22606" y="6360"/>
                      <a:pt x="23194" y="5773"/>
                      <a:pt x="23747" y="5047"/>
                    </a:cubicBezTo>
                    <a:cubicBezTo>
                      <a:pt x="24196" y="4632"/>
                      <a:pt x="24473" y="4183"/>
                      <a:pt x="24784" y="3768"/>
                    </a:cubicBezTo>
                    <a:lnTo>
                      <a:pt x="24784" y="1590"/>
                    </a:lnTo>
                    <a:cubicBezTo>
                      <a:pt x="24611" y="1590"/>
                      <a:pt x="24335" y="1728"/>
                      <a:pt x="24196" y="1867"/>
                    </a:cubicBezTo>
                    <a:cubicBezTo>
                      <a:pt x="24196" y="2316"/>
                      <a:pt x="24196" y="2731"/>
                      <a:pt x="24058" y="3180"/>
                    </a:cubicBezTo>
                    <a:cubicBezTo>
                      <a:pt x="24058" y="3595"/>
                      <a:pt x="23747" y="4183"/>
                      <a:pt x="23609" y="4632"/>
                    </a:cubicBezTo>
                    <a:cubicBezTo>
                      <a:pt x="23470" y="5047"/>
                      <a:pt x="23194" y="5323"/>
                      <a:pt x="22883" y="5634"/>
                    </a:cubicBezTo>
                    <a:cubicBezTo>
                      <a:pt x="22606" y="6049"/>
                      <a:pt x="22330" y="6360"/>
                      <a:pt x="21880" y="6637"/>
                    </a:cubicBezTo>
                    <a:cubicBezTo>
                      <a:pt x="21466" y="6913"/>
                      <a:pt x="20878" y="7051"/>
                      <a:pt x="20463" y="7363"/>
                    </a:cubicBezTo>
                    <a:cubicBezTo>
                      <a:pt x="19599" y="7639"/>
                      <a:pt x="18735" y="7777"/>
                      <a:pt x="17871" y="7777"/>
                    </a:cubicBezTo>
                    <a:cubicBezTo>
                      <a:pt x="17497" y="7803"/>
                      <a:pt x="17128" y="7814"/>
                      <a:pt x="16765" y="7814"/>
                    </a:cubicBezTo>
                    <a:cubicBezTo>
                      <a:pt x="15147" y="7814"/>
                      <a:pt x="13623" y="7588"/>
                      <a:pt x="12099" y="7363"/>
                    </a:cubicBezTo>
                    <a:cubicBezTo>
                      <a:pt x="9506" y="6775"/>
                      <a:pt x="7052" y="6187"/>
                      <a:pt x="4736" y="5185"/>
                    </a:cubicBezTo>
                    <a:cubicBezTo>
                      <a:pt x="4183" y="4908"/>
                      <a:pt x="3596" y="4459"/>
                      <a:pt x="3181" y="4183"/>
                    </a:cubicBezTo>
                    <a:lnTo>
                      <a:pt x="2731" y="3768"/>
                    </a:lnTo>
                    <a:lnTo>
                      <a:pt x="2731" y="3595"/>
                    </a:lnTo>
                    <a:lnTo>
                      <a:pt x="2731" y="3457"/>
                    </a:lnTo>
                    <a:lnTo>
                      <a:pt x="2731" y="3180"/>
                    </a:lnTo>
                    <a:cubicBezTo>
                      <a:pt x="2870" y="2904"/>
                      <a:pt x="3008" y="2731"/>
                      <a:pt x="3319" y="2454"/>
                    </a:cubicBezTo>
                    <a:lnTo>
                      <a:pt x="3319" y="2316"/>
                    </a:lnTo>
                    <a:cubicBezTo>
                      <a:pt x="2870" y="2040"/>
                      <a:pt x="2317" y="1728"/>
                      <a:pt x="1867" y="1314"/>
                    </a:cubicBezTo>
                    <a:cubicBezTo>
                      <a:pt x="1452" y="864"/>
                      <a:pt x="865" y="450"/>
                      <a:pt x="4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8"/>
              <p:cNvSpPr/>
              <p:nvPr/>
            </p:nvSpPr>
            <p:spPr>
              <a:xfrm>
                <a:off x="6940309" y="3372486"/>
                <a:ext cx="2496" cy="2496"/>
              </a:xfrm>
              <a:custGeom>
                <a:avLst/>
                <a:gdLst/>
                <a:ahLst/>
                <a:cxnLst/>
                <a:rect l="l" t="t" r="r" b="b"/>
                <a:pathLst>
                  <a:path w="139" h="139" extrusionOk="0">
                    <a:moveTo>
                      <a:pt x="0" y="0"/>
                    </a:moveTo>
                    <a:lnTo>
                      <a:pt x="0" y="139"/>
                    </a:lnTo>
                    <a:cubicBezTo>
                      <a:pt x="0" y="0"/>
                      <a:pt x="0" y="0"/>
                      <a:pt x="1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8"/>
              <p:cNvSpPr/>
              <p:nvPr/>
            </p:nvSpPr>
            <p:spPr>
              <a:xfrm>
                <a:off x="6942787" y="3336476"/>
                <a:ext cx="2496" cy="7471"/>
              </a:xfrm>
              <a:custGeom>
                <a:avLst/>
                <a:gdLst/>
                <a:ahLst/>
                <a:cxnLst/>
                <a:rect l="l" t="t" r="r" b="b"/>
                <a:pathLst>
                  <a:path w="139" h="416" extrusionOk="0">
                    <a:moveTo>
                      <a:pt x="0" y="1"/>
                    </a:moveTo>
                    <a:lnTo>
                      <a:pt x="0" y="415"/>
                    </a:lnTo>
                    <a:cubicBezTo>
                      <a:pt x="0" y="277"/>
                      <a:pt x="139" y="277"/>
                      <a:pt x="139" y="139"/>
                    </a:cubicBezTo>
                    <a:cubicBezTo>
                      <a:pt x="0" y="139"/>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8"/>
              <p:cNvSpPr/>
              <p:nvPr/>
            </p:nvSpPr>
            <p:spPr>
              <a:xfrm>
                <a:off x="6942787" y="3269431"/>
                <a:ext cx="4975" cy="20510"/>
              </a:xfrm>
              <a:custGeom>
                <a:avLst/>
                <a:gdLst/>
                <a:ahLst/>
                <a:cxnLst/>
                <a:rect l="l" t="t" r="r" b="b"/>
                <a:pathLst>
                  <a:path w="277" h="1142" extrusionOk="0">
                    <a:moveTo>
                      <a:pt x="139" y="0"/>
                    </a:moveTo>
                    <a:cubicBezTo>
                      <a:pt x="139" y="277"/>
                      <a:pt x="139" y="554"/>
                      <a:pt x="0" y="865"/>
                    </a:cubicBezTo>
                    <a:cubicBezTo>
                      <a:pt x="139" y="865"/>
                      <a:pt x="139" y="1003"/>
                      <a:pt x="277" y="1141"/>
                    </a:cubicBezTo>
                    <a:lnTo>
                      <a:pt x="277" y="277"/>
                    </a:lnTo>
                    <a:cubicBezTo>
                      <a:pt x="277" y="139"/>
                      <a:pt x="139" y="0"/>
                      <a:pt x="1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8"/>
              <p:cNvSpPr/>
              <p:nvPr/>
            </p:nvSpPr>
            <p:spPr>
              <a:xfrm>
                <a:off x="6714946" y="2552414"/>
                <a:ext cx="36028" cy="152732"/>
              </a:xfrm>
              <a:custGeom>
                <a:avLst/>
                <a:gdLst/>
                <a:ahLst/>
                <a:cxnLst/>
                <a:rect l="l" t="t" r="r" b="b"/>
                <a:pathLst>
                  <a:path w="2006" h="8504" extrusionOk="0">
                    <a:moveTo>
                      <a:pt x="1003" y="1"/>
                    </a:moveTo>
                    <a:cubicBezTo>
                      <a:pt x="1003" y="1"/>
                      <a:pt x="1003" y="174"/>
                      <a:pt x="865" y="174"/>
                    </a:cubicBezTo>
                    <a:cubicBezTo>
                      <a:pt x="727" y="174"/>
                      <a:pt x="727" y="312"/>
                      <a:pt x="727" y="450"/>
                    </a:cubicBezTo>
                    <a:cubicBezTo>
                      <a:pt x="589" y="727"/>
                      <a:pt x="589" y="1038"/>
                      <a:pt x="589" y="1314"/>
                    </a:cubicBezTo>
                    <a:cubicBezTo>
                      <a:pt x="589" y="1591"/>
                      <a:pt x="727" y="1902"/>
                      <a:pt x="727" y="2179"/>
                    </a:cubicBezTo>
                    <a:cubicBezTo>
                      <a:pt x="865" y="2766"/>
                      <a:pt x="1142" y="3181"/>
                      <a:pt x="1142" y="3769"/>
                    </a:cubicBezTo>
                    <a:cubicBezTo>
                      <a:pt x="1142" y="4183"/>
                      <a:pt x="1142" y="4494"/>
                      <a:pt x="1003" y="4771"/>
                    </a:cubicBezTo>
                    <a:cubicBezTo>
                      <a:pt x="1003" y="5358"/>
                      <a:pt x="865" y="5912"/>
                      <a:pt x="727" y="6361"/>
                    </a:cubicBezTo>
                    <a:cubicBezTo>
                      <a:pt x="589" y="6914"/>
                      <a:pt x="450" y="7502"/>
                      <a:pt x="139" y="7951"/>
                    </a:cubicBezTo>
                    <a:cubicBezTo>
                      <a:pt x="1" y="8227"/>
                      <a:pt x="277" y="8366"/>
                      <a:pt x="450" y="8504"/>
                    </a:cubicBezTo>
                    <a:lnTo>
                      <a:pt x="727" y="8504"/>
                    </a:lnTo>
                    <a:cubicBezTo>
                      <a:pt x="865" y="8366"/>
                      <a:pt x="1003" y="8366"/>
                      <a:pt x="1003" y="8227"/>
                    </a:cubicBezTo>
                    <a:cubicBezTo>
                      <a:pt x="1142" y="7640"/>
                      <a:pt x="1453" y="7225"/>
                      <a:pt x="1591" y="6637"/>
                    </a:cubicBezTo>
                    <a:cubicBezTo>
                      <a:pt x="1729" y="5912"/>
                      <a:pt x="1867" y="5358"/>
                      <a:pt x="2006" y="4771"/>
                    </a:cubicBezTo>
                    <a:lnTo>
                      <a:pt x="2006" y="3907"/>
                    </a:lnTo>
                    <a:cubicBezTo>
                      <a:pt x="2006" y="3630"/>
                      <a:pt x="2006" y="3319"/>
                      <a:pt x="1867" y="3043"/>
                    </a:cubicBezTo>
                    <a:cubicBezTo>
                      <a:pt x="1867" y="2766"/>
                      <a:pt x="1729" y="2455"/>
                      <a:pt x="1591" y="2179"/>
                    </a:cubicBezTo>
                    <a:cubicBezTo>
                      <a:pt x="1591" y="1902"/>
                      <a:pt x="1453" y="1591"/>
                      <a:pt x="1453" y="1314"/>
                    </a:cubicBezTo>
                    <a:lnTo>
                      <a:pt x="1453" y="727"/>
                    </a:lnTo>
                    <a:lnTo>
                      <a:pt x="1453" y="589"/>
                    </a:lnTo>
                    <a:cubicBezTo>
                      <a:pt x="1591" y="589"/>
                      <a:pt x="1591" y="450"/>
                      <a:pt x="1453" y="312"/>
                    </a:cubicBezTo>
                    <a:cubicBezTo>
                      <a:pt x="1453" y="174"/>
                      <a:pt x="1314" y="174"/>
                      <a:pt x="1142" y="174"/>
                    </a:cubicBezTo>
                    <a:cubicBezTo>
                      <a:pt x="1142" y="1"/>
                      <a:pt x="1142" y="1"/>
                      <a:pt x="10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8"/>
              <p:cNvSpPr/>
              <p:nvPr/>
            </p:nvSpPr>
            <p:spPr>
              <a:xfrm>
                <a:off x="6459196" y="2664161"/>
                <a:ext cx="669836" cy="778494"/>
              </a:xfrm>
              <a:custGeom>
                <a:avLst/>
                <a:gdLst/>
                <a:ahLst/>
                <a:cxnLst/>
                <a:rect l="l" t="t" r="r" b="b"/>
                <a:pathLst>
                  <a:path w="37296" h="43346" extrusionOk="0">
                    <a:moveTo>
                      <a:pt x="15693" y="9783"/>
                    </a:moveTo>
                    <a:lnTo>
                      <a:pt x="15693" y="10508"/>
                    </a:lnTo>
                    <a:cubicBezTo>
                      <a:pt x="15382" y="10197"/>
                      <a:pt x="15105" y="10059"/>
                      <a:pt x="14967" y="9783"/>
                    </a:cubicBezTo>
                    <a:close/>
                    <a:moveTo>
                      <a:pt x="14241" y="9644"/>
                    </a:moveTo>
                    <a:cubicBezTo>
                      <a:pt x="14379" y="10059"/>
                      <a:pt x="14690" y="10370"/>
                      <a:pt x="14967" y="10647"/>
                    </a:cubicBezTo>
                    <a:lnTo>
                      <a:pt x="15693" y="11373"/>
                    </a:lnTo>
                    <a:lnTo>
                      <a:pt x="14103" y="11373"/>
                    </a:lnTo>
                    <a:cubicBezTo>
                      <a:pt x="14103" y="11373"/>
                      <a:pt x="14103" y="11234"/>
                      <a:pt x="13964" y="11234"/>
                    </a:cubicBezTo>
                    <a:lnTo>
                      <a:pt x="13964" y="11061"/>
                    </a:lnTo>
                    <a:lnTo>
                      <a:pt x="13826" y="11061"/>
                    </a:lnTo>
                    <a:lnTo>
                      <a:pt x="13826" y="10923"/>
                    </a:lnTo>
                    <a:cubicBezTo>
                      <a:pt x="13826" y="10785"/>
                      <a:pt x="13826" y="10508"/>
                      <a:pt x="13964" y="10370"/>
                    </a:cubicBezTo>
                    <a:cubicBezTo>
                      <a:pt x="13964" y="10059"/>
                      <a:pt x="13826" y="9921"/>
                      <a:pt x="13826" y="9644"/>
                    </a:cubicBezTo>
                    <a:close/>
                    <a:moveTo>
                      <a:pt x="12374" y="9644"/>
                    </a:moveTo>
                    <a:cubicBezTo>
                      <a:pt x="12513" y="10059"/>
                      <a:pt x="12651" y="10370"/>
                      <a:pt x="12789" y="10647"/>
                    </a:cubicBezTo>
                    <a:cubicBezTo>
                      <a:pt x="12962" y="10647"/>
                      <a:pt x="12962" y="10647"/>
                      <a:pt x="12962" y="10785"/>
                    </a:cubicBezTo>
                    <a:cubicBezTo>
                      <a:pt x="12962" y="11061"/>
                      <a:pt x="12789" y="11234"/>
                      <a:pt x="12789" y="11511"/>
                    </a:cubicBezTo>
                    <a:cubicBezTo>
                      <a:pt x="12651" y="11373"/>
                      <a:pt x="12513" y="11234"/>
                      <a:pt x="12513" y="11061"/>
                    </a:cubicBezTo>
                    <a:cubicBezTo>
                      <a:pt x="12098" y="10647"/>
                      <a:pt x="11787" y="10197"/>
                      <a:pt x="11510" y="9644"/>
                    </a:cubicBezTo>
                    <a:close/>
                    <a:moveTo>
                      <a:pt x="16557" y="10508"/>
                    </a:moveTo>
                    <a:cubicBezTo>
                      <a:pt x="16833" y="10785"/>
                      <a:pt x="17110" y="11061"/>
                      <a:pt x="17421" y="11511"/>
                    </a:cubicBezTo>
                    <a:cubicBezTo>
                      <a:pt x="17110" y="11511"/>
                      <a:pt x="16833" y="11373"/>
                      <a:pt x="16557" y="11373"/>
                    </a:cubicBezTo>
                    <a:lnTo>
                      <a:pt x="16557" y="10508"/>
                    </a:lnTo>
                    <a:close/>
                    <a:moveTo>
                      <a:pt x="16833" y="9783"/>
                    </a:moveTo>
                    <a:lnTo>
                      <a:pt x="17697" y="9921"/>
                    </a:lnTo>
                    <a:lnTo>
                      <a:pt x="17836" y="9921"/>
                    </a:lnTo>
                    <a:lnTo>
                      <a:pt x="17836" y="10059"/>
                    </a:lnTo>
                    <a:cubicBezTo>
                      <a:pt x="18285" y="10647"/>
                      <a:pt x="18700" y="11234"/>
                      <a:pt x="19149" y="11649"/>
                    </a:cubicBezTo>
                    <a:cubicBezTo>
                      <a:pt x="18838" y="11649"/>
                      <a:pt x="18562" y="11649"/>
                      <a:pt x="18285" y="11511"/>
                    </a:cubicBezTo>
                    <a:cubicBezTo>
                      <a:pt x="17697" y="10923"/>
                      <a:pt x="17283" y="10370"/>
                      <a:pt x="16833" y="9783"/>
                    </a:cubicBezTo>
                    <a:close/>
                    <a:moveTo>
                      <a:pt x="10923" y="9783"/>
                    </a:moveTo>
                    <a:cubicBezTo>
                      <a:pt x="11234" y="10197"/>
                      <a:pt x="11372" y="10647"/>
                      <a:pt x="11649" y="10923"/>
                    </a:cubicBezTo>
                    <a:cubicBezTo>
                      <a:pt x="11787" y="11234"/>
                      <a:pt x="11925" y="11373"/>
                      <a:pt x="12098" y="11649"/>
                    </a:cubicBezTo>
                    <a:cubicBezTo>
                      <a:pt x="11787" y="11649"/>
                      <a:pt x="11649" y="11787"/>
                      <a:pt x="11372" y="11787"/>
                    </a:cubicBezTo>
                    <a:cubicBezTo>
                      <a:pt x="11234" y="11787"/>
                      <a:pt x="11234" y="11649"/>
                      <a:pt x="11234" y="11649"/>
                    </a:cubicBezTo>
                    <a:cubicBezTo>
                      <a:pt x="10784" y="11061"/>
                      <a:pt x="10370" y="10370"/>
                      <a:pt x="9920" y="9921"/>
                    </a:cubicBezTo>
                    <a:cubicBezTo>
                      <a:pt x="10197" y="9783"/>
                      <a:pt x="10508" y="9783"/>
                      <a:pt x="10784" y="9783"/>
                    </a:cubicBezTo>
                    <a:close/>
                    <a:moveTo>
                      <a:pt x="9333" y="9921"/>
                    </a:moveTo>
                    <a:lnTo>
                      <a:pt x="9333" y="10059"/>
                    </a:lnTo>
                    <a:cubicBezTo>
                      <a:pt x="9644" y="10370"/>
                      <a:pt x="9920" y="10785"/>
                      <a:pt x="10197" y="11234"/>
                    </a:cubicBezTo>
                    <a:cubicBezTo>
                      <a:pt x="10370" y="11373"/>
                      <a:pt x="10508" y="11649"/>
                      <a:pt x="10646" y="11926"/>
                    </a:cubicBezTo>
                    <a:cubicBezTo>
                      <a:pt x="10508" y="11926"/>
                      <a:pt x="10197" y="12098"/>
                      <a:pt x="9920" y="12098"/>
                    </a:cubicBezTo>
                    <a:cubicBezTo>
                      <a:pt x="9506" y="11373"/>
                      <a:pt x="9056" y="10785"/>
                      <a:pt x="8641" y="10059"/>
                    </a:cubicBezTo>
                    <a:cubicBezTo>
                      <a:pt x="8918" y="10059"/>
                      <a:pt x="9056" y="9921"/>
                      <a:pt x="9333" y="9921"/>
                    </a:cubicBezTo>
                    <a:close/>
                    <a:moveTo>
                      <a:pt x="19564" y="10059"/>
                    </a:moveTo>
                    <a:cubicBezTo>
                      <a:pt x="19875" y="10785"/>
                      <a:pt x="20290" y="11511"/>
                      <a:pt x="20739" y="12098"/>
                    </a:cubicBezTo>
                    <a:cubicBezTo>
                      <a:pt x="20428" y="12098"/>
                      <a:pt x="20290" y="11926"/>
                      <a:pt x="20013" y="11926"/>
                    </a:cubicBezTo>
                    <a:cubicBezTo>
                      <a:pt x="19875" y="11787"/>
                      <a:pt x="19702" y="11511"/>
                      <a:pt x="19564" y="11373"/>
                    </a:cubicBezTo>
                    <a:cubicBezTo>
                      <a:pt x="19287" y="10923"/>
                      <a:pt x="18838" y="10508"/>
                      <a:pt x="18562" y="10059"/>
                    </a:cubicBezTo>
                    <a:close/>
                    <a:moveTo>
                      <a:pt x="8054" y="10197"/>
                    </a:moveTo>
                    <a:cubicBezTo>
                      <a:pt x="8469" y="10923"/>
                      <a:pt x="8918" y="11649"/>
                      <a:pt x="9333" y="12237"/>
                    </a:cubicBezTo>
                    <a:cubicBezTo>
                      <a:pt x="9056" y="12375"/>
                      <a:pt x="8780" y="12513"/>
                      <a:pt x="8469" y="12513"/>
                    </a:cubicBezTo>
                    <a:cubicBezTo>
                      <a:pt x="8192" y="11787"/>
                      <a:pt x="7777" y="11061"/>
                      <a:pt x="7328" y="10370"/>
                    </a:cubicBezTo>
                    <a:cubicBezTo>
                      <a:pt x="7604" y="10370"/>
                      <a:pt x="7777" y="10197"/>
                      <a:pt x="8054" y="10197"/>
                    </a:cubicBezTo>
                    <a:close/>
                    <a:moveTo>
                      <a:pt x="20566" y="10197"/>
                    </a:moveTo>
                    <a:cubicBezTo>
                      <a:pt x="20739" y="10197"/>
                      <a:pt x="20877" y="10197"/>
                      <a:pt x="21016" y="10370"/>
                    </a:cubicBezTo>
                    <a:cubicBezTo>
                      <a:pt x="21584" y="11206"/>
                      <a:pt x="22120" y="12041"/>
                      <a:pt x="22561" y="13001"/>
                    </a:cubicBezTo>
                    <a:lnTo>
                      <a:pt x="22561" y="13001"/>
                    </a:lnTo>
                    <a:cubicBezTo>
                      <a:pt x="22506" y="12962"/>
                      <a:pt x="22408" y="12962"/>
                      <a:pt x="22295" y="12962"/>
                    </a:cubicBezTo>
                    <a:cubicBezTo>
                      <a:pt x="22156" y="12651"/>
                      <a:pt x="21880" y="12651"/>
                      <a:pt x="21603" y="12513"/>
                    </a:cubicBezTo>
                    <a:cubicBezTo>
                      <a:pt x="21154" y="11649"/>
                      <a:pt x="20739" y="10923"/>
                      <a:pt x="20290" y="10197"/>
                    </a:cubicBezTo>
                    <a:close/>
                    <a:moveTo>
                      <a:pt x="6740" y="10508"/>
                    </a:moveTo>
                    <a:cubicBezTo>
                      <a:pt x="7190" y="11234"/>
                      <a:pt x="7604" y="12098"/>
                      <a:pt x="8054" y="12790"/>
                    </a:cubicBezTo>
                    <a:cubicBezTo>
                      <a:pt x="7916" y="12790"/>
                      <a:pt x="7777" y="12790"/>
                      <a:pt x="7777" y="12962"/>
                    </a:cubicBezTo>
                    <a:cubicBezTo>
                      <a:pt x="7466" y="12962"/>
                      <a:pt x="7190" y="13101"/>
                      <a:pt x="7051" y="13239"/>
                    </a:cubicBezTo>
                    <a:cubicBezTo>
                      <a:pt x="6913" y="13101"/>
                      <a:pt x="6913" y="12962"/>
                      <a:pt x="6740" y="12790"/>
                    </a:cubicBezTo>
                    <a:cubicBezTo>
                      <a:pt x="6464" y="12237"/>
                      <a:pt x="6326" y="11511"/>
                      <a:pt x="6049" y="10785"/>
                    </a:cubicBezTo>
                    <a:cubicBezTo>
                      <a:pt x="6326" y="10647"/>
                      <a:pt x="6602" y="10647"/>
                      <a:pt x="6740" y="10508"/>
                    </a:cubicBezTo>
                    <a:close/>
                    <a:moveTo>
                      <a:pt x="5600" y="10923"/>
                    </a:moveTo>
                    <a:cubicBezTo>
                      <a:pt x="5738" y="11373"/>
                      <a:pt x="5738" y="11787"/>
                      <a:pt x="5876" y="12098"/>
                    </a:cubicBezTo>
                    <a:cubicBezTo>
                      <a:pt x="6049" y="12651"/>
                      <a:pt x="6326" y="13101"/>
                      <a:pt x="6464" y="13516"/>
                    </a:cubicBezTo>
                    <a:cubicBezTo>
                      <a:pt x="6326" y="13654"/>
                      <a:pt x="6049" y="13827"/>
                      <a:pt x="5876" y="13965"/>
                    </a:cubicBezTo>
                    <a:cubicBezTo>
                      <a:pt x="5738" y="13827"/>
                      <a:pt x="5738" y="13654"/>
                      <a:pt x="5600" y="13516"/>
                    </a:cubicBezTo>
                    <a:cubicBezTo>
                      <a:pt x="5323" y="12790"/>
                      <a:pt x="5185" y="12098"/>
                      <a:pt x="4874" y="11234"/>
                    </a:cubicBezTo>
                    <a:cubicBezTo>
                      <a:pt x="5185" y="11234"/>
                      <a:pt x="5323" y="11061"/>
                      <a:pt x="5600" y="10923"/>
                    </a:cubicBezTo>
                    <a:close/>
                    <a:moveTo>
                      <a:pt x="25613" y="12790"/>
                    </a:moveTo>
                    <a:cubicBezTo>
                      <a:pt x="25924" y="13239"/>
                      <a:pt x="26200" y="13516"/>
                      <a:pt x="26477" y="13827"/>
                    </a:cubicBezTo>
                    <a:cubicBezTo>
                      <a:pt x="26477" y="13965"/>
                      <a:pt x="26615" y="14103"/>
                      <a:pt x="26615" y="14241"/>
                    </a:cubicBezTo>
                    <a:cubicBezTo>
                      <a:pt x="26477" y="14241"/>
                      <a:pt x="26477" y="14380"/>
                      <a:pt x="26339" y="14380"/>
                    </a:cubicBezTo>
                    <a:cubicBezTo>
                      <a:pt x="26062" y="13827"/>
                      <a:pt x="25751" y="13377"/>
                      <a:pt x="25475" y="12790"/>
                    </a:cubicBezTo>
                    <a:lnTo>
                      <a:pt x="25475" y="12790"/>
                    </a:lnTo>
                    <a:lnTo>
                      <a:pt x="25613" y="12962"/>
                    </a:lnTo>
                    <a:lnTo>
                      <a:pt x="25613" y="12790"/>
                    </a:lnTo>
                    <a:close/>
                    <a:moveTo>
                      <a:pt x="4459" y="11511"/>
                    </a:moveTo>
                    <a:cubicBezTo>
                      <a:pt x="4597" y="12513"/>
                      <a:pt x="4874" y="13377"/>
                      <a:pt x="5323" y="14241"/>
                    </a:cubicBezTo>
                    <a:cubicBezTo>
                      <a:pt x="5185" y="14380"/>
                      <a:pt x="5012" y="14518"/>
                      <a:pt x="4874" y="14691"/>
                    </a:cubicBezTo>
                    <a:cubicBezTo>
                      <a:pt x="4597" y="14103"/>
                      <a:pt x="4321" y="13654"/>
                      <a:pt x="4148" y="13101"/>
                    </a:cubicBezTo>
                    <a:cubicBezTo>
                      <a:pt x="4010" y="12651"/>
                      <a:pt x="3871" y="12375"/>
                      <a:pt x="3733" y="11926"/>
                    </a:cubicBezTo>
                    <a:cubicBezTo>
                      <a:pt x="3871" y="11787"/>
                      <a:pt x="4148" y="11649"/>
                      <a:pt x="4459" y="11511"/>
                    </a:cubicBezTo>
                    <a:close/>
                    <a:moveTo>
                      <a:pt x="23470" y="11511"/>
                    </a:moveTo>
                    <a:cubicBezTo>
                      <a:pt x="23746" y="11649"/>
                      <a:pt x="24196" y="11926"/>
                      <a:pt x="24472" y="12098"/>
                    </a:cubicBezTo>
                    <a:cubicBezTo>
                      <a:pt x="24610" y="12513"/>
                      <a:pt x="24887" y="12962"/>
                      <a:pt x="25060" y="13377"/>
                    </a:cubicBezTo>
                    <a:cubicBezTo>
                      <a:pt x="25336" y="13827"/>
                      <a:pt x="25613" y="14241"/>
                      <a:pt x="25751" y="14691"/>
                    </a:cubicBezTo>
                    <a:cubicBezTo>
                      <a:pt x="25613" y="14691"/>
                      <a:pt x="25475" y="14829"/>
                      <a:pt x="25336" y="14829"/>
                    </a:cubicBezTo>
                    <a:cubicBezTo>
                      <a:pt x="24610" y="13827"/>
                      <a:pt x="24023" y="12651"/>
                      <a:pt x="23470" y="11511"/>
                    </a:cubicBezTo>
                    <a:close/>
                    <a:moveTo>
                      <a:pt x="2420" y="13101"/>
                    </a:moveTo>
                    <a:cubicBezTo>
                      <a:pt x="2731" y="13827"/>
                      <a:pt x="2869" y="14518"/>
                      <a:pt x="3284" y="15106"/>
                    </a:cubicBezTo>
                    <a:cubicBezTo>
                      <a:pt x="2869" y="14967"/>
                      <a:pt x="2592" y="14691"/>
                      <a:pt x="2281" y="14518"/>
                    </a:cubicBezTo>
                    <a:lnTo>
                      <a:pt x="2143" y="14380"/>
                    </a:lnTo>
                    <a:cubicBezTo>
                      <a:pt x="2143" y="14380"/>
                      <a:pt x="2005" y="14241"/>
                      <a:pt x="1867" y="14241"/>
                    </a:cubicBezTo>
                    <a:cubicBezTo>
                      <a:pt x="2005" y="13965"/>
                      <a:pt x="2005" y="13827"/>
                      <a:pt x="2143" y="13654"/>
                    </a:cubicBezTo>
                    <a:cubicBezTo>
                      <a:pt x="2143" y="13377"/>
                      <a:pt x="2281" y="13239"/>
                      <a:pt x="2420" y="13101"/>
                    </a:cubicBezTo>
                    <a:close/>
                    <a:moveTo>
                      <a:pt x="3146" y="12375"/>
                    </a:moveTo>
                    <a:cubicBezTo>
                      <a:pt x="3595" y="13239"/>
                      <a:pt x="4010" y="14241"/>
                      <a:pt x="4459" y="15106"/>
                    </a:cubicBezTo>
                    <a:cubicBezTo>
                      <a:pt x="4321" y="15244"/>
                      <a:pt x="4148" y="15382"/>
                      <a:pt x="4148" y="15382"/>
                    </a:cubicBezTo>
                    <a:cubicBezTo>
                      <a:pt x="3871" y="15106"/>
                      <a:pt x="3595" y="14691"/>
                      <a:pt x="3457" y="14241"/>
                    </a:cubicBezTo>
                    <a:cubicBezTo>
                      <a:pt x="3284" y="13827"/>
                      <a:pt x="3146" y="13377"/>
                      <a:pt x="3007" y="12790"/>
                    </a:cubicBezTo>
                    <a:cubicBezTo>
                      <a:pt x="2869" y="12790"/>
                      <a:pt x="2869" y="12651"/>
                      <a:pt x="2869" y="12651"/>
                    </a:cubicBezTo>
                    <a:cubicBezTo>
                      <a:pt x="3007" y="12513"/>
                      <a:pt x="3007" y="12375"/>
                      <a:pt x="3146" y="12375"/>
                    </a:cubicBezTo>
                    <a:close/>
                    <a:moveTo>
                      <a:pt x="15693" y="12237"/>
                    </a:moveTo>
                    <a:cubicBezTo>
                      <a:pt x="15693" y="12651"/>
                      <a:pt x="15693" y="12962"/>
                      <a:pt x="15831" y="13377"/>
                    </a:cubicBezTo>
                    <a:cubicBezTo>
                      <a:pt x="15969" y="13654"/>
                      <a:pt x="15969" y="14103"/>
                      <a:pt x="16246" y="14518"/>
                    </a:cubicBezTo>
                    <a:cubicBezTo>
                      <a:pt x="16246" y="14691"/>
                      <a:pt x="16419" y="14829"/>
                      <a:pt x="16557" y="14829"/>
                    </a:cubicBezTo>
                    <a:cubicBezTo>
                      <a:pt x="16695" y="14829"/>
                      <a:pt x="16695" y="14829"/>
                      <a:pt x="16833" y="14691"/>
                    </a:cubicBezTo>
                    <a:cubicBezTo>
                      <a:pt x="16972" y="14691"/>
                      <a:pt x="16972" y="14518"/>
                      <a:pt x="16972" y="14518"/>
                    </a:cubicBezTo>
                    <a:cubicBezTo>
                      <a:pt x="17110" y="14380"/>
                      <a:pt x="17110" y="14241"/>
                      <a:pt x="16972" y="14103"/>
                    </a:cubicBezTo>
                    <a:lnTo>
                      <a:pt x="16972" y="13965"/>
                    </a:lnTo>
                    <a:cubicBezTo>
                      <a:pt x="16833" y="13377"/>
                      <a:pt x="16695" y="12962"/>
                      <a:pt x="16557" y="12237"/>
                    </a:cubicBezTo>
                    <a:lnTo>
                      <a:pt x="16557" y="12237"/>
                    </a:lnTo>
                    <a:cubicBezTo>
                      <a:pt x="17283" y="12375"/>
                      <a:pt x="17974" y="12375"/>
                      <a:pt x="18700" y="12513"/>
                    </a:cubicBezTo>
                    <a:cubicBezTo>
                      <a:pt x="19702" y="12790"/>
                      <a:pt x="20566" y="12962"/>
                      <a:pt x="21292" y="13377"/>
                    </a:cubicBezTo>
                    <a:cubicBezTo>
                      <a:pt x="21880" y="13654"/>
                      <a:pt x="22295" y="13827"/>
                      <a:pt x="22606" y="14103"/>
                    </a:cubicBezTo>
                    <a:cubicBezTo>
                      <a:pt x="22744" y="14380"/>
                      <a:pt x="23020" y="14518"/>
                      <a:pt x="23159" y="14829"/>
                    </a:cubicBezTo>
                    <a:cubicBezTo>
                      <a:pt x="23332" y="14967"/>
                      <a:pt x="23332" y="15106"/>
                      <a:pt x="23470" y="15244"/>
                    </a:cubicBezTo>
                    <a:lnTo>
                      <a:pt x="23470" y="15382"/>
                    </a:lnTo>
                    <a:lnTo>
                      <a:pt x="23470" y="15555"/>
                    </a:lnTo>
                    <a:lnTo>
                      <a:pt x="23470" y="15693"/>
                    </a:lnTo>
                    <a:cubicBezTo>
                      <a:pt x="23332" y="15693"/>
                      <a:pt x="23159" y="15831"/>
                      <a:pt x="23020" y="15831"/>
                    </a:cubicBezTo>
                    <a:cubicBezTo>
                      <a:pt x="21016" y="16557"/>
                      <a:pt x="19011" y="17110"/>
                      <a:pt x="16972" y="17283"/>
                    </a:cubicBezTo>
                    <a:lnTo>
                      <a:pt x="12513" y="17283"/>
                    </a:lnTo>
                    <a:cubicBezTo>
                      <a:pt x="10784" y="17110"/>
                      <a:pt x="9333" y="16972"/>
                      <a:pt x="7916" y="16696"/>
                    </a:cubicBezTo>
                    <a:cubicBezTo>
                      <a:pt x="6740" y="16419"/>
                      <a:pt x="5738" y="16246"/>
                      <a:pt x="4874" y="15970"/>
                    </a:cubicBezTo>
                    <a:cubicBezTo>
                      <a:pt x="5323" y="15555"/>
                      <a:pt x="5738" y="15106"/>
                      <a:pt x="6326" y="14691"/>
                    </a:cubicBezTo>
                    <a:cubicBezTo>
                      <a:pt x="7190" y="14103"/>
                      <a:pt x="7916" y="13654"/>
                      <a:pt x="8918" y="13377"/>
                    </a:cubicBezTo>
                    <a:cubicBezTo>
                      <a:pt x="9920" y="12962"/>
                      <a:pt x="11061" y="12651"/>
                      <a:pt x="12374" y="12513"/>
                    </a:cubicBezTo>
                    <a:lnTo>
                      <a:pt x="12374" y="12513"/>
                    </a:lnTo>
                    <a:lnTo>
                      <a:pt x="12236" y="12962"/>
                    </a:lnTo>
                    <a:lnTo>
                      <a:pt x="12098" y="13101"/>
                    </a:lnTo>
                    <a:cubicBezTo>
                      <a:pt x="11925" y="13516"/>
                      <a:pt x="11787" y="13827"/>
                      <a:pt x="11649" y="14103"/>
                    </a:cubicBezTo>
                    <a:cubicBezTo>
                      <a:pt x="11510" y="14518"/>
                      <a:pt x="11510" y="14967"/>
                      <a:pt x="11510" y="15382"/>
                    </a:cubicBezTo>
                    <a:cubicBezTo>
                      <a:pt x="11372" y="15555"/>
                      <a:pt x="11510" y="15555"/>
                      <a:pt x="11510" y="15693"/>
                    </a:cubicBezTo>
                    <a:cubicBezTo>
                      <a:pt x="11649" y="15831"/>
                      <a:pt x="11787" y="15831"/>
                      <a:pt x="11925" y="15831"/>
                    </a:cubicBezTo>
                    <a:cubicBezTo>
                      <a:pt x="12098" y="15831"/>
                      <a:pt x="12374" y="15693"/>
                      <a:pt x="12374" y="15382"/>
                    </a:cubicBezTo>
                    <a:lnTo>
                      <a:pt x="12374" y="14967"/>
                    </a:lnTo>
                    <a:cubicBezTo>
                      <a:pt x="12513" y="14691"/>
                      <a:pt x="12513" y="14241"/>
                      <a:pt x="12651" y="13965"/>
                    </a:cubicBezTo>
                    <a:cubicBezTo>
                      <a:pt x="12789" y="13654"/>
                      <a:pt x="12962" y="13377"/>
                      <a:pt x="13100" y="13101"/>
                    </a:cubicBezTo>
                    <a:lnTo>
                      <a:pt x="13239" y="12790"/>
                    </a:lnTo>
                    <a:cubicBezTo>
                      <a:pt x="13239" y="12651"/>
                      <a:pt x="13377" y="12513"/>
                      <a:pt x="13377" y="12375"/>
                    </a:cubicBezTo>
                    <a:lnTo>
                      <a:pt x="13964" y="12375"/>
                    </a:lnTo>
                    <a:cubicBezTo>
                      <a:pt x="14379" y="12237"/>
                      <a:pt x="14967" y="12237"/>
                      <a:pt x="15382" y="12237"/>
                    </a:cubicBezTo>
                    <a:close/>
                    <a:moveTo>
                      <a:pt x="27065" y="15106"/>
                    </a:moveTo>
                    <a:cubicBezTo>
                      <a:pt x="26926" y="15244"/>
                      <a:pt x="26926" y="15555"/>
                      <a:pt x="27065" y="15693"/>
                    </a:cubicBezTo>
                    <a:lnTo>
                      <a:pt x="27065" y="16108"/>
                    </a:lnTo>
                    <a:lnTo>
                      <a:pt x="26926" y="16108"/>
                    </a:lnTo>
                    <a:cubicBezTo>
                      <a:pt x="26062" y="16696"/>
                      <a:pt x="25198" y="17110"/>
                      <a:pt x="23746" y="17560"/>
                    </a:cubicBezTo>
                    <a:cubicBezTo>
                      <a:pt x="23020" y="17836"/>
                      <a:pt x="22018" y="18147"/>
                      <a:pt x="21016" y="18424"/>
                    </a:cubicBezTo>
                    <a:cubicBezTo>
                      <a:pt x="20152" y="18700"/>
                      <a:pt x="19287" y="18839"/>
                      <a:pt x="18423" y="19011"/>
                    </a:cubicBezTo>
                    <a:cubicBezTo>
                      <a:pt x="16695" y="19426"/>
                      <a:pt x="14967" y="19703"/>
                      <a:pt x="13377" y="19703"/>
                    </a:cubicBezTo>
                    <a:lnTo>
                      <a:pt x="13515" y="19875"/>
                    </a:lnTo>
                    <a:lnTo>
                      <a:pt x="11787" y="19875"/>
                    </a:lnTo>
                    <a:cubicBezTo>
                      <a:pt x="10370" y="19875"/>
                      <a:pt x="9056" y="19703"/>
                      <a:pt x="7777" y="19426"/>
                    </a:cubicBezTo>
                    <a:cubicBezTo>
                      <a:pt x="6464" y="19150"/>
                      <a:pt x="5461" y="18839"/>
                      <a:pt x="4459" y="18286"/>
                    </a:cubicBezTo>
                    <a:cubicBezTo>
                      <a:pt x="3595" y="17836"/>
                      <a:pt x="2869" y="17421"/>
                      <a:pt x="2281" y="16834"/>
                    </a:cubicBezTo>
                    <a:lnTo>
                      <a:pt x="2143" y="16834"/>
                    </a:lnTo>
                    <a:cubicBezTo>
                      <a:pt x="2005" y="16557"/>
                      <a:pt x="1728" y="16419"/>
                      <a:pt x="1556" y="16108"/>
                    </a:cubicBezTo>
                    <a:lnTo>
                      <a:pt x="1417" y="16108"/>
                    </a:lnTo>
                    <a:lnTo>
                      <a:pt x="1417" y="15970"/>
                    </a:lnTo>
                    <a:cubicBezTo>
                      <a:pt x="1556" y="15693"/>
                      <a:pt x="1556" y="15382"/>
                      <a:pt x="1556" y="15106"/>
                    </a:cubicBezTo>
                    <a:cubicBezTo>
                      <a:pt x="2281" y="15693"/>
                      <a:pt x="3007" y="16108"/>
                      <a:pt x="4148" y="16557"/>
                    </a:cubicBezTo>
                    <a:cubicBezTo>
                      <a:pt x="5461" y="17110"/>
                      <a:pt x="7051" y="17421"/>
                      <a:pt x="7916" y="17560"/>
                    </a:cubicBezTo>
                    <a:cubicBezTo>
                      <a:pt x="9056" y="17836"/>
                      <a:pt x="10370" y="17974"/>
                      <a:pt x="11925" y="18147"/>
                    </a:cubicBezTo>
                    <a:lnTo>
                      <a:pt x="13964" y="18147"/>
                    </a:lnTo>
                    <a:cubicBezTo>
                      <a:pt x="14517" y="18286"/>
                      <a:pt x="14967" y="18286"/>
                      <a:pt x="15382" y="18286"/>
                    </a:cubicBezTo>
                    <a:lnTo>
                      <a:pt x="15554" y="18286"/>
                    </a:lnTo>
                    <a:cubicBezTo>
                      <a:pt x="16419" y="18286"/>
                      <a:pt x="17421" y="18147"/>
                      <a:pt x="18562" y="17974"/>
                    </a:cubicBezTo>
                    <a:cubicBezTo>
                      <a:pt x="19564" y="17836"/>
                      <a:pt x="20566" y="17560"/>
                      <a:pt x="21742" y="17283"/>
                    </a:cubicBezTo>
                    <a:cubicBezTo>
                      <a:pt x="22744" y="16972"/>
                      <a:pt x="23746" y="16557"/>
                      <a:pt x="24749" y="16108"/>
                    </a:cubicBezTo>
                    <a:cubicBezTo>
                      <a:pt x="24887" y="15970"/>
                      <a:pt x="25198" y="15970"/>
                      <a:pt x="25475" y="15831"/>
                    </a:cubicBezTo>
                    <a:cubicBezTo>
                      <a:pt x="25613" y="15693"/>
                      <a:pt x="25924" y="15555"/>
                      <a:pt x="26062" y="15555"/>
                    </a:cubicBezTo>
                    <a:lnTo>
                      <a:pt x="26200" y="15382"/>
                    </a:lnTo>
                    <a:cubicBezTo>
                      <a:pt x="26477" y="15382"/>
                      <a:pt x="26615" y="15244"/>
                      <a:pt x="26788" y="15244"/>
                    </a:cubicBezTo>
                    <a:cubicBezTo>
                      <a:pt x="26926" y="15106"/>
                      <a:pt x="26926" y="15106"/>
                      <a:pt x="27065" y="15106"/>
                    </a:cubicBezTo>
                    <a:close/>
                    <a:moveTo>
                      <a:pt x="31973" y="18424"/>
                    </a:moveTo>
                    <a:cubicBezTo>
                      <a:pt x="32249" y="18424"/>
                      <a:pt x="32526" y="18562"/>
                      <a:pt x="32664" y="18562"/>
                    </a:cubicBezTo>
                    <a:cubicBezTo>
                      <a:pt x="33114" y="18700"/>
                      <a:pt x="33390" y="18839"/>
                      <a:pt x="33701" y="19150"/>
                    </a:cubicBezTo>
                    <a:cubicBezTo>
                      <a:pt x="33978" y="19426"/>
                      <a:pt x="34254" y="19703"/>
                      <a:pt x="34565" y="20152"/>
                    </a:cubicBezTo>
                    <a:cubicBezTo>
                      <a:pt x="34842" y="20429"/>
                      <a:pt x="34980" y="20740"/>
                      <a:pt x="35257" y="21154"/>
                    </a:cubicBezTo>
                    <a:cubicBezTo>
                      <a:pt x="33978" y="20152"/>
                      <a:pt x="32526" y="19150"/>
                      <a:pt x="31109" y="18424"/>
                    </a:cubicBezTo>
                    <a:close/>
                    <a:moveTo>
                      <a:pt x="30383" y="18562"/>
                    </a:moveTo>
                    <a:lnTo>
                      <a:pt x="30383" y="18700"/>
                    </a:lnTo>
                    <a:cubicBezTo>
                      <a:pt x="32249" y="19564"/>
                      <a:pt x="33978" y="20878"/>
                      <a:pt x="35568" y="22157"/>
                    </a:cubicBezTo>
                    <a:lnTo>
                      <a:pt x="35706" y="22157"/>
                    </a:lnTo>
                    <a:cubicBezTo>
                      <a:pt x="35844" y="22468"/>
                      <a:pt x="35982" y="22883"/>
                      <a:pt x="35982" y="23159"/>
                    </a:cubicBezTo>
                    <a:cubicBezTo>
                      <a:pt x="35118" y="22468"/>
                      <a:pt x="34116" y="21880"/>
                      <a:pt x="33114" y="21293"/>
                    </a:cubicBezTo>
                    <a:cubicBezTo>
                      <a:pt x="31973" y="20567"/>
                      <a:pt x="30659" y="19875"/>
                      <a:pt x="29519" y="19011"/>
                    </a:cubicBezTo>
                    <a:lnTo>
                      <a:pt x="29519" y="18839"/>
                    </a:lnTo>
                    <a:cubicBezTo>
                      <a:pt x="29657" y="18839"/>
                      <a:pt x="29795" y="18700"/>
                      <a:pt x="30072" y="18700"/>
                    </a:cubicBezTo>
                    <a:cubicBezTo>
                      <a:pt x="30072" y="18562"/>
                      <a:pt x="30245" y="18562"/>
                      <a:pt x="30383" y="18562"/>
                    </a:cubicBezTo>
                    <a:close/>
                    <a:moveTo>
                      <a:pt x="27790" y="21742"/>
                    </a:moveTo>
                    <a:cubicBezTo>
                      <a:pt x="28344" y="22157"/>
                      <a:pt x="28931" y="22744"/>
                      <a:pt x="29657" y="23159"/>
                    </a:cubicBezTo>
                    <a:cubicBezTo>
                      <a:pt x="29519" y="23159"/>
                      <a:pt x="29380" y="23332"/>
                      <a:pt x="29208" y="23470"/>
                    </a:cubicBezTo>
                    <a:lnTo>
                      <a:pt x="29069" y="23470"/>
                    </a:lnTo>
                    <a:cubicBezTo>
                      <a:pt x="28655" y="23159"/>
                      <a:pt x="28205" y="22883"/>
                      <a:pt x="27790" y="22606"/>
                    </a:cubicBezTo>
                    <a:lnTo>
                      <a:pt x="27790" y="21742"/>
                    </a:lnTo>
                    <a:close/>
                    <a:moveTo>
                      <a:pt x="27652" y="23332"/>
                    </a:moveTo>
                    <a:cubicBezTo>
                      <a:pt x="28067" y="23470"/>
                      <a:pt x="28344" y="23747"/>
                      <a:pt x="28655" y="23885"/>
                    </a:cubicBezTo>
                    <a:cubicBezTo>
                      <a:pt x="28205" y="24334"/>
                      <a:pt x="27929" y="24611"/>
                      <a:pt x="27652" y="25060"/>
                    </a:cubicBezTo>
                    <a:lnTo>
                      <a:pt x="27652" y="23332"/>
                    </a:lnTo>
                    <a:close/>
                    <a:moveTo>
                      <a:pt x="29069" y="19288"/>
                    </a:moveTo>
                    <a:cubicBezTo>
                      <a:pt x="30072" y="20152"/>
                      <a:pt x="31247" y="20740"/>
                      <a:pt x="32388" y="21431"/>
                    </a:cubicBezTo>
                    <a:cubicBezTo>
                      <a:pt x="33390" y="22157"/>
                      <a:pt x="34565" y="22883"/>
                      <a:pt x="35568" y="23609"/>
                    </a:cubicBezTo>
                    <a:cubicBezTo>
                      <a:pt x="35844" y="23747"/>
                      <a:pt x="35982" y="23885"/>
                      <a:pt x="36121" y="24196"/>
                    </a:cubicBezTo>
                    <a:cubicBezTo>
                      <a:pt x="36293" y="24473"/>
                      <a:pt x="36293" y="24749"/>
                      <a:pt x="36293" y="25060"/>
                    </a:cubicBezTo>
                    <a:cubicBezTo>
                      <a:pt x="35257" y="24334"/>
                      <a:pt x="34254" y="23747"/>
                      <a:pt x="33252" y="23159"/>
                    </a:cubicBezTo>
                    <a:cubicBezTo>
                      <a:pt x="32111" y="22468"/>
                      <a:pt x="30798" y="21742"/>
                      <a:pt x="29795" y="21016"/>
                    </a:cubicBezTo>
                    <a:cubicBezTo>
                      <a:pt x="29208" y="20567"/>
                      <a:pt x="28793" y="20152"/>
                      <a:pt x="28344" y="19703"/>
                    </a:cubicBezTo>
                    <a:cubicBezTo>
                      <a:pt x="28516" y="19564"/>
                      <a:pt x="28655" y="19564"/>
                      <a:pt x="28793" y="19426"/>
                    </a:cubicBezTo>
                    <a:cubicBezTo>
                      <a:pt x="28793" y="19288"/>
                      <a:pt x="28931" y="19288"/>
                      <a:pt x="29069" y="19288"/>
                    </a:cubicBezTo>
                    <a:close/>
                    <a:moveTo>
                      <a:pt x="27929" y="20152"/>
                    </a:moveTo>
                    <a:cubicBezTo>
                      <a:pt x="30072" y="22468"/>
                      <a:pt x="33390" y="23609"/>
                      <a:pt x="35844" y="25475"/>
                    </a:cubicBezTo>
                    <a:cubicBezTo>
                      <a:pt x="35982" y="25613"/>
                      <a:pt x="36121" y="25613"/>
                      <a:pt x="36293" y="25752"/>
                    </a:cubicBezTo>
                    <a:lnTo>
                      <a:pt x="36293" y="25924"/>
                    </a:lnTo>
                    <a:lnTo>
                      <a:pt x="36293" y="26477"/>
                    </a:lnTo>
                    <a:cubicBezTo>
                      <a:pt x="35982" y="26201"/>
                      <a:pt x="35568" y="25924"/>
                      <a:pt x="35118" y="25613"/>
                    </a:cubicBezTo>
                    <a:cubicBezTo>
                      <a:pt x="34565" y="25337"/>
                      <a:pt x="33978" y="25060"/>
                      <a:pt x="33390" y="24611"/>
                    </a:cubicBezTo>
                    <a:cubicBezTo>
                      <a:pt x="33252" y="24334"/>
                      <a:pt x="32975" y="24196"/>
                      <a:pt x="32837" y="24023"/>
                    </a:cubicBezTo>
                    <a:lnTo>
                      <a:pt x="32837" y="23885"/>
                    </a:lnTo>
                    <a:cubicBezTo>
                      <a:pt x="32664" y="23747"/>
                      <a:pt x="32526" y="23609"/>
                      <a:pt x="32388" y="23609"/>
                    </a:cubicBezTo>
                    <a:cubicBezTo>
                      <a:pt x="32249" y="23470"/>
                      <a:pt x="32111" y="23332"/>
                      <a:pt x="31800" y="23159"/>
                    </a:cubicBezTo>
                    <a:cubicBezTo>
                      <a:pt x="31524" y="23021"/>
                      <a:pt x="31247" y="22883"/>
                      <a:pt x="30936" y="22883"/>
                    </a:cubicBezTo>
                    <a:lnTo>
                      <a:pt x="30798" y="22883"/>
                    </a:lnTo>
                    <a:cubicBezTo>
                      <a:pt x="30521" y="22883"/>
                      <a:pt x="30383" y="22883"/>
                      <a:pt x="30245" y="23021"/>
                    </a:cubicBezTo>
                    <a:cubicBezTo>
                      <a:pt x="30245" y="22883"/>
                      <a:pt x="30245" y="22883"/>
                      <a:pt x="30072" y="22883"/>
                    </a:cubicBezTo>
                    <a:cubicBezTo>
                      <a:pt x="29795" y="22606"/>
                      <a:pt x="29380" y="22295"/>
                      <a:pt x="29069" y="22019"/>
                    </a:cubicBezTo>
                    <a:cubicBezTo>
                      <a:pt x="28655" y="21742"/>
                      <a:pt x="28205" y="21293"/>
                      <a:pt x="27790" y="21016"/>
                    </a:cubicBezTo>
                    <a:lnTo>
                      <a:pt x="27790" y="20152"/>
                    </a:lnTo>
                    <a:close/>
                    <a:moveTo>
                      <a:pt x="33252" y="25199"/>
                    </a:moveTo>
                    <a:cubicBezTo>
                      <a:pt x="34254" y="25924"/>
                      <a:pt x="35429" y="26339"/>
                      <a:pt x="36293" y="27065"/>
                    </a:cubicBezTo>
                    <a:cubicBezTo>
                      <a:pt x="36293" y="27203"/>
                      <a:pt x="36293" y="27203"/>
                      <a:pt x="36432" y="27203"/>
                    </a:cubicBezTo>
                    <a:lnTo>
                      <a:pt x="36432" y="28067"/>
                    </a:lnTo>
                    <a:cubicBezTo>
                      <a:pt x="35429" y="27065"/>
                      <a:pt x="34254" y="26339"/>
                      <a:pt x="33252" y="25337"/>
                    </a:cubicBezTo>
                    <a:lnTo>
                      <a:pt x="33252" y="25199"/>
                    </a:lnTo>
                    <a:close/>
                    <a:moveTo>
                      <a:pt x="33390" y="26339"/>
                    </a:moveTo>
                    <a:cubicBezTo>
                      <a:pt x="34392" y="27203"/>
                      <a:pt x="35429" y="27929"/>
                      <a:pt x="36293" y="28793"/>
                    </a:cubicBezTo>
                    <a:lnTo>
                      <a:pt x="36432" y="28793"/>
                    </a:lnTo>
                    <a:cubicBezTo>
                      <a:pt x="36432" y="29208"/>
                      <a:pt x="36293" y="29796"/>
                      <a:pt x="36293" y="30245"/>
                    </a:cubicBezTo>
                    <a:cubicBezTo>
                      <a:pt x="35429" y="29381"/>
                      <a:pt x="34392" y="28517"/>
                      <a:pt x="33390" y="27480"/>
                    </a:cubicBezTo>
                    <a:lnTo>
                      <a:pt x="33390" y="26339"/>
                    </a:lnTo>
                    <a:close/>
                    <a:moveTo>
                      <a:pt x="33390" y="28344"/>
                    </a:moveTo>
                    <a:cubicBezTo>
                      <a:pt x="34254" y="29208"/>
                      <a:pt x="35257" y="30072"/>
                      <a:pt x="36293" y="30936"/>
                    </a:cubicBezTo>
                    <a:lnTo>
                      <a:pt x="36293" y="31800"/>
                    </a:lnTo>
                    <a:cubicBezTo>
                      <a:pt x="35257" y="30798"/>
                      <a:pt x="34116" y="29934"/>
                      <a:pt x="33252" y="28932"/>
                    </a:cubicBezTo>
                    <a:cubicBezTo>
                      <a:pt x="33252" y="28793"/>
                      <a:pt x="33252" y="28517"/>
                      <a:pt x="33390" y="28344"/>
                    </a:cubicBezTo>
                    <a:close/>
                    <a:moveTo>
                      <a:pt x="33114" y="29657"/>
                    </a:moveTo>
                    <a:cubicBezTo>
                      <a:pt x="34116" y="30660"/>
                      <a:pt x="35118" y="31386"/>
                      <a:pt x="35982" y="32388"/>
                    </a:cubicBezTo>
                    <a:cubicBezTo>
                      <a:pt x="36121" y="32388"/>
                      <a:pt x="36121" y="32388"/>
                      <a:pt x="36121" y="32526"/>
                    </a:cubicBezTo>
                    <a:lnTo>
                      <a:pt x="36121" y="32665"/>
                    </a:lnTo>
                    <a:cubicBezTo>
                      <a:pt x="35982" y="33114"/>
                      <a:pt x="35982" y="33390"/>
                      <a:pt x="35982" y="33701"/>
                    </a:cubicBezTo>
                    <a:cubicBezTo>
                      <a:pt x="35429" y="33252"/>
                      <a:pt x="34980" y="32837"/>
                      <a:pt x="34565" y="32388"/>
                    </a:cubicBezTo>
                    <a:cubicBezTo>
                      <a:pt x="33978" y="31800"/>
                      <a:pt x="33390" y="31247"/>
                      <a:pt x="32975" y="30522"/>
                    </a:cubicBezTo>
                    <a:cubicBezTo>
                      <a:pt x="32975" y="30245"/>
                      <a:pt x="33114" y="29934"/>
                      <a:pt x="33114" y="29657"/>
                    </a:cubicBezTo>
                    <a:close/>
                    <a:moveTo>
                      <a:pt x="30936" y="23747"/>
                    </a:moveTo>
                    <a:cubicBezTo>
                      <a:pt x="31109" y="23885"/>
                      <a:pt x="31247" y="23885"/>
                      <a:pt x="31385" y="23885"/>
                    </a:cubicBezTo>
                    <a:cubicBezTo>
                      <a:pt x="31524" y="24023"/>
                      <a:pt x="31662" y="24023"/>
                      <a:pt x="31662" y="24196"/>
                    </a:cubicBezTo>
                    <a:cubicBezTo>
                      <a:pt x="31800" y="24196"/>
                      <a:pt x="31973" y="24334"/>
                      <a:pt x="31973" y="24473"/>
                    </a:cubicBezTo>
                    <a:cubicBezTo>
                      <a:pt x="32111" y="24473"/>
                      <a:pt x="32111" y="24749"/>
                      <a:pt x="32249" y="24887"/>
                    </a:cubicBezTo>
                    <a:cubicBezTo>
                      <a:pt x="32388" y="25199"/>
                      <a:pt x="32388" y="25475"/>
                      <a:pt x="32526" y="25752"/>
                    </a:cubicBezTo>
                    <a:cubicBezTo>
                      <a:pt x="32526" y="26788"/>
                      <a:pt x="32526" y="27791"/>
                      <a:pt x="32388" y="28517"/>
                    </a:cubicBezTo>
                    <a:cubicBezTo>
                      <a:pt x="32249" y="29381"/>
                      <a:pt x="32111" y="30383"/>
                      <a:pt x="31973" y="31247"/>
                    </a:cubicBezTo>
                    <a:cubicBezTo>
                      <a:pt x="31800" y="31386"/>
                      <a:pt x="31800" y="31662"/>
                      <a:pt x="31800" y="31800"/>
                    </a:cubicBezTo>
                    <a:cubicBezTo>
                      <a:pt x="31662" y="32526"/>
                      <a:pt x="31524" y="33252"/>
                      <a:pt x="31247" y="33840"/>
                    </a:cubicBezTo>
                    <a:cubicBezTo>
                      <a:pt x="31109" y="34116"/>
                      <a:pt x="30936" y="34255"/>
                      <a:pt x="30798" y="34566"/>
                    </a:cubicBezTo>
                    <a:cubicBezTo>
                      <a:pt x="30798" y="34704"/>
                      <a:pt x="30659" y="34704"/>
                      <a:pt x="30521" y="34842"/>
                    </a:cubicBezTo>
                    <a:lnTo>
                      <a:pt x="30383" y="34980"/>
                    </a:lnTo>
                    <a:lnTo>
                      <a:pt x="29519" y="34980"/>
                    </a:lnTo>
                    <a:cubicBezTo>
                      <a:pt x="29380" y="34842"/>
                      <a:pt x="29208" y="34842"/>
                      <a:pt x="29069" y="34704"/>
                    </a:cubicBezTo>
                    <a:cubicBezTo>
                      <a:pt x="28793" y="34566"/>
                      <a:pt x="28516" y="34255"/>
                      <a:pt x="28205" y="33978"/>
                    </a:cubicBezTo>
                    <a:cubicBezTo>
                      <a:pt x="27929" y="33529"/>
                      <a:pt x="27790" y="33114"/>
                      <a:pt x="27479" y="32665"/>
                    </a:cubicBezTo>
                    <a:cubicBezTo>
                      <a:pt x="27479" y="32526"/>
                      <a:pt x="27341" y="32250"/>
                      <a:pt x="27341" y="32112"/>
                    </a:cubicBezTo>
                    <a:cubicBezTo>
                      <a:pt x="27341" y="31973"/>
                      <a:pt x="27341" y="31973"/>
                      <a:pt x="27203" y="31800"/>
                    </a:cubicBezTo>
                    <a:cubicBezTo>
                      <a:pt x="27203" y="31800"/>
                      <a:pt x="27203" y="31662"/>
                      <a:pt x="27065" y="31662"/>
                    </a:cubicBezTo>
                    <a:lnTo>
                      <a:pt x="27203" y="31247"/>
                    </a:lnTo>
                    <a:lnTo>
                      <a:pt x="27203" y="30798"/>
                    </a:lnTo>
                    <a:cubicBezTo>
                      <a:pt x="27203" y="30072"/>
                      <a:pt x="27341" y="29381"/>
                      <a:pt x="27341" y="28655"/>
                    </a:cubicBezTo>
                    <a:lnTo>
                      <a:pt x="27341" y="28067"/>
                    </a:lnTo>
                    <a:lnTo>
                      <a:pt x="27479" y="26616"/>
                    </a:lnTo>
                    <a:cubicBezTo>
                      <a:pt x="27790" y="26339"/>
                      <a:pt x="27929" y="26063"/>
                      <a:pt x="28205" y="25752"/>
                    </a:cubicBezTo>
                    <a:cubicBezTo>
                      <a:pt x="28655" y="25199"/>
                      <a:pt x="29069" y="24749"/>
                      <a:pt x="29519" y="24334"/>
                    </a:cubicBezTo>
                    <a:cubicBezTo>
                      <a:pt x="29795" y="24196"/>
                      <a:pt x="29934" y="24023"/>
                      <a:pt x="30072" y="23885"/>
                    </a:cubicBezTo>
                    <a:cubicBezTo>
                      <a:pt x="30245" y="23885"/>
                      <a:pt x="30383" y="23885"/>
                      <a:pt x="30521" y="23747"/>
                    </a:cubicBezTo>
                    <a:close/>
                    <a:moveTo>
                      <a:pt x="32837" y="31247"/>
                    </a:moveTo>
                    <a:cubicBezTo>
                      <a:pt x="33252" y="31800"/>
                      <a:pt x="33701" y="32250"/>
                      <a:pt x="34116" y="32665"/>
                    </a:cubicBezTo>
                    <a:cubicBezTo>
                      <a:pt x="34565" y="33252"/>
                      <a:pt x="35257" y="33840"/>
                      <a:pt x="35844" y="34393"/>
                    </a:cubicBezTo>
                    <a:cubicBezTo>
                      <a:pt x="35706" y="34704"/>
                      <a:pt x="35706" y="35119"/>
                      <a:pt x="35568" y="35430"/>
                    </a:cubicBezTo>
                    <a:cubicBezTo>
                      <a:pt x="34565" y="34393"/>
                      <a:pt x="33528" y="33252"/>
                      <a:pt x="32664" y="32250"/>
                    </a:cubicBezTo>
                    <a:lnTo>
                      <a:pt x="32837" y="31386"/>
                    </a:lnTo>
                    <a:lnTo>
                      <a:pt x="32837" y="31247"/>
                    </a:lnTo>
                    <a:close/>
                    <a:moveTo>
                      <a:pt x="32526" y="32976"/>
                    </a:moveTo>
                    <a:cubicBezTo>
                      <a:pt x="33390" y="33978"/>
                      <a:pt x="34392" y="34980"/>
                      <a:pt x="35257" y="35983"/>
                    </a:cubicBezTo>
                    <a:lnTo>
                      <a:pt x="35429" y="35983"/>
                    </a:lnTo>
                    <a:cubicBezTo>
                      <a:pt x="35257" y="36294"/>
                      <a:pt x="35118" y="36570"/>
                      <a:pt x="35118" y="36847"/>
                    </a:cubicBezTo>
                    <a:cubicBezTo>
                      <a:pt x="34116" y="35845"/>
                      <a:pt x="33252" y="34704"/>
                      <a:pt x="32249" y="33840"/>
                    </a:cubicBezTo>
                    <a:cubicBezTo>
                      <a:pt x="32388" y="33529"/>
                      <a:pt x="32388" y="33252"/>
                      <a:pt x="32526" y="32976"/>
                    </a:cubicBezTo>
                    <a:close/>
                    <a:moveTo>
                      <a:pt x="31973" y="34393"/>
                    </a:moveTo>
                    <a:cubicBezTo>
                      <a:pt x="32975" y="35257"/>
                      <a:pt x="33839" y="36432"/>
                      <a:pt x="34842" y="37435"/>
                    </a:cubicBezTo>
                    <a:cubicBezTo>
                      <a:pt x="34565" y="37711"/>
                      <a:pt x="34392" y="38160"/>
                      <a:pt x="34116" y="38437"/>
                    </a:cubicBezTo>
                    <a:cubicBezTo>
                      <a:pt x="33978" y="38299"/>
                      <a:pt x="33839" y="38022"/>
                      <a:pt x="33701" y="37849"/>
                    </a:cubicBezTo>
                    <a:cubicBezTo>
                      <a:pt x="33390" y="37573"/>
                      <a:pt x="33114" y="37435"/>
                      <a:pt x="32975" y="37158"/>
                    </a:cubicBezTo>
                    <a:cubicBezTo>
                      <a:pt x="32388" y="36570"/>
                      <a:pt x="31800" y="36121"/>
                      <a:pt x="31385" y="35430"/>
                    </a:cubicBezTo>
                    <a:lnTo>
                      <a:pt x="31247" y="35430"/>
                    </a:lnTo>
                    <a:cubicBezTo>
                      <a:pt x="31524" y="35257"/>
                      <a:pt x="31662" y="34980"/>
                      <a:pt x="31800" y="34842"/>
                    </a:cubicBezTo>
                    <a:cubicBezTo>
                      <a:pt x="31800" y="34704"/>
                      <a:pt x="31973" y="34566"/>
                      <a:pt x="31973" y="34393"/>
                    </a:cubicBezTo>
                    <a:close/>
                    <a:moveTo>
                      <a:pt x="26926" y="19703"/>
                    </a:moveTo>
                    <a:cubicBezTo>
                      <a:pt x="26926" y="22019"/>
                      <a:pt x="26788" y="24196"/>
                      <a:pt x="26615" y="26063"/>
                    </a:cubicBezTo>
                    <a:lnTo>
                      <a:pt x="26477" y="27791"/>
                    </a:lnTo>
                    <a:cubicBezTo>
                      <a:pt x="26339" y="29070"/>
                      <a:pt x="26339" y="30522"/>
                      <a:pt x="26200" y="31973"/>
                    </a:cubicBezTo>
                    <a:cubicBezTo>
                      <a:pt x="26200" y="32976"/>
                      <a:pt x="26062" y="34116"/>
                      <a:pt x="26062" y="35119"/>
                    </a:cubicBezTo>
                    <a:cubicBezTo>
                      <a:pt x="26062" y="35119"/>
                      <a:pt x="25924" y="35119"/>
                      <a:pt x="25924" y="35257"/>
                    </a:cubicBezTo>
                    <a:cubicBezTo>
                      <a:pt x="25751" y="35430"/>
                      <a:pt x="25475" y="35568"/>
                      <a:pt x="25198" y="35845"/>
                    </a:cubicBezTo>
                    <a:cubicBezTo>
                      <a:pt x="24196" y="36432"/>
                      <a:pt x="23159" y="36847"/>
                      <a:pt x="22156" y="37158"/>
                    </a:cubicBezTo>
                    <a:cubicBezTo>
                      <a:pt x="21016" y="37573"/>
                      <a:pt x="19875" y="37849"/>
                      <a:pt x="18838" y="38022"/>
                    </a:cubicBezTo>
                    <a:cubicBezTo>
                      <a:pt x="17559" y="38299"/>
                      <a:pt x="16419" y="38437"/>
                      <a:pt x="15105" y="38575"/>
                    </a:cubicBezTo>
                    <a:lnTo>
                      <a:pt x="13515" y="38575"/>
                    </a:lnTo>
                    <a:cubicBezTo>
                      <a:pt x="12098" y="38575"/>
                      <a:pt x="10646" y="38437"/>
                      <a:pt x="9194" y="38160"/>
                    </a:cubicBezTo>
                    <a:cubicBezTo>
                      <a:pt x="7916" y="37849"/>
                      <a:pt x="6602" y="37435"/>
                      <a:pt x="5600" y="36985"/>
                    </a:cubicBezTo>
                    <a:cubicBezTo>
                      <a:pt x="4736" y="36570"/>
                      <a:pt x="3871" y="35983"/>
                      <a:pt x="3146" y="35430"/>
                    </a:cubicBezTo>
                    <a:cubicBezTo>
                      <a:pt x="2592" y="34842"/>
                      <a:pt x="2143" y="34255"/>
                      <a:pt x="1556" y="33529"/>
                    </a:cubicBezTo>
                    <a:cubicBezTo>
                      <a:pt x="1417" y="33390"/>
                      <a:pt x="1279" y="33114"/>
                      <a:pt x="1141" y="32837"/>
                    </a:cubicBezTo>
                    <a:cubicBezTo>
                      <a:pt x="1141" y="32665"/>
                      <a:pt x="1002" y="32665"/>
                      <a:pt x="1002" y="32665"/>
                    </a:cubicBezTo>
                    <a:lnTo>
                      <a:pt x="1002" y="31386"/>
                    </a:lnTo>
                    <a:lnTo>
                      <a:pt x="1002" y="28793"/>
                    </a:lnTo>
                    <a:lnTo>
                      <a:pt x="1002" y="27480"/>
                    </a:lnTo>
                    <a:lnTo>
                      <a:pt x="1002" y="27342"/>
                    </a:lnTo>
                    <a:lnTo>
                      <a:pt x="1002" y="20014"/>
                    </a:lnTo>
                    <a:cubicBezTo>
                      <a:pt x="2005" y="20878"/>
                      <a:pt x="3007" y="21604"/>
                      <a:pt x="3871" y="22019"/>
                    </a:cubicBezTo>
                    <a:cubicBezTo>
                      <a:pt x="4597" y="22468"/>
                      <a:pt x="5323" y="22744"/>
                      <a:pt x="6049" y="23021"/>
                    </a:cubicBezTo>
                    <a:cubicBezTo>
                      <a:pt x="6913" y="23159"/>
                      <a:pt x="7777" y="23332"/>
                      <a:pt x="8469" y="23470"/>
                    </a:cubicBezTo>
                    <a:cubicBezTo>
                      <a:pt x="9782" y="23747"/>
                      <a:pt x="11234" y="23885"/>
                      <a:pt x="12651" y="23885"/>
                    </a:cubicBezTo>
                    <a:lnTo>
                      <a:pt x="13964" y="23885"/>
                    </a:lnTo>
                    <a:cubicBezTo>
                      <a:pt x="14829" y="23747"/>
                      <a:pt x="15693" y="23609"/>
                      <a:pt x="16557" y="23470"/>
                    </a:cubicBezTo>
                    <a:cubicBezTo>
                      <a:pt x="17421" y="23332"/>
                      <a:pt x="18285" y="23159"/>
                      <a:pt x="19287" y="22883"/>
                    </a:cubicBezTo>
                    <a:cubicBezTo>
                      <a:pt x="20152" y="22606"/>
                      <a:pt x="21016" y="22295"/>
                      <a:pt x="22018" y="21880"/>
                    </a:cubicBezTo>
                    <a:cubicBezTo>
                      <a:pt x="22606" y="21742"/>
                      <a:pt x="23159" y="21431"/>
                      <a:pt x="23746" y="21293"/>
                    </a:cubicBezTo>
                    <a:lnTo>
                      <a:pt x="24334" y="21016"/>
                    </a:lnTo>
                    <a:cubicBezTo>
                      <a:pt x="24887" y="20740"/>
                      <a:pt x="25613" y="20567"/>
                      <a:pt x="26200" y="20290"/>
                    </a:cubicBezTo>
                    <a:cubicBezTo>
                      <a:pt x="26477" y="20152"/>
                      <a:pt x="26788" y="19875"/>
                      <a:pt x="26926" y="19703"/>
                    </a:cubicBezTo>
                    <a:close/>
                    <a:moveTo>
                      <a:pt x="30798" y="35706"/>
                    </a:moveTo>
                    <a:cubicBezTo>
                      <a:pt x="31247" y="36294"/>
                      <a:pt x="31662" y="36709"/>
                      <a:pt x="32249" y="37296"/>
                    </a:cubicBezTo>
                    <a:cubicBezTo>
                      <a:pt x="32664" y="37711"/>
                      <a:pt x="33252" y="38299"/>
                      <a:pt x="33839" y="38886"/>
                    </a:cubicBezTo>
                    <a:cubicBezTo>
                      <a:pt x="33701" y="39025"/>
                      <a:pt x="33528" y="39163"/>
                      <a:pt x="33390" y="39163"/>
                    </a:cubicBezTo>
                    <a:lnTo>
                      <a:pt x="33114" y="39439"/>
                    </a:lnTo>
                    <a:cubicBezTo>
                      <a:pt x="31800" y="38437"/>
                      <a:pt x="30798" y="37158"/>
                      <a:pt x="29795" y="35983"/>
                    </a:cubicBezTo>
                    <a:lnTo>
                      <a:pt x="30072" y="35983"/>
                    </a:lnTo>
                    <a:cubicBezTo>
                      <a:pt x="30245" y="35983"/>
                      <a:pt x="30383" y="35845"/>
                      <a:pt x="30521" y="35845"/>
                    </a:cubicBezTo>
                    <a:cubicBezTo>
                      <a:pt x="30659" y="35845"/>
                      <a:pt x="30659" y="35706"/>
                      <a:pt x="30798" y="35706"/>
                    </a:cubicBezTo>
                    <a:close/>
                    <a:moveTo>
                      <a:pt x="27065" y="33701"/>
                    </a:moveTo>
                    <a:cubicBezTo>
                      <a:pt x="27065" y="33701"/>
                      <a:pt x="27203" y="33840"/>
                      <a:pt x="27203" y="33978"/>
                    </a:cubicBezTo>
                    <a:cubicBezTo>
                      <a:pt x="27479" y="34393"/>
                      <a:pt x="27790" y="34842"/>
                      <a:pt x="28205" y="35119"/>
                    </a:cubicBezTo>
                    <a:lnTo>
                      <a:pt x="28655" y="35568"/>
                    </a:lnTo>
                    <a:cubicBezTo>
                      <a:pt x="29934" y="36847"/>
                      <a:pt x="31109" y="38437"/>
                      <a:pt x="32388" y="39750"/>
                    </a:cubicBezTo>
                    <a:cubicBezTo>
                      <a:pt x="32111" y="39750"/>
                      <a:pt x="31800" y="39889"/>
                      <a:pt x="31524" y="39889"/>
                    </a:cubicBezTo>
                    <a:lnTo>
                      <a:pt x="31385" y="39889"/>
                    </a:lnTo>
                    <a:cubicBezTo>
                      <a:pt x="31524" y="39889"/>
                      <a:pt x="31385" y="39750"/>
                      <a:pt x="31385" y="39578"/>
                    </a:cubicBezTo>
                    <a:cubicBezTo>
                      <a:pt x="30245" y="38437"/>
                      <a:pt x="29069" y="37296"/>
                      <a:pt x="27929" y="35983"/>
                    </a:cubicBezTo>
                    <a:cubicBezTo>
                      <a:pt x="27652" y="35568"/>
                      <a:pt x="27479" y="35119"/>
                      <a:pt x="27203" y="34842"/>
                    </a:cubicBezTo>
                    <a:cubicBezTo>
                      <a:pt x="27065" y="34704"/>
                      <a:pt x="27065" y="34566"/>
                      <a:pt x="26926" y="34566"/>
                    </a:cubicBezTo>
                    <a:cubicBezTo>
                      <a:pt x="27065" y="34255"/>
                      <a:pt x="27065" y="33978"/>
                      <a:pt x="27065" y="33701"/>
                    </a:cubicBezTo>
                    <a:close/>
                    <a:moveTo>
                      <a:pt x="12962" y="1"/>
                    </a:moveTo>
                    <a:cubicBezTo>
                      <a:pt x="12789" y="1"/>
                      <a:pt x="12651" y="139"/>
                      <a:pt x="12651" y="277"/>
                    </a:cubicBezTo>
                    <a:cubicBezTo>
                      <a:pt x="12513" y="277"/>
                      <a:pt x="12513" y="415"/>
                      <a:pt x="12513" y="554"/>
                    </a:cubicBezTo>
                    <a:lnTo>
                      <a:pt x="12513" y="692"/>
                    </a:lnTo>
                    <a:lnTo>
                      <a:pt x="12513" y="1418"/>
                    </a:lnTo>
                    <a:cubicBezTo>
                      <a:pt x="12513" y="1729"/>
                      <a:pt x="12374" y="2144"/>
                      <a:pt x="12098" y="2593"/>
                    </a:cubicBezTo>
                    <a:cubicBezTo>
                      <a:pt x="12098" y="2593"/>
                      <a:pt x="12098" y="2731"/>
                      <a:pt x="11925" y="2870"/>
                    </a:cubicBezTo>
                    <a:cubicBezTo>
                      <a:pt x="11787" y="3284"/>
                      <a:pt x="11649" y="3595"/>
                      <a:pt x="11510" y="4010"/>
                    </a:cubicBezTo>
                    <a:cubicBezTo>
                      <a:pt x="11372" y="4148"/>
                      <a:pt x="11372" y="4460"/>
                      <a:pt x="11234" y="4736"/>
                    </a:cubicBezTo>
                    <a:lnTo>
                      <a:pt x="11234" y="5600"/>
                    </a:lnTo>
                    <a:cubicBezTo>
                      <a:pt x="11234" y="6049"/>
                      <a:pt x="11372" y="6326"/>
                      <a:pt x="11510" y="6603"/>
                    </a:cubicBezTo>
                    <a:cubicBezTo>
                      <a:pt x="11649" y="7052"/>
                      <a:pt x="11787" y="7328"/>
                      <a:pt x="11925" y="7605"/>
                    </a:cubicBezTo>
                    <a:lnTo>
                      <a:pt x="12236" y="7916"/>
                    </a:lnTo>
                    <a:cubicBezTo>
                      <a:pt x="12374" y="8193"/>
                      <a:pt x="12513" y="8469"/>
                      <a:pt x="12651" y="8780"/>
                    </a:cubicBezTo>
                    <a:lnTo>
                      <a:pt x="12513" y="8780"/>
                    </a:lnTo>
                    <a:cubicBezTo>
                      <a:pt x="11649" y="8780"/>
                      <a:pt x="10923" y="8780"/>
                      <a:pt x="10197" y="8918"/>
                    </a:cubicBezTo>
                    <a:cubicBezTo>
                      <a:pt x="8780" y="9057"/>
                      <a:pt x="7328" y="9333"/>
                      <a:pt x="6049" y="9783"/>
                    </a:cubicBezTo>
                    <a:cubicBezTo>
                      <a:pt x="4736" y="10197"/>
                      <a:pt x="3595" y="10785"/>
                      <a:pt x="2731" y="11511"/>
                    </a:cubicBezTo>
                    <a:cubicBezTo>
                      <a:pt x="2143" y="11926"/>
                      <a:pt x="1417" y="12790"/>
                      <a:pt x="1141" y="13827"/>
                    </a:cubicBezTo>
                    <a:cubicBezTo>
                      <a:pt x="1002" y="13965"/>
                      <a:pt x="864" y="13965"/>
                      <a:pt x="864" y="14103"/>
                    </a:cubicBezTo>
                    <a:cubicBezTo>
                      <a:pt x="553" y="15555"/>
                      <a:pt x="415" y="17110"/>
                      <a:pt x="277" y="18839"/>
                    </a:cubicBezTo>
                    <a:cubicBezTo>
                      <a:pt x="138" y="19011"/>
                      <a:pt x="138" y="19150"/>
                      <a:pt x="277" y="19150"/>
                    </a:cubicBezTo>
                    <a:cubicBezTo>
                      <a:pt x="138" y="21293"/>
                      <a:pt x="0" y="23332"/>
                      <a:pt x="138" y="24887"/>
                    </a:cubicBezTo>
                    <a:lnTo>
                      <a:pt x="138" y="27480"/>
                    </a:lnTo>
                    <a:lnTo>
                      <a:pt x="138" y="30383"/>
                    </a:lnTo>
                    <a:lnTo>
                      <a:pt x="138" y="32526"/>
                    </a:lnTo>
                    <a:lnTo>
                      <a:pt x="138" y="35706"/>
                    </a:lnTo>
                    <a:cubicBezTo>
                      <a:pt x="138" y="37435"/>
                      <a:pt x="277" y="38886"/>
                      <a:pt x="415" y="40165"/>
                    </a:cubicBezTo>
                    <a:cubicBezTo>
                      <a:pt x="691" y="39750"/>
                      <a:pt x="864" y="39301"/>
                      <a:pt x="1141" y="39025"/>
                    </a:cubicBezTo>
                    <a:lnTo>
                      <a:pt x="1141" y="37849"/>
                    </a:lnTo>
                    <a:cubicBezTo>
                      <a:pt x="1279" y="38160"/>
                      <a:pt x="1417" y="38299"/>
                      <a:pt x="1556" y="38575"/>
                    </a:cubicBezTo>
                    <a:cubicBezTo>
                      <a:pt x="1867" y="38299"/>
                      <a:pt x="2143" y="38160"/>
                      <a:pt x="2420" y="38160"/>
                    </a:cubicBezTo>
                    <a:cubicBezTo>
                      <a:pt x="2540" y="38123"/>
                      <a:pt x="2670" y="38106"/>
                      <a:pt x="2805" y="38106"/>
                    </a:cubicBezTo>
                    <a:cubicBezTo>
                      <a:pt x="3171" y="38106"/>
                      <a:pt x="3568" y="38234"/>
                      <a:pt x="3871" y="38437"/>
                    </a:cubicBezTo>
                    <a:cubicBezTo>
                      <a:pt x="4321" y="38713"/>
                      <a:pt x="4597" y="39163"/>
                      <a:pt x="4736" y="39578"/>
                    </a:cubicBezTo>
                    <a:cubicBezTo>
                      <a:pt x="4736" y="40027"/>
                      <a:pt x="4736" y="40615"/>
                      <a:pt x="4459" y="40891"/>
                    </a:cubicBezTo>
                    <a:cubicBezTo>
                      <a:pt x="5012" y="41306"/>
                      <a:pt x="5600" y="41617"/>
                      <a:pt x="6326" y="41893"/>
                    </a:cubicBezTo>
                    <a:cubicBezTo>
                      <a:pt x="7328" y="42343"/>
                      <a:pt x="8469" y="42758"/>
                      <a:pt x="9920" y="43034"/>
                    </a:cubicBezTo>
                    <a:cubicBezTo>
                      <a:pt x="11061" y="43207"/>
                      <a:pt x="12374" y="43345"/>
                      <a:pt x="13653" y="43345"/>
                    </a:cubicBezTo>
                    <a:lnTo>
                      <a:pt x="13964" y="43345"/>
                    </a:lnTo>
                    <a:cubicBezTo>
                      <a:pt x="16107" y="43345"/>
                      <a:pt x="18285" y="43034"/>
                      <a:pt x="20428" y="42481"/>
                    </a:cubicBezTo>
                    <a:cubicBezTo>
                      <a:pt x="21603" y="42170"/>
                      <a:pt x="22606" y="41755"/>
                      <a:pt x="23608" y="41306"/>
                    </a:cubicBezTo>
                    <a:cubicBezTo>
                      <a:pt x="24196" y="41029"/>
                      <a:pt x="24610" y="40891"/>
                      <a:pt x="25060" y="40615"/>
                    </a:cubicBezTo>
                    <a:cubicBezTo>
                      <a:pt x="25198" y="40615"/>
                      <a:pt x="25198" y="40442"/>
                      <a:pt x="25336" y="40442"/>
                    </a:cubicBezTo>
                    <a:lnTo>
                      <a:pt x="25336" y="39439"/>
                    </a:lnTo>
                    <a:lnTo>
                      <a:pt x="25336" y="39301"/>
                    </a:lnTo>
                    <a:cubicBezTo>
                      <a:pt x="25336" y="38713"/>
                      <a:pt x="25336" y="38299"/>
                      <a:pt x="25613" y="37849"/>
                    </a:cubicBezTo>
                    <a:cubicBezTo>
                      <a:pt x="25924" y="37435"/>
                      <a:pt x="26339" y="37158"/>
                      <a:pt x="26788" y="36985"/>
                    </a:cubicBezTo>
                    <a:lnTo>
                      <a:pt x="27341" y="36985"/>
                    </a:lnTo>
                    <a:cubicBezTo>
                      <a:pt x="27203" y="36847"/>
                      <a:pt x="27203" y="36709"/>
                      <a:pt x="27065" y="36570"/>
                    </a:cubicBezTo>
                    <a:cubicBezTo>
                      <a:pt x="27065" y="36570"/>
                      <a:pt x="26926" y="36432"/>
                      <a:pt x="26926" y="36294"/>
                    </a:cubicBezTo>
                    <a:lnTo>
                      <a:pt x="26926" y="35430"/>
                    </a:lnTo>
                    <a:cubicBezTo>
                      <a:pt x="27065" y="35568"/>
                      <a:pt x="27065" y="35568"/>
                      <a:pt x="27065" y="35706"/>
                    </a:cubicBezTo>
                    <a:cubicBezTo>
                      <a:pt x="27479" y="36294"/>
                      <a:pt x="28067" y="36985"/>
                      <a:pt x="28516" y="37573"/>
                    </a:cubicBezTo>
                    <a:cubicBezTo>
                      <a:pt x="29208" y="38437"/>
                      <a:pt x="30072" y="39163"/>
                      <a:pt x="30798" y="40027"/>
                    </a:cubicBezTo>
                    <a:lnTo>
                      <a:pt x="30659" y="40027"/>
                    </a:lnTo>
                    <a:cubicBezTo>
                      <a:pt x="30521" y="40027"/>
                      <a:pt x="30245" y="40027"/>
                      <a:pt x="29934" y="39889"/>
                    </a:cubicBezTo>
                    <a:lnTo>
                      <a:pt x="29519" y="39889"/>
                    </a:lnTo>
                    <a:lnTo>
                      <a:pt x="29519" y="39750"/>
                    </a:lnTo>
                    <a:lnTo>
                      <a:pt x="29380" y="39578"/>
                    </a:lnTo>
                    <a:cubicBezTo>
                      <a:pt x="29208" y="39439"/>
                      <a:pt x="29208" y="39439"/>
                      <a:pt x="29069" y="39301"/>
                    </a:cubicBezTo>
                    <a:lnTo>
                      <a:pt x="29069" y="39301"/>
                    </a:lnTo>
                    <a:cubicBezTo>
                      <a:pt x="29208" y="39889"/>
                      <a:pt x="29208" y="40303"/>
                      <a:pt x="29208" y="40753"/>
                    </a:cubicBezTo>
                    <a:cubicBezTo>
                      <a:pt x="29519" y="40753"/>
                      <a:pt x="29934" y="40891"/>
                      <a:pt x="30383" y="40891"/>
                    </a:cubicBezTo>
                    <a:lnTo>
                      <a:pt x="30659" y="40891"/>
                    </a:lnTo>
                    <a:cubicBezTo>
                      <a:pt x="31109" y="40891"/>
                      <a:pt x="31662" y="40891"/>
                      <a:pt x="32111" y="40753"/>
                    </a:cubicBezTo>
                    <a:cubicBezTo>
                      <a:pt x="32664" y="40615"/>
                      <a:pt x="33114" y="40442"/>
                      <a:pt x="33528" y="40165"/>
                    </a:cubicBezTo>
                    <a:cubicBezTo>
                      <a:pt x="33978" y="39889"/>
                      <a:pt x="34392" y="39578"/>
                      <a:pt x="34704" y="39163"/>
                    </a:cubicBezTo>
                    <a:cubicBezTo>
                      <a:pt x="35429" y="38299"/>
                      <a:pt x="35844" y="37296"/>
                      <a:pt x="36293" y="35983"/>
                    </a:cubicBezTo>
                    <a:cubicBezTo>
                      <a:pt x="36708" y="34980"/>
                      <a:pt x="36847" y="33840"/>
                      <a:pt x="36985" y="32250"/>
                    </a:cubicBezTo>
                    <a:cubicBezTo>
                      <a:pt x="37158" y="31109"/>
                      <a:pt x="37296" y="29796"/>
                      <a:pt x="37296" y="28344"/>
                    </a:cubicBezTo>
                    <a:cubicBezTo>
                      <a:pt x="37296" y="27203"/>
                      <a:pt x="37296" y="26201"/>
                      <a:pt x="37158" y="25060"/>
                    </a:cubicBezTo>
                    <a:cubicBezTo>
                      <a:pt x="37158" y="24196"/>
                      <a:pt x="36985" y="23609"/>
                      <a:pt x="36847" y="23021"/>
                    </a:cubicBezTo>
                    <a:cubicBezTo>
                      <a:pt x="36708" y="22468"/>
                      <a:pt x="36570" y="21742"/>
                      <a:pt x="36293" y="21016"/>
                    </a:cubicBezTo>
                    <a:cubicBezTo>
                      <a:pt x="35429" y="19288"/>
                      <a:pt x="34116" y="17974"/>
                      <a:pt x="32526" y="17560"/>
                    </a:cubicBezTo>
                    <a:cubicBezTo>
                      <a:pt x="32249" y="17560"/>
                      <a:pt x="31800" y="17421"/>
                      <a:pt x="31524" y="17421"/>
                    </a:cubicBezTo>
                    <a:cubicBezTo>
                      <a:pt x="31109" y="17421"/>
                      <a:pt x="30521" y="17560"/>
                      <a:pt x="30072" y="17698"/>
                    </a:cubicBezTo>
                    <a:cubicBezTo>
                      <a:pt x="29380" y="17836"/>
                      <a:pt x="28655" y="18286"/>
                      <a:pt x="27929" y="19011"/>
                    </a:cubicBezTo>
                    <a:lnTo>
                      <a:pt x="27929" y="14518"/>
                    </a:lnTo>
                    <a:cubicBezTo>
                      <a:pt x="27929" y="14380"/>
                      <a:pt x="27790" y="14103"/>
                      <a:pt x="27479" y="14103"/>
                    </a:cubicBezTo>
                    <a:cubicBezTo>
                      <a:pt x="27652" y="13965"/>
                      <a:pt x="27479" y="13965"/>
                      <a:pt x="27479" y="13827"/>
                    </a:cubicBezTo>
                    <a:cubicBezTo>
                      <a:pt x="27341" y="13377"/>
                      <a:pt x="26926" y="12962"/>
                      <a:pt x="26615" y="12513"/>
                    </a:cubicBezTo>
                    <a:cubicBezTo>
                      <a:pt x="26200" y="12237"/>
                      <a:pt x="25924" y="11926"/>
                      <a:pt x="25475" y="11649"/>
                    </a:cubicBezTo>
                    <a:cubicBezTo>
                      <a:pt x="24749" y="11061"/>
                      <a:pt x="23885" y="10647"/>
                      <a:pt x="22882" y="10197"/>
                    </a:cubicBezTo>
                    <a:lnTo>
                      <a:pt x="22744" y="10197"/>
                    </a:lnTo>
                    <a:cubicBezTo>
                      <a:pt x="22467" y="10197"/>
                      <a:pt x="22295" y="10370"/>
                      <a:pt x="22295" y="10508"/>
                    </a:cubicBezTo>
                    <a:cubicBezTo>
                      <a:pt x="22156" y="10785"/>
                      <a:pt x="22295" y="11061"/>
                      <a:pt x="22606" y="11061"/>
                    </a:cubicBezTo>
                    <a:lnTo>
                      <a:pt x="22606" y="11234"/>
                    </a:lnTo>
                    <a:cubicBezTo>
                      <a:pt x="22606" y="11234"/>
                      <a:pt x="22606" y="11373"/>
                      <a:pt x="22744" y="11373"/>
                    </a:cubicBezTo>
                    <a:cubicBezTo>
                      <a:pt x="23332" y="12651"/>
                      <a:pt x="23885" y="13965"/>
                      <a:pt x="24749" y="15106"/>
                    </a:cubicBezTo>
                    <a:cubicBezTo>
                      <a:pt x="24610" y="15244"/>
                      <a:pt x="24472" y="15244"/>
                      <a:pt x="24334" y="15382"/>
                    </a:cubicBezTo>
                    <a:lnTo>
                      <a:pt x="24334" y="15106"/>
                    </a:lnTo>
                    <a:cubicBezTo>
                      <a:pt x="24334" y="14967"/>
                      <a:pt x="24334" y="14967"/>
                      <a:pt x="24196" y="14967"/>
                    </a:cubicBezTo>
                    <a:lnTo>
                      <a:pt x="24196" y="14829"/>
                    </a:lnTo>
                    <a:cubicBezTo>
                      <a:pt x="24196" y="14691"/>
                      <a:pt x="24196" y="14691"/>
                      <a:pt x="24023" y="14518"/>
                    </a:cubicBezTo>
                    <a:cubicBezTo>
                      <a:pt x="23885" y="14380"/>
                      <a:pt x="23746" y="14103"/>
                      <a:pt x="23608" y="13827"/>
                    </a:cubicBezTo>
                    <a:cubicBezTo>
                      <a:pt x="23470" y="13827"/>
                      <a:pt x="23470" y="13654"/>
                      <a:pt x="23332" y="13654"/>
                    </a:cubicBezTo>
                    <a:lnTo>
                      <a:pt x="23470" y="13516"/>
                    </a:lnTo>
                    <a:lnTo>
                      <a:pt x="23470" y="13239"/>
                    </a:lnTo>
                    <a:cubicBezTo>
                      <a:pt x="22882" y="12098"/>
                      <a:pt x="22156" y="11061"/>
                      <a:pt x="21603" y="10059"/>
                    </a:cubicBezTo>
                    <a:lnTo>
                      <a:pt x="21603" y="9783"/>
                    </a:lnTo>
                    <a:lnTo>
                      <a:pt x="21603" y="9644"/>
                    </a:lnTo>
                    <a:cubicBezTo>
                      <a:pt x="21430" y="9506"/>
                      <a:pt x="21430" y="9506"/>
                      <a:pt x="21292" y="9506"/>
                    </a:cubicBezTo>
                    <a:cubicBezTo>
                      <a:pt x="20428" y="9195"/>
                      <a:pt x="19564" y="9195"/>
                      <a:pt x="18700" y="9057"/>
                    </a:cubicBezTo>
                    <a:lnTo>
                      <a:pt x="17559" y="9057"/>
                    </a:lnTo>
                    <a:lnTo>
                      <a:pt x="16833" y="8918"/>
                    </a:lnTo>
                    <a:cubicBezTo>
                      <a:pt x="16833" y="8469"/>
                      <a:pt x="16972" y="8054"/>
                      <a:pt x="17110" y="7605"/>
                    </a:cubicBezTo>
                    <a:cubicBezTo>
                      <a:pt x="17283" y="7328"/>
                      <a:pt x="17283" y="7052"/>
                      <a:pt x="17421" y="6741"/>
                    </a:cubicBezTo>
                    <a:cubicBezTo>
                      <a:pt x="17559" y="6603"/>
                      <a:pt x="17559" y="6326"/>
                      <a:pt x="17697" y="6188"/>
                    </a:cubicBezTo>
                    <a:lnTo>
                      <a:pt x="17836" y="6049"/>
                    </a:lnTo>
                    <a:cubicBezTo>
                      <a:pt x="18147" y="5462"/>
                      <a:pt x="18147" y="4874"/>
                      <a:pt x="18147" y="4321"/>
                    </a:cubicBezTo>
                    <a:cubicBezTo>
                      <a:pt x="18147" y="4010"/>
                      <a:pt x="18147" y="3734"/>
                      <a:pt x="17974" y="3457"/>
                    </a:cubicBezTo>
                    <a:cubicBezTo>
                      <a:pt x="17974" y="3284"/>
                      <a:pt x="17974" y="3146"/>
                      <a:pt x="17836" y="3008"/>
                    </a:cubicBezTo>
                    <a:lnTo>
                      <a:pt x="17836" y="2870"/>
                    </a:lnTo>
                    <a:lnTo>
                      <a:pt x="17697" y="2593"/>
                    </a:lnTo>
                    <a:cubicBezTo>
                      <a:pt x="17697" y="2420"/>
                      <a:pt x="17697" y="2144"/>
                      <a:pt x="17559" y="2005"/>
                    </a:cubicBezTo>
                    <a:lnTo>
                      <a:pt x="17559" y="1867"/>
                    </a:lnTo>
                    <a:lnTo>
                      <a:pt x="17559" y="1556"/>
                    </a:lnTo>
                    <a:cubicBezTo>
                      <a:pt x="17421" y="1418"/>
                      <a:pt x="17283" y="1418"/>
                      <a:pt x="17110" y="1418"/>
                    </a:cubicBezTo>
                    <a:cubicBezTo>
                      <a:pt x="16972" y="1418"/>
                      <a:pt x="16695" y="1556"/>
                      <a:pt x="16695" y="1867"/>
                    </a:cubicBezTo>
                    <a:cubicBezTo>
                      <a:pt x="16695" y="2144"/>
                      <a:pt x="16695" y="2420"/>
                      <a:pt x="16833" y="2731"/>
                    </a:cubicBezTo>
                    <a:cubicBezTo>
                      <a:pt x="16833" y="2870"/>
                      <a:pt x="16972" y="3146"/>
                      <a:pt x="16972" y="3284"/>
                    </a:cubicBezTo>
                    <a:lnTo>
                      <a:pt x="17110" y="3457"/>
                    </a:lnTo>
                    <a:cubicBezTo>
                      <a:pt x="17283" y="3734"/>
                      <a:pt x="17283" y="3872"/>
                      <a:pt x="17283" y="4148"/>
                    </a:cubicBezTo>
                    <a:lnTo>
                      <a:pt x="17283" y="4736"/>
                    </a:lnTo>
                    <a:cubicBezTo>
                      <a:pt x="17110" y="5185"/>
                      <a:pt x="16972" y="5462"/>
                      <a:pt x="16833" y="5738"/>
                    </a:cubicBezTo>
                    <a:lnTo>
                      <a:pt x="16833" y="5877"/>
                    </a:lnTo>
                    <a:cubicBezTo>
                      <a:pt x="16695" y="6188"/>
                      <a:pt x="16557" y="6603"/>
                      <a:pt x="16419" y="6914"/>
                    </a:cubicBezTo>
                    <a:cubicBezTo>
                      <a:pt x="16246" y="7467"/>
                      <a:pt x="15969" y="8193"/>
                      <a:pt x="15831" y="8918"/>
                    </a:cubicBezTo>
                    <a:lnTo>
                      <a:pt x="15693" y="8918"/>
                    </a:lnTo>
                    <a:cubicBezTo>
                      <a:pt x="14967" y="8780"/>
                      <a:pt x="14241" y="8780"/>
                      <a:pt x="13515" y="8780"/>
                    </a:cubicBezTo>
                    <a:cubicBezTo>
                      <a:pt x="13515" y="8642"/>
                      <a:pt x="13377" y="8469"/>
                      <a:pt x="13377" y="8193"/>
                    </a:cubicBezTo>
                    <a:cubicBezTo>
                      <a:pt x="13239" y="8054"/>
                      <a:pt x="13100" y="7778"/>
                      <a:pt x="12962" y="7467"/>
                    </a:cubicBezTo>
                    <a:cubicBezTo>
                      <a:pt x="12651" y="7052"/>
                      <a:pt x="12513" y="6603"/>
                      <a:pt x="12374" y="6188"/>
                    </a:cubicBezTo>
                    <a:cubicBezTo>
                      <a:pt x="12236" y="5877"/>
                      <a:pt x="12236" y="5738"/>
                      <a:pt x="12098" y="5462"/>
                    </a:cubicBezTo>
                    <a:cubicBezTo>
                      <a:pt x="12098" y="5324"/>
                      <a:pt x="12098" y="5013"/>
                      <a:pt x="12236" y="4874"/>
                    </a:cubicBezTo>
                    <a:cubicBezTo>
                      <a:pt x="12236" y="4460"/>
                      <a:pt x="12374" y="4010"/>
                      <a:pt x="12513" y="3734"/>
                    </a:cubicBezTo>
                    <a:lnTo>
                      <a:pt x="12651" y="3457"/>
                    </a:lnTo>
                    <a:cubicBezTo>
                      <a:pt x="12962" y="3008"/>
                      <a:pt x="13100" y="2593"/>
                      <a:pt x="13239" y="2144"/>
                    </a:cubicBezTo>
                    <a:cubicBezTo>
                      <a:pt x="13377" y="2005"/>
                      <a:pt x="13377" y="1729"/>
                      <a:pt x="13377" y="1418"/>
                    </a:cubicBezTo>
                    <a:cubicBezTo>
                      <a:pt x="13515" y="1141"/>
                      <a:pt x="13515" y="692"/>
                      <a:pt x="13377" y="415"/>
                    </a:cubicBezTo>
                    <a:cubicBezTo>
                      <a:pt x="13377" y="139"/>
                      <a:pt x="13239" y="1"/>
                      <a:pt x="1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8"/>
              <p:cNvSpPr/>
              <p:nvPr/>
            </p:nvSpPr>
            <p:spPr>
              <a:xfrm>
                <a:off x="6466631" y="3328412"/>
                <a:ext cx="517140" cy="204870"/>
              </a:xfrm>
              <a:custGeom>
                <a:avLst/>
                <a:gdLst/>
                <a:ahLst/>
                <a:cxnLst/>
                <a:rect l="l" t="t" r="r" b="b"/>
                <a:pathLst>
                  <a:path w="28794" h="11407" extrusionOk="0">
                    <a:moveTo>
                      <a:pt x="26512" y="450"/>
                    </a:moveTo>
                    <a:cubicBezTo>
                      <a:pt x="26512" y="450"/>
                      <a:pt x="26512" y="588"/>
                      <a:pt x="26651" y="588"/>
                    </a:cubicBezTo>
                    <a:cubicBezTo>
                      <a:pt x="26789" y="864"/>
                      <a:pt x="26927" y="1175"/>
                      <a:pt x="27065" y="1452"/>
                    </a:cubicBezTo>
                    <a:cubicBezTo>
                      <a:pt x="27376" y="1728"/>
                      <a:pt x="27653" y="2178"/>
                      <a:pt x="27930" y="2454"/>
                    </a:cubicBezTo>
                    <a:cubicBezTo>
                      <a:pt x="27791" y="2316"/>
                      <a:pt x="27653" y="2316"/>
                      <a:pt x="27515" y="2178"/>
                    </a:cubicBezTo>
                    <a:cubicBezTo>
                      <a:pt x="27238" y="2040"/>
                      <a:pt x="27065" y="1901"/>
                      <a:pt x="26927" y="1590"/>
                    </a:cubicBezTo>
                    <a:cubicBezTo>
                      <a:pt x="26789" y="1452"/>
                      <a:pt x="26651" y="1314"/>
                      <a:pt x="26651" y="1037"/>
                    </a:cubicBezTo>
                    <a:lnTo>
                      <a:pt x="26512" y="1037"/>
                    </a:lnTo>
                    <a:lnTo>
                      <a:pt x="26512" y="864"/>
                    </a:lnTo>
                    <a:lnTo>
                      <a:pt x="26512" y="450"/>
                    </a:lnTo>
                    <a:close/>
                    <a:moveTo>
                      <a:pt x="26374" y="0"/>
                    </a:moveTo>
                    <a:cubicBezTo>
                      <a:pt x="25925" y="173"/>
                      <a:pt x="25510" y="450"/>
                      <a:pt x="25199" y="864"/>
                    </a:cubicBezTo>
                    <a:cubicBezTo>
                      <a:pt x="24922" y="1314"/>
                      <a:pt x="24922" y="1728"/>
                      <a:pt x="24922" y="2316"/>
                    </a:cubicBezTo>
                    <a:lnTo>
                      <a:pt x="24922" y="2454"/>
                    </a:lnTo>
                    <a:lnTo>
                      <a:pt x="24922" y="3457"/>
                    </a:lnTo>
                    <a:cubicBezTo>
                      <a:pt x="25061" y="3318"/>
                      <a:pt x="25337" y="3180"/>
                      <a:pt x="25510" y="3180"/>
                    </a:cubicBezTo>
                    <a:lnTo>
                      <a:pt x="25510" y="5358"/>
                    </a:lnTo>
                    <a:cubicBezTo>
                      <a:pt x="25199" y="5773"/>
                      <a:pt x="24922" y="6222"/>
                      <a:pt x="24473" y="6637"/>
                    </a:cubicBezTo>
                    <a:cubicBezTo>
                      <a:pt x="23920" y="7363"/>
                      <a:pt x="23332" y="7950"/>
                      <a:pt x="22468" y="8365"/>
                    </a:cubicBezTo>
                    <a:cubicBezTo>
                      <a:pt x="21742" y="8953"/>
                      <a:pt x="21016" y="9367"/>
                      <a:pt x="20152" y="9678"/>
                    </a:cubicBezTo>
                    <a:cubicBezTo>
                      <a:pt x="19012" y="10093"/>
                      <a:pt x="17733" y="10370"/>
                      <a:pt x="16419" y="10370"/>
                    </a:cubicBezTo>
                    <a:cubicBezTo>
                      <a:pt x="16005" y="10543"/>
                      <a:pt x="15555" y="10543"/>
                      <a:pt x="14968" y="10543"/>
                    </a:cubicBezTo>
                    <a:cubicBezTo>
                      <a:pt x="13965" y="10543"/>
                      <a:pt x="12963" y="10370"/>
                      <a:pt x="11960" y="10231"/>
                    </a:cubicBezTo>
                    <a:cubicBezTo>
                      <a:pt x="10232" y="9955"/>
                      <a:pt x="8780" y="9506"/>
                      <a:pt x="7363" y="8814"/>
                    </a:cubicBezTo>
                    <a:cubicBezTo>
                      <a:pt x="5912" y="8088"/>
                      <a:pt x="4598" y="7224"/>
                      <a:pt x="3596" y="6360"/>
                    </a:cubicBezTo>
                    <a:cubicBezTo>
                      <a:pt x="2593" y="5496"/>
                      <a:pt x="1729" y="4494"/>
                      <a:pt x="1003" y="3630"/>
                    </a:cubicBezTo>
                    <a:lnTo>
                      <a:pt x="1003" y="3457"/>
                    </a:lnTo>
                    <a:cubicBezTo>
                      <a:pt x="865" y="3180"/>
                      <a:pt x="865" y="2904"/>
                      <a:pt x="865" y="2593"/>
                    </a:cubicBezTo>
                    <a:lnTo>
                      <a:pt x="865" y="2454"/>
                    </a:lnTo>
                    <a:cubicBezTo>
                      <a:pt x="865" y="2316"/>
                      <a:pt x="727" y="2178"/>
                      <a:pt x="727" y="2040"/>
                    </a:cubicBezTo>
                    <a:cubicBezTo>
                      <a:pt x="450" y="2316"/>
                      <a:pt x="277" y="2765"/>
                      <a:pt x="1" y="3180"/>
                    </a:cubicBezTo>
                    <a:cubicBezTo>
                      <a:pt x="1" y="3318"/>
                      <a:pt x="139" y="3630"/>
                      <a:pt x="139" y="3768"/>
                    </a:cubicBezTo>
                    <a:cubicBezTo>
                      <a:pt x="139" y="3906"/>
                      <a:pt x="139" y="4044"/>
                      <a:pt x="277" y="4044"/>
                    </a:cubicBezTo>
                    <a:lnTo>
                      <a:pt x="277" y="4183"/>
                    </a:lnTo>
                    <a:cubicBezTo>
                      <a:pt x="727" y="4632"/>
                      <a:pt x="1003" y="5047"/>
                      <a:pt x="1453" y="5496"/>
                    </a:cubicBezTo>
                    <a:cubicBezTo>
                      <a:pt x="2178" y="6222"/>
                      <a:pt x="2870" y="6913"/>
                      <a:pt x="3734" y="7639"/>
                    </a:cubicBezTo>
                    <a:cubicBezTo>
                      <a:pt x="5047" y="8641"/>
                      <a:pt x="6499" y="9367"/>
                      <a:pt x="7916" y="10093"/>
                    </a:cubicBezTo>
                    <a:cubicBezTo>
                      <a:pt x="9506" y="10681"/>
                      <a:pt x="11235" y="11096"/>
                      <a:pt x="12963" y="11234"/>
                    </a:cubicBezTo>
                    <a:cubicBezTo>
                      <a:pt x="13689" y="11407"/>
                      <a:pt x="14276" y="11407"/>
                      <a:pt x="14968" y="11407"/>
                    </a:cubicBezTo>
                    <a:cubicBezTo>
                      <a:pt x="16143" y="11407"/>
                      <a:pt x="17145" y="11234"/>
                      <a:pt x="18286" y="11096"/>
                    </a:cubicBezTo>
                    <a:cubicBezTo>
                      <a:pt x="19012" y="10957"/>
                      <a:pt x="19876" y="10681"/>
                      <a:pt x="20740" y="10370"/>
                    </a:cubicBezTo>
                    <a:cubicBezTo>
                      <a:pt x="21466" y="10093"/>
                      <a:pt x="22192" y="9817"/>
                      <a:pt x="22745" y="9367"/>
                    </a:cubicBezTo>
                    <a:cubicBezTo>
                      <a:pt x="24196" y="8365"/>
                      <a:pt x="25337" y="7224"/>
                      <a:pt x="26201" y="5911"/>
                    </a:cubicBezTo>
                    <a:lnTo>
                      <a:pt x="26201" y="5634"/>
                    </a:lnTo>
                    <a:cubicBezTo>
                      <a:pt x="26374" y="5634"/>
                      <a:pt x="26374" y="5496"/>
                      <a:pt x="26374" y="5496"/>
                    </a:cubicBezTo>
                    <a:lnTo>
                      <a:pt x="26374" y="2593"/>
                    </a:lnTo>
                    <a:lnTo>
                      <a:pt x="26374" y="2454"/>
                    </a:lnTo>
                    <a:lnTo>
                      <a:pt x="26512" y="2454"/>
                    </a:lnTo>
                    <a:cubicBezTo>
                      <a:pt x="26512" y="2593"/>
                      <a:pt x="26651" y="2593"/>
                      <a:pt x="26789" y="2765"/>
                    </a:cubicBezTo>
                    <a:cubicBezTo>
                      <a:pt x="27238" y="3180"/>
                      <a:pt x="27653" y="3318"/>
                      <a:pt x="28241" y="3630"/>
                    </a:cubicBezTo>
                    <a:cubicBezTo>
                      <a:pt x="28379" y="3630"/>
                      <a:pt x="28517" y="3630"/>
                      <a:pt x="28794" y="3768"/>
                    </a:cubicBezTo>
                    <a:cubicBezTo>
                      <a:pt x="28794" y="3318"/>
                      <a:pt x="28794" y="2904"/>
                      <a:pt x="28655" y="2316"/>
                    </a:cubicBezTo>
                    <a:cubicBezTo>
                      <a:pt x="28517" y="2178"/>
                      <a:pt x="28241" y="1901"/>
                      <a:pt x="27930" y="1590"/>
                    </a:cubicBezTo>
                    <a:cubicBezTo>
                      <a:pt x="27515" y="1037"/>
                      <a:pt x="27238" y="588"/>
                      <a:pt x="269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8"/>
              <p:cNvSpPr/>
              <p:nvPr/>
            </p:nvSpPr>
            <p:spPr>
              <a:xfrm>
                <a:off x="6707511" y="2862817"/>
                <a:ext cx="2496" cy="18"/>
              </a:xfrm>
              <a:custGeom>
                <a:avLst/>
                <a:gdLst/>
                <a:ahLst/>
                <a:cxnLst/>
                <a:rect l="l" t="t" r="r" b="b"/>
                <a:pathLst>
                  <a:path w="139" h="1" extrusionOk="0">
                    <a:moveTo>
                      <a:pt x="0" y="0"/>
                    </a:moveTo>
                    <a:lnTo>
                      <a:pt x="138"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8"/>
              <p:cNvSpPr/>
              <p:nvPr/>
            </p:nvSpPr>
            <p:spPr>
              <a:xfrm>
                <a:off x="6989339" y="3002492"/>
                <a:ext cx="18" cy="3125"/>
              </a:xfrm>
              <a:custGeom>
                <a:avLst/>
                <a:gdLst/>
                <a:ahLst/>
                <a:cxnLst/>
                <a:rect l="l" t="t" r="r" b="b"/>
                <a:pathLst>
                  <a:path w="1" h="174" extrusionOk="0">
                    <a:moveTo>
                      <a:pt x="1" y="1"/>
                    </a:moveTo>
                    <a:lnTo>
                      <a:pt x="1" y="17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4" name="Google Shape;1334;p8"/>
          <p:cNvGrpSpPr/>
          <p:nvPr/>
        </p:nvGrpSpPr>
        <p:grpSpPr>
          <a:xfrm>
            <a:off x="6395310" y="4062741"/>
            <a:ext cx="637253" cy="494226"/>
            <a:chOff x="7042387" y="3698335"/>
            <a:chExt cx="494954" cy="383895"/>
          </a:xfrm>
        </p:grpSpPr>
        <p:sp>
          <p:nvSpPr>
            <p:cNvPr id="1335" name="Google Shape;1335;p8"/>
            <p:cNvSpPr/>
            <p:nvPr/>
          </p:nvSpPr>
          <p:spPr>
            <a:xfrm>
              <a:off x="7042387" y="3824888"/>
              <a:ext cx="494954" cy="257342"/>
            </a:xfrm>
            <a:custGeom>
              <a:avLst/>
              <a:gdLst/>
              <a:ahLst/>
              <a:cxnLst/>
              <a:rect l="l" t="t" r="r" b="b"/>
              <a:pathLst>
                <a:path w="24334" h="12652" extrusionOk="0">
                  <a:moveTo>
                    <a:pt x="23159" y="0"/>
                  </a:moveTo>
                  <a:cubicBezTo>
                    <a:pt x="23332" y="864"/>
                    <a:pt x="23332" y="1867"/>
                    <a:pt x="23470" y="2869"/>
                  </a:cubicBezTo>
                  <a:cubicBezTo>
                    <a:pt x="23470" y="3007"/>
                    <a:pt x="23332" y="3007"/>
                    <a:pt x="23332" y="3146"/>
                  </a:cubicBezTo>
                  <a:lnTo>
                    <a:pt x="23332" y="3457"/>
                  </a:lnTo>
                  <a:lnTo>
                    <a:pt x="22882" y="3872"/>
                  </a:lnTo>
                  <a:cubicBezTo>
                    <a:pt x="22882" y="4010"/>
                    <a:pt x="22744" y="4148"/>
                    <a:pt x="22606" y="4321"/>
                  </a:cubicBezTo>
                  <a:cubicBezTo>
                    <a:pt x="22467" y="4597"/>
                    <a:pt x="22295" y="4874"/>
                    <a:pt x="22018" y="5323"/>
                  </a:cubicBezTo>
                  <a:cubicBezTo>
                    <a:pt x="21742" y="5876"/>
                    <a:pt x="21292" y="6464"/>
                    <a:pt x="20877" y="7190"/>
                  </a:cubicBezTo>
                  <a:cubicBezTo>
                    <a:pt x="20428" y="7777"/>
                    <a:pt x="20013" y="8469"/>
                    <a:pt x="19564" y="9056"/>
                  </a:cubicBezTo>
                  <a:cubicBezTo>
                    <a:pt x="19149" y="9644"/>
                    <a:pt x="18562" y="10059"/>
                    <a:pt x="17974" y="10508"/>
                  </a:cubicBezTo>
                  <a:cubicBezTo>
                    <a:pt x="17836" y="10646"/>
                    <a:pt x="17697" y="10646"/>
                    <a:pt x="17697" y="10646"/>
                  </a:cubicBezTo>
                  <a:lnTo>
                    <a:pt x="17421" y="10646"/>
                  </a:lnTo>
                  <a:cubicBezTo>
                    <a:pt x="16419" y="10508"/>
                    <a:pt x="15554" y="10370"/>
                    <a:pt x="14690" y="10059"/>
                  </a:cubicBezTo>
                  <a:lnTo>
                    <a:pt x="14517" y="10197"/>
                  </a:lnTo>
                  <a:lnTo>
                    <a:pt x="14517" y="10370"/>
                  </a:lnTo>
                  <a:cubicBezTo>
                    <a:pt x="14379" y="10508"/>
                    <a:pt x="14241" y="10508"/>
                    <a:pt x="13964" y="10508"/>
                  </a:cubicBezTo>
                  <a:cubicBezTo>
                    <a:pt x="13515" y="10370"/>
                    <a:pt x="13100" y="10370"/>
                    <a:pt x="12651" y="10197"/>
                  </a:cubicBezTo>
                  <a:cubicBezTo>
                    <a:pt x="12236" y="10059"/>
                    <a:pt x="11787" y="10059"/>
                    <a:pt x="11372" y="9920"/>
                  </a:cubicBezTo>
                  <a:cubicBezTo>
                    <a:pt x="10370" y="9782"/>
                    <a:pt x="9506" y="9506"/>
                    <a:pt x="8641" y="9333"/>
                  </a:cubicBezTo>
                  <a:cubicBezTo>
                    <a:pt x="6740" y="8918"/>
                    <a:pt x="5012" y="8469"/>
                    <a:pt x="3284" y="7916"/>
                  </a:cubicBezTo>
                  <a:lnTo>
                    <a:pt x="3146" y="7777"/>
                  </a:lnTo>
                  <a:cubicBezTo>
                    <a:pt x="3007" y="7777"/>
                    <a:pt x="3007" y="7605"/>
                    <a:pt x="3007" y="7466"/>
                  </a:cubicBezTo>
                  <a:cubicBezTo>
                    <a:pt x="3007" y="7328"/>
                    <a:pt x="2869" y="7052"/>
                    <a:pt x="2869" y="6913"/>
                  </a:cubicBezTo>
                  <a:cubicBezTo>
                    <a:pt x="2143" y="6602"/>
                    <a:pt x="1556" y="6464"/>
                    <a:pt x="864" y="6049"/>
                  </a:cubicBezTo>
                  <a:lnTo>
                    <a:pt x="691" y="5876"/>
                  </a:lnTo>
                  <a:cubicBezTo>
                    <a:pt x="691" y="5738"/>
                    <a:pt x="553" y="5738"/>
                    <a:pt x="553" y="5600"/>
                  </a:cubicBezTo>
                  <a:cubicBezTo>
                    <a:pt x="277" y="4459"/>
                    <a:pt x="138" y="3284"/>
                    <a:pt x="138" y="2143"/>
                  </a:cubicBezTo>
                  <a:cubicBezTo>
                    <a:pt x="0" y="2282"/>
                    <a:pt x="0" y="2593"/>
                    <a:pt x="0" y="2731"/>
                  </a:cubicBezTo>
                  <a:cubicBezTo>
                    <a:pt x="0" y="4148"/>
                    <a:pt x="0" y="5738"/>
                    <a:pt x="864" y="7052"/>
                  </a:cubicBezTo>
                  <a:cubicBezTo>
                    <a:pt x="1141" y="7605"/>
                    <a:pt x="1556" y="8192"/>
                    <a:pt x="2143" y="8469"/>
                  </a:cubicBezTo>
                  <a:cubicBezTo>
                    <a:pt x="2731" y="8918"/>
                    <a:pt x="3284" y="9195"/>
                    <a:pt x="3871" y="9333"/>
                  </a:cubicBezTo>
                  <a:cubicBezTo>
                    <a:pt x="5185" y="9782"/>
                    <a:pt x="6464" y="9920"/>
                    <a:pt x="7777" y="10197"/>
                  </a:cubicBezTo>
                  <a:cubicBezTo>
                    <a:pt x="9506" y="10646"/>
                    <a:pt x="11061" y="11234"/>
                    <a:pt x="12651" y="11787"/>
                  </a:cubicBezTo>
                  <a:cubicBezTo>
                    <a:pt x="13515" y="12098"/>
                    <a:pt x="14379" y="12375"/>
                    <a:pt x="15243" y="12513"/>
                  </a:cubicBezTo>
                  <a:cubicBezTo>
                    <a:pt x="15693" y="12651"/>
                    <a:pt x="16107" y="12651"/>
                    <a:pt x="16557" y="12651"/>
                  </a:cubicBezTo>
                  <a:lnTo>
                    <a:pt x="17974" y="12651"/>
                  </a:lnTo>
                  <a:cubicBezTo>
                    <a:pt x="18700" y="12513"/>
                    <a:pt x="19564" y="12236"/>
                    <a:pt x="20152" y="11787"/>
                  </a:cubicBezTo>
                  <a:cubicBezTo>
                    <a:pt x="21016" y="11234"/>
                    <a:pt x="21742" y="10646"/>
                    <a:pt x="22295" y="9782"/>
                  </a:cubicBezTo>
                  <a:cubicBezTo>
                    <a:pt x="22882" y="9195"/>
                    <a:pt x="23159" y="8330"/>
                    <a:pt x="23470" y="7605"/>
                  </a:cubicBezTo>
                  <a:cubicBezTo>
                    <a:pt x="23885" y="6740"/>
                    <a:pt x="24023" y="5876"/>
                    <a:pt x="24196" y="4874"/>
                  </a:cubicBezTo>
                  <a:cubicBezTo>
                    <a:pt x="24334" y="4010"/>
                    <a:pt x="24196" y="3146"/>
                    <a:pt x="24023" y="2282"/>
                  </a:cubicBezTo>
                  <a:cubicBezTo>
                    <a:pt x="23885" y="1417"/>
                    <a:pt x="23608" y="553"/>
                    <a:pt x="23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8"/>
            <p:cNvSpPr/>
            <p:nvPr/>
          </p:nvSpPr>
          <p:spPr>
            <a:xfrm>
              <a:off x="7074015" y="3880415"/>
              <a:ext cx="23920" cy="46436"/>
            </a:xfrm>
            <a:custGeom>
              <a:avLst/>
              <a:gdLst/>
              <a:ahLst/>
              <a:cxnLst/>
              <a:rect l="l" t="t" r="r" b="b"/>
              <a:pathLst>
                <a:path w="1176" h="2283" extrusionOk="0">
                  <a:moveTo>
                    <a:pt x="1" y="1"/>
                  </a:moveTo>
                  <a:lnTo>
                    <a:pt x="1" y="1"/>
                  </a:lnTo>
                  <a:cubicBezTo>
                    <a:pt x="312" y="865"/>
                    <a:pt x="726" y="1591"/>
                    <a:pt x="1176" y="2282"/>
                  </a:cubicBezTo>
                  <a:lnTo>
                    <a:pt x="1176" y="1729"/>
                  </a:lnTo>
                  <a:cubicBezTo>
                    <a:pt x="1037" y="1418"/>
                    <a:pt x="865" y="1003"/>
                    <a:pt x="865" y="554"/>
                  </a:cubicBezTo>
                  <a:cubicBezTo>
                    <a:pt x="865" y="554"/>
                    <a:pt x="865" y="416"/>
                    <a:pt x="1037" y="416"/>
                  </a:cubicBezTo>
                  <a:cubicBezTo>
                    <a:pt x="588" y="277"/>
                    <a:pt x="312" y="139"/>
                    <a:pt x="1" y="1"/>
                  </a:cubicBezTo>
                  <a:close/>
                </a:path>
              </a:pathLst>
            </a:custGeom>
            <a:solidFill>
              <a:srgbClr val="DFC9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8"/>
            <p:cNvSpPr/>
            <p:nvPr/>
          </p:nvSpPr>
          <p:spPr>
            <a:xfrm>
              <a:off x="7367190" y="3961977"/>
              <a:ext cx="20401" cy="29554"/>
            </a:xfrm>
            <a:custGeom>
              <a:avLst/>
              <a:gdLst/>
              <a:ahLst/>
              <a:cxnLst/>
              <a:rect l="l" t="t" r="r" b="b"/>
              <a:pathLst>
                <a:path w="1003" h="1453" extrusionOk="0">
                  <a:moveTo>
                    <a:pt x="0" y="0"/>
                  </a:moveTo>
                  <a:cubicBezTo>
                    <a:pt x="277" y="173"/>
                    <a:pt x="450" y="450"/>
                    <a:pt x="588" y="726"/>
                  </a:cubicBezTo>
                  <a:cubicBezTo>
                    <a:pt x="726" y="1037"/>
                    <a:pt x="864" y="1176"/>
                    <a:pt x="1003" y="1452"/>
                  </a:cubicBezTo>
                  <a:lnTo>
                    <a:pt x="1003" y="1176"/>
                  </a:lnTo>
                  <a:lnTo>
                    <a:pt x="1003" y="173"/>
                  </a:lnTo>
                  <a:cubicBezTo>
                    <a:pt x="726" y="173"/>
                    <a:pt x="277" y="0"/>
                    <a:pt x="0" y="0"/>
                  </a:cubicBezTo>
                  <a:close/>
                </a:path>
              </a:pathLst>
            </a:custGeom>
            <a:solidFill>
              <a:srgbClr val="DFC9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8"/>
            <p:cNvSpPr/>
            <p:nvPr/>
          </p:nvSpPr>
          <p:spPr>
            <a:xfrm>
              <a:off x="7337657" y="3976744"/>
              <a:ext cx="14787" cy="23920"/>
            </a:xfrm>
            <a:custGeom>
              <a:avLst/>
              <a:gdLst/>
              <a:ahLst/>
              <a:cxnLst/>
              <a:rect l="l" t="t" r="r" b="b"/>
              <a:pathLst>
                <a:path w="727" h="1176" extrusionOk="0">
                  <a:moveTo>
                    <a:pt x="0" y="0"/>
                  </a:moveTo>
                  <a:lnTo>
                    <a:pt x="0" y="1003"/>
                  </a:lnTo>
                  <a:cubicBezTo>
                    <a:pt x="312" y="1003"/>
                    <a:pt x="450" y="1003"/>
                    <a:pt x="726" y="1176"/>
                  </a:cubicBezTo>
                  <a:cubicBezTo>
                    <a:pt x="588" y="1003"/>
                    <a:pt x="588" y="864"/>
                    <a:pt x="450" y="726"/>
                  </a:cubicBezTo>
                  <a:cubicBezTo>
                    <a:pt x="312" y="450"/>
                    <a:pt x="173" y="139"/>
                    <a:pt x="0" y="0"/>
                  </a:cubicBezTo>
                  <a:close/>
                </a:path>
              </a:pathLst>
            </a:custGeom>
            <a:solidFill>
              <a:srgbClr val="DFC9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8"/>
            <p:cNvSpPr/>
            <p:nvPr/>
          </p:nvSpPr>
          <p:spPr>
            <a:xfrm>
              <a:off x="7337657" y="3997124"/>
              <a:ext cx="26727" cy="21113"/>
            </a:xfrm>
            <a:custGeom>
              <a:avLst/>
              <a:gdLst/>
              <a:ahLst/>
              <a:cxnLst/>
              <a:rect l="l" t="t" r="r" b="b"/>
              <a:pathLst>
                <a:path w="1314" h="1038" extrusionOk="0">
                  <a:moveTo>
                    <a:pt x="0" y="1"/>
                  </a:moveTo>
                  <a:cubicBezTo>
                    <a:pt x="0" y="174"/>
                    <a:pt x="173" y="450"/>
                    <a:pt x="173" y="727"/>
                  </a:cubicBezTo>
                  <a:lnTo>
                    <a:pt x="450" y="727"/>
                  </a:lnTo>
                  <a:cubicBezTo>
                    <a:pt x="726" y="865"/>
                    <a:pt x="1037" y="865"/>
                    <a:pt x="1314" y="1038"/>
                  </a:cubicBezTo>
                  <a:cubicBezTo>
                    <a:pt x="1176" y="727"/>
                    <a:pt x="865" y="450"/>
                    <a:pt x="726" y="174"/>
                  </a:cubicBezTo>
                  <a:cubicBezTo>
                    <a:pt x="450" y="1"/>
                    <a:pt x="312" y="1"/>
                    <a:pt x="0" y="1"/>
                  </a:cubicBezTo>
                  <a:close/>
                </a:path>
              </a:pathLst>
            </a:custGeom>
            <a:solidFill>
              <a:srgbClr val="DFC9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8"/>
            <p:cNvSpPr/>
            <p:nvPr/>
          </p:nvSpPr>
          <p:spPr>
            <a:xfrm>
              <a:off x="7341176" y="3956343"/>
              <a:ext cx="40802" cy="49955"/>
            </a:xfrm>
            <a:custGeom>
              <a:avLst/>
              <a:gdLst/>
              <a:ahLst/>
              <a:cxnLst/>
              <a:rect l="l" t="t" r="r" b="b"/>
              <a:pathLst>
                <a:path w="2006" h="2456" extrusionOk="0">
                  <a:moveTo>
                    <a:pt x="0" y="1"/>
                  </a:moveTo>
                  <a:cubicBezTo>
                    <a:pt x="415" y="727"/>
                    <a:pt x="864" y="1591"/>
                    <a:pt x="1417" y="2317"/>
                  </a:cubicBezTo>
                  <a:cubicBezTo>
                    <a:pt x="1556" y="2317"/>
                    <a:pt x="1867" y="2317"/>
                    <a:pt x="2005" y="2455"/>
                  </a:cubicBezTo>
                  <a:cubicBezTo>
                    <a:pt x="1729" y="1867"/>
                    <a:pt x="1417" y="1314"/>
                    <a:pt x="1003" y="865"/>
                  </a:cubicBezTo>
                  <a:cubicBezTo>
                    <a:pt x="864" y="589"/>
                    <a:pt x="553" y="277"/>
                    <a:pt x="415" y="139"/>
                  </a:cubicBezTo>
                  <a:cubicBezTo>
                    <a:pt x="415" y="139"/>
                    <a:pt x="277" y="139"/>
                    <a:pt x="277" y="1"/>
                  </a:cubicBezTo>
                  <a:close/>
                </a:path>
              </a:pathLst>
            </a:custGeom>
            <a:solidFill>
              <a:srgbClr val="DFC9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8"/>
            <p:cNvSpPr/>
            <p:nvPr/>
          </p:nvSpPr>
          <p:spPr>
            <a:xfrm>
              <a:off x="7369997" y="4003450"/>
              <a:ext cx="20401" cy="20421"/>
            </a:xfrm>
            <a:custGeom>
              <a:avLst/>
              <a:gdLst/>
              <a:ahLst/>
              <a:cxnLst/>
              <a:rect l="l" t="t" r="r" b="b"/>
              <a:pathLst>
                <a:path w="1003" h="1004" extrusionOk="0">
                  <a:moveTo>
                    <a:pt x="0" y="1"/>
                  </a:moveTo>
                  <a:cubicBezTo>
                    <a:pt x="0" y="139"/>
                    <a:pt x="0" y="139"/>
                    <a:pt x="139" y="277"/>
                  </a:cubicBezTo>
                  <a:cubicBezTo>
                    <a:pt x="312" y="416"/>
                    <a:pt x="450" y="727"/>
                    <a:pt x="726" y="865"/>
                  </a:cubicBezTo>
                  <a:cubicBezTo>
                    <a:pt x="726" y="865"/>
                    <a:pt x="865" y="865"/>
                    <a:pt x="1003" y="1003"/>
                  </a:cubicBezTo>
                  <a:lnTo>
                    <a:pt x="1003" y="416"/>
                  </a:lnTo>
                  <a:cubicBezTo>
                    <a:pt x="865" y="416"/>
                    <a:pt x="726" y="416"/>
                    <a:pt x="726" y="277"/>
                  </a:cubicBezTo>
                  <a:cubicBezTo>
                    <a:pt x="726" y="277"/>
                    <a:pt x="726" y="139"/>
                    <a:pt x="588" y="139"/>
                  </a:cubicBezTo>
                  <a:cubicBezTo>
                    <a:pt x="450" y="1"/>
                    <a:pt x="139" y="1"/>
                    <a:pt x="0" y="1"/>
                  </a:cubicBezTo>
                  <a:close/>
                </a:path>
              </a:pathLst>
            </a:custGeom>
            <a:solidFill>
              <a:srgbClr val="DFC9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8"/>
            <p:cNvSpPr/>
            <p:nvPr/>
          </p:nvSpPr>
          <p:spPr>
            <a:xfrm>
              <a:off x="7062767" y="3886049"/>
              <a:ext cx="32361" cy="58376"/>
            </a:xfrm>
            <a:custGeom>
              <a:avLst/>
              <a:gdLst/>
              <a:ahLst/>
              <a:cxnLst/>
              <a:rect l="l" t="t" r="r" b="b"/>
              <a:pathLst>
                <a:path w="1591" h="2870" extrusionOk="0">
                  <a:moveTo>
                    <a:pt x="0" y="0"/>
                  </a:moveTo>
                  <a:lnTo>
                    <a:pt x="0" y="0"/>
                  </a:lnTo>
                  <a:cubicBezTo>
                    <a:pt x="139" y="865"/>
                    <a:pt x="277" y="1590"/>
                    <a:pt x="415" y="2316"/>
                  </a:cubicBezTo>
                  <a:cubicBezTo>
                    <a:pt x="554" y="2455"/>
                    <a:pt x="726" y="2455"/>
                    <a:pt x="865" y="2593"/>
                  </a:cubicBezTo>
                  <a:cubicBezTo>
                    <a:pt x="1141" y="2731"/>
                    <a:pt x="1279" y="2731"/>
                    <a:pt x="1590" y="2869"/>
                  </a:cubicBezTo>
                  <a:cubicBezTo>
                    <a:pt x="1003" y="1867"/>
                    <a:pt x="554" y="1003"/>
                    <a:pt x="0" y="0"/>
                  </a:cubicBezTo>
                  <a:close/>
                </a:path>
              </a:pathLst>
            </a:custGeom>
            <a:solidFill>
              <a:srgbClr val="DFC9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8"/>
            <p:cNvSpPr/>
            <p:nvPr/>
          </p:nvSpPr>
          <p:spPr>
            <a:xfrm>
              <a:off x="7405144" y="3883242"/>
              <a:ext cx="52762" cy="120230"/>
            </a:xfrm>
            <a:custGeom>
              <a:avLst/>
              <a:gdLst/>
              <a:ahLst/>
              <a:cxnLst/>
              <a:rect l="l" t="t" r="r" b="b"/>
              <a:pathLst>
                <a:path w="2594" h="5911" extrusionOk="0">
                  <a:moveTo>
                    <a:pt x="2455" y="0"/>
                  </a:moveTo>
                  <a:cubicBezTo>
                    <a:pt x="1591" y="1279"/>
                    <a:pt x="727" y="2454"/>
                    <a:pt x="139" y="3733"/>
                  </a:cubicBezTo>
                  <a:lnTo>
                    <a:pt x="1" y="3871"/>
                  </a:lnTo>
                  <a:cubicBezTo>
                    <a:pt x="139" y="4459"/>
                    <a:pt x="139" y="5047"/>
                    <a:pt x="1" y="5600"/>
                  </a:cubicBezTo>
                  <a:cubicBezTo>
                    <a:pt x="1" y="5600"/>
                    <a:pt x="139" y="5773"/>
                    <a:pt x="139" y="5911"/>
                  </a:cubicBezTo>
                  <a:cubicBezTo>
                    <a:pt x="139" y="5773"/>
                    <a:pt x="312" y="5773"/>
                    <a:pt x="312" y="5773"/>
                  </a:cubicBezTo>
                  <a:cubicBezTo>
                    <a:pt x="588" y="5461"/>
                    <a:pt x="865" y="5185"/>
                    <a:pt x="1176" y="5047"/>
                  </a:cubicBezTo>
                  <a:cubicBezTo>
                    <a:pt x="1452" y="4597"/>
                    <a:pt x="1729" y="4183"/>
                    <a:pt x="1867" y="3733"/>
                  </a:cubicBezTo>
                  <a:cubicBezTo>
                    <a:pt x="2178" y="3180"/>
                    <a:pt x="2317" y="2731"/>
                    <a:pt x="2455" y="2143"/>
                  </a:cubicBezTo>
                  <a:cubicBezTo>
                    <a:pt x="2593" y="1590"/>
                    <a:pt x="2593" y="1141"/>
                    <a:pt x="2593" y="726"/>
                  </a:cubicBezTo>
                  <a:cubicBezTo>
                    <a:pt x="2593" y="415"/>
                    <a:pt x="2455" y="277"/>
                    <a:pt x="2455" y="0"/>
                  </a:cubicBezTo>
                  <a:close/>
                </a:path>
              </a:pathLst>
            </a:custGeom>
            <a:solidFill>
              <a:srgbClr val="DFC9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8"/>
            <p:cNvSpPr/>
            <p:nvPr/>
          </p:nvSpPr>
          <p:spPr>
            <a:xfrm>
              <a:off x="7407951" y="3821369"/>
              <a:ext cx="94235" cy="196871"/>
            </a:xfrm>
            <a:custGeom>
              <a:avLst/>
              <a:gdLst/>
              <a:ahLst/>
              <a:cxnLst/>
              <a:rect l="l" t="t" r="r" b="b"/>
              <a:pathLst>
                <a:path w="4633" h="9679" extrusionOk="0">
                  <a:moveTo>
                    <a:pt x="4322" y="0"/>
                  </a:moveTo>
                  <a:cubicBezTo>
                    <a:pt x="4045" y="450"/>
                    <a:pt x="3907" y="726"/>
                    <a:pt x="3769" y="1037"/>
                  </a:cubicBezTo>
                  <a:cubicBezTo>
                    <a:pt x="3319" y="1590"/>
                    <a:pt x="2904" y="2316"/>
                    <a:pt x="2455" y="2904"/>
                  </a:cubicBezTo>
                  <a:cubicBezTo>
                    <a:pt x="2455" y="3042"/>
                    <a:pt x="2317" y="3042"/>
                    <a:pt x="2317" y="3042"/>
                  </a:cubicBezTo>
                  <a:cubicBezTo>
                    <a:pt x="2317" y="3319"/>
                    <a:pt x="2455" y="3457"/>
                    <a:pt x="2455" y="3768"/>
                  </a:cubicBezTo>
                  <a:cubicBezTo>
                    <a:pt x="2455" y="4183"/>
                    <a:pt x="2455" y="4632"/>
                    <a:pt x="2317" y="5185"/>
                  </a:cubicBezTo>
                  <a:cubicBezTo>
                    <a:pt x="2179" y="5773"/>
                    <a:pt x="2040" y="6222"/>
                    <a:pt x="1729" y="6775"/>
                  </a:cubicBezTo>
                  <a:cubicBezTo>
                    <a:pt x="1591" y="7225"/>
                    <a:pt x="1314" y="7639"/>
                    <a:pt x="1038" y="8089"/>
                  </a:cubicBezTo>
                  <a:cubicBezTo>
                    <a:pt x="727" y="8227"/>
                    <a:pt x="450" y="8503"/>
                    <a:pt x="174" y="8815"/>
                  </a:cubicBezTo>
                  <a:cubicBezTo>
                    <a:pt x="174" y="8815"/>
                    <a:pt x="1" y="8815"/>
                    <a:pt x="1" y="8953"/>
                  </a:cubicBezTo>
                  <a:lnTo>
                    <a:pt x="1" y="9679"/>
                  </a:lnTo>
                  <a:cubicBezTo>
                    <a:pt x="450" y="9229"/>
                    <a:pt x="865" y="8815"/>
                    <a:pt x="1176" y="8365"/>
                  </a:cubicBezTo>
                  <a:cubicBezTo>
                    <a:pt x="1902" y="7501"/>
                    <a:pt x="2317" y="6499"/>
                    <a:pt x="2904" y="5635"/>
                  </a:cubicBezTo>
                  <a:cubicBezTo>
                    <a:pt x="3181" y="5185"/>
                    <a:pt x="3457" y="4770"/>
                    <a:pt x="3769" y="4321"/>
                  </a:cubicBezTo>
                  <a:cubicBezTo>
                    <a:pt x="3907" y="4045"/>
                    <a:pt x="4045" y="3906"/>
                    <a:pt x="4183" y="3630"/>
                  </a:cubicBezTo>
                  <a:cubicBezTo>
                    <a:pt x="4322" y="3457"/>
                    <a:pt x="4494" y="3319"/>
                    <a:pt x="4633" y="3180"/>
                  </a:cubicBezTo>
                  <a:cubicBezTo>
                    <a:pt x="4494" y="3180"/>
                    <a:pt x="4494" y="3042"/>
                    <a:pt x="4494" y="3042"/>
                  </a:cubicBezTo>
                  <a:cubicBezTo>
                    <a:pt x="4494" y="2040"/>
                    <a:pt x="4494" y="1037"/>
                    <a:pt x="4322" y="0"/>
                  </a:cubicBezTo>
                  <a:close/>
                </a:path>
              </a:pathLst>
            </a:custGeom>
            <a:solidFill>
              <a:srgbClr val="DFC9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8"/>
            <p:cNvSpPr/>
            <p:nvPr/>
          </p:nvSpPr>
          <p:spPr>
            <a:xfrm>
              <a:off x="7337657" y="3789741"/>
              <a:ext cx="149763" cy="158205"/>
            </a:xfrm>
            <a:custGeom>
              <a:avLst/>
              <a:gdLst/>
              <a:ahLst/>
              <a:cxnLst/>
              <a:rect l="l" t="t" r="r" b="b"/>
              <a:pathLst>
                <a:path w="7363" h="7778" extrusionOk="0">
                  <a:moveTo>
                    <a:pt x="5185" y="0"/>
                  </a:moveTo>
                  <a:cubicBezTo>
                    <a:pt x="4909" y="553"/>
                    <a:pt x="4632" y="1002"/>
                    <a:pt x="4321" y="1417"/>
                  </a:cubicBezTo>
                  <a:cubicBezTo>
                    <a:pt x="3768" y="2143"/>
                    <a:pt x="3180" y="2731"/>
                    <a:pt x="2593" y="3457"/>
                  </a:cubicBezTo>
                  <a:cubicBezTo>
                    <a:pt x="1729" y="4597"/>
                    <a:pt x="865" y="6049"/>
                    <a:pt x="0" y="7190"/>
                  </a:cubicBezTo>
                  <a:lnTo>
                    <a:pt x="173" y="7190"/>
                  </a:lnTo>
                  <a:cubicBezTo>
                    <a:pt x="1037" y="7466"/>
                    <a:pt x="1902" y="7604"/>
                    <a:pt x="2766" y="7777"/>
                  </a:cubicBezTo>
                  <a:cubicBezTo>
                    <a:pt x="3457" y="6464"/>
                    <a:pt x="4321" y="5323"/>
                    <a:pt x="5185" y="4010"/>
                  </a:cubicBezTo>
                  <a:cubicBezTo>
                    <a:pt x="5185" y="3871"/>
                    <a:pt x="5358" y="3733"/>
                    <a:pt x="5358" y="3595"/>
                  </a:cubicBezTo>
                  <a:cubicBezTo>
                    <a:pt x="5358" y="3595"/>
                    <a:pt x="5185" y="3457"/>
                    <a:pt x="5185" y="3284"/>
                  </a:cubicBezTo>
                  <a:cubicBezTo>
                    <a:pt x="4909" y="2869"/>
                    <a:pt x="4909" y="2281"/>
                    <a:pt x="5047" y="1867"/>
                  </a:cubicBezTo>
                  <a:cubicBezTo>
                    <a:pt x="5185" y="1279"/>
                    <a:pt x="5635" y="1002"/>
                    <a:pt x="6049" y="691"/>
                  </a:cubicBezTo>
                  <a:cubicBezTo>
                    <a:pt x="6360" y="553"/>
                    <a:pt x="6637" y="553"/>
                    <a:pt x="6913" y="553"/>
                  </a:cubicBezTo>
                  <a:lnTo>
                    <a:pt x="7363" y="553"/>
                  </a:lnTo>
                  <a:cubicBezTo>
                    <a:pt x="6775" y="277"/>
                    <a:pt x="6222" y="138"/>
                    <a:pt x="5773" y="0"/>
                  </a:cubicBezTo>
                  <a:close/>
                </a:path>
              </a:pathLst>
            </a:custGeom>
            <a:solidFill>
              <a:srgbClr val="DFC9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8"/>
            <p:cNvSpPr/>
            <p:nvPr/>
          </p:nvSpPr>
          <p:spPr>
            <a:xfrm>
              <a:off x="7437484" y="3800989"/>
              <a:ext cx="49935" cy="61874"/>
            </a:xfrm>
            <a:custGeom>
              <a:avLst/>
              <a:gdLst/>
              <a:ahLst/>
              <a:cxnLst/>
              <a:rect l="l" t="t" r="r" b="b"/>
              <a:pathLst>
                <a:path w="2455" h="3042" extrusionOk="0">
                  <a:moveTo>
                    <a:pt x="2005" y="0"/>
                  </a:moveTo>
                  <a:cubicBezTo>
                    <a:pt x="1729" y="0"/>
                    <a:pt x="1452" y="0"/>
                    <a:pt x="1141" y="138"/>
                  </a:cubicBezTo>
                  <a:cubicBezTo>
                    <a:pt x="727" y="449"/>
                    <a:pt x="277" y="726"/>
                    <a:pt x="139" y="1314"/>
                  </a:cubicBezTo>
                  <a:cubicBezTo>
                    <a:pt x="1" y="1728"/>
                    <a:pt x="1" y="2316"/>
                    <a:pt x="277" y="2731"/>
                  </a:cubicBezTo>
                  <a:cubicBezTo>
                    <a:pt x="277" y="2904"/>
                    <a:pt x="450" y="3042"/>
                    <a:pt x="450" y="3042"/>
                  </a:cubicBezTo>
                  <a:cubicBezTo>
                    <a:pt x="865" y="2592"/>
                    <a:pt x="1141" y="2039"/>
                    <a:pt x="1452" y="1590"/>
                  </a:cubicBezTo>
                  <a:cubicBezTo>
                    <a:pt x="1729" y="1314"/>
                    <a:pt x="1867" y="864"/>
                    <a:pt x="2005" y="588"/>
                  </a:cubicBezTo>
                  <a:cubicBezTo>
                    <a:pt x="2178" y="449"/>
                    <a:pt x="2317" y="138"/>
                    <a:pt x="2455" y="0"/>
                  </a:cubicBezTo>
                  <a:close/>
                </a:path>
              </a:pathLst>
            </a:custGeom>
            <a:solidFill>
              <a:srgbClr val="DFC9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8"/>
            <p:cNvSpPr/>
            <p:nvPr/>
          </p:nvSpPr>
          <p:spPr>
            <a:xfrm>
              <a:off x="7071208" y="3715908"/>
              <a:ext cx="132190" cy="140631"/>
            </a:xfrm>
            <a:custGeom>
              <a:avLst/>
              <a:gdLst/>
              <a:ahLst/>
              <a:cxnLst/>
              <a:rect l="l" t="t" r="r" b="b"/>
              <a:pathLst>
                <a:path w="6499" h="6914" extrusionOk="0">
                  <a:moveTo>
                    <a:pt x="4632" y="1"/>
                  </a:moveTo>
                  <a:cubicBezTo>
                    <a:pt x="4459" y="174"/>
                    <a:pt x="4321" y="312"/>
                    <a:pt x="4183" y="588"/>
                  </a:cubicBezTo>
                  <a:cubicBezTo>
                    <a:pt x="3906" y="1038"/>
                    <a:pt x="3595" y="1452"/>
                    <a:pt x="3319" y="1902"/>
                  </a:cubicBezTo>
                  <a:cubicBezTo>
                    <a:pt x="2904" y="2455"/>
                    <a:pt x="2454" y="3042"/>
                    <a:pt x="2178" y="3457"/>
                  </a:cubicBezTo>
                  <a:cubicBezTo>
                    <a:pt x="1452" y="4494"/>
                    <a:pt x="726" y="5358"/>
                    <a:pt x="0" y="6361"/>
                  </a:cubicBezTo>
                  <a:cubicBezTo>
                    <a:pt x="92" y="6361"/>
                    <a:pt x="261" y="6299"/>
                    <a:pt x="405" y="6299"/>
                  </a:cubicBezTo>
                  <a:cubicBezTo>
                    <a:pt x="476" y="6299"/>
                    <a:pt x="542" y="6315"/>
                    <a:pt x="588" y="6361"/>
                  </a:cubicBezTo>
                  <a:cubicBezTo>
                    <a:pt x="1175" y="6361"/>
                    <a:pt x="1590" y="6499"/>
                    <a:pt x="1867" y="6914"/>
                  </a:cubicBezTo>
                  <a:cubicBezTo>
                    <a:pt x="2454" y="5911"/>
                    <a:pt x="3180" y="4909"/>
                    <a:pt x="3906" y="3907"/>
                  </a:cubicBezTo>
                  <a:cubicBezTo>
                    <a:pt x="4459" y="3181"/>
                    <a:pt x="4909" y="2593"/>
                    <a:pt x="5496" y="1902"/>
                  </a:cubicBezTo>
                  <a:cubicBezTo>
                    <a:pt x="5773" y="1314"/>
                    <a:pt x="6187" y="865"/>
                    <a:pt x="6499" y="312"/>
                  </a:cubicBezTo>
                  <a:cubicBezTo>
                    <a:pt x="5911" y="312"/>
                    <a:pt x="5323" y="174"/>
                    <a:pt x="4632" y="1"/>
                  </a:cubicBezTo>
                  <a:close/>
                </a:path>
              </a:pathLst>
            </a:custGeom>
            <a:solidFill>
              <a:srgbClr val="DFC9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8"/>
            <p:cNvSpPr/>
            <p:nvPr/>
          </p:nvSpPr>
          <p:spPr>
            <a:xfrm>
              <a:off x="7065574" y="3844028"/>
              <a:ext cx="43609" cy="27276"/>
            </a:xfrm>
            <a:custGeom>
              <a:avLst/>
              <a:gdLst/>
              <a:ahLst/>
              <a:cxnLst/>
              <a:rect l="l" t="t" r="r" b="b"/>
              <a:pathLst>
                <a:path w="2144" h="1341" extrusionOk="0">
                  <a:moveTo>
                    <a:pt x="682" y="0"/>
                  </a:moveTo>
                  <a:cubicBezTo>
                    <a:pt x="538" y="0"/>
                    <a:pt x="369" y="62"/>
                    <a:pt x="277" y="62"/>
                  </a:cubicBezTo>
                  <a:cubicBezTo>
                    <a:pt x="139" y="200"/>
                    <a:pt x="139" y="338"/>
                    <a:pt x="1" y="476"/>
                  </a:cubicBezTo>
                  <a:lnTo>
                    <a:pt x="139" y="476"/>
                  </a:lnTo>
                  <a:cubicBezTo>
                    <a:pt x="588" y="926"/>
                    <a:pt x="1141" y="1202"/>
                    <a:pt x="1591" y="1341"/>
                  </a:cubicBezTo>
                  <a:lnTo>
                    <a:pt x="1729" y="1341"/>
                  </a:lnTo>
                  <a:cubicBezTo>
                    <a:pt x="1867" y="1064"/>
                    <a:pt x="2006" y="926"/>
                    <a:pt x="2144" y="615"/>
                  </a:cubicBezTo>
                  <a:cubicBezTo>
                    <a:pt x="1867" y="200"/>
                    <a:pt x="1452" y="62"/>
                    <a:pt x="865" y="62"/>
                  </a:cubicBezTo>
                  <a:cubicBezTo>
                    <a:pt x="819" y="16"/>
                    <a:pt x="753" y="0"/>
                    <a:pt x="682" y="0"/>
                  </a:cubicBezTo>
                  <a:close/>
                </a:path>
              </a:pathLst>
            </a:custGeom>
            <a:solidFill>
              <a:srgbClr val="DFC9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8"/>
            <p:cNvSpPr/>
            <p:nvPr/>
          </p:nvSpPr>
          <p:spPr>
            <a:xfrm>
              <a:off x="7341176" y="3935963"/>
              <a:ext cx="20" cy="2827"/>
            </a:xfrm>
            <a:custGeom>
              <a:avLst/>
              <a:gdLst/>
              <a:ahLst/>
              <a:cxnLst/>
              <a:rect l="l" t="t" r="r" b="b"/>
              <a:pathLst>
                <a:path w="1" h="139" extrusionOk="0">
                  <a:moveTo>
                    <a:pt x="0" y="139"/>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8"/>
            <p:cNvSpPr/>
            <p:nvPr/>
          </p:nvSpPr>
          <p:spPr>
            <a:xfrm>
              <a:off x="7159075" y="3909257"/>
              <a:ext cx="41514" cy="44301"/>
            </a:xfrm>
            <a:custGeom>
              <a:avLst/>
              <a:gdLst/>
              <a:ahLst/>
              <a:cxnLst/>
              <a:rect l="l" t="t" r="r" b="b"/>
              <a:pathLst>
                <a:path w="2041" h="2178" extrusionOk="0">
                  <a:moveTo>
                    <a:pt x="1" y="0"/>
                  </a:moveTo>
                  <a:cubicBezTo>
                    <a:pt x="312" y="726"/>
                    <a:pt x="727" y="1314"/>
                    <a:pt x="1176" y="2039"/>
                  </a:cubicBezTo>
                  <a:cubicBezTo>
                    <a:pt x="1453" y="2039"/>
                    <a:pt x="1729" y="2178"/>
                    <a:pt x="2040" y="2178"/>
                  </a:cubicBezTo>
                  <a:cubicBezTo>
                    <a:pt x="1729" y="1590"/>
                    <a:pt x="1453" y="1037"/>
                    <a:pt x="1176" y="311"/>
                  </a:cubicBezTo>
                  <a:cubicBezTo>
                    <a:pt x="727" y="173"/>
                    <a:pt x="450" y="173"/>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8"/>
            <p:cNvSpPr/>
            <p:nvPr/>
          </p:nvSpPr>
          <p:spPr>
            <a:xfrm>
              <a:off x="7182994" y="3950729"/>
              <a:ext cx="43609" cy="46416"/>
            </a:xfrm>
            <a:custGeom>
              <a:avLst/>
              <a:gdLst/>
              <a:ahLst/>
              <a:cxnLst/>
              <a:rect l="l" t="t" r="r" b="b"/>
              <a:pathLst>
                <a:path w="2144" h="2282" extrusionOk="0">
                  <a:moveTo>
                    <a:pt x="0" y="0"/>
                  </a:moveTo>
                  <a:cubicBezTo>
                    <a:pt x="415" y="726"/>
                    <a:pt x="864" y="1279"/>
                    <a:pt x="1417" y="2005"/>
                  </a:cubicBezTo>
                  <a:lnTo>
                    <a:pt x="1417" y="2143"/>
                  </a:lnTo>
                  <a:cubicBezTo>
                    <a:pt x="1728" y="2143"/>
                    <a:pt x="2005" y="2282"/>
                    <a:pt x="2143" y="2282"/>
                  </a:cubicBezTo>
                  <a:cubicBezTo>
                    <a:pt x="1867" y="1729"/>
                    <a:pt x="1417" y="1141"/>
                    <a:pt x="1003" y="415"/>
                  </a:cubicBezTo>
                  <a:cubicBezTo>
                    <a:pt x="1003" y="415"/>
                    <a:pt x="864" y="277"/>
                    <a:pt x="864" y="139"/>
                  </a:cubicBezTo>
                  <a:cubicBezTo>
                    <a:pt x="553" y="139"/>
                    <a:pt x="277"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8"/>
            <p:cNvSpPr/>
            <p:nvPr/>
          </p:nvSpPr>
          <p:spPr>
            <a:xfrm>
              <a:off x="7147827" y="3973937"/>
              <a:ext cx="20" cy="2827"/>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8"/>
            <p:cNvSpPr/>
            <p:nvPr/>
          </p:nvSpPr>
          <p:spPr>
            <a:xfrm>
              <a:off x="7258922" y="3935963"/>
              <a:ext cx="47107" cy="49935"/>
            </a:xfrm>
            <a:custGeom>
              <a:avLst/>
              <a:gdLst/>
              <a:ahLst/>
              <a:cxnLst/>
              <a:rect l="l" t="t" r="r" b="b"/>
              <a:pathLst>
                <a:path w="2316" h="2455" extrusionOk="0">
                  <a:moveTo>
                    <a:pt x="0" y="1"/>
                  </a:moveTo>
                  <a:cubicBezTo>
                    <a:pt x="415" y="588"/>
                    <a:pt x="864" y="1279"/>
                    <a:pt x="1141" y="2005"/>
                  </a:cubicBezTo>
                  <a:cubicBezTo>
                    <a:pt x="1590" y="2144"/>
                    <a:pt x="2005" y="2316"/>
                    <a:pt x="2316" y="2455"/>
                  </a:cubicBezTo>
                  <a:cubicBezTo>
                    <a:pt x="1867" y="1729"/>
                    <a:pt x="1452" y="865"/>
                    <a:pt x="1003" y="139"/>
                  </a:cubicBezTo>
                  <a:cubicBezTo>
                    <a:pt x="726" y="139"/>
                    <a:pt x="415"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8"/>
            <p:cNvSpPr/>
            <p:nvPr/>
          </p:nvSpPr>
          <p:spPr>
            <a:xfrm>
              <a:off x="7282110" y="3976744"/>
              <a:ext cx="37995" cy="41494"/>
            </a:xfrm>
            <a:custGeom>
              <a:avLst/>
              <a:gdLst/>
              <a:ahLst/>
              <a:cxnLst/>
              <a:rect l="l" t="t" r="r" b="b"/>
              <a:pathLst>
                <a:path w="1868" h="2040" extrusionOk="0">
                  <a:moveTo>
                    <a:pt x="1" y="0"/>
                  </a:moveTo>
                  <a:lnTo>
                    <a:pt x="1" y="0"/>
                  </a:lnTo>
                  <a:cubicBezTo>
                    <a:pt x="450" y="588"/>
                    <a:pt x="727" y="1314"/>
                    <a:pt x="1176" y="1867"/>
                  </a:cubicBezTo>
                  <a:cubicBezTo>
                    <a:pt x="1453" y="2040"/>
                    <a:pt x="1591" y="2040"/>
                    <a:pt x="1867" y="2040"/>
                  </a:cubicBezTo>
                  <a:lnTo>
                    <a:pt x="1867" y="1729"/>
                  </a:lnTo>
                  <a:cubicBezTo>
                    <a:pt x="1729" y="1314"/>
                    <a:pt x="1453" y="864"/>
                    <a:pt x="1176" y="450"/>
                  </a:cubicBezTo>
                  <a:cubicBezTo>
                    <a:pt x="865" y="311"/>
                    <a:pt x="450" y="13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8"/>
            <p:cNvSpPr/>
            <p:nvPr/>
          </p:nvSpPr>
          <p:spPr>
            <a:xfrm>
              <a:off x="7197049" y="3921196"/>
              <a:ext cx="35168" cy="37995"/>
            </a:xfrm>
            <a:custGeom>
              <a:avLst/>
              <a:gdLst/>
              <a:ahLst/>
              <a:cxnLst/>
              <a:rect l="l" t="t" r="r" b="b"/>
              <a:pathLst>
                <a:path w="1729" h="1868" extrusionOk="0">
                  <a:moveTo>
                    <a:pt x="0" y="1"/>
                  </a:moveTo>
                  <a:cubicBezTo>
                    <a:pt x="312" y="588"/>
                    <a:pt x="588" y="1141"/>
                    <a:pt x="865" y="1729"/>
                  </a:cubicBezTo>
                  <a:cubicBezTo>
                    <a:pt x="1176" y="1867"/>
                    <a:pt x="1452" y="1867"/>
                    <a:pt x="1729" y="1867"/>
                  </a:cubicBezTo>
                  <a:cubicBezTo>
                    <a:pt x="1452" y="1314"/>
                    <a:pt x="1176" y="727"/>
                    <a:pt x="865" y="139"/>
                  </a:cubicBezTo>
                  <a:cubicBezTo>
                    <a:pt x="588" y="139"/>
                    <a:pt x="312"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8"/>
            <p:cNvSpPr/>
            <p:nvPr/>
          </p:nvSpPr>
          <p:spPr>
            <a:xfrm>
              <a:off x="7214623" y="3956343"/>
              <a:ext cx="44321" cy="49955"/>
            </a:xfrm>
            <a:custGeom>
              <a:avLst/>
              <a:gdLst/>
              <a:ahLst/>
              <a:cxnLst/>
              <a:rect l="l" t="t" r="r" b="b"/>
              <a:pathLst>
                <a:path w="2179" h="2456" extrusionOk="0">
                  <a:moveTo>
                    <a:pt x="1" y="1"/>
                  </a:moveTo>
                  <a:lnTo>
                    <a:pt x="1" y="1"/>
                  </a:lnTo>
                  <a:cubicBezTo>
                    <a:pt x="173" y="139"/>
                    <a:pt x="173" y="139"/>
                    <a:pt x="173" y="277"/>
                  </a:cubicBezTo>
                  <a:cubicBezTo>
                    <a:pt x="588" y="865"/>
                    <a:pt x="1038" y="1591"/>
                    <a:pt x="1452" y="2317"/>
                  </a:cubicBezTo>
                  <a:cubicBezTo>
                    <a:pt x="1729" y="2317"/>
                    <a:pt x="1902" y="2317"/>
                    <a:pt x="2178" y="2455"/>
                  </a:cubicBezTo>
                  <a:cubicBezTo>
                    <a:pt x="1729" y="1867"/>
                    <a:pt x="1452" y="1142"/>
                    <a:pt x="1176" y="589"/>
                  </a:cubicBezTo>
                  <a:cubicBezTo>
                    <a:pt x="1038" y="450"/>
                    <a:pt x="1038" y="277"/>
                    <a:pt x="865" y="139"/>
                  </a:cubicBezTo>
                  <a:cubicBezTo>
                    <a:pt x="588" y="139"/>
                    <a:pt x="312" y="13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8"/>
            <p:cNvSpPr/>
            <p:nvPr/>
          </p:nvSpPr>
          <p:spPr>
            <a:xfrm>
              <a:off x="7229389" y="3926830"/>
              <a:ext cx="37975" cy="44301"/>
            </a:xfrm>
            <a:custGeom>
              <a:avLst/>
              <a:gdLst/>
              <a:ahLst/>
              <a:cxnLst/>
              <a:rect l="l" t="t" r="r" b="b"/>
              <a:pathLst>
                <a:path w="1867" h="2178" extrusionOk="0">
                  <a:moveTo>
                    <a:pt x="0" y="0"/>
                  </a:moveTo>
                  <a:lnTo>
                    <a:pt x="0" y="0"/>
                  </a:lnTo>
                  <a:cubicBezTo>
                    <a:pt x="312" y="588"/>
                    <a:pt x="588" y="1314"/>
                    <a:pt x="1003" y="1901"/>
                  </a:cubicBezTo>
                  <a:cubicBezTo>
                    <a:pt x="1314" y="2040"/>
                    <a:pt x="1590" y="2040"/>
                    <a:pt x="1867" y="2178"/>
                  </a:cubicBezTo>
                  <a:cubicBezTo>
                    <a:pt x="1452" y="1590"/>
                    <a:pt x="1176" y="864"/>
                    <a:pt x="726" y="311"/>
                  </a:cubicBezTo>
                  <a:lnTo>
                    <a:pt x="726" y="173"/>
                  </a:lnTo>
                  <a:lnTo>
                    <a:pt x="450" y="173"/>
                  </a:lnTo>
                  <a:cubicBezTo>
                    <a:pt x="312" y="173"/>
                    <a:pt x="139" y="17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8"/>
            <p:cNvSpPr/>
            <p:nvPr/>
          </p:nvSpPr>
          <p:spPr>
            <a:xfrm>
              <a:off x="7249770" y="3965496"/>
              <a:ext cx="41514" cy="46416"/>
            </a:xfrm>
            <a:custGeom>
              <a:avLst/>
              <a:gdLst/>
              <a:ahLst/>
              <a:cxnLst/>
              <a:rect l="l" t="t" r="r" b="b"/>
              <a:pathLst>
                <a:path w="2041" h="2282" extrusionOk="0">
                  <a:moveTo>
                    <a:pt x="1" y="0"/>
                  </a:moveTo>
                  <a:cubicBezTo>
                    <a:pt x="312" y="692"/>
                    <a:pt x="727" y="1417"/>
                    <a:pt x="1314" y="2143"/>
                  </a:cubicBezTo>
                  <a:cubicBezTo>
                    <a:pt x="1453" y="2143"/>
                    <a:pt x="1591" y="2282"/>
                    <a:pt x="1729" y="2282"/>
                  </a:cubicBezTo>
                  <a:lnTo>
                    <a:pt x="2040" y="2282"/>
                  </a:lnTo>
                  <a:cubicBezTo>
                    <a:pt x="1591" y="1556"/>
                    <a:pt x="1176" y="1003"/>
                    <a:pt x="865" y="277"/>
                  </a:cubicBezTo>
                  <a:cubicBezTo>
                    <a:pt x="588" y="139"/>
                    <a:pt x="312" y="13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8"/>
            <p:cNvSpPr/>
            <p:nvPr/>
          </p:nvSpPr>
          <p:spPr>
            <a:xfrm>
              <a:off x="7294069" y="3941597"/>
              <a:ext cx="26035" cy="44301"/>
            </a:xfrm>
            <a:custGeom>
              <a:avLst/>
              <a:gdLst/>
              <a:ahLst/>
              <a:cxnLst/>
              <a:rect l="l" t="t" r="r" b="b"/>
              <a:pathLst>
                <a:path w="1280" h="2178" extrusionOk="0">
                  <a:moveTo>
                    <a:pt x="0" y="0"/>
                  </a:moveTo>
                  <a:cubicBezTo>
                    <a:pt x="415" y="726"/>
                    <a:pt x="865" y="1452"/>
                    <a:pt x="1279" y="2178"/>
                  </a:cubicBezTo>
                  <a:cubicBezTo>
                    <a:pt x="1279" y="1590"/>
                    <a:pt x="1141" y="864"/>
                    <a:pt x="1003" y="311"/>
                  </a:cubicBezTo>
                  <a:cubicBezTo>
                    <a:pt x="1003" y="311"/>
                    <a:pt x="1003" y="138"/>
                    <a:pt x="865" y="138"/>
                  </a:cubicBezTo>
                  <a:lnTo>
                    <a:pt x="277" y="138"/>
                  </a:lnTo>
                  <a:cubicBezTo>
                    <a:pt x="277" y="0"/>
                    <a:pt x="13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8"/>
            <p:cNvSpPr/>
            <p:nvPr/>
          </p:nvSpPr>
          <p:spPr>
            <a:xfrm>
              <a:off x="7118314" y="3953536"/>
              <a:ext cx="14767" cy="20421"/>
            </a:xfrm>
            <a:custGeom>
              <a:avLst/>
              <a:gdLst/>
              <a:ahLst/>
              <a:cxnLst/>
              <a:rect l="l" t="t" r="r" b="b"/>
              <a:pathLst>
                <a:path w="726" h="1004" extrusionOk="0">
                  <a:moveTo>
                    <a:pt x="0" y="1"/>
                  </a:moveTo>
                  <a:cubicBezTo>
                    <a:pt x="0" y="139"/>
                    <a:pt x="0" y="415"/>
                    <a:pt x="138" y="727"/>
                  </a:cubicBezTo>
                  <a:cubicBezTo>
                    <a:pt x="277" y="865"/>
                    <a:pt x="415" y="865"/>
                    <a:pt x="726" y="1003"/>
                  </a:cubicBezTo>
                  <a:cubicBezTo>
                    <a:pt x="588" y="865"/>
                    <a:pt x="415" y="588"/>
                    <a:pt x="415" y="415"/>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8"/>
            <p:cNvSpPr/>
            <p:nvPr/>
          </p:nvSpPr>
          <p:spPr>
            <a:xfrm>
              <a:off x="7097914" y="3918389"/>
              <a:ext cx="2827" cy="11960"/>
            </a:xfrm>
            <a:custGeom>
              <a:avLst/>
              <a:gdLst/>
              <a:ahLst/>
              <a:cxnLst/>
              <a:rect l="l" t="t" r="r" b="b"/>
              <a:pathLst>
                <a:path w="139" h="588" extrusionOk="0">
                  <a:moveTo>
                    <a:pt x="1" y="0"/>
                  </a:moveTo>
                  <a:lnTo>
                    <a:pt x="1" y="415"/>
                  </a:lnTo>
                  <a:lnTo>
                    <a:pt x="139" y="588"/>
                  </a:lnTo>
                  <a:cubicBezTo>
                    <a:pt x="139" y="415"/>
                    <a:pt x="1" y="13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8"/>
            <p:cNvSpPr/>
            <p:nvPr/>
          </p:nvSpPr>
          <p:spPr>
            <a:xfrm>
              <a:off x="7130254" y="3903623"/>
              <a:ext cx="35168" cy="44321"/>
            </a:xfrm>
            <a:custGeom>
              <a:avLst/>
              <a:gdLst/>
              <a:ahLst/>
              <a:cxnLst/>
              <a:rect l="l" t="t" r="r" b="b"/>
              <a:pathLst>
                <a:path w="1729" h="2179" extrusionOk="0">
                  <a:moveTo>
                    <a:pt x="1" y="1"/>
                  </a:moveTo>
                  <a:lnTo>
                    <a:pt x="139" y="139"/>
                  </a:lnTo>
                  <a:cubicBezTo>
                    <a:pt x="416" y="865"/>
                    <a:pt x="692" y="1314"/>
                    <a:pt x="1003" y="1867"/>
                  </a:cubicBezTo>
                  <a:cubicBezTo>
                    <a:pt x="1280" y="2005"/>
                    <a:pt x="1556" y="2005"/>
                    <a:pt x="1729" y="2178"/>
                  </a:cubicBezTo>
                  <a:cubicBezTo>
                    <a:pt x="1418" y="1452"/>
                    <a:pt x="1003" y="726"/>
                    <a:pt x="692" y="139"/>
                  </a:cubicBezTo>
                  <a:cubicBezTo>
                    <a:pt x="416" y="1"/>
                    <a:pt x="277"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8"/>
            <p:cNvSpPr/>
            <p:nvPr/>
          </p:nvSpPr>
          <p:spPr>
            <a:xfrm>
              <a:off x="7150654" y="3941597"/>
              <a:ext cx="46416" cy="49935"/>
            </a:xfrm>
            <a:custGeom>
              <a:avLst/>
              <a:gdLst/>
              <a:ahLst/>
              <a:cxnLst/>
              <a:rect l="l" t="t" r="r" b="b"/>
              <a:pathLst>
                <a:path w="2282" h="2455" extrusionOk="0">
                  <a:moveTo>
                    <a:pt x="0" y="0"/>
                  </a:moveTo>
                  <a:lnTo>
                    <a:pt x="0" y="0"/>
                  </a:lnTo>
                  <a:cubicBezTo>
                    <a:pt x="415" y="726"/>
                    <a:pt x="1003" y="1452"/>
                    <a:pt x="1279" y="2178"/>
                  </a:cubicBezTo>
                  <a:lnTo>
                    <a:pt x="1417" y="2178"/>
                  </a:lnTo>
                  <a:cubicBezTo>
                    <a:pt x="1728" y="2316"/>
                    <a:pt x="2005" y="2316"/>
                    <a:pt x="2281" y="2454"/>
                  </a:cubicBezTo>
                  <a:cubicBezTo>
                    <a:pt x="1728" y="1728"/>
                    <a:pt x="1279" y="1002"/>
                    <a:pt x="726" y="311"/>
                  </a:cubicBezTo>
                  <a:cubicBezTo>
                    <a:pt x="553" y="138"/>
                    <a:pt x="277" y="13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8"/>
            <p:cNvSpPr/>
            <p:nvPr/>
          </p:nvSpPr>
          <p:spPr>
            <a:xfrm>
              <a:off x="7121121" y="3909257"/>
              <a:ext cx="11960" cy="26727"/>
            </a:xfrm>
            <a:custGeom>
              <a:avLst/>
              <a:gdLst/>
              <a:ahLst/>
              <a:cxnLst/>
              <a:rect l="l" t="t" r="r" b="b"/>
              <a:pathLst>
                <a:path w="588" h="1314" extrusionOk="0">
                  <a:moveTo>
                    <a:pt x="0" y="0"/>
                  </a:moveTo>
                  <a:cubicBezTo>
                    <a:pt x="0" y="311"/>
                    <a:pt x="0" y="449"/>
                    <a:pt x="139" y="726"/>
                  </a:cubicBezTo>
                  <a:cubicBezTo>
                    <a:pt x="139" y="864"/>
                    <a:pt x="139" y="864"/>
                    <a:pt x="277" y="1037"/>
                  </a:cubicBezTo>
                  <a:cubicBezTo>
                    <a:pt x="277" y="1037"/>
                    <a:pt x="277" y="1175"/>
                    <a:pt x="450" y="1175"/>
                  </a:cubicBezTo>
                  <a:lnTo>
                    <a:pt x="588" y="1314"/>
                  </a:lnTo>
                  <a:cubicBezTo>
                    <a:pt x="277" y="864"/>
                    <a:pt x="139" y="449"/>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8"/>
            <p:cNvSpPr/>
            <p:nvPr/>
          </p:nvSpPr>
          <p:spPr>
            <a:xfrm>
              <a:off x="7112680" y="3900816"/>
              <a:ext cx="49243" cy="82275"/>
            </a:xfrm>
            <a:custGeom>
              <a:avLst/>
              <a:gdLst/>
              <a:ahLst/>
              <a:cxnLst/>
              <a:rect l="l" t="t" r="r" b="b"/>
              <a:pathLst>
                <a:path w="2421" h="4045" extrusionOk="0">
                  <a:moveTo>
                    <a:pt x="1" y="0"/>
                  </a:moveTo>
                  <a:lnTo>
                    <a:pt x="1" y="139"/>
                  </a:lnTo>
                  <a:cubicBezTo>
                    <a:pt x="139" y="415"/>
                    <a:pt x="139" y="726"/>
                    <a:pt x="139" y="864"/>
                  </a:cubicBezTo>
                  <a:cubicBezTo>
                    <a:pt x="277" y="1141"/>
                    <a:pt x="277" y="1279"/>
                    <a:pt x="277" y="1452"/>
                  </a:cubicBezTo>
                  <a:lnTo>
                    <a:pt x="277" y="1590"/>
                  </a:lnTo>
                  <a:cubicBezTo>
                    <a:pt x="554" y="1867"/>
                    <a:pt x="865" y="2143"/>
                    <a:pt x="1003" y="2593"/>
                  </a:cubicBezTo>
                  <a:cubicBezTo>
                    <a:pt x="1280" y="2869"/>
                    <a:pt x="1418" y="3319"/>
                    <a:pt x="1729" y="3595"/>
                  </a:cubicBezTo>
                  <a:cubicBezTo>
                    <a:pt x="1729" y="3733"/>
                    <a:pt x="1729" y="3733"/>
                    <a:pt x="1867" y="3733"/>
                  </a:cubicBezTo>
                  <a:lnTo>
                    <a:pt x="1867" y="3872"/>
                  </a:lnTo>
                  <a:cubicBezTo>
                    <a:pt x="2005" y="3872"/>
                    <a:pt x="2282" y="3872"/>
                    <a:pt x="2420" y="4044"/>
                  </a:cubicBezTo>
                  <a:cubicBezTo>
                    <a:pt x="2005" y="3180"/>
                    <a:pt x="1418" y="2454"/>
                    <a:pt x="1003" y="1729"/>
                  </a:cubicBezTo>
                  <a:lnTo>
                    <a:pt x="865" y="1590"/>
                  </a:lnTo>
                  <a:cubicBezTo>
                    <a:pt x="692" y="1590"/>
                    <a:pt x="692" y="1452"/>
                    <a:pt x="692" y="1452"/>
                  </a:cubicBezTo>
                  <a:cubicBezTo>
                    <a:pt x="554" y="1279"/>
                    <a:pt x="554" y="1279"/>
                    <a:pt x="554" y="1141"/>
                  </a:cubicBezTo>
                  <a:cubicBezTo>
                    <a:pt x="415" y="864"/>
                    <a:pt x="415" y="726"/>
                    <a:pt x="415" y="415"/>
                  </a:cubicBezTo>
                  <a:cubicBezTo>
                    <a:pt x="277" y="277"/>
                    <a:pt x="277" y="139"/>
                    <a:pt x="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8"/>
            <p:cNvSpPr/>
            <p:nvPr/>
          </p:nvSpPr>
          <p:spPr>
            <a:xfrm>
              <a:off x="7419911" y="3792548"/>
              <a:ext cx="2827" cy="2827"/>
            </a:xfrm>
            <a:custGeom>
              <a:avLst/>
              <a:gdLst/>
              <a:ahLst/>
              <a:cxnLst/>
              <a:rect l="l" t="t" r="r" b="b"/>
              <a:pathLst>
                <a:path w="139" h="139" extrusionOk="0">
                  <a:moveTo>
                    <a:pt x="1" y="139"/>
                  </a:moveTo>
                  <a:lnTo>
                    <a:pt x="139" y="0"/>
                  </a:lnTo>
                  <a:lnTo>
                    <a:pt x="13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8"/>
            <p:cNvSpPr/>
            <p:nvPr/>
          </p:nvSpPr>
          <p:spPr>
            <a:xfrm>
              <a:off x="7118314" y="3725061"/>
              <a:ext cx="313582" cy="205292"/>
            </a:xfrm>
            <a:custGeom>
              <a:avLst/>
              <a:gdLst/>
              <a:ahLst/>
              <a:cxnLst/>
              <a:rect l="l" t="t" r="r" b="b"/>
              <a:pathLst>
                <a:path w="15417" h="10093" extrusionOk="0">
                  <a:moveTo>
                    <a:pt x="7328" y="1867"/>
                  </a:moveTo>
                  <a:cubicBezTo>
                    <a:pt x="7777" y="1867"/>
                    <a:pt x="8192" y="2005"/>
                    <a:pt x="8641" y="2143"/>
                  </a:cubicBezTo>
                  <a:cubicBezTo>
                    <a:pt x="9056" y="2316"/>
                    <a:pt x="9506" y="2454"/>
                    <a:pt x="9920" y="2731"/>
                  </a:cubicBezTo>
                  <a:cubicBezTo>
                    <a:pt x="10231" y="3180"/>
                    <a:pt x="10508" y="3457"/>
                    <a:pt x="10646" y="3871"/>
                  </a:cubicBezTo>
                  <a:cubicBezTo>
                    <a:pt x="10784" y="4321"/>
                    <a:pt x="10957" y="4597"/>
                    <a:pt x="10957" y="4735"/>
                  </a:cubicBezTo>
                  <a:cubicBezTo>
                    <a:pt x="11096" y="5185"/>
                    <a:pt x="11096" y="5461"/>
                    <a:pt x="11096" y="5772"/>
                  </a:cubicBezTo>
                  <a:cubicBezTo>
                    <a:pt x="11096" y="6049"/>
                    <a:pt x="11096" y="6325"/>
                    <a:pt x="10957" y="6637"/>
                  </a:cubicBezTo>
                  <a:cubicBezTo>
                    <a:pt x="10957" y="6913"/>
                    <a:pt x="10784" y="7190"/>
                    <a:pt x="10646" y="7501"/>
                  </a:cubicBezTo>
                  <a:cubicBezTo>
                    <a:pt x="10508" y="7777"/>
                    <a:pt x="10231" y="7915"/>
                    <a:pt x="9920" y="8054"/>
                  </a:cubicBezTo>
                  <a:cubicBezTo>
                    <a:pt x="9782" y="8365"/>
                    <a:pt x="9506" y="8365"/>
                    <a:pt x="9229" y="8503"/>
                  </a:cubicBezTo>
                  <a:cubicBezTo>
                    <a:pt x="8918" y="8503"/>
                    <a:pt x="8503" y="8641"/>
                    <a:pt x="8054" y="8641"/>
                  </a:cubicBezTo>
                  <a:cubicBezTo>
                    <a:pt x="7916" y="8641"/>
                    <a:pt x="7639" y="8641"/>
                    <a:pt x="7328" y="8503"/>
                  </a:cubicBezTo>
                  <a:cubicBezTo>
                    <a:pt x="6913" y="8503"/>
                    <a:pt x="6637" y="8365"/>
                    <a:pt x="6326" y="8365"/>
                  </a:cubicBezTo>
                  <a:cubicBezTo>
                    <a:pt x="6187" y="8192"/>
                    <a:pt x="5911" y="8054"/>
                    <a:pt x="5600" y="7915"/>
                  </a:cubicBezTo>
                  <a:cubicBezTo>
                    <a:pt x="5323" y="7777"/>
                    <a:pt x="5047" y="7501"/>
                    <a:pt x="4908" y="7328"/>
                  </a:cubicBezTo>
                  <a:cubicBezTo>
                    <a:pt x="4597" y="7051"/>
                    <a:pt x="4459" y="6775"/>
                    <a:pt x="4321" y="6464"/>
                  </a:cubicBezTo>
                  <a:cubicBezTo>
                    <a:pt x="4183" y="5911"/>
                    <a:pt x="4044" y="5323"/>
                    <a:pt x="4183" y="4597"/>
                  </a:cubicBezTo>
                  <a:cubicBezTo>
                    <a:pt x="4183" y="4321"/>
                    <a:pt x="4321" y="4044"/>
                    <a:pt x="4459" y="3733"/>
                  </a:cubicBezTo>
                  <a:cubicBezTo>
                    <a:pt x="4597" y="3595"/>
                    <a:pt x="4597" y="3457"/>
                    <a:pt x="4736" y="3318"/>
                  </a:cubicBezTo>
                  <a:cubicBezTo>
                    <a:pt x="5047" y="2869"/>
                    <a:pt x="5323" y="2454"/>
                    <a:pt x="5773" y="2316"/>
                  </a:cubicBezTo>
                  <a:cubicBezTo>
                    <a:pt x="6187" y="2005"/>
                    <a:pt x="6775" y="1867"/>
                    <a:pt x="7190" y="1867"/>
                  </a:cubicBezTo>
                  <a:close/>
                  <a:moveTo>
                    <a:pt x="5323" y="0"/>
                  </a:moveTo>
                  <a:cubicBezTo>
                    <a:pt x="4736" y="588"/>
                    <a:pt x="4321" y="1141"/>
                    <a:pt x="3871" y="1728"/>
                  </a:cubicBezTo>
                  <a:cubicBezTo>
                    <a:pt x="3457" y="2454"/>
                    <a:pt x="3007" y="3007"/>
                    <a:pt x="2593" y="3595"/>
                  </a:cubicBezTo>
                  <a:cubicBezTo>
                    <a:pt x="1728" y="4908"/>
                    <a:pt x="864" y="6049"/>
                    <a:pt x="0" y="7328"/>
                  </a:cubicBezTo>
                  <a:lnTo>
                    <a:pt x="0" y="7777"/>
                  </a:lnTo>
                  <a:cubicBezTo>
                    <a:pt x="726" y="7915"/>
                    <a:pt x="1279" y="7915"/>
                    <a:pt x="2005" y="8054"/>
                  </a:cubicBezTo>
                  <a:cubicBezTo>
                    <a:pt x="2731" y="8365"/>
                    <a:pt x="3457" y="8503"/>
                    <a:pt x="4044" y="8780"/>
                  </a:cubicBezTo>
                  <a:cubicBezTo>
                    <a:pt x="4597" y="8918"/>
                    <a:pt x="5047" y="9056"/>
                    <a:pt x="5600" y="9056"/>
                  </a:cubicBezTo>
                  <a:cubicBezTo>
                    <a:pt x="6187" y="9229"/>
                    <a:pt x="6637" y="9367"/>
                    <a:pt x="7190" y="9505"/>
                  </a:cubicBezTo>
                  <a:cubicBezTo>
                    <a:pt x="7777" y="9505"/>
                    <a:pt x="8192" y="9644"/>
                    <a:pt x="8780" y="9782"/>
                  </a:cubicBezTo>
                  <a:cubicBezTo>
                    <a:pt x="9056" y="9782"/>
                    <a:pt x="9367" y="9920"/>
                    <a:pt x="9506" y="9920"/>
                  </a:cubicBezTo>
                  <a:cubicBezTo>
                    <a:pt x="9644" y="9920"/>
                    <a:pt x="9782" y="10093"/>
                    <a:pt x="9920" y="10093"/>
                  </a:cubicBezTo>
                  <a:cubicBezTo>
                    <a:pt x="10784" y="8918"/>
                    <a:pt x="11510" y="7777"/>
                    <a:pt x="12236" y="6637"/>
                  </a:cubicBezTo>
                  <a:cubicBezTo>
                    <a:pt x="12686" y="6049"/>
                    <a:pt x="13100" y="5600"/>
                    <a:pt x="13688" y="5047"/>
                  </a:cubicBezTo>
                  <a:cubicBezTo>
                    <a:pt x="13826" y="4735"/>
                    <a:pt x="14103" y="4459"/>
                    <a:pt x="14241" y="4182"/>
                  </a:cubicBezTo>
                  <a:cubicBezTo>
                    <a:pt x="14552" y="3871"/>
                    <a:pt x="14690" y="3595"/>
                    <a:pt x="14967" y="3318"/>
                  </a:cubicBezTo>
                  <a:cubicBezTo>
                    <a:pt x="15105" y="3007"/>
                    <a:pt x="15278" y="2869"/>
                    <a:pt x="15416" y="2592"/>
                  </a:cubicBezTo>
                  <a:cubicBezTo>
                    <a:pt x="14414" y="2316"/>
                    <a:pt x="13550" y="2143"/>
                    <a:pt x="12686" y="1867"/>
                  </a:cubicBezTo>
                  <a:cubicBezTo>
                    <a:pt x="12098" y="1867"/>
                    <a:pt x="11649" y="1728"/>
                    <a:pt x="11234" y="1590"/>
                  </a:cubicBezTo>
                  <a:cubicBezTo>
                    <a:pt x="10784" y="1590"/>
                    <a:pt x="10370" y="1452"/>
                    <a:pt x="9920" y="1279"/>
                  </a:cubicBezTo>
                  <a:cubicBezTo>
                    <a:pt x="9056" y="1141"/>
                    <a:pt x="8192" y="1002"/>
                    <a:pt x="7501" y="726"/>
                  </a:cubicBezTo>
                  <a:cubicBezTo>
                    <a:pt x="6637" y="588"/>
                    <a:pt x="5911" y="277"/>
                    <a:pt x="53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8"/>
            <p:cNvSpPr/>
            <p:nvPr/>
          </p:nvSpPr>
          <p:spPr>
            <a:xfrm>
              <a:off x="7115487" y="3874090"/>
              <a:ext cx="2848" cy="9173"/>
            </a:xfrm>
            <a:custGeom>
              <a:avLst/>
              <a:gdLst/>
              <a:ahLst/>
              <a:cxnLst/>
              <a:rect l="l" t="t" r="r" b="b"/>
              <a:pathLst>
                <a:path w="140" h="451" extrusionOk="0">
                  <a:moveTo>
                    <a:pt x="139" y="1"/>
                  </a:moveTo>
                  <a:cubicBezTo>
                    <a:pt x="139" y="174"/>
                    <a:pt x="1" y="312"/>
                    <a:pt x="1" y="450"/>
                  </a:cubicBezTo>
                  <a:lnTo>
                    <a:pt x="139" y="450"/>
                  </a:lnTo>
                  <a:lnTo>
                    <a:pt x="13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8"/>
            <p:cNvSpPr/>
            <p:nvPr/>
          </p:nvSpPr>
          <p:spPr>
            <a:xfrm>
              <a:off x="7422718" y="3792548"/>
              <a:ext cx="20" cy="20"/>
            </a:xfrm>
            <a:custGeom>
              <a:avLst/>
              <a:gdLst/>
              <a:ahLst/>
              <a:cxnLst/>
              <a:rect l="l" t="t" r="r" b="b"/>
              <a:pathLst>
                <a:path w="1" h="1" extrusionOk="0">
                  <a:moveTo>
                    <a:pt x="1" y="0"/>
                  </a:move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8"/>
            <p:cNvSpPr/>
            <p:nvPr/>
          </p:nvSpPr>
          <p:spPr>
            <a:xfrm>
              <a:off x="7258922" y="3719427"/>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8"/>
            <p:cNvSpPr/>
            <p:nvPr/>
          </p:nvSpPr>
          <p:spPr>
            <a:xfrm>
              <a:off x="7042387" y="3698335"/>
              <a:ext cx="471054" cy="307968"/>
            </a:xfrm>
            <a:custGeom>
              <a:avLst/>
              <a:gdLst/>
              <a:ahLst/>
              <a:cxnLst/>
              <a:rect l="l" t="t" r="r" b="b"/>
              <a:pathLst>
                <a:path w="23159" h="15141" extrusionOk="0">
                  <a:moveTo>
                    <a:pt x="23152" y="6040"/>
                  </a:moveTo>
                  <a:cubicBezTo>
                    <a:pt x="23156" y="6102"/>
                    <a:pt x="23159" y="6164"/>
                    <a:pt x="23159" y="6222"/>
                  </a:cubicBezTo>
                  <a:lnTo>
                    <a:pt x="23159" y="6049"/>
                  </a:lnTo>
                  <a:cubicBezTo>
                    <a:pt x="23157" y="6046"/>
                    <a:pt x="23154" y="6043"/>
                    <a:pt x="23152" y="6040"/>
                  </a:cubicBezTo>
                  <a:close/>
                  <a:moveTo>
                    <a:pt x="12374" y="11960"/>
                  </a:moveTo>
                  <a:cubicBezTo>
                    <a:pt x="12513" y="11960"/>
                    <a:pt x="12651" y="11960"/>
                    <a:pt x="12651" y="12098"/>
                  </a:cubicBezTo>
                  <a:lnTo>
                    <a:pt x="13239" y="12098"/>
                  </a:lnTo>
                  <a:cubicBezTo>
                    <a:pt x="13377" y="12098"/>
                    <a:pt x="13377" y="12271"/>
                    <a:pt x="13377" y="12271"/>
                  </a:cubicBezTo>
                  <a:cubicBezTo>
                    <a:pt x="13515" y="12824"/>
                    <a:pt x="13653" y="13550"/>
                    <a:pt x="13653" y="14138"/>
                  </a:cubicBezTo>
                  <a:cubicBezTo>
                    <a:pt x="13239" y="13412"/>
                    <a:pt x="12789" y="12686"/>
                    <a:pt x="12374" y="11960"/>
                  </a:cubicBezTo>
                  <a:close/>
                  <a:moveTo>
                    <a:pt x="15969" y="12962"/>
                  </a:moveTo>
                  <a:cubicBezTo>
                    <a:pt x="16246" y="12962"/>
                    <a:pt x="16695" y="13135"/>
                    <a:pt x="16972" y="13135"/>
                  </a:cubicBezTo>
                  <a:lnTo>
                    <a:pt x="16972" y="14138"/>
                  </a:lnTo>
                  <a:lnTo>
                    <a:pt x="16972" y="14414"/>
                  </a:lnTo>
                  <a:cubicBezTo>
                    <a:pt x="16833" y="14138"/>
                    <a:pt x="16695" y="13999"/>
                    <a:pt x="16557" y="13688"/>
                  </a:cubicBezTo>
                  <a:cubicBezTo>
                    <a:pt x="16419" y="13412"/>
                    <a:pt x="16246" y="13135"/>
                    <a:pt x="15969" y="12962"/>
                  </a:cubicBezTo>
                  <a:close/>
                  <a:moveTo>
                    <a:pt x="5738" y="1"/>
                  </a:moveTo>
                  <a:cubicBezTo>
                    <a:pt x="5185" y="450"/>
                    <a:pt x="4874" y="1038"/>
                    <a:pt x="4459" y="1591"/>
                  </a:cubicBezTo>
                  <a:cubicBezTo>
                    <a:pt x="4321" y="1902"/>
                    <a:pt x="4148" y="2178"/>
                    <a:pt x="3871" y="2316"/>
                  </a:cubicBezTo>
                  <a:cubicBezTo>
                    <a:pt x="3733" y="2766"/>
                    <a:pt x="3457" y="3042"/>
                    <a:pt x="3284" y="3319"/>
                  </a:cubicBezTo>
                  <a:cubicBezTo>
                    <a:pt x="2281" y="4632"/>
                    <a:pt x="1141" y="6049"/>
                    <a:pt x="138" y="7363"/>
                  </a:cubicBezTo>
                  <a:lnTo>
                    <a:pt x="138" y="7501"/>
                  </a:lnTo>
                  <a:cubicBezTo>
                    <a:pt x="138" y="7639"/>
                    <a:pt x="0" y="7778"/>
                    <a:pt x="0" y="7951"/>
                  </a:cubicBezTo>
                  <a:cubicBezTo>
                    <a:pt x="0" y="8089"/>
                    <a:pt x="138" y="8227"/>
                    <a:pt x="138" y="8365"/>
                  </a:cubicBezTo>
                  <a:cubicBezTo>
                    <a:pt x="277" y="7778"/>
                    <a:pt x="864" y="7363"/>
                    <a:pt x="1417" y="7225"/>
                  </a:cubicBezTo>
                  <a:cubicBezTo>
                    <a:pt x="2143" y="6222"/>
                    <a:pt x="2869" y="5358"/>
                    <a:pt x="3595" y="4321"/>
                  </a:cubicBezTo>
                  <a:cubicBezTo>
                    <a:pt x="3871" y="3906"/>
                    <a:pt x="4321" y="3319"/>
                    <a:pt x="4736" y="2766"/>
                  </a:cubicBezTo>
                  <a:cubicBezTo>
                    <a:pt x="5012" y="2316"/>
                    <a:pt x="5323" y="1902"/>
                    <a:pt x="5600" y="1452"/>
                  </a:cubicBezTo>
                  <a:cubicBezTo>
                    <a:pt x="5738" y="1176"/>
                    <a:pt x="5876" y="1038"/>
                    <a:pt x="6049" y="865"/>
                  </a:cubicBezTo>
                  <a:cubicBezTo>
                    <a:pt x="6740" y="1038"/>
                    <a:pt x="7328" y="1176"/>
                    <a:pt x="7916" y="1176"/>
                  </a:cubicBezTo>
                  <a:cubicBezTo>
                    <a:pt x="7604" y="1729"/>
                    <a:pt x="7190" y="2178"/>
                    <a:pt x="6913" y="2766"/>
                  </a:cubicBezTo>
                  <a:cubicBezTo>
                    <a:pt x="6326" y="3457"/>
                    <a:pt x="5876" y="4045"/>
                    <a:pt x="5323" y="4771"/>
                  </a:cubicBezTo>
                  <a:cubicBezTo>
                    <a:pt x="4597" y="5773"/>
                    <a:pt x="3871" y="6775"/>
                    <a:pt x="3284" y="7778"/>
                  </a:cubicBezTo>
                  <a:cubicBezTo>
                    <a:pt x="3457" y="8089"/>
                    <a:pt x="3595" y="8365"/>
                    <a:pt x="3733" y="8642"/>
                  </a:cubicBezTo>
                  <a:cubicBezTo>
                    <a:pt x="4597" y="7363"/>
                    <a:pt x="5461" y="6222"/>
                    <a:pt x="6326" y="4909"/>
                  </a:cubicBezTo>
                  <a:cubicBezTo>
                    <a:pt x="6740" y="4321"/>
                    <a:pt x="7190" y="3768"/>
                    <a:pt x="7604" y="3042"/>
                  </a:cubicBezTo>
                  <a:cubicBezTo>
                    <a:pt x="8054" y="2455"/>
                    <a:pt x="8469" y="1902"/>
                    <a:pt x="9056" y="1314"/>
                  </a:cubicBezTo>
                  <a:cubicBezTo>
                    <a:pt x="9644" y="1591"/>
                    <a:pt x="10370" y="1902"/>
                    <a:pt x="11234" y="2040"/>
                  </a:cubicBezTo>
                  <a:cubicBezTo>
                    <a:pt x="11925" y="2316"/>
                    <a:pt x="12789" y="2455"/>
                    <a:pt x="13653" y="2593"/>
                  </a:cubicBezTo>
                  <a:cubicBezTo>
                    <a:pt x="14103" y="2766"/>
                    <a:pt x="14517" y="2904"/>
                    <a:pt x="14967" y="2904"/>
                  </a:cubicBezTo>
                  <a:cubicBezTo>
                    <a:pt x="15382" y="3042"/>
                    <a:pt x="15831" y="3181"/>
                    <a:pt x="16419" y="3181"/>
                  </a:cubicBezTo>
                  <a:cubicBezTo>
                    <a:pt x="17283" y="3457"/>
                    <a:pt x="18147" y="3630"/>
                    <a:pt x="19149" y="3906"/>
                  </a:cubicBezTo>
                  <a:cubicBezTo>
                    <a:pt x="19011" y="4183"/>
                    <a:pt x="18838" y="4321"/>
                    <a:pt x="18700" y="4632"/>
                  </a:cubicBezTo>
                  <a:cubicBezTo>
                    <a:pt x="18423" y="4909"/>
                    <a:pt x="18285" y="5185"/>
                    <a:pt x="17974" y="5496"/>
                  </a:cubicBezTo>
                  <a:cubicBezTo>
                    <a:pt x="17836" y="5773"/>
                    <a:pt x="17559" y="6049"/>
                    <a:pt x="17421" y="6361"/>
                  </a:cubicBezTo>
                  <a:cubicBezTo>
                    <a:pt x="16833" y="6914"/>
                    <a:pt x="16419" y="7363"/>
                    <a:pt x="15969" y="7951"/>
                  </a:cubicBezTo>
                  <a:cubicBezTo>
                    <a:pt x="15243" y="9091"/>
                    <a:pt x="14517" y="10232"/>
                    <a:pt x="13653" y="11407"/>
                  </a:cubicBezTo>
                  <a:cubicBezTo>
                    <a:pt x="13515" y="11407"/>
                    <a:pt x="13377" y="11234"/>
                    <a:pt x="13239" y="11234"/>
                  </a:cubicBezTo>
                  <a:cubicBezTo>
                    <a:pt x="13100" y="11234"/>
                    <a:pt x="12789" y="11096"/>
                    <a:pt x="12513" y="11096"/>
                  </a:cubicBezTo>
                  <a:cubicBezTo>
                    <a:pt x="11925" y="10958"/>
                    <a:pt x="11510" y="10819"/>
                    <a:pt x="10923" y="10819"/>
                  </a:cubicBezTo>
                  <a:cubicBezTo>
                    <a:pt x="10370" y="10681"/>
                    <a:pt x="9920" y="10543"/>
                    <a:pt x="9333" y="10370"/>
                  </a:cubicBezTo>
                  <a:cubicBezTo>
                    <a:pt x="8780" y="10370"/>
                    <a:pt x="8330" y="10232"/>
                    <a:pt x="7777" y="10094"/>
                  </a:cubicBezTo>
                  <a:cubicBezTo>
                    <a:pt x="7190" y="9817"/>
                    <a:pt x="6464" y="9679"/>
                    <a:pt x="5738" y="9368"/>
                  </a:cubicBezTo>
                  <a:cubicBezTo>
                    <a:pt x="5012" y="9229"/>
                    <a:pt x="4459" y="9229"/>
                    <a:pt x="3733" y="9091"/>
                  </a:cubicBezTo>
                  <a:lnTo>
                    <a:pt x="3733" y="9229"/>
                  </a:lnTo>
                  <a:lnTo>
                    <a:pt x="3733" y="10094"/>
                  </a:lnTo>
                  <a:cubicBezTo>
                    <a:pt x="3733" y="10232"/>
                    <a:pt x="3871" y="10232"/>
                    <a:pt x="3871" y="10370"/>
                  </a:cubicBezTo>
                  <a:cubicBezTo>
                    <a:pt x="4010" y="10819"/>
                    <a:pt x="4148" y="11234"/>
                    <a:pt x="4459" y="11684"/>
                  </a:cubicBezTo>
                  <a:cubicBezTo>
                    <a:pt x="4459" y="11684"/>
                    <a:pt x="4597" y="11684"/>
                    <a:pt x="4597" y="11822"/>
                  </a:cubicBezTo>
                  <a:cubicBezTo>
                    <a:pt x="4874" y="11822"/>
                    <a:pt x="5185" y="11960"/>
                    <a:pt x="5323" y="11960"/>
                  </a:cubicBezTo>
                  <a:cubicBezTo>
                    <a:pt x="5012" y="11407"/>
                    <a:pt x="4736" y="10958"/>
                    <a:pt x="4459" y="10232"/>
                  </a:cubicBezTo>
                  <a:lnTo>
                    <a:pt x="4321" y="10094"/>
                  </a:lnTo>
                  <a:cubicBezTo>
                    <a:pt x="4597" y="10094"/>
                    <a:pt x="4736" y="10094"/>
                    <a:pt x="5012" y="10232"/>
                  </a:cubicBezTo>
                  <a:cubicBezTo>
                    <a:pt x="5323" y="10819"/>
                    <a:pt x="5738" y="11545"/>
                    <a:pt x="6049" y="12271"/>
                  </a:cubicBezTo>
                  <a:lnTo>
                    <a:pt x="6602" y="12271"/>
                  </a:lnTo>
                  <a:cubicBezTo>
                    <a:pt x="6602" y="12409"/>
                    <a:pt x="6740" y="12409"/>
                    <a:pt x="6913" y="12409"/>
                  </a:cubicBezTo>
                  <a:cubicBezTo>
                    <a:pt x="6464" y="11684"/>
                    <a:pt x="6049" y="11096"/>
                    <a:pt x="5738" y="10370"/>
                  </a:cubicBezTo>
                  <a:lnTo>
                    <a:pt x="5876" y="10370"/>
                  </a:lnTo>
                  <a:cubicBezTo>
                    <a:pt x="6187" y="10543"/>
                    <a:pt x="6464" y="10543"/>
                    <a:pt x="6913" y="10681"/>
                  </a:cubicBezTo>
                  <a:cubicBezTo>
                    <a:pt x="7190" y="11407"/>
                    <a:pt x="7466" y="11960"/>
                    <a:pt x="7777" y="12548"/>
                  </a:cubicBezTo>
                  <a:cubicBezTo>
                    <a:pt x="8054" y="12548"/>
                    <a:pt x="8330" y="12686"/>
                    <a:pt x="8469" y="12686"/>
                  </a:cubicBezTo>
                  <a:cubicBezTo>
                    <a:pt x="8192" y="12098"/>
                    <a:pt x="7916" y="11545"/>
                    <a:pt x="7604" y="10958"/>
                  </a:cubicBezTo>
                  <a:cubicBezTo>
                    <a:pt x="7916" y="10958"/>
                    <a:pt x="8192" y="11096"/>
                    <a:pt x="8469" y="11096"/>
                  </a:cubicBezTo>
                  <a:cubicBezTo>
                    <a:pt x="8780" y="11684"/>
                    <a:pt x="9056" y="12271"/>
                    <a:pt x="9333" y="12824"/>
                  </a:cubicBezTo>
                  <a:lnTo>
                    <a:pt x="9506" y="12962"/>
                  </a:lnTo>
                  <a:cubicBezTo>
                    <a:pt x="9644" y="12962"/>
                    <a:pt x="9920" y="12962"/>
                    <a:pt x="10197" y="13135"/>
                  </a:cubicBezTo>
                  <a:cubicBezTo>
                    <a:pt x="9782" y="12548"/>
                    <a:pt x="9506" y="11822"/>
                    <a:pt x="9194" y="11234"/>
                  </a:cubicBezTo>
                  <a:lnTo>
                    <a:pt x="9194" y="11234"/>
                  </a:lnTo>
                  <a:cubicBezTo>
                    <a:pt x="9333" y="11407"/>
                    <a:pt x="9506" y="11407"/>
                    <a:pt x="9644" y="11407"/>
                  </a:cubicBezTo>
                  <a:lnTo>
                    <a:pt x="9920" y="11407"/>
                  </a:lnTo>
                  <a:lnTo>
                    <a:pt x="9920" y="11545"/>
                  </a:lnTo>
                  <a:cubicBezTo>
                    <a:pt x="10370" y="12098"/>
                    <a:pt x="10646" y="12824"/>
                    <a:pt x="11061" y="13412"/>
                  </a:cubicBezTo>
                  <a:cubicBezTo>
                    <a:pt x="11372" y="13550"/>
                    <a:pt x="11649" y="13550"/>
                    <a:pt x="11787" y="13688"/>
                  </a:cubicBezTo>
                  <a:cubicBezTo>
                    <a:pt x="11510" y="12962"/>
                    <a:pt x="11061" y="12271"/>
                    <a:pt x="10646" y="11684"/>
                  </a:cubicBezTo>
                  <a:cubicBezTo>
                    <a:pt x="11061" y="11684"/>
                    <a:pt x="11372" y="11822"/>
                    <a:pt x="11649" y="11822"/>
                  </a:cubicBezTo>
                  <a:cubicBezTo>
                    <a:pt x="12098" y="12548"/>
                    <a:pt x="12513" y="13412"/>
                    <a:pt x="12962" y="14138"/>
                  </a:cubicBezTo>
                  <a:cubicBezTo>
                    <a:pt x="13515" y="14276"/>
                    <a:pt x="14103" y="14414"/>
                    <a:pt x="14517" y="14691"/>
                  </a:cubicBezTo>
                  <a:lnTo>
                    <a:pt x="14517" y="13688"/>
                  </a:lnTo>
                  <a:cubicBezTo>
                    <a:pt x="14690" y="13827"/>
                    <a:pt x="14829" y="14138"/>
                    <a:pt x="14967" y="14414"/>
                  </a:cubicBezTo>
                  <a:cubicBezTo>
                    <a:pt x="15105" y="14552"/>
                    <a:pt x="15105" y="14691"/>
                    <a:pt x="15243" y="14864"/>
                  </a:cubicBezTo>
                  <a:cubicBezTo>
                    <a:pt x="15382" y="14864"/>
                    <a:pt x="15693" y="15002"/>
                    <a:pt x="15831" y="15002"/>
                  </a:cubicBezTo>
                  <a:lnTo>
                    <a:pt x="16107" y="15002"/>
                  </a:lnTo>
                  <a:cubicBezTo>
                    <a:pt x="15554" y="14276"/>
                    <a:pt x="15105" y="13412"/>
                    <a:pt x="14690" y="12686"/>
                  </a:cubicBezTo>
                  <a:lnTo>
                    <a:pt x="14967" y="12686"/>
                  </a:lnTo>
                  <a:cubicBezTo>
                    <a:pt x="14967" y="12824"/>
                    <a:pt x="15105" y="12824"/>
                    <a:pt x="15105" y="12824"/>
                  </a:cubicBezTo>
                  <a:cubicBezTo>
                    <a:pt x="15243" y="12962"/>
                    <a:pt x="15554" y="13274"/>
                    <a:pt x="15693" y="13550"/>
                  </a:cubicBezTo>
                  <a:cubicBezTo>
                    <a:pt x="16107" y="13999"/>
                    <a:pt x="16419" y="14552"/>
                    <a:pt x="16695" y="15140"/>
                  </a:cubicBezTo>
                  <a:lnTo>
                    <a:pt x="17283" y="15140"/>
                  </a:lnTo>
                  <a:cubicBezTo>
                    <a:pt x="17421" y="15140"/>
                    <a:pt x="17697" y="15002"/>
                    <a:pt x="17836" y="15002"/>
                  </a:cubicBezTo>
                  <a:lnTo>
                    <a:pt x="17974" y="15002"/>
                  </a:lnTo>
                  <a:cubicBezTo>
                    <a:pt x="17974" y="14864"/>
                    <a:pt x="17836" y="14691"/>
                    <a:pt x="17836" y="14691"/>
                  </a:cubicBezTo>
                  <a:cubicBezTo>
                    <a:pt x="17974" y="14138"/>
                    <a:pt x="17974" y="13550"/>
                    <a:pt x="17836" y="12962"/>
                  </a:cubicBezTo>
                  <a:lnTo>
                    <a:pt x="17974" y="12824"/>
                  </a:lnTo>
                  <a:cubicBezTo>
                    <a:pt x="18562" y="11545"/>
                    <a:pt x="19426" y="10370"/>
                    <a:pt x="20290" y="9091"/>
                  </a:cubicBezTo>
                  <a:cubicBezTo>
                    <a:pt x="20290" y="8953"/>
                    <a:pt x="20152" y="8815"/>
                    <a:pt x="20152" y="8642"/>
                  </a:cubicBezTo>
                  <a:cubicBezTo>
                    <a:pt x="20152" y="8504"/>
                    <a:pt x="20013" y="8365"/>
                    <a:pt x="19875" y="8089"/>
                  </a:cubicBezTo>
                  <a:cubicBezTo>
                    <a:pt x="19875" y="8227"/>
                    <a:pt x="19702" y="8365"/>
                    <a:pt x="19702" y="8504"/>
                  </a:cubicBezTo>
                  <a:cubicBezTo>
                    <a:pt x="18838" y="9817"/>
                    <a:pt x="17974" y="10958"/>
                    <a:pt x="17283" y="12271"/>
                  </a:cubicBezTo>
                  <a:cubicBezTo>
                    <a:pt x="16419" y="12098"/>
                    <a:pt x="15554" y="11960"/>
                    <a:pt x="14690" y="11684"/>
                  </a:cubicBezTo>
                  <a:lnTo>
                    <a:pt x="14517" y="11684"/>
                  </a:lnTo>
                  <a:cubicBezTo>
                    <a:pt x="15382" y="10543"/>
                    <a:pt x="16246" y="9091"/>
                    <a:pt x="17110" y="7951"/>
                  </a:cubicBezTo>
                  <a:cubicBezTo>
                    <a:pt x="17697" y="7225"/>
                    <a:pt x="18285" y="6637"/>
                    <a:pt x="18838" y="5911"/>
                  </a:cubicBezTo>
                  <a:cubicBezTo>
                    <a:pt x="19149" y="5496"/>
                    <a:pt x="19426" y="5047"/>
                    <a:pt x="19702" y="4494"/>
                  </a:cubicBezTo>
                  <a:lnTo>
                    <a:pt x="20290" y="4494"/>
                  </a:lnTo>
                  <a:cubicBezTo>
                    <a:pt x="20739" y="4632"/>
                    <a:pt x="21292" y="4771"/>
                    <a:pt x="21880" y="5047"/>
                  </a:cubicBezTo>
                  <a:lnTo>
                    <a:pt x="22018" y="5047"/>
                  </a:lnTo>
                  <a:cubicBezTo>
                    <a:pt x="22464" y="5184"/>
                    <a:pt x="22876" y="5628"/>
                    <a:pt x="23152" y="6040"/>
                  </a:cubicBezTo>
                  <a:lnTo>
                    <a:pt x="23152" y="6040"/>
                  </a:lnTo>
                  <a:cubicBezTo>
                    <a:pt x="23125" y="5622"/>
                    <a:pt x="23020" y="5131"/>
                    <a:pt x="23020" y="4771"/>
                  </a:cubicBezTo>
                  <a:cubicBezTo>
                    <a:pt x="23020" y="4771"/>
                    <a:pt x="23020" y="4632"/>
                    <a:pt x="22882" y="4494"/>
                  </a:cubicBezTo>
                  <a:cubicBezTo>
                    <a:pt x="22882" y="4494"/>
                    <a:pt x="22744" y="4321"/>
                    <a:pt x="22606" y="4321"/>
                  </a:cubicBezTo>
                  <a:cubicBezTo>
                    <a:pt x="22156" y="4183"/>
                    <a:pt x="21742" y="4045"/>
                    <a:pt x="21292" y="3906"/>
                  </a:cubicBezTo>
                  <a:cubicBezTo>
                    <a:pt x="21016" y="3768"/>
                    <a:pt x="20566" y="3768"/>
                    <a:pt x="20152" y="3630"/>
                  </a:cubicBezTo>
                  <a:lnTo>
                    <a:pt x="20152" y="3457"/>
                  </a:lnTo>
                  <a:cubicBezTo>
                    <a:pt x="20152" y="3319"/>
                    <a:pt x="20013" y="3181"/>
                    <a:pt x="20013" y="3181"/>
                  </a:cubicBezTo>
                  <a:lnTo>
                    <a:pt x="19702" y="3181"/>
                  </a:lnTo>
                  <a:cubicBezTo>
                    <a:pt x="18147" y="2593"/>
                    <a:pt x="16557" y="2455"/>
                    <a:pt x="14967" y="2040"/>
                  </a:cubicBezTo>
                  <a:cubicBezTo>
                    <a:pt x="14517" y="2040"/>
                    <a:pt x="14241" y="1902"/>
                    <a:pt x="13826" y="1729"/>
                  </a:cubicBezTo>
                  <a:cubicBezTo>
                    <a:pt x="13515" y="1729"/>
                    <a:pt x="13100" y="1591"/>
                    <a:pt x="12789" y="1452"/>
                  </a:cubicBezTo>
                  <a:cubicBezTo>
                    <a:pt x="12098" y="1314"/>
                    <a:pt x="11372" y="1176"/>
                    <a:pt x="10646" y="1038"/>
                  </a:cubicBezTo>
                  <a:cubicBezTo>
                    <a:pt x="10197" y="865"/>
                    <a:pt x="9644" y="726"/>
                    <a:pt x="9194" y="450"/>
                  </a:cubicBezTo>
                  <a:lnTo>
                    <a:pt x="8780" y="450"/>
                  </a:lnTo>
                  <a:cubicBezTo>
                    <a:pt x="8641" y="450"/>
                    <a:pt x="8641" y="312"/>
                    <a:pt x="8469" y="312"/>
                  </a:cubicBezTo>
                  <a:lnTo>
                    <a:pt x="7916" y="312"/>
                  </a:lnTo>
                  <a:cubicBezTo>
                    <a:pt x="7328" y="312"/>
                    <a:pt x="6740" y="173"/>
                    <a:pt x="6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8"/>
            <p:cNvSpPr/>
            <p:nvPr/>
          </p:nvSpPr>
          <p:spPr>
            <a:xfrm>
              <a:off x="7045193" y="3800989"/>
              <a:ext cx="474573" cy="240459"/>
            </a:xfrm>
            <a:custGeom>
              <a:avLst/>
              <a:gdLst/>
              <a:ahLst/>
              <a:cxnLst/>
              <a:rect l="l" t="t" r="r" b="b"/>
              <a:pathLst>
                <a:path w="23332" h="11822" extrusionOk="0">
                  <a:moveTo>
                    <a:pt x="3595" y="4908"/>
                  </a:moveTo>
                  <a:lnTo>
                    <a:pt x="3595" y="5047"/>
                  </a:lnTo>
                  <a:cubicBezTo>
                    <a:pt x="3595" y="5080"/>
                    <a:pt x="3603" y="5105"/>
                    <a:pt x="3615" y="5126"/>
                  </a:cubicBezTo>
                  <a:lnTo>
                    <a:pt x="3615" y="5126"/>
                  </a:lnTo>
                  <a:cubicBezTo>
                    <a:pt x="3595" y="5053"/>
                    <a:pt x="3595" y="4981"/>
                    <a:pt x="3595" y="4908"/>
                  </a:cubicBezTo>
                  <a:close/>
                  <a:moveTo>
                    <a:pt x="3615" y="5126"/>
                  </a:moveTo>
                  <a:cubicBezTo>
                    <a:pt x="3633" y="5192"/>
                    <a:pt x="3668" y="5257"/>
                    <a:pt x="3733" y="5323"/>
                  </a:cubicBezTo>
                  <a:cubicBezTo>
                    <a:pt x="3733" y="5218"/>
                    <a:pt x="3653" y="5193"/>
                    <a:pt x="3615" y="5126"/>
                  </a:cubicBezTo>
                  <a:close/>
                  <a:moveTo>
                    <a:pt x="1418" y="3906"/>
                  </a:moveTo>
                  <a:lnTo>
                    <a:pt x="1418" y="3906"/>
                  </a:lnTo>
                  <a:cubicBezTo>
                    <a:pt x="1729" y="4044"/>
                    <a:pt x="2005" y="4182"/>
                    <a:pt x="2454" y="4321"/>
                  </a:cubicBezTo>
                  <a:cubicBezTo>
                    <a:pt x="2282" y="4321"/>
                    <a:pt x="2282" y="4459"/>
                    <a:pt x="2282" y="4459"/>
                  </a:cubicBezTo>
                  <a:cubicBezTo>
                    <a:pt x="2282" y="4908"/>
                    <a:pt x="2454" y="5323"/>
                    <a:pt x="2593" y="5634"/>
                  </a:cubicBezTo>
                  <a:lnTo>
                    <a:pt x="2593" y="5772"/>
                  </a:lnTo>
                  <a:cubicBezTo>
                    <a:pt x="2593" y="5911"/>
                    <a:pt x="2731" y="6187"/>
                    <a:pt x="2731" y="6360"/>
                  </a:cubicBezTo>
                  <a:lnTo>
                    <a:pt x="2593" y="6187"/>
                  </a:lnTo>
                  <a:cubicBezTo>
                    <a:pt x="2143" y="5496"/>
                    <a:pt x="1729" y="4770"/>
                    <a:pt x="1418" y="3906"/>
                  </a:cubicBezTo>
                  <a:close/>
                  <a:moveTo>
                    <a:pt x="864" y="4182"/>
                  </a:moveTo>
                  <a:lnTo>
                    <a:pt x="864" y="4182"/>
                  </a:lnTo>
                  <a:cubicBezTo>
                    <a:pt x="1418" y="5185"/>
                    <a:pt x="1867" y="6049"/>
                    <a:pt x="2454" y="7051"/>
                  </a:cubicBezTo>
                  <a:cubicBezTo>
                    <a:pt x="2143" y="6913"/>
                    <a:pt x="2005" y="6913"/>
                    <a:pt x="1729" y="6775"/>
                  </a:cubicBezTo>
                  <a:cubicBezTo>
                    <a:pt x="1590" y="6637"/>
                    <a:pt x="1418" y="6637"/>
                    <a:pt x="1279" y="6498"/>
                  </a:cubicBezTo>
                  <a:cubicBezTo>
                    <a:pt x="1141" y="5772"/>
                    <a:pt x="1003" y="5047"/>
                    <a:pt x="864" y="4182"/>
                  </a:cubicBezTo>
                  <a:close/>
                  <a:moveTo>
                    <a:pt x="3595" y="7501"/>
                  </a:moveTo>
                  <a:lnTo>
                    <a:pt x="4010" y="7915"/>
                  </a:lnTo>
                  <a:cubicBezTo>
                    <a:pt x="4010" y="8088"/>
                    <a:pt x="4183" y="8365"/>
                    <a:pt x="4321" y="8503"/>
                  </a:cubicBezTo>
                  <a:cubicBezTo>
                    <a:pt x="4010" y="8365"/>
                    <a:pt x="3872" y="8365"/>
                    <a:pt x="3733" y="8227"/>
                  </a:cubicBezTo>
                  <a:cubicBezTo>
                    <a:pt x="3595" y="7915"/>
                    <a:pt x="3595" y="7639"/>
                    <a:pt x="3595" y="7501"/>
                  </a:cubicBezTo>
                  <a:close/>
                  <a:moveTo>
                    <a:pt x="21742" y="0"/>
                  </a:moveTo>
                  <a:cubicBezTo>
                    <a:pt x="21604" y="138"/>
                    <a:pt x="21465" y="449"/>
                    <a:pt x="21292" y="588"/>
                  </a:cubicBezTo>
                  <a:cubicBezTo>
                    <a:pt x="21154" y="864"/>
                    <a:pt x="21016" y="1314"/>
                    <a:pt x="20739" y="1590"/>
                  </a:cubicBezTo>
                  <a:cubicBezTo>
                    <a:pt x="20428" y="2039"/>
                    <a:pt x="20152" y="2592"/>
                    <a:pt x="19737" y="3042"/>
                  </a:cubicBezTo>
                  <a:cubicBezTo>
                    <a:pt x="19875" y="3318"/>
                    <a:pt x="20014" y="3457"/>
                    <a:pt x="20014" y="3595"/>
                  </a:cubicBezTo>
                  <a:cubicBezTo>
                    <a:pt x="20014" y="3768"/>
                    <a:pt x="20152" y="3906"/>
                    <a:pt x="20152" y="4044"/>
                  </a:cubicBezTo>
                  <a:cubicBezTo>
                    <a:pt x="20152" y="4044"/>
                    <a:pt x="20290" y="4044"/>
                    <a:pt x="20290" y="3906"/>
                  </a:cubicBezTo>
                  <a:cubicBezTo>
                    <a:pt x="20739" y="3318"/>
                    <a:pt x="21154" y="2592"/>
                    <a:pt x="21604" y="2039"/>
                  </a:cubicBezTo>
                  <a:cubicBezTo>
                    <a:pt x="21742" y="1728"/>
                    <a:pt x="21880" y="1452"/>
                    <a:pt x="22157" y="1002"/>
                  </a:cubicBezTo>
                  <a:cubicBezTo>
                    <a:pt x="22329" y="2039"/>
                    <a:pt x="22329" y="3042"/>
                    <a:pt x="22329" y="4044"/>
                  </a:cubicBezTo>
                  <a:cubicBezTo>
                    <a:pt x="22329" y="4044"/>
                    <a:pt x="22329" y="4182"/>
                    <a:pt x="22468" y="4182"/>
                  </a:cubicBezTo>
                  <a:cubicBezTo>
                    <a:pt x="22329" y="4321"/>
                    <a:pt x="22157" y="4459"/>
                    <a:pt x="22018" y="4632"/>
                  </a:cubicBezTo>
                  <a:cubicBezTo>
                    <a:pt x="21880" y="4908"/>
                    <a:pt x="21742" y="5047"/>
                    <a:pt x="21604" y="5323"/>
                  </a:cubicBezTo>
                  <a:cubicBezTo>
                    <a:pt x="21292" y="5772"/>
                    <a:pt x="21016" y="6187"/>
                    <a:pt x="20739" y="6637"/>
                  </a:cubicBezTo>
                  <a:cubicBezTo>
                    <a:pt x="20152" y="7501"/>
                    <a:pt x="19737" y="8503"/>
                    <a:pt x="19011" y="9367"/>
                  </a:cubicBezTo>
                  <a:cubicBezTo>
                    <a:pt x="18700" y="9817"/>
                    <a:pt x="18285" y="10231"/>
                    <a:pt x="17836" y="10681"/>
                  </a:cubicBezTo>
                  <a:lnTo>
                    <a:pt x="17836" y="9955"/>
                  </a:lnTo>
                  <a:lnTo>
                    <a:pt x="17698" y="9955"/>
                  </a:lnTo>
                  <a:cubicBezTo>
                    <a:pt x="17559" y="9955"/>
                    <a:pt x="17283" y="10093"/>
                    <a:pt x="17145" y="10093"/>
                  </a:cubicBezTo>
                  <a:lnTo>
                    <a:pt x="16557" y="10093"/>
                  </a:lnTo>
                  <a:cubicBezTo>
                    <a:pt x="16695" y="10093"/>
                    <a:pt x="16695" y="10231"/>
                    <a:pt x="16695" y="10231"/>
                  </a:cubicBezTo>
                  <a:cubicBezTo>
                    <a:pt x="16695" y="10370"/>
                    <a:pt x="16834" y="10370"/>
                    <a:pt x="16972" y="10370"/>
                  </a:cubicBezTo>
                  <a:lnTo>
                    <a:pt x="16972" y="10957"/>
                  </a:lnTo>
                  <a:cubicBezTo>
                    <a:pt x="16834" y="10819"/>
                    <a:pt x="16695" y="10819"/>
                    <a:pt x="16695" y="10819"/>
                  </a:cubicBezTo>
                  <a:cubicBezTo>
                    <a:pt x="16419" y="10681"/>
                    <a:pt x="16281" y="10370"/>
                    <a:pt x="16108" y="10231"/>
                  </a:cubicBezTo>
                  <a:cubicBezTo>
                    <a:pt x="15969" y="10093"/>
                    <a:pt x="15969" y="10093"/>
                    <a:pt x="15969" y="9955"/>
                  </a:cubicBezTo>
                  <a:lnTo>
                    <a:pt x="15693" y="9955"/>
                  </a:lnTo>
                  <a:cubicBezTo>
                    <a:pt x="15555" y="9955"/>
                    <a:pt x="15244" y="9817"/>
                    <a:pt x="15105" y="9817"/>
                  </a:cubicBezTo>
                  <a:cubicBezTo>
                    <a:pt x="15244" y="10093"/>
                    <a:pt x="15555" y="10370"/>
                    <a:pt x="15693" y="10681"/>
                  </a:cubicBezTo>
                  <a:cubicBezTo>
                    <a:pt x="15416" y="10508"/>
                    <a:pt x="15105" y="10508"/>
                    <a:pt x="14829" y="10370"/>
                  </a:cubicBezTo>
                  <a:lnTo>
                    <a:pt x="14552" y="10370"/>
                  </a:lnTo>
                  <a:cubicBezTo>
                    <a:pt x="14552" y="10093"/>
                    <a:pt x="14379" y="9817"/>
                    <a:pt x="14379" y="9644"/>
                  </a:cubicBezTo>
                  <a:cubicBezTo>
                    <a:pt x="13965" y="9367"/>
                    <a:pt x="13377" y="9229"/>
                    <a:pt x="12824" y="9091"/>
                  </a:cubicBezTo>
                  <a:lnTo>
                    <a:pt x="12824" y="9091"/>
                  </a:lnTo>
                  <a:cubicBezTo>
                    <a:pt x="13101" y="9505"/>
                    <a:pt x="13377" y="9955"/>
                    <a:pt x="13515" y="10370"/>
                  </a:cubicBezTo>
                  <a:lnTo>
                    <a:pt x="13515" y="10681"/>
                  </a:lnTo>
                  <a:cubicBezTo>
                    <a:pt x="13239" y="10681"/>
                    <a:pt x="13101" y="10681"/>
                    <a:pt x="12824" y="10508"/>
                  </a:cubicBezTo>
                  <a:cubicBezTo>
                    <a:pt x="12375" y="9955"/>
                    <a:pt x="12098" y="9229"/>
                    <a:pt x="11649" y="8641"/>
                  </a:cubicBezTo>
                  <a:cubicBezTo>
                    <a:pt x="11511" y="8503"/>
                    <a:pt x="11234" y="8503"/>
                    <a:pt x="10923" y="8365"/>
                  </a:cubicBezTo>
                  <a:lnTo>
                    <a:pt x="10923" y="8365"/>
                  </a:lnTo>
                  <a:cubicBezTo>
                    <a:pt x="11234" y="9091"/>
                    <a:pt x="11649" y="9644"/>
                    <a:pt x="12098" y="10370"/>
                  </a:cubicBezTo>
                  <a:lnTo>
                    <a:pt x="11787" y="10370"/>
                  </a:lnTo>
                  <a:cubicBezTo>
                    <a:pt x="11649" y="10370"/>
                    <a:pt x="11511" y="10231"/>
                    <a:pt x="11372" y="10231"/>
                  </a:cubicBezTo>
                  <a:cubicBezTo>
                    <a:pt x="10785" y="9505"/>
                    <a:pt x="10370" y="8780"/>
                    <a:pt x="10059" y="8088"/>
                  </a:cubicBezTo>
                  <a:cubicBezTo>
                    <a:pt x="9782" y="7915"/>
                    <a:pt x="9506" y="7915"/>
                    <a:pt x="9368" y="7915"/>
                  </a:cubicBezTo>
                  <a:lnTo>
                    <a:pt x="9195" y="7777"/>
                  </a:lnTo>
                  <a:lnTo>
                    <a:pt x="9195" y="7777"/>
                  </a:lnTo>
                  <a:cubicBezTo>
                    <a:pt x="9368" y="7916"/>
                    <a:pt x="9368" y="8088"/>
                    <a:pt x="9506" y="8227"/>
                  </a:cubicBezTo>
                  <a:cubicBezTo>
                    <a:pt x="9782" y="8780"/>
                    <a:pt x="10059" y="9505"/>
                    <a:pt x="10508" y="10093"/>
                  </a:cubicBezTo>
                  <a:cubicBezTo>
                    <a:pt x="10232" y="9955"/>
                    <a:pt x="10059" y="9955"/>
                    <a:pt x="9782" y="9955"/>
                  </a:cubicBezTo>
                  <a:cubicBezTo>
                    <a:pt x="9368" y="9229"/>
                    <a:pt x="8918" y="8503"/>
                    <a:pt x="8503" y="7915"/>
                  </a:cubicBezTo>
                  <a:cubicBezTo>
                    <a:pt x="8503" y="7777"/>
                    <a:pt x="8503" y="7777"/>
                    <a:pt x="8331" y="7639"/>
                  </a:cubicBezTo>
                  <a:cubicBezTo>
                    <a:pt x="8192" y="7639"/>
                    <a:pt x="7916" y="7501"/>
                    <a:pt x="7639" y="7501"/>
                  </a:cubicBezTo>
                  <a:cubicBezTo>
                    <a:pt x="7639" y="7639"/>
                    <a:pt x="7778" y="7777"/>
                    <a:pt x="7778" y="7777"/>
                  </a:cubicBezTo>
                  <a:cubicBezTo>
                    <a:pt x="8192" y="8503"/>
                    <a:pt x="8642" y="9091"/>
                    <a:pt x="8918" y="9644"/>
                  </a:cubicBezTo>
                  <a:cubicBezTo>
                    <a:pt x="8780" y="9644"/>
                    <a:pt x="8503" y="9505"/>
                    <a:pt x="8192" y="9505"/>
                  </a:cubicBezTo>
                  <a:lnTo>
                    <a:pt x="8192" y="9367"/>
                  </a:lnTo>
                  <a:cubicBezTo>
                    <a:pt x="7639" y="8641"/>
                    <a:pt x="7190" y="8088"/>
                    <a:pt x="6775" y="7362"/>
                  </a:cubicBezTo>
                  <a:cubicBezTo>
                    <a:pt x="6602" y="7362"/>
                    <a:pt x="6464" y="7362"/>
                    <a:pt x="6464" y="7224"/>
                  </a:cubicBezTo>
                  <a:lnTo>
                    <a:pt x="5911" y="7224"/>
                  </a:lnTo>
                  <a:cubicBezTo>
                    <a:pt x="6464" y="7915"/>
                    <a:pt x="6913" y="8641"/>
                    <a:pt x="7466" y="9367"/>
                  </a:cubicBezTo>
                  <a:cubicBezTo>
                    <a:pt x="7190" y="9229"/>
                    <a:pt x="6913" y="9229"/>
                    <a:pt x="6602" y="9091"/>
                  </a:cubicBezTo>
                  <a:lnTo>
                    <a:pt x="6464" y="9091"/>
                  </a:lnTo>
                  <a:cubicBezTo>
                    <a:pt x="6188" y="8365"/>
                    <a:pt x="5600" y="7639"/>
                    <a:pt x="5185" y="6913"/>
                  </a:cubicBezTo>
                  <a:cubicBezTo>
                    <a:pt x="5047" y="6913"/>
                    <a:pt x="4736" y="6775"/>
                    <a:pt x="4459" y="6775"/>
                  </a:cubicBezTo>
                  <a:cubicBezTo>
                    <a:pt x="4459" y="6637"/>
                    <a:pt x="4321" y="6637"/>
                    <a:pt x="4321" y="6637"/>
                  </a:cubicBezTo>
                  <a:lnTo>
                    <a:pt x="4321" y="6637"/>
                  </a:lnTo>
                  <a:cubicBezTo>
                    <a:pt x="4736" y="7362"/>
                    <a:pt x="5323" y="8088"/>
                    <a:pt x="5738" y="8952"/>
                  </a:cubicBezTo>
                  <a:cubicBezTo>
                    <a:pt x="5600" y="8780"/>
                    <a:pt x="5323" y="8780"/>
                    <a:pt x="5185" y="8780"/>
                  </a:cubicBezTo>
                  <a:lnTo>
                    <a:pt x="5185" y="8641"/>
                  </a:lnTo>
                  <a:cubicBezTo>
                    <a:pt x="5047" y="8641"/>
                    <a:pt x="5047" y="8641"/>
                    <a:pt x="5047" y="8503"/>
                  </a:cubicBezTo>
                  <a:cubicBezTo>
                    <a:pt x="4736" y="8227"/>
                    <a:pt x="4598" y="7777"/>
                    <a:pt x="4321" y="7501"/>
                  </a:cubicBezTo>
                  <a:cubicBezTo>
                    <a:pt x="4183" y="7051"/>
                    <a:pt x="3872" y="6775"/>
                    <a:pt x="3595" y="6498"/>
                  </a:cubicBezTo>
                  <a:lnTo>
                    <a:pt x="3595" y="6360"/>
                  </a:lnTo>
                  <a:cubicBezTo>
                    <a:pt x="3595" y="6187"/>
                    <a:pt x="3595" y="6049"/>
                    <a:pt x="3457" y="5772"/>
                  </a:cubicBezTo>
                  <a:cubicBezTo>
                    <a:pt x="3457" y="5634"/>
                    <a:pt x="3457" y="5323"/>
                    <a:pt x="3319" y="5047"/>
                  </a:cubicBezTo>
                  <a:lnTo>
                    <a:pt x="3319" y="4908"/>
                  </a:lnTo>
                  <a:lnTo>
                    <a:pt x="3595" y="4908"/>
                  </a:lnTo>
                  <a:lnTo>
                    <a:pt x="3595" y="4182"/>
                  </a:lnTo>
                  <a:lnTo>
                    <a:pt x="3595" y="4044"/>
                  </a:lnTo>
                  <a:lnTo>
                    <a:pt x="3457" y="4044"/>
                  </a:lnTo>
                  <a:cubicBezTo>
                    <a:pt x="3457" y="3906"/>
                    <a:pt x="3595" y="3768"/>
                    <a:pt x="3595" y="3595"/>
                  </a:cubicBezTo>
                  <a:cubicBezTo>
                    <a:pt x="3457" y="3318"/>
                    <a:pt x="3319" y="3042"/>
                    <a:pt x="3146" y="2731"/>
                  </a:cubicBezTo>
                  <a:cubicBezTo>
                    <a:pt x="3008" y="3042"/>
                    <a:pt x="2869" y="3180"/>
                    <a:pt x="2731" y="3457"/>
                  </a:cubicBezTo>
                  <a:lnTo>
                    <a:pt x="2593" y="3457"/>
                  </a:lnTo>
                  <a:cubicBezTo>
                    <a:pt x="2143" y="3318"/>
                    <a:pt x="1590" y="3042"/>
                    <a:pt x="1141" y="2592"/>
                  </a:cubicBezTo>
                  <a:lnTo>
                    <a:pt x="1003" y="2592"/>
                  </a:lnTo>
                  <a:cubicBezTo>
                    <a:pt x="1141" y="2454"/>
                    <a:pt x="1141" y="2316"/>
                    <a:pt x="1279" y="2178"/>
                  </a:cubicBezTo>
                  <a:lnTo>
                    <a:pt x="1279" y="2178"/>
                  </a:lnTo>
                  <a:cubicBezTo>
                    <a:pt x="726" y="2316"/>
                    <a:pt x="139" y="2731"/>
                    <a:pt x="0" y="3318"/>
                  </a:cubicBezTo>
                  <a:cubicBezTo>
                    <a:pt x="0" y="4459"/>
                    <a:pt x="139" y="5634"/>
                    <a:pt x="415" y="6775"/>
                  </a:cubicBezTo>
                  <a:cubicBezTo>
                    <a:pt x="415" y="6913"/>
                    <a:pt x="553" y="6913"/>
                    <a:pt x="553" y="7051"/>
                  </a:cubicBezTo>
                  <a:lnTo>
                    <a:pt x="726" y="7224"/>
                  </a:lnTo>
                  <a:cubicBezTo>
                    <a:pt x="1418" y="7639"/>
                    <a:pt x="2005" y="7777"/>
                    <a:pt x="2731" y="8088"/>
                  </a:cubicBezTo>
                  <a:cubicBezTo>
                    <a:pt x="2731" y="8227"/>
                    <a:pt x="2869" y="8503"/>
                    <a:pt x="2869" y="8641"/>
                  </a:cubicBezTo>
                  <a:cubicBezTo>
                    <a:pt x="2869" y="8780"/>
                    <a:pt x="2869" y="8952"/>
                    <a:pt x="3008" y="8952"/>
                  </a:cubicBezTo>
                  <a:lnTo>
                    <a:pt x="3146" y="9091"/>
                  </a:lnTo>
                  <a:cubicBezTo>
                    <a:pt x="4874" y="9644"/>
                    <a:pt x="6602" y="10093"/>
                    <a:pt x="8503" y="10508"/>
                  </a:cubicBezTo>
                  <a:cubicBezTo>
                    <a:pt x="9368" y="10681"/>
                    <a:pt x="10232" y="10957"/>
                    <a:pt x="11234" y="11095"/>
                  </a:cubicBezTo>
                  <a:cubicBezTo>
                    <a:pt x="11649" y="11234"/>
                    <a:pt x="12098" y="11234"/>
                    <a:pt x="12513" y="11372"/>
                  </a:cubicBezTo>
                  <a:cubicBezTo>
                    <a:pt x="12962" y="11545"/>
                    <a:pt x="13377" y="11545"/>
                    <a:pt x="13826" y="11683"/>
                  </a:cubicBezTo>
                  <a:cubicBezTo>
                    <a:pt x="14103" y="11683"/>
                    <a:pt x="14241" y="11683"/>
                    <a:pt x="14379" y="11545"/>
                  </a:cubicBezTo>
                  <a:lnTo>
                    <a:pt x="14379" y="11372"/>
                  </a:lnTo>
                  <a:lnTo>
                    <a:pt x="14552" y="11234"/>
                  </a:lnTo>
                  <a:cubicBezTo>
                    <a:pt x="15416" y="11545"/>
                    <a:pt x="16281" y="11683"/>
                    <a:pt x="17283" y="11821"/>
                  </a:cubicBezTo>
                  <a:lnTo>
                    <a:pt x="17559" y="11821"/>
                  </a:lnTo>
                  <a:cubicBezTo>
                    <a:pt x="17559" y="11821"/>
                    <a:pt x="17698" y="11821"/>
                    <a:pt x="17836" y="11683"/>
                  </a:cubicBezTo>
                  <a:cubicBezTo>
                    <a:pt x="18424" y="11234"/>
                    <a:pt x="19011" y="10819"/>
                    <a:pt x="19426" y="10231"/>
                  </a:cubicBezTo>
                  <a:cubicBezTo>
                    <a:pt x="19875" y="9644"/>
                    <a:pt x="20290" y="8952"/>
                    <a:pt x="20739" y="8365"/>
                  </a:cubicBezTo>
                  <a:cubicBezTo>
                    <a:pt x="21154" y="7639"/>
                    <a:pt x="21604" y="7051"/>
                    <a:pt x="21880" y="6498"/>
                  </a:cubicBezTo>
                  <a:cubicBezTo>
                    <a:pt x="22157" y="6049"/>
                    <a:pt x="22329" y="5772"/>
                    <a:pt x="22468" y="5496"/>
                  </a:cubicBezTo>
                  <a:cubicBezTo>
                    <a:pt x="22606" y="5323"/>
                    <a:pt x="22744" y="5185"/>
                    <a:pt x="22744" y="5047"/>
                  </a:cubicBezTo>
                  <a:lnTo>
                    <a:pt x="23194" y="4632"/>
                  </a:lnTo>
                  <a:lnTo>
                    <a:pt x="23194" y="4321"/>
                  </a:lnTo>
                  <a:cubicBezTo>
                    <a:pt x="23194" y="4182"/>
                    <a:pt x="23332" y="4182"/>
                    <a:pt x="23332" y="4044"/>
                  </a:cubicBezTo>
                  <a:cubicBezTo>
                    <a:pt x="23194" y="3042"/>
                    <a:pt x="23194" y="2039"/>
                    <a:pt x="23021" y="1175"/>
                  </a:cubicBezTo>
                  <a:lnTo>
                    <a:pt x="23021" y="1002"/>
                  </a:lnTo>
                  <a:cubicBezTo>
                    <a:pt x="22744" y="588"/>
                    <a:pt x="22329" y="138"/>
                    <a:pt x="218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8"/>
            <p:cNvSpPr/>
            <p:nvPr/>
          </p:nvSpPr>
          <p:spPr>
            <a:xfrm>
              <a:off x="7200568" y="3763015"/>
              <a:ext cx="143438" cy="137824"/>
            </a:xfrm>
            <a:custGeom>
              <a:avLst/>
              <a:gdLst/>
              <a:ahLst/>
              <a:cxnLst/>
              <a:rect l="l" t="t" r="r" b="b"/>
              <a:pathLst>
                <a:path w="7052" h="6776" extrusionOk="0">
                  <a:moveTo>
                    <a:pt x="3146" y="1"/>
                  </a:moveTo>
                  <a:cubicBezTo>
                    <a:pt x="2731" y="1"/>
                    <a:pt x="2143" y="139"/>
                    <a:pt x="1729" y="450"/>
                  </a:cubicBezTo>
                  <a:cubicBezTo>
                    <a:pt x="1279" y="588"/>
                    <a:pt x="1003" y="1003"/>
                    <a:pt x="692" y="1452"/>
                  </a:cubicBezTo>
                  <a:cubicBezTo>
                    <a:pt x="553" y="1591"/>
                    <a:pt x="553" y="1729"/>
                    <a:pt x="415" y="1867"/>
                  </a:cubicBezTo>
                  <a:cubicBezTo>
                    <a:pt x="277" y="2178"/>
                    <a:pt x="139" y="2455"/>
                    <a:pt x="139" y="2731"/>
                  </a:cubicBezTo>
                  <a:cubicBezTo>
                    <a:pt x="0" y="3457"/>
                    <a:pt x="139" y="4045"/>
                    <a:pt x="277" y="4598"/>
                  </a:cubicBezTo>
                  <a:cubicBezTo>
                    <a:pt x="415" y="4909"/>
                    <a:pt x="553" y="5185"/>
                    <a:pt x="864" y="5462"/>
                  </a:cubicBezTo>
                  <a:cubicBezTo>
                    <a:pt x="1003" y="5635"/>
                    <a:pt x="1279" y="5911"/>
                    <a:pt x="1556" y="6049"/>
                  </a:cubicBezTo>
                  <a:cubicBezTo>
                    <a:pt x="1867" y="6188"/>
                    <a:pt x="2143" y="6326"/>
                    <a:pt x="2282" y="6499"/>
                  </a:cubicBezTo>
                  <a:cubicBezTo>
                    <a:pt x="2593" y="6499"/>
                    <a:pt x="2869" y="6637"/>
                    <a:pt x="3284" y="6637"/>
                  </a:cubicBezTo>
                  <a:cubicBezTo>
                    <a:pt x="3595" y="6775"/>
                    <a:pt x="3872" y="6775"/>
                    <a:pt x="4010" y="6775"/>
                  </a:cubicBezTo>
                  <a:cubicBezTo>
                    <a:pt x="4459" y="6775"/>
                    <a:pt x="4874" y="6637"/>
                    <a:pt x="5185" y="6637"/>
                  </a:cubicBezTo>
                  <a:cubicBezTo>
                    <a:pt x="5462" y="6499"/>
                    <a:pt x="5738" y="6499"/>
                    <a:pt x="5876" y="6188"/>
                  </a:cubicBezTo>
                  <a:cubicBezTo>
                    <a:pt x="6187" y="6049"/>
                    <a:pt x="6464" y="5911"/>
                    <a:pt x="6602" y="5635"/>
                  </a:cubicBezTo>
                  <a:cubicBezTo>
                    <a:pt x="6740" y="5324"/>
                    <a:pt x="6913" y="5047"/>
                    <a:pt x="6913" y="4771"/>
                  </a:cubicBezTo>
                  <a:cubicBezTo>
                    <a:pt x="7052" y="4459"/>
                    <a:pt x="7052" y="4183"/>
                    <a:pt x="7052" y="3906"/>
                  </a:cubicBezTo>
                  <a:cubicBezTo>
                    <a:pt x="7052" y="3595"/>
                    <a:pt x="7052" y="3319"/>
                    <a:pt x="6913" y="2869"/>
                  </a:cubicBezTo>
                  <a:cubicBezTo>
                    <a:pt x="6913" y="2731"/>
                    <a:pt x="6740" y="2455"/>
                    <a:pt x="6602" y="2005"/>
                  </a:cubicBezTo>
                  <a:cubicBezTo>
                    <a:pt x="6464" y="1591"/>
                    <a:pt x="6187" y="1314"/>
                    <a:pt x="5876" y="865"/>
                  </a:cubicBezTo>
                  <a:cubicBezTo>
                    <a:pt x="5462" y="588"/>
                    <a:pt x="5012" y="450"/>
                    <a:pt x="4597" y="277"/>
                  </a:cubicBezTo>
                  <a:cubicBezTo>
                    <a:pt x="4148" y="139"/>
                    <a:pt x="3733" y="1"/>
                    <a:pt x="3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0" name="Google Shape;1380;p8"/>
          <p:cNvSpPr/>
          <p:nvPr/>
        </p:nvSpPr>
        <p:spPr>
          <a:xfrm>
            <a:off x="2759821" y="3863673"/>
            <a:ext cx="22" cy="2990"/>
          </a:xfrm>
          <a:custGeom>
            <a:avLst/>
            <a:gdLst/>
            <a:ahLst/>
            <a:cxnLst/>
            <a:rect l="l" t="t" r="r" b="b"/>
            <a:pathLst>
              <a:path w="1" h="139" extrusionOk="0">
                <a:moveTo>
                  <a:pt x="1" y="0"/>
                </a:moveTo>
                <a:lnTo>
                  <a:pt x="1" y="139"/>
                </a:ln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1" name="Google Shape;1381;p8"/>
          <p:cNvGrpSpPr/>
          <p:nvPr/>
        </p:nvGrpSpPr>
        <p:grpSpPr>
          <a:xfrm>
            <a:off x="1238457" y="3095676"/>
            <a:ext cx="1533281" cy="1331530"/>
            <a:chOff x="1238457" y="3095676"/>
            <a:chExt cx="1533281" cy="1331530"/>
          </a:xfrm>
        </p:grpSpPr>
        <p:sp>
          <p:nvSpPr>
            <p:cNvPr id="1382" name="Google Shape;1382;p8"/>
            <p:cNvSpPr/>
            <p:nvPr/>
          </p:nvSpPr>
          <p:spPr>
            <a:xfrm>
              <a:off x="1238457" y="3541749"/>
              <a:ext cx="1533281" cy="885457"/>
            </a:xfrm>
            <a:custGeom>
              <a:avLst/>
              <a:gdLst/>
              <a:ahLst/>
              <a:cxnLst/>
              <a:rect l="l" t="t" r="r" b="b"/>
              <a:pathLst>
                <a:path w="71274" h="41167" extrusionOk="0">
                  <a:moveTo>
                    <a:pt x="3872" y="1"/>
                  </a:moveTo>
                  <a:cubicBezTo>
                    <a:pt x="3319" y="1"/>
                    <a:pt x="2593" y="277"/>
                    <a:pt x="2316" y="1003"/>
                  </a:cubicBezTo>
                  <a:cubicBezTo>
                    <a:pt x="1452" y="2317"/>
                    <a:pt x="1003" y="3872"/>
                    <a:pt x="588" y="5324"/>
                  </a:cubicBezTo>
                  <a:cubicBezTo>
                    <a:pt x="139" y="7052"/>
                    <a:pt x="1" y="8780"/>
                    <a:pt x="139" y="10509"/>
                  </a:cubicBezTo>
                  <a:cubicBezTo>
                    <a:pt x="139" y="11234"/>
                    <a:pt x="277" y="11960"/>
                    <a:pt x="588" y="12686"/>
                  </a:cubicBezTo>
                  <a:cubicBezTo>
                    <a:pt x="865" y="13550"/>
                    <a:pt x="1280" y="14103"/>
                    <a:pt x="1729" y="14829"/>
                  </a:cubicBezTo>
                  <a:cubicBezTo>
                    <a:pt x="2144" y="15417"/>
                    <a:pt x="2731" y="15832"/>
                    <a:pt x="3319" y="16281"/>
                  </a:cubicBezTo>
                  <a:cubicBezTo>
                    <a:pt x="3872" y="16696"/>
                    <a:pt x="4598" y="17283"/>
                    <a:pt x="5324" y="17698"/>
                  </a:cubicBezTo>
                  <a:cubicBezTo>
                    <a:pt x="8054" y="19426"/>
                    <a:pt x="11096" y="20878"/>
                    <a:pt x="13965" y="22468"/>
                  </a:cubicBezTo>
                  <a:cubicBezTo>
                    <a:pt x="15555" y="23332"/>
                    <a:pt x="17007" y="24196"/>
                    <a:pt x="18424" y="25199"/>
                  </a:cubicBezTo>
                  <a:cubicBezTo>
                    <a:pt x="20152" y="26512"/>
                    <a:pt x="22019" y="27791"/>
                    <a:pt x="23747" y="29243"/>
                  </a:cubicBezTo>
                  <a:cubicBezTo>
                    <a:pt x="27653" y="32250"/>
                    <a:pt x="31524" y="35430"/>
                    <a:pt x="35706" y="38161"/>
                  </a:cubicBezTo>
                  <a:cubicBezTo>
                    <a:pt x="36709" y="38886"/>
                    <a:pt x="37573" y="39474"/>
                    <a:pt x="38610" y="40027"/>
                  </a:cubicBezTo>
                  <a:cubicBezTo>
                    <a:pt x="39474" y="40476"/>
                    <a:pt x="40338" y="40753"/>
                    <a:pt x="41202" y="40891"/>
                  </a:cubicBezTo>
                  <a:cubicBezTo>
                    <a:pt x="41995" y="41082"/>
                    <a:pt x="42813" y="41167"/>
                    <a:pt x="43635" y="41167"/>
                  </a:cubicBezTo>
                  <a:cubicBezTo>
                    <a:pt x="44747" y="41167"/>
                    <a:pt x="45866" y="41011"/>
                    <a:pt x="46940" y="40753"/>
                  </a:cubicBezTo>
                  <a:cubicBezTo>
                    <a:pt x="47804" y="40476"/>
                    <a:pt x="48668" y="40027"/>
                    <a:pt x="49532" y="39751"/>
                  </a:cubicBezTo>
                  <a:cubicBezTo>
                    <a:pt x="50397" y="39301"/>
                    <a:pt x="51122" y="38886"/>
                    <a:pt x="51848" y="38437"/>
                  </a:cubicBezTo>
                  <a:cubicBezTo>
                    <a:pt x="53715" y="37296"/>
                    <a:pt x="55305" y="36018"/>
                    <a:pt x="56895" y="34704"/>
                  </a:cubicBezTo>
                  <a:cubicBezTo>
                    <a:pt x="59764" y="32250"/>
                    <a:pt x="62218" y="29658"/>
                    <a:pt x="65087" y="27376"/>
                  </a:cubicBezTo>
                  <a:cubicBezTo>
                    <a:pt x="66815" y="26063"/>
                    <a:pt x="68543" y="25060"/>
                    <a:pt x="69857" y="23470"/>
                  </a:cubicBezTo>
                  <a:cubicBezTo>
                    <a:pt x="70272" y="23056"/>
                    <a:pt x="70583" y="22606"/>
                    <a:pt x="70859" y="22019"/>
                  </a:cubicBezTo>
                  <a:cubicBezTo>
                    <a:pt x="70859" y="21742"/>
                    <a:pt x="70997" y="21466"/>
                    <a:pt x="71136" y="21155"/>
                  </a:cubicBezTo>
                  <a:cubicBezTo>
                    <a:pt x="71274" y="20878"/>
                    <a:pt x="71274" y="20602"/>
                    <a:pt x="71274" y="20152"/>
                  </a:cubicBezTo>
                  <a:lnTo>
                    <a:pt x="71274" y="19599"/>
                  </a:lnTo>
                  <a:cubicBezTo>
                    <a:pt x="71274" y="19288"/>
                    <a:pt x="71136" y="18873"/>
                    <a:pt x="70997" y="18562"/>
                  </a:cubicBezTo>
                  <a:cubicBezTo>
                    <a:pt x="70721" y="17698"/>
                    <a:pt x="70272" y="17145"/>
                    <a:pt x="69719" y="16557"/>
                  </a:cubicBezTo>
                  <a:cubicBezTo>
                    <a:pt x="69371" y="16144"/>
                    <a:pt x="68890" y="15960"/>
                    <a:pt x="68421" y="15960"/>
                  </a:cubicBezTo>
                  <a:cubicBezTo>
                    <a:pt x="67910" y="15960"/>
                    <a:pt x="67415" y="16179"/>
                    <a:pt x="67126" y="16557"/>
                  </a:cubicBezTo>
                  <a:cubicBezTo>
                    <a:pt x="66262" y="17283"/>
                    <a:pt x="66400" y="18424"/>
                    <a:pt x="67126" y="19288"/>
                  </a:cubicBezTo>
                  <a:lnTo>
                    <a:pt x="67264" y="19426"/>
                  </a:lnTo>
                  <a:cubicBezTo>
                    <a:pt x="67264" y="19599"/>
                    <a:pt x="67403" y="19599"/>
                    <a:pt x="67403" y="19737"/>
                  </a:cubicBezTo>
                  <a:lnTo>
                    <a:pt x="67403" y="19876"/>
                  </a:lnTo>
                  <a:lnTo>
                    <a:pt x="67403" y="20014"/>
                  </a:lnTo>
                  <a:lnTo>
                    <a:pt x="67403" y="20290"/>
                  </a:lnTo>
                  <a:cubicBezTo>
                    <a:pt x="67264" y="20602"/>
                    <a:pt x="67126" y="20740"/>
                    <a:pt x="66953" y="20878"/>
                  </a:cubicBezTo>
                  <a:cubicBezTo>
                    <a:pt x="66539" y="21466"/>
                    <a:pt x="65951" y="22019"/>
                    <a:pt x="65398" y="22468"/>
                  </a:cubicBezTo>
                  <a:cubicBezTo>
                    <a:pt x="64361" y="23194"/>
                    <a:pt x="63359" y="23920"/>
                    <a:pt x="62494" y="24611"/>
                  </a:cubicBezTo>
                  <a:cubicBezTo>
                    <a:pt x="61354" y="25475"/>
                    <a:pt x="60351" y="26339"/>
                    <a:pt x="59349" y="27376"/>
                  </a:cubicBezTo>
                  <a:cubicBezTo>
                    <a:pt x="57171" y="29381"/>
                    <a:pt x="54855" y="31386"/>
                    <a:pt x="52436" y="33425"/>
                  </a:cubicBezTo>
                  <a:cubicBezTo>
                    <a:pt x="50846" y="34566"/>
                    <a:pt x="49118" y="35706"/>
                    <a:pt x="47389" y="36571"/>
                  </a:cubicBezTo>
                  <a:cubicBezTo>
                    <a:pt x="46387" y="36882"/>
                    <a:pt x="45523" y="37158"/>
                    <a:pt x="44486" y="37296"/>
                  </a:cubicBezTo>
                  <a:lnTo>
                    <a:pt x="43069" y="37296"/>
                  </a:lnTo>
                  <a:cubicBezTo>
                    <a:pt x="43207" y="36432"/>
                    <a:pt x="43069" y="35568"/>
                    <a:pt x="42758" y="34704"/>
                  </a:cubicBezTo>
                  <a:cubicBezTo>
                    <a:pt x="42343" y="33702"/>
                    <a:pt x="41755" y="32838"/>
                    <a:pt x="41029" y="31973"/>
                  </a:cubicBezTo>
                  <a:cubicBezTo>
                    <a:pt x="40767" y="31629"/>
                    <a:pt x="40303" y="31480"/>
                    <a:pt x="39825" y="31480"/>
                  </a:cubicBezTo>
                  <a:cubicBezTo>
                    <a:pt x="39295" y="31480"/>
                    <a:pt x="38746" y="31664"/>
                    <a:pt x="38437" y="31973"/>
                  </a:cubicBezTo>
                  <a:cubicBezTo>
                    <a:pt x="38022" y="32388"/>
                    <a:pt x="37884" y="32838"/>
                    <a:pt x="37884" y="33425"/>
                  </a:cubicBezTo>
                  <a:lnTo>
                    <a:pt x="37884" y="33702"/>
                  </a:lnTo>
                  <a:cubicBezTo>
                    <a:pt x="37746" y="33563"/>
                    <a:pt x="37573" y="33425"/>
                    <a:pt x="37435" y="33425"/>
                  </a:cubicBezTo>
                  <a:cubicBezTo>
                    <a:pt x="36017" y="32112"/>
                    <a:pt x="34566" y="30833"/>
                    <a:pt x="33425" y="29381"/>
                  </a:cubicBezTo>
                  <a:cubicBezTo>
                    <a:pt x="32976" y="28793"/>
                    <a:pt x="32561" y="28068"/>
                    <a:pt x="32250" y="27515"/>
                  </a:cubicBezTo>
                  <a:cubicBezTo>
                    <a:pt x="31973" y="26927"/>
                    <a:pt x="31835" y="26650"/>
                    <a:pt x="31386" y="26339"/>
                  </a:cubicBezTo>
                  <a:cubicBezTo>
                    <a:pt x="30971" y="26201"/>
                    <a:pt x="30660" y="26063"/>
                    <a:pt x="30383" y="26063"/>
                  </a:cubicBezTo>
                  <a:lnTo>
                    <a:pt x="29796" y="26063"/>
                  </a:lnTo>
                  <a:cubicBezTo>
                    <a:pt x="29381" y="26201"/>
                    <a:pt x="28932" y="26650"/>
                    <a:pt x="28655" y="27065"/>
                  </a:cubicBezTo>
                  <a:cubicBezTo>
                    <a:pt x="28517" y="27376"/>
                    <a:pt x="28517" y="27653"/>
                    <a:pt x="28517" y="28068"/>
                  </a:cubicBezTo>
                  <a:cubicBezTo>
                    <a:pt x="24784" y="25199"/>
                    <a:pt x="21154" y="22330"/>
                    <a:pt x="17283" y="20014"/>
                  </a:cubicBezTo>
                  <a:cubicBezTo>
                    <a:pt x="15555" y="18873"/>
                    <a:pt x="13550" y="18009"/>
                    <a:pt x="11649" y="17007"/>
                  </a:cubicBezTo>
                  <a:cubicBezTo>
                    <a:pt x="9644" y="15832"/>
                    <a:pt x="7640" y="14829"/>
                    <a:pt x="5911" y="13377"/>
                  </a:cubicBezTo>
                  <a:cubicBezTo>
                    <a:pt x="5324" y="13101"/>
                    <a:pt x="4909" y="12686"/>
                    <a:pt x="4460" y="12099"/>
                  </a:cubicBezTo>
                  <a:cubicBezTo>
                    <a:pt x="4460" y="11960"/>
                    <a:pt x="4321" y="11822"/>
                    <a:pt x="4183" y="11649"/>
                  </a:cubicBezTo>
                  <a:cubicBezTo>
                    <a:pt x="4183" y="11373"/>
                    <a:pt x="4045" y="10958"/>
                    <a:pt x="4045" y="10647"/>
                  </a:cubicBezTo>
                  <a:cubicBezTo>
                    <a:pt x="3872" y="9783"/>
                    <a:pt x="3872" y="8780"/>
                    <a:pt x="4045" y="7916"/>
                  </a:cubicBezTo>
                  <a:cubicBezTo>
                    <a:pt x="4183" y="6464"/>
                    <a:pt x="4598" y="5186"/>
                    <a:pt x="5047" y="3872"/>
                  </a:cubicBezTo>
                  <a:cubicBezTo>
                    <a:pt x="5185" y="3457"/>
                    <a:pt x="5324" y="3181"/>
                    <a:pt x="5600" y="2870"/>
                  </a:cubicBezTo>
                  <a:cubicBezTo>
                    <a:pt x="6050" y="2006"/>
                    <a:pt x="5773" y="865"/>
                    <a:pt x="4909" y="277"/>
                  </a:cubicBezTo>
                  <a:cubicBezTo>
                    <a:pt x="4598" y="139"/>
                    <a:pt x="4321" y="1"/>
                    <a:pt x="38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8"/>
            <p:cNvSpPr/>
            <p:nvPr/>
          </p:nvSpPr>
          <p:spPr>
            <a:xfrm>
              <a:off x="1740387" y="3882256"/>
              <a:ext cx="22" cy="22"/>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8"/>
            <p:cNvSpPr/>
            <p:nvPr/>
          </p:nvSpPr>
          <p:spPr>
            <a:xfrm>
              <a:off x="1706182" y="3823516"/>
              <a:ext cx="22" cy="22"/>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8"/>
            <p:cNvSpPr/>
            <p:nvPr/>
          </p:nvSpPr>
          <p:spPr>
            <a:xfrm>
              <a:off x="1616195" y="3873330"/>
              <a:ext cx="74390" cy="55794"/>
            </a:xfrm>
            <a:custGeom>
              <a:avLst/>
              <a:gdLst/>
              <a:ahLst/>
              <a:cxnLst/>
              <a:rect l="l" t="t" r="r" b="b"/>
              <a:pathLst>
                <a:path w="3458" h="2594" extrusionOk="0">
                  <a:moveTo>
                    <a:pt x="1" y="1"/>
                  </a:moveTo>
                  <a:cubicBezTo>
                    <a:pt x="139" y="139"/>
                    <a:pt x="139" y="277"/>
                    <a:pt x="139" y="416"/>
                  </a:cubicBezTo>
                  <a:cubicBezTo>
                    <a:pt x="727" y="1003"/>
                    <a:pt x="1314" y="1418"/>
                    <a:pt x="1867" y="1867"/>
                  </a:cubicBezTo>
                  <a:cubicBezTo>
                    <a:pt x="2455" y="2144"/>
                    <a:pt x="2904" y="2455"/>
                    <a:pt x="3457" y="2593"/>
                  </a:cubicBezTo>
                  <a:cubicBezTo>
                    <a:pt x="3457" y="2455"/>
                    <a:pt x="3457" y="2144"/>
                    <a:pt x="3319" y="2006"/>
                  </a:cubicBezTo>
                  <a:lnTo>
                    <a:pt x="3181" y="2006"/>
                  </a:lnTo>
                  <a:cubicBezTo>
                    <a:pt x="3042" y="1867"/>
                    <a:pt x="3042" y="1867"/>
                    <a:pt x="2904" y="1729"/>
                  </a:cubicBezTo>
                  <a:cubicBezTo>
                    <a:pt x="2317" y="1418"/>
                    <a:pt x="1729" y="1141"/>
                    <a:pt x="1176" y="865"/>
                  </a:cubicBezTo>
                  <a:cubicBezTo>
                    <a:pt x="865" y="554"/>
                    <a:pt x="450" y="416"/>
                    <a:pt x="139" y="139"/>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8"/>
            <p:cNvSpPr/>
            <p:nvPr/>
          </p:nvSpPr>
          <p:spPr>
            <a:xfrm>
              <a:off x="1740387" y="3879288"/>
              <a:ext cx="2990" cy="2990"/>
            </a:xfrm>
            <a:custGeom>
              <a:avLst/>
              <a:gdLst/>
              <a:ahLst/>
              <a:cxnLst/>
              <a:rect l="l" t="t" r="r" b="b"/>
              <a:pathLst>
                <a:path w="139" h="139" extrusionOk="0">
                  <a:moveTo>
                    <a:pt x="138" y="0"/>
                  </a:moveTo>
                  <a:lnTo>
                    <a:pt x="0" y="139"/>
                  </a:lnTo>
                  <a:cubicBezTo>
                    <a:pt x="0" y="139"/>
                    <a:pt x="138" y="139"/>
                    <a:pt x="138" y="0"/>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8"/>
            <p:cNvSpPr/>
            <p:nvPr/>
          </p:nvSpPr>
          <p:spPr>
            <a:xfrm>
              <a:off x="1854898" y="3926113"/>
              <a:ext cx="22" cy="22"/>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8"/>
            <p:cNvSpPr/>
            <p:nvPr/>
          </p:nvSpPr>
          <p:spPr>
            <a:xfrm>
              <a:off x="1709151" y="3870362"/>
              <a:ext cx="46854" cy="61731"/>
            </a:xfrm>
            <a:custGeom>
              <a:avLst/>
              <a:gdLst/>
              <a:ahLst/>
              <a:cxnLst/>
              <a:rect l="l" t="t" r="r" b="b"/>
              <a:pathLst>
                <a:path w="2178" h="2870" extrusionOk="0">
                  <a:moveTo>
                    <a:pt x="2040" y="1"/>
                  </a:moveTo>
                  <a:lnTo>
                    <a:pt x="1452" y="554"/>
                  </a:lnTo>
                  <a:cubicBezTo>
                    <a:pt x="1003" y="1003"/>
                    <a:pt x="588" y="1418"/>
                    <a:pt x="139" y="2005"/>
                  </a:cubicBezTo>
                  <a:lnTo>
                    <a:pt x="0" y="2144"/>
                  </a:lnTo>
                  <a:lnTo>
                    <a:pt x="0" y="2869"/>
                  </a:lnTo>
                  <a:cubicBezTo>
                    <a:pt x="726" y="2144"/>
                    <a:pt x="1452" y="1279"/>
                    <a:pt x="2178" y="554"/>
                  </a:cubicBezTo>
                  <a:lnTo>
                    <a:pt x="2178" y="415"/>
                  </a:lnTo>
                  <a:cubicBezTo>
                    <a:pt x="2178" y="277"/>
                    <a:pt x="2178" y="139"/>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8"/>
            <p:cNvSpPr/>
            <p:nvPr/>
          </p:nvSpPr>
          <p:spPr>
            <a:xfrm>
              <a:off x="2031859" y="3876320"/>
              <a:ext cx="2990" cy="2990"/>
            </a:xfrm>
            <a:custGeom>
              <a:avLst/>
              <a:gdLst/>
              <a:ahLst/>
              <a:cxnLst/>
              <a:rect l="l" t="t" r="r" b="b"/>
              <a:pathLst>
                <a:path w="139" h="139" extrusionOk="0">
                  <a:moveTo>
                    <a:pt x="1" y="0"/>
                  </a:moveTo>
                  <a:lnTo>
                    <a:pt x="1" y="138"/>
                  </a:lnTo>
                  <a:lnTo>
                    <a:pt x="139"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8"/>
            <p:cNvSpPr/>
            <p:nvPr/>
          </p:nvSpPr>
          <p:spPr>
            <a:xfrm>
              <a:off x="2183544" y="3773723"/>
              <a:ext cx="3012" cy="3721"/>
            </a:xfrm>
            <a:custGeom>
              <a:avLst/>
              <a:gdLst/>
              <a:ahLst/>
              <a:cxnLst/>
              <a:rect l="l" t="t" r="r" b="b"/>
              <a:pathLst>
                <a:path w="140" h="173" extrusionOk="0">
                  <a:moveTo>
                    <a:pt x="139" y="0"/>
                  </a:moveTo>
                  <a:cubicBezTo>
                    <a:pt x="139" y="173"/>
                    <a:pt x="1" y="173"/>
                    <a:pt x="1" y="173"/>
                  </a:cubicBezTo>
                  <a:lnTo>
                    <a:pt x="139" y="173"/>
                  </a:lnTo>
                  <a:lnTo>
                    <a:pt x="139"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8"/>
            <p:cNvSpPr/>
            <p:nvPr/>
          </p:nvSpPr>
          <p:spPr>
            <a:xfrm>
              <a:off x="2186534" y="3773723"/>
              <a:ext cx="22" cy="22"/>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8"/>
            <p:cNvSpPr/>
            <p:nvPr/>
          </p:nvSpPr>
          <p:spPr>
            <a:xfrm>
              <a:off x="1771601" y="3975196"/>
              <a:ext cx="70669" cy="52804"/>
            </a:xfrm>
            <a:custGeom>
              <a:avLst/>
              <a:gdLst/>
              <a:ahLst/>
              <a:cxnLst/>
              <a:rect l="l" t="t" r="r" b="b"/>
              <a:pathLst>
                <a:path w="3285" h="2455" extrusionOk="0">
                  <a:moveTo>
                    <a:pt x="1" y="0"/>
                  </a:moveTo>
                  <a:lnTo>
                    <a:pt x="1" y="311"/>
                  </a:lnTo>
                  <a:cubicBezTo>
                    <a:pt x="554" y="726"/>
                    <a:pt x="1141" y="1175"/>
                    <a:pt x="1729" y="1590"/>
                  </a:cubicBezTo>
                  <a:cubicBezTo>
                    <a:pt x="2282" y="1867"/>
                    <a:pt x="2731" y="2178"/>
                    <a:pt x="3285" y="2454"/>
                  </a:cubicBezTo>
                  <a:lnTo>
                    <a:pt x="3285" y="1867"/>
                  </a:lnTo>
                  <a:cubicBezTo>
                    <a:pt x="3215" y="1953"/>
                    <a:pt x="3146" y="1996"/>
                    <a:pt x="3077" y="1996"/>
                  </a:cubicBezTo>
                  <a:cubicBezTo>
                    <a:pt x="3008" y="1996"/>
                    <a:pt x="2939" y="1953"/>
                    <a:pt x="2870" y="1867"/>
                  </a:cubicBezTo>
                  <a:cubicBezTo>
                    <a:pt x="1867" y="1314"/>
                    <a:pt x="865" y="726"/>
                    <a:pt x="1" y="0"/>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8"/>
            <p:cNvSpPr/>
            <p:nvPr/>
          </p:nvSpPr>
          <p:spPr>
            <a:xfrm>
              <a:off x="2332260" y="4080762"/>
              <a:ext cx="22" cy="22"/>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8"/>
            <p:cNvSpPr/>
            <p:nvPr/>
          </p:nvSpPr>
          <p:spPr>
            <a:xfrm>
              <a:off x="2161989" y="3755117"/>
              <a:ext cx="46123" cy="59515"/>
            </a:xfrm>
            <a:custGeom>
              <a:avLst/>
              <a:gdLst/>
              <a:ahLst/>
              <a:cxnLst/>
              <a:rect l="l" t="t" r="r" b="b"/>
              <a:pathLst>
                <a:path w="2144" h="2767" extrusionOk="0">
                  <a:moveTo>
                    <a:pt x="2144" y="1"/>
                  </a:moveTo>
                  <a:cubicBezTo>
                    <a:pt x="1867" y="312"/>
                    <a:pt x="1418" y="589"/>
                    <a:pt x="1141" y="865"/>
                  </a:cubicBezTo>
                  <a:lnTo>
                    <a:pt x="1141" y="1038"/>
                  </a:lnTo>
                  <a:cubicBezTo>
                    <a:pt x="692" y="1314"/>
                    <a:pt x="277" y="1729"/>
                    <a:pt x="1" y="2179"/>
                  </a:cubicBezTo>
                  <a:cubicBezTo>
                    <a:pt x="1" y="2317"/>
                    <a:pt x="1" y="2455"/>
                    <a:pt x="139" y="2766"/>
                  </a:cubicBezTo>
                  <a:cubicBezTo>
                    <a:pt x="865" y="1902"/>
                    <a:pt x="1418" y="1176"/>
                    <a:pt x="2144" y="450"/>
                  </a:cubicBezTo>
                  <a:lnTo>
                    <a:pt x="2144" y="312"/>
                  </a:lnTo>
                  <a:lnTo>
                    <a:pt x="21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8"/>
            <p:cNvSpPr/>
            <p:nvPr/>
          </p:nvSpPr>
          <p:spPr>
            <a:xfrm>
              <a:off x="2031859" y="3879288"/>
              <a:ext cx="22" cy="22"/>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8"/>
            <p:cNvSpPr/>
            <p:nvPr/>
          </p:nvSpPr>
          <p:spPr>
            <a:xfrm>
              <a:off x="2136711" y="3807922"/>
              <a:ext cx="6712" cy="2990"/>
            </a:xfrm>
            <a:custGeom>
              <a:avLst/>
              <a:gdLst/>
              <a:ahLst/>
              <a:cxnLst/>
              <a:rect l="l" t="t" r="r" b="b"/>
              <a:pathLst>
                <a:path w="312" h="139" extrusionOk="0">
                  <a:moveTo>
                    <a:pt x="0" y="0"/>
                  </a:moveTo>
                  <a:cubicBezTo>
                    <a:pt x="139" y="138"/>
                    <a:pt x="311" y="138"/>
                    <a:pt x="311" y="138"/>
                  </a:cubicBezTo>
                  <a:lnTo>
                    <a:pt x="311"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8"/>
            <p:cNvSpPr/>
            <p:nvPr/>
          </p:nvSpPr>
          <p:spPr>
            <a:xfrm>
              <a:off x="2155298" y="4173702"/>
              <a:ext cx="46876" cy="52804"/>
            </a:xfrm>
            <a:custGeom>
              <a:avLst/>
              <a:gdLst/>
              <a:ahLst/>
              <a:cxnLst/>
              <a:rect l="l" t="t" r="r" b="b"/>
              <a:pathLst>
                <a:path w="2179" h="2455" extrusionOk="0">
                  <a:moveTo>
                    <a:pt x="2178" y="0"/>
                  </a:moveTo>
                  <a:cubicBezTo>
                    <a:pt x="2040" y="277"/>
                    <a:pt x="1729" y="415"/>
                    <a:pt x="1590" y="588"/>
                  </a:cubicBezTo>
                  <a:cubicBezTo>
                    <a:pt x="1176" y="1002"/>
                    <a:pt x="726" y="1452"/>
                    <a:pt x="312" y="2005"/>
                  </a:cubicBezTo>
                  <a:cubicBezTo>
                    <a:pt x="312" y="2005"/>
                    <a:pt x="139" y="2143"/>
                    <a:pt x="0" y="2143"/>
                  </a:cubicBezTo>
                  <a:lnTo>
                    <a:pt x="0" y="2454"/>
                  </a:lnTo>
                  <a:cubicBezTo>
                    <a:pt x="726" y="1728"/>
                    <a:pt x="1452" y="1002"/>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8"/>
            <p:cNvSpPr/>
            <p:nvPr/>
          </p:nvSpPr>
          <p:spPr>
            <a:xfrm>
              <a:off x="2189503" y="4182607"/>
              <a:ext cx="22" cy="3743"/>
            </a:xfrm>
            <a:custGeom>
              <a:avLst/>
              <a:gdLst/>
              <a:ahLst/>
              <a:cxnLst/>
              <a:rect l="l" t="t" r="r" b="b"/>
              <a:pathLst>
                <a:path w="1" h="174" extrusionOk="0">
                  <a:moveTo>
                    <a:pt x="0" y="174"/>
                  </a:moveTo>
                  <a:lnTo>
                    <a:pt x="0" y="174"/>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8"/>
            <p:cNvSpPr/>
            <p:nvPr/>
          </p:nvSpPr>
          <p:spPr>
            <a:xfrm>
              <a:off x="2065333" y="4173702"/>
              <a:ext cx="71400" cy="52804"/>
            </a:xfrm>
            <a:custGeom>
              <a:avLst/>
              <a:gdLst/>
              <a:ahLst/>
              <a:cxnLst/>
              <a:rect l="l" t="t" r="r" b="b"/>
              <a:pathLst>
                <a:path w="3319" h="2455" extrusionOk="0">
                  <a:moveTo>
                    <a:pt x="0" y="0"/>
                  </a:moveTo>
                  <a:lnTo>
                    <a:pt x="0" y="277"/>
                  </a:lnTo>
                  <a:cubicBezTo>
                    <a:pt x="588" y="726"/>
                    <a:pt x="1175" y="1141"/>
                    <a:pt x="1901" y="1590"/>
                  </a:cubicBezTo>
                  <a:cubicBezTo>
                    <a:pt x="2316" y="1867"/>
                    <a:pt x="2765" y="2143"/>
                    <a:pt x="3318" y="2454"/>
                  </a:cubicBezTo>
                  <a:lnTo>
                    <a:pt x="3318" y="2143"/>
                  </a:lnTo>
                  <a:lnTo>
                    <a:pt x="3180" y="2143"/>
                  </a:lnTo>
                  <a:cubicBezTo>
                    <a:pt x="2178" y="1452"/>
                    <a:pt x="1037" y="86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8"/>
            <p:cNvSpPr/>
            <p:nvPr/>
          </p:nvSpPr>
          <p:spPr>
            <a:xfrm>
              <a:off x="2189503" y="4186328"/>
              <a:ext cx="22" cy="22"/>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8"/>
            <p:cNvSpPr/>
            <p:nvPr/>
          </p:nvSpPr>
          <p:spPr>
            <a:xfrm>
              <a:off x="2298055" y="4022021"/>
              <a:ext cx="22" cy="22"/>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8"/>
            <p:cNvSpPr/>
            <p:nvPr/>
          </p:nvSpPr>
          <p:spPr>
            <a:xfrm>
              <a:off x="2208090" y="4071105"/>
              <a:ext cx="74390" cy="49815"/>
            </a:xfrm>
            <a:custGeom>
              <a:avLst/>
              <a:gdLst/>
              <a:ahLst/>
              <a:cxnLst/>
              <a:rect l="l" t="t" r="r" b="b"/>
              <a:pathLst>
                <a:path w="3458" h="2316" extrusionOk="0">
                  <a:moveTo>
                    <a:pt x="1" y="0"/>
                  </a:moveTo>
                  <a:cubicBezTo>
                    <a:pt x="46" y="33"/>
                    <a:pt x="92" y="66"/>
                    <a:pt x="139" y="99"/>
                  </a:cubicBezTo>
                  <a:lnTo>
                    <a:pt x="139" y="99"/>
                  </a:lnTo>
                  <a:lnTo>
                    <a:pt x="139" y="0"/>
                  </a:lnTo>
                  <a:close/>
                  <a:moveTo>
                    <a:pt x="139" y="99"/>
                  </a:moveTo>
                  <a:lnTo>
                    <a:pt x="139" y="173"/>
                  </a:lnTo>
                  <a:cubicBezTo>
                    <a:pt x="726" y="588"/>
                    <a:pt x="1314" y="1037"/>
                    <a:pt x="1867" y="1452"/>
                  </a:cubicBezTo>
                  <a:cubicBezTo>
                    <a:pt x="2316" y="1728"/>
                    <a:pt x="2869" y="2039"/>
                    <a:pt x="3457" y="2316"/>
                  </a:cubicBezTo>
                  <a:cubicBezTo>
                    <a:pt x="3457" y="2178"/>
                    <a:pt x="3457" y="2178"/>
                    <a:pt x="3319" y="2039"/>
                  </a:cubicBezTo>
                  <a:lnTo>
                    <a:pt x="3181" y="2039"/>
                  </a:lnTo>
                  <a:cubicBezTo>
                    <a:pt x="2224" y="1347"/>
                    <a:pt x="1110" y="780"/>
                    <a:pt x="139" y="99"/>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8"/>
            <p:cNvSpPr/>
            <p:nvPr/>
          </p:nvSpPr>
          <p:spPr>
            <a:xfrm>
              <a:off x="2155298" y="4126856"/>
              <a:ext cx="22" cy="22"/>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8"/>
            <p:cNvSpPr/>
            <p:nvPr/>
          </p:nvSpPr>
          <p:spPr>
            <a:xfrm>
              <a:off x="1913627" y="4074804"/>
              <a:ext cx="71421" cy="52073"/>
            </a:xfrm>
            <a:custGeom>
              <a:avLst/>
              <a:gdLst/>
              <a:ahLst/>
              <a:cxnLst/>
              <a:rect l="l" t="t" r="r" b="b"/>
              <a:pathLst>
                <a:path w="3320" h="2421" extrusionOk="0">
                  <a:moveTo>
                    <a:pt x="1" y="1"/>
                  </a:moveTo>
                  <a:lnTo>
                    <a:pt x="1" y="277"/>
                  </a:lnTo>
                  <a:cubicBezTo>
                    <a:pt x="588" y="692"/>
                    <a:pt x="1176" y="1280"/>
                    <a:pt x="1867" y="1556"/>
                  </a:cubicBezTo>
                  <a:cubicBezTo>
                    <a:pt x="2317" y="2006"/>
                    <a:pt x="2731" y="2282"/>
                    <a:pt x="3319" y="2420"/>
                  </a:cubicBezTo>
                  <a:lnTo>
                    <a:pt x="3319" y="2006"/>
                  </a:lnTo>
                  <a:cubicBezTo>
                    <a:pt x="2904" y="1729"/>
                    <a:pt x="2593" y="1556"/>
                    <a:pt x="2178" y="1280"/>
                  </a:cubicBezTo>
                  <a:cubicBezTo>
                    <a:pt x="1867" y="1142"/>
                    <a:pt x="1453" y="865"/>
                    <a:pt x="1003" y="692"/>
                  </a:cubicBezTo>
                  <a:cubicBezTo>
                    <a:pt x="727" y="416"/>
                    <a:pt x="312" y="27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8"/>
            <p:cNvSpPr/>
            <p:nvPr/>
          </p:nvSpPr>
          <p:spPr>
            <a:xfrm>
              <a:off x="2006582" y="4027979"/>
              <a:ext cx="22" cy="22"/>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8"/>
            <p:cNvSpPr/>
            <p:nvPr/>
          </p:nvSpPr>
          <p:spPr>
            <a:xfrm>
              <a:off x="1860835" y="3969238"/>
              <a:ext cx="46876" cy="58762"/>
            </a:xfrm>
            <a:custGeom>
              <a:avLst/>
              <a:gdLst/>
              <a:ahLst/>
              <a:cxnLst/>
              <a:rect l="l" t="t" r="r" b="b"/>
              <a:pathLst>
                <a:path w="2179" h="2732" extrusionOk="0">
                  <a:moveTo>
                    <a:pt x="2040" y="1"/>
                  </a:moveTo>
                  <a:lnTo>
                    <a:pt x="1729" y="277"/>
                  </a:lnTo>
                  <a:cubicBezTo>
                    <a:pt x="1314" y="727"/>
                    <a:pt x="865" y="1003"/>
                    <a:pt x="450" y="1452"/>
                  </a:cubicBezTo>
                  <a:cubicBezTo>
                    <a:pt x="312" y="1729"/>
                    <a:pt x="173" y="1867"/>
                    <a:pt x="1" y="2005"/>
                  </a:cubicBezTo>
                  <a:lnTo>
                    <a:pt x="1" y="2144"/>
                  </a:lnTo>
                  <a:lnTo>
                    <a:pt x="1" y="2731"/>
                  </a:lnTo>
                  <a:cubicBezTo>
                    <a:pt x="727" y="2005"/>
                    <a:pt x="1452" y="1280"/>
                    <a:pt x="2178" y="415"/>
                  </a:cubicBezTo>
                  <a:cubicBezTo>
                    <a:pt x="2178" y="277"/>
                    <a:pt x="2178" y="139"/>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8"/>
            <p:cNvSpPr/>
            <p:nvPr/>
          </p:nvSpPr>
          <p:spPr>
            <a:xfrm>
              <a:off x="2040787" y="4083730"/>
              <a:ext cx="22" cy="2990"/>
            </a:xfrm>
            <a:custGeom>
              <a:avLst/>
              <a:gdLst/>
              <a:ahLst/>
              <a:cxnLst/>
              <a:rect l="l" t="t" r="r" b="b"/>
              <a:pathLst>
                <a:path w="1" h="139" extrusionOk="0">
                  <a:moveTo>
                    <a:pt x="0" y="139"/>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8"/>
            <p:cNvSpPr/>
            <p:nvPr/>
          </p:nvSpPr>
          <p:spPr>
            <a:xfrm>
              <a:off x="2040787" y="4083730"/>
              <a:ext cx="2990" cy="22"/>
            </a:xfrm>
            <a:custGeom>
              <a:avLst/>
              <a:gdLst/>
              <a:ahLst/>
              <a:cxnLst/>
              <a:rect l="l" t="t" r="r" b="b"/>
              <a:pathLst>
                <a:path w="139" h="1" extrusionOk="0">
                  <a:moveTo>
                    <a:pt x="0" y="1"/>
                  </a:moveTo>
                  <a:lnTo>
                    <a:pt x="0" y="1"/>
                  </a:lnTo>
                  <a:lnTo>
                    <a:pt x="139"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8"/>
            <p:cNvSpPr/>
            <p:nvPr/>
          </p:nvSpPr>
          <p:spPr>
            <a:xfrm>
              <a:off x="2003614" y="4077794"/>
              <a:ext cx="46854" cy="52804"/>
            </a:xfrm>
            <a:custGeom>
              <a:avLst/>
              <a:gdLst/>
              <a:ahLst/>
              <a:cxnLst/>
              <a:rect l="l" t="t" r="r" b="b"/>
              <a:pathLst>
                <a:path w="2178" h="2455" extrusionOk="0">
                  <a:moveTo>
                    <a:pt x="2178" y="0"/>
                  </a:moveTo>
                  <a:cubicBezTo>
                    <a:pt x="2005" y="138"/>
                    <a:pt x="1867" y="138"/>
                    <a:pt x="1728" y="277"/>
                  </a:cubicBezTo>
                  <a:cubicBezTo>
                    <a:pt x="1314" y="726"/>
                    <a:pt x="864" y="1141"/>
                    <a:pt x="588" y="1728"/>
                  </a:cubicBezTo>
                  <a:cubicBezTo>
                    <a:pt x="449" y="1867"/>
                    <a:pt x="277" y="1867"/>
                    <a:pt x="138" y="1867"/>
                  </a:cubicBezTo>
                  <a:lnTo>
                    <a:pt x="0" y="1867"/>
                  </a:lnTo>
                  <a:lnTo>
                    <a:pt x="0" y="2454"/>
                  </a:lnTo>
                  <a:cubicBezTo>
                    <a:pt x="726" y="1590"/>
                    <a:pt x="1452" y="864"/>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8"/>
            <p:cNvSpPr/>
            <p:nvPr/>
          </p:nvSpPr>
          <p:spPr>
            <a:xfrm>
              <a:off x="1913627" y="3873330"/>
              <a:ext cx="74390" cy="49105"/>
            </a:xfrm>
            <a:custGeom>
              <a:avLst/>
              <a:gdLst/>
              <a:ahLst/>
              <a:cxnLst/>
              <a:rect l="l" t="t" r="r" b="b"/>
              <a:pathLst>
                <a:path w="3458" h="2283" extrusionOk="0">
                  <a:moveTo>
                    <a:pt x="1" y="1"/>
                  </a:moveTo>
                  <a:lnTo>
                    <a:pt x="1" y="139"/>
                  </a:lnTo>
                  <a:cubicBezTo>
                    <a:pt x="727" y="554"/>
                    <a:pt x="1314" y="1003"/>
                    <a:pt x="1867" y="1418"/>
                  </a:cubicBezTo>
                  <a:cubicBezTo>
                    <a:pt x="2317" y="1729"/>
                    <a:pt x="2904" y="2006"/>
                    <a:pt x="3457" y="2282"/>
                  </a:cubicBezTo>
                  <a:cubicBezTo>
                    <a:pt x="3319" y="2144"/>
                    <a:pt x="3319" y="2006"/>
                    <a:pt x="3319" y="1867"/>
                  </a:cubicBezTo>
                  <a:cubicBezTo>
                    <a:pt x="3181" y="1867"/>
                    <a:pt x="3043" y="1867"/>
                    <a:pt x="2904" y="1729"/>
                  </a:cubicBezTo>
                  <a:cubicBezTo>
                    <a:pt x="2040" y="1141"/>
                    <a:pt x="1003" y="727"/>
                    <a:pt x="1" y="1"/>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8"/>
            <p:cNvSpPr/>
            <p:nvPr/>
          </p:nvSpPr>
          <p:spPr>
            <a:xfrm>
              <a:off x="2037818" y="3674825"/>
              <a:ext cx="22" cy="22"/>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8"/>
            <p:cNvSpPr/>
            <p:nvPr/>
          </p:nvSpPr>
          <p:spPr>
            <a:xfrm>
              <a:off x="2037818" y="3674825"/>
              <a:ext cx="22" cy="22"/>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8"/>
            <p:cNvSpPr/>
            <p:nvPr/>
          </p:nvSpPr>
          <p:spPr>
            <a:xfrm>
              <a:off x="2009551" y="3659231"/>
              <a:ext cx="46876" cy="55773"/>
            </a:xfrm>
            <a:custGeom>
              <a:avLst/>
              <a:gdLst/>
              <a:ahLst/>
              <a:cxnLst/>
              <a:rect l="l" t="t" r="r" b="b"/>
              <a:pathLst>
                <a:path w="2179" h="2593" extrusionOk="0">
                  <a:moveTo>
                    <a:pt x="2178" y="0"/>
                  </a:moveTo>
                  <a:cubicBezTo>
                    <a:pt x="1902" y="138"/>
                    <a:pt x="1591" y="449"/>
                    <a:pt x="1314" y="726"/>
                  </a:cubicBezTo>
                  <a:cubicBezTo>
                    <a:pt x="865" y="1175"/>
                    <a:pt x="450" y="1590"/>
                    <a:pt x="1" y="2178"/>
                  </a:cubicBezTo>
                  <a:cubicBezTo>
                    <a:pt x="1" y="2316"/>
                    <a:pt x="1" y="2454"/>
                    <a:pt x="173" y="2592"/>
                  </a:cubicBezTo>
                  <a:cubicBezTo>
                    <a:pt x="865" y="1867"/>
                    <a:pt x="1452" y="1002"/>
                    <a:pt x="2178" y="311"/>
                  </a:cubicBezTo>
                  <a:lnTo>
                    <a:pt x="2178" y="138"/>
                  </a:lnTo>
                  <a:lnTo>
                    <a:pt x="21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8"/>
            <p:cNvSpPr/>
            <p:nvPr/>
          </p:nvSpPr>
          <p:spPr>
            <a:xfrm>
              <a:off x="2306983" y="3910519"/>
              <a:ext cx="3743" cy="2990"/>
            </a:xfrm>
            <a:custGeom>
              <a:avLst/>
              <a:gdLst/>
              <a:ahLst/>
              <a:cxnLst/>
              <a:rect l="l" t="t" r="r" b="b"/>
              <a:pathLst>
                <a:path w="174" h="139" extrusionOk="0">
                  <a:moveTo>
                    <a:pt x="1" y="0"/>
                  </a:moveTo>
                  <a:lnTo>
                    <a:pt x="1" y="138"/>
                  </a:lnTo>
                  <a:cubicBezTo>
                    <a:pt x="1" y="0"/>
                    <a:pt x="1" y="0"/>
                    <a:pt x="174" y="0"/>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8"/>
            <p:cNvSpPr/>
            <p:nvPr/>
          </p:nvSpPr>
          <p:spPr>
            <a:xfrm>
              <a:off x="1947832" y="3687472"/>
              <a:ext cx="43154" cy="27531"/>
            </a:xfrm>
            <a:custGeom>
              <a:avLst/>
              <a:gdLst/>
              <a:ahLst/>
              <a:cxnLst/>
              <a:rect l="l" t="t" r="r" b="b"/>
              <a:pathLst>
                <a:path w="2006" h="1280" extrusionOk="0">
                  <a:moveTo>
                    <a:pt x="1" y="1"/>
                  </a:moveTo>
                  <a:lnTo>
                    <a:pt x="1" y="1"/>
                  </a:lnTo>
                  <a:cubicBezTo>
                    <a:pt x="139" y="139"/>
                    <a:pt x="277" y="277"/>
                    <a:pt x="588" y="415"/>
                  </a:cubicBezTo>
                  <a:cubicBezTo>
                    <a:pt x="1003" y="726"/>
                    <a:pt x="1591" y="1003"/>
                    <a:pt x="2006" y="1279"/>
                  </a:cubicBezTo>
                  <a:lnTo>
                    <a:pt x="2006" y="1003"/>
                  </a:lnTo>
                  <a:lnTo>
                    <a:pt x="1591" y="1003"/>
                  </a:lnTo>
                  <a:cubicBezTo>
                    <a:pt x="1003" y="554"/>
                    <a:pt x="450" y="27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8"/>
            <p:cNvSpPr/>
            <p:nvPr/>
          </p:nvSpPr>
          <p:spPr>
            <a:xfrm>
              <a:off x="2251222" y="3891914"/>
              <a:ext cx="25299" cy="15637"/>
            </a:xfrm>
            <a:custGeom>
              <a:avLst/>
              <a:gdLst/>
              <a:ahLst/>
              <a:cxnLst/>
              <a:rect l="l" t="t" r="r" b="b"/>
              <a:pathLst>
                <a:path w="1176" h="727" extrusionOk="0">
                  <a:moveTo>
                    <a:pt x="0" y="1"/>
                  </a:moveTo>
                  <a:lnTo>
                    <a:pt x="173" y="139"/>
                  </a:lnTo>
                  <a:cubicBezTo>
                    <a:pt x="450" y="277"/>
                    <a:pt x="864" y="554"/>
                    <a:pt x="1176" y="727"/>
                  </a:cubicBezTo>
                  <a:cubicBezTo>
                    <a:pt x="864" y="416"/>
                    <a:pt x="450" y="277"/>
                    <a:pt x="0" y="1"/>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8"/>
            <p:cNvSpPr/>
            <p:nvPr/>
          </p:nvSpPr>
          <p:spPr>
            <a:xfrm>
              <a:off x="2304014" y="3820547"/>
              <a:ext cx="22" cy="22"/>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8"/>
            <p:cNvSpPr/>
            <p:nvPr/>
          </p:nvSpPr>
          <p:spPr>
            <a:xfrm>
              <a:off x="1997655" y="3820547"/>
              <a:ext cx="22" cy="22"/>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8"/>
            <p:cNvSpPr/>
            <p:nvPr/>
          </p:nvSpPr>
          <p:spPr>
            <a:xfrm>
              <a:off x="1315795" y="3749181"/>
              <a:ext cx="2990" cy="22"/>
            </a:xfrm>
            <a:custGeom>
              <a:avLst/>
              <a:gdLst/>
              <a:ahLst/>
              <a:cxnLst/>
              <a:rect l="l" t="t" r="r" b="b"/>
              <a:pathLst>
                <a:path w="139" h="1" extrusionOk="0">
                  <a:moveTo>
                    <a:pt x="0" y="0"/>
                  </a:moveTo>
                  <a:lnTo>
                    <a:pt x="139"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8"/>
            <p:cNvSpPr/>
            <p:nvPr/>
          </p:nvSpPr>
          <p:spPr>
            <a:xfrm>
              <a:off x="2003614" y="4207901"/>
              <a:ext cx="5959" cy="2990"/>
            </a:xfrm>
            <a:custGeom>
              <a:avLst/>
              <a:gdLst/>
              <a:ahLst/>
              <a:cxnLst/>
              <a:rect l="l" t="t" r="r" b="b"/>
              <a:pathLst>
                <a:path w="277" h="139" extrusionOk="0">
                  <a:moveTo>
                    <a:pt x="277" y="138"/>
                  </a:moveTo>
                  <a:cubicBezTo>
                    <a:pt x="277" y="138"/>
                    <a:pt x="138" y="0"/>
                    <a:pt x="0" y="0"/>
                  </a:cubicBezTo>
                  <a:cubicBezTo>
                    <a:pt x="138" y="0"/>
                    <a:pt x="277" y="138"/>
                    <a:pt x="277" y="13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8"/>
            <p:cNvSpPr/>
            <p:nvPr/>
          </p:nvSpPr>
          <p:spPr>
            <a:xfrm>
              <a:off x="2242295" y="3473351"/>
              <a:ext cx="217147" cy="148713"/>
            </a:xfrm>
            <a:custGeom>
              <a:avLst/>
              <a:gdLst/>
              <a:ahLst/>
              <a:cxnLst/>
              <a:rect l="l" t="t" r="r" b="b"/>
              <a:pathLst>
                <a:path w="10094" h="6914" extrusionOk="0">
                  <a:moveTo>
                    <a:pt x="1" y="1"/>
                  </a:moveTo>
                  <a:lnTo>
                    <a:pt x="1" y="1"/>
                  </a:lnTo>
                  <a:cubicBezTo>
                    <a:pt x="32" y="25"/>
                    <a:pt x="63" y="48"/>
                    <a:pt x="95" y="72"/>
                  </a:cubicBezTo>
                  <a:lnTo>
                    <a:pt x="95" y="72"/>
                  </a:lnTo>
                  <a:cubicBezTo>
                    <a:pt x="64" y="49"/>
                    <a:pt x="33" y="25"/>
                    <a:pt x="1" y="1"/>
                  </a:cubicBezTo>
                  <a:close/>
                  <a:moveTo>
                    <a:pt x="95" y="72"/>
                  </a:moveTo>
                  <a:lnTo>
                    <a:pt x="95" y="72"/>
                  </a:lnTo>
                  <a:cubicBezTo>
                    <a:pt x="250" y="191"/>
                    <a:pt x="392" y="303"/>
                    <a:pt x="533" y="402"/>
                  </a:cubicBezTo>
                  <a:lnTo>
                    <a:pt x="533" y="402"/>
                  </a:lnTo>
                  <a:cubicBezTo>
                    <a:pt x="386" y="292"/>
                    <a:pt x="240" y="182"/>
                    <a:pt x="95" y="72"/>
                  </a:cubicBezTo>
                  <a:close/>
                  <a:moveTo>
                    <a:pt x="533" y="402"/>
                  </a:moveTo>
                  <a:cubicBezTo>
                    <a:pt x="1507" y="1132"/>
                    <a:pt x="2514" y="1863"/>
                    <a:pt x="3595" y="2593"/>
                  </a:cubicBezTo>
                  <a:cubicBezTo>
                    <a:pt x="4909" y="3596"/>
                    <a:pt x="6326" y="4460"/>
                    <a:pt x="7778" y="5497"/>
                  </a:cubicBezTo>
                  <a:cubicBezTo>
                    <a:pt x="8504" y="5911"/>
                    <a:pt x="9368" y="6499"/>
                    <a:pt x="10094" y="6914"/>
                  </a:cubicBezTo>
                  <a:cubicBezTo>
                    <a:pt x="7778" y="5324"/>
                    <a:pt x="5462" y="3768"/>
                    <a:pt x="3181" y="2178"/>
                  </a:cubicBezTo>
                  <a:lnTo>
                    <a:pt x="1141" y="727"/>
                  </a:lnTo>
                  <a:cubicBezTo>
                    <a:pt x="919" y="653"/>
                    <a:pt x="727" y="539"/>
                    <a:pt x="533" y="4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8"/>
            <p:cNvSpPr/>
            <p:nvPr/>
          </p:nvSpPr>
          <p:spPr>
            <a:xfrm>
              <a:off x="2136711" y="4291162"/>
              <a:ext cx="2990" cy="2990"/>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8"/>
            <p:cNvSpPr/>
            <p:nvPr/>
          </p:nvSpPr>
          <p:spPr>
            <a:xfrm>
              <a:off x="2170916" y="4312714"/>
              <a:ext cx="22" cy="22"/>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8"/>
            <p:cNvSpPr/>
            <p:nvPr/>
          </p:nvSpPr>
          <p:spPr>
            <a:xfrm>
              <a:off x="2003614" y="3616105"/>
              <a:ext cx="22" cy="22"/>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8"/>
            <p:cNvSpPr/>
            <p:nvPr/>
          </p:nvSpPr>
          <p:spPr>
            <a:xfrm>
              <a:off x="2285427" y="3910519"/>
              <a:ext cx="22" cy="2990"/>
            </a:xfrm>
            <a:custGeom>
              <a:avLst/>
              <a:gdLst/>
              <a:ahLst/>
              <a:cxnLst/>
              <a:rect l="l" t="t" r="r" b="b"/>
              <a:pathLst>
                <a:path w="1" h="139" extrusionOk="0">
                  <a:moveTo>
                    <a:pt x="0" y="0"/>
                  </a:moveTo>
                  <a:lnTo>
                    <a:pt x="0" y="138"/>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8"/>
            <p:cNvSpPr/>
            <p:nvPr/>
          </p:nvSpPr>
          <p:spPr>
            <a:xfrm>
              <a:off x="2338219" y="3876320"/>
              <a:ext cx="22" cy="2990"/>
            </a:xfrm>
            <a:custGeom>
              <a:avLst/>
              <a:gdLst/>
              <a:ahLst/>
              <a:cxnLst/>
              <a:rect l="l" t="t" r="r" b="b"/>
              <a:pathLst>
                <a:path w="1" h="139" extrusionOk="0">
                  <a:moveTo>
                    <a:pt x="0" y="138"/>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8"/>
            <p:cNvSpPr/>
            <p:nvPr/>
          </p:nvSpPr>
          <p:spPr>
            <a:xfrm>
              <a:off x="1883144" y="3777422"/>
              <a:ext cx="2990" cy="22"/>
            </a:xfrm>
            <a:custGeom>
              <a:avLst/>
              <a:gdLst/>
              <a:ahLst/>
              <a:cxnLst/>
              <a:rect l="l" t="t" r="r" b="b"/>
              <a:pathLst>
                <a:path w="139" h="1" extrusionOk="0">
                  <a:moveTo>
                    <a:pt x="1" y="1"/>
                  </a:moveTo>
                  <a:lnTo>
                    <a:pt x="139" y="1"/>
                  </a:lnTo>
                  <a:lnTo>
                    <a:pt x="1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8"/>
            <p:cNvSpPr/>
            <p:nvPr/>
          </p:nvSpPr>
          <p:spPr>
            <a:xfrm>
              <a:off x="1761942" y="3767765"/>
              <a:ext cx="71400" cy="55773"/>
            </a:xfrm>
            <a:custGeom>
              <a:avLst/>
              <a:gdLst/>
              <a:ahLst/>
              <a:cxnLst/>
              <a:rect l="l" t="t" r="r" b="b"/>
              <a:pathLst>
                <a:path w="3319" h="2593" extrusionOk="0">
                  <a:moveTo>
                    <a:pt x="0" y="1"/>
                  </a:moveTo>
                  <a:lnTo>
                    <a:pt x="0" y="450"/>
                  </a:lnTo>
                  <a:cubicBezTo>
                    <a:pt x="588" y="865"/>
                    <a:pt x="1314" y="1314"/>
                    <a:pt x="1867" y="1729"/>
                  </a:cubicBezTo>
                  <a:cubicBezTo>
                    <a:pt x="2316" y="2005"/>
                    <a:pt x="2869" y="2316"/>
                    <a:pt x="3319" y="2593"/>
                  </a:cubicBezTo>
                  <a:lnTo>
                    <a:pt x="3319" y="2005"/>
                  </a:lnTo>
                  <a:lnTo>
                    <a:pt x="3180" y="2005"/>
                  </a:lnTo>
                  <a:cubicBezTo>
                    <a:pt x="2005" y="1314"/>
                    <a:pt x="1003" y="72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8"/>
            <p:cNvSpPr/>
            <p:nvPr/>
          </p:nvSpPr>
          <p:spPr>
            <a:xfrm>
              <a:off x="1886112" y="3777422"/>
              <a:ext cx="22" cy="22"/>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8"/>
            <p:cNvSpPr/>
            <p:nvPr/>
          </p:nvSpPr>
          <p:spPr>
            <a:xfrm>
              <a:off x="2332260" y="4080762"/>
              <a:ext cx="3012" cy="22"/>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8"/>
            <p:cNvSpPr/>
            <p:nvPr/>
          </p:nvSpPr>
          <p:spPr>
            <a:xfrm>
              <a:off x="1851908" y="3764796"/>
              <a:ext cx="46123" cy="58741"/>
            </a:xfrm>
            <a:custGeom>
              <a:avLst/>
              <a:gdLst/>
              <a:ahLst/>
              <a:cxnLst/>
              <a:rect l="l" t="t" r="r" b="b"/>
              <a:pathLst>
                <a:path w="2144" h="2731" extrusionOk="0">
                  <a:moveTo>
                    <a:pt x="2144" y="0"/>
                  </a:moveTo>
                  <a:cubicBezTo>
                    <a:pt x="2006" y="277"/>
                    <a:pt x="1729" y="415"/>
                    <a:pt x="1591" y="588"/>
                  </a:cubicBezTo>
                  <a:cubicBezTo>
                    <a:pt x="1003" y="1003"/>
                    <a:pt x="588" y="1452"/>
                    <a:pt x="277" y="2005"/>
                  </a:cubicBezTo>
                  <a:cubicBezTo>
                    <a:pt x="139" y="2005"/>
                    <a:pt x="139" y="2143"/>
                    <a:pt x="1" y="2143"/>
                  </a:cubicBezTo>
                  <a:cubicBezTo>
                    <a:pt x="1" y="2316"/>
                    <a:pt x="139" y="2593"/>
                    <a:pt x="139" y="2731"/>
                  </a:cubicBezTo>
                  <a:cubicBezTo>
                    <a:pt x="865" y="2005"/>
                    <a:pt x="1453" y="1279"/>
                    <a:pt x="2144" y="415"/>
                  </a:cubicBezTo>
                  <a:lnTo>
                    <a:pt x="214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8"/>
            <p:cNvSpPr/>
            <p:nvPr/>
          </p:nvSpPr>
          <p:spPr>
            <a:xfrm>
              <a:off x="2149339" y="3972207"/>
              <a:ext cx="43154" cy="49836"/>
            </a:xfrm>
            <a:custGeom>
              <a:avLst/>
              <a:gdLst/>
              <a:ahLst/>
              <a:cxnLst/>
              <a:rect l="l" t="t" r="r" b="b"/>
              <a:pathLst>
                <a:path w="2006" h="2317" extrusionOk="0">
                  <a:moveTo>
                    <a:pt x="2006" y="1"/>
                  </a:moveTo>
                  <a:lnTo>
                    <a:pt x="2006" y="1"/>
                  </a:lnTo>
                  <a:cubicBezTo>
                    <a:pt x="1940" y="87"/>
                    <a:pt x="1872" y="176"/>
                    <a:pt x="1801" y="265"/>
                  </a:cubicBezTo>
                  <a:lnTo>
                    <a:pt x="1801" y="265"/>
                  </a:lnTo>
                  <a:cubicBezTo>
                    <a:pt x="1912" y="229"/>
                    <a:pt x="2006" y="115"/>
                    <a:pt x="2006" y="1"/>
                  </a:cubicBezTo>
                  <a:close/>
                  <a:moveTo>
                    <a:pt x="1801" y="265"/>
                  </a:moveTo>
                  <a:cubicBezTo>
                    <a:pt x="1778" y="273"/>
                    <a:pt x="1753" y="277"/>
                    <a:pt x="1729" y="277"/>
                  </a:cubicBezTo>
                  <a:lnTo>
                    <a:pt x="1729" y="357"/>
                  </a:lnTo>
                  <a:lnTo>
                    <a:pt x="1729" y="357"/>
                  </a:lnTo>
                  <a:cubicBezTo>
                    <a:pt x="1753" y="326"/>
                    <a:pt x="1777" y="296"/>
                    <a:pt x="1801" y="265"/>
                  </a:cubicBezTo>
                  <a:close/>
                  <a:moveTo>
                    <a:pt x="1729" y="357"/>
                  </a:moveTo>
                  <a:cubicBezTo>
                    <a:pt x="1670" y="432"/>
                    <a:pt x="1610" y="507"/>
                    <a:pt x="1548" y="583"/>
                  </a:cubicBezTo>
                  <a:lnTo>
                    <a:pt x="1548" y="583"/>
                  </a:lnTo>
                  <a:cubicBezTo>
                    <a:pt x="1606" y="539"/>
                    <a:pt x="1667" y="494"/>
                    <a:pt x="1729" y="450"/>
                  </a:cubicBezTo>
                  <a:lnTo>
                    <a:pt x="1729" y="357"/>
                  </a:lnTo>
                  <a:close/>
                  <a:moveTo>
                    <a:pt x="1548" y="583"/>
                  </a:moveTo>
                  <a:lnTo>
                    <a:pt x="1548" y="583"/>
                  </a:lnTo>
                  <a:cubicBezTo>
                    <a:pt x="1055" y="960"/>
                    <a:pt x="694" y="1358"/>
                    <a:pt x="416" y="1729"/>
                  </a:cubicBezTo>
                  <a:cubicBezTo>
                    <a:pt x="277" y="1867"/>
                    <a:pt x="139" y="2006"/>
                    <a:pt x="1" y="2006"/>
                  </a:cubicBezTo>
                  <a:lnTo>
                    <a:pt x="1" y="2317"/>
                  </a:lnTo>
                  <a:cubicBezTo>
                    <a:pt x="540" y="1777"/>
                    <a:pt x="1079" y="1162"/>
                    <a:pt x="1548" y="583"/>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8"/>
            <p:cNvSpPr/>
            <p:nvPr/>
          </p:nvSpPr>
          <p:spPr>
            <a:xfrm>
              <a:off x="1851908" y="3717950"/>
              <a:ext cx="22" cy="22"/>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8"/>
            <p:cNvSpPr/>
            <p:nvPr/>
          </p:nvSpPr>
          <p:spPr>
            <a:xfrm>
              <a:off x="2310704" y="3873330"/>
              <a:ext cx="30505" cy="34221"/>
            </a:xfrm>
            <a:custGeom>
              <a:avLst/>
              <a:gdLst/>
              <a:ahLst/>
              <a:cxnLst/>
              <a:rect l="l" t="t" r="r" b="b"/>
              <a:pathLst>
                <a:path w="1418" h="1591" extrusionOk="0">
                  <a:moveTo>
                    <a:pt x="1418" y="1"/>
                  </a:moveTo>
                  <a:lnTo>
                    <a:pt x="1418" y="1"/>
                  </a:lnTo>
                  <a:cubicBezTo>
                    <a:pt x="1383" y="48"/>
                    <a:pt x="1347" y="94"/>
                    <a:pt x="1312" y="139"/>
                  </a:cubicBezTo>
                  <a:lnTo>
                    <a:pt x="1312" y="139"/>
                  </a:lnTo>
                  <a:cubicBezTo>
                    <a:pt x="1418" y="138"/>
                    <a:pt x="1418" y="127"/>
                    <a:pt x="1418" y="1"/>
                  </a:cubicBezTo>
                  <a:close/>
                  <a:moveTo>
                    <a:pt x="1312" y="139"/>
                  </a:moveTo>
                  <a:cubicBezTo>
                    <a:pt x="1302" y="139"/>
                    <a:pt x="1291" y="139"/>
                    <a:pt x="1279" y="139"/>
                  </a:cubicBezTo>
                  <a:cubicBezTo>
                    <a:pt x="865" y="554"/>
                    <a:pt x="415" y="1003"/>
                    <a:pt x="1" y="1591"/>
                  </a:cubicBezTo>
                  <a:cubicBezTo>
                    <a:pt x="507" y="1053"/>
                    <a:pt x="926" y="631"/>
                    <a:pt x="1312" y="139"/>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8"/>
            <p:cNvSpPr/>
            <p:nvPr/>
          </p:nvSpPr>
          <p:spPr>
            <a:xfrm>
              <a:off x="2152329" y="3922414"/>
              <a:ext cx="22" cy="22"/>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8"/>
            <p:cNvSpPr/>
            <p:nvPr/>
          </p:nvSpPr>
          <p:spPr>
            <a:xfrm>
              <a:off x="2186534" y="3978165"/>
              <a:ext cx="22" cy="3743"/>
            </a:xfrm>
            <a:custGeom>
              <a:avLst/>
              <a:gdLst/>
              <a:ahLst/>
              <a:cxnLst/>
              <a:rect l="l" t="t" r="r" b="b"/>
              <a:pathLst>
                <a:path w="1" h="174" extrusionOk="0">
                  <a:moveTo>
                    <a:pt x="0" y="173"/>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8"/>
            <p:cNvSpPr/>
            <p:nvPr/>
          </p:nvSpPr>
          <p:spPr>
            <a:xfrm>
              <a:off x="2338219" y="3876320"/>
              <a:ext cx="22" cy="22"/>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8"/>
            <p:cNvSpPr/>
            <p:nvPr/>
          </p:nvSpPr>
          <p:spPr>
            <a:xfrm>
              <a:off x="2056405" y="3966270"/>
              <a:ext cx="74369" cy="55773"/>
            </a:xfrm>
            <a:custGeom>
              <a:avLst/>
              <a:gdLst/>
              <a:ahLst/>
              <a:cxnLst/>
              <a:rect l="l" t="t" r="r" b="b"/>
              <a:pathLst>
                <a:path w="3457" h="2593" extrusionOk="0">
                  <a:moveTo>
                    <a:pt x="0" y="0"/>
                  </a:moveTo>
                  <a:lnTo>
                    <a:pt x="0" y="415"/>
                  </a:lnTo>
                  <a:lnTo>
                    <a:pt x="139" y="415"/>
                  </a:lnTo>
                  <a:cubicBezTo>
                    <a:pt x="726" y="865"/>
                    <a:pt x="1279" y="1279"/>
                    <a:pt x="1867" y="1729"/>
                  </a:cubicBezTo>
                  <a:cubicBezTo>
                    <a:pt x="2316" y="2005"/>
                    <a:pt x="2869" y="2282"/>
                    <a:pt x="3457" y="2593"/>
                  </a:cubicBezTo>
                  <a:cubicBezTo>
                    <a:pt x="3457" y="2455"/>
                    <a:pt x="3319" y="2282"/>
                    <a:pt x="3319" y="2143"/>
                  </a:cubicBezTo>
                  <a:cubicBezTo>
                    <a:pt x="2143" y="1418"/>
                    <a:pt x="1003" y="865"/>
                    <a:pt x="0" y="0"/>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8"/>
            <p:cNvSpPr/>
            <p:nvPr/>
          </p:nvSpPr>
          <p:spPr>
            <a:xfrm>
              <a:off x="2183544" y="3981886"/>
              <a:ext cx="3012" cy="22"/>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8"/>
            <p:cNvSpPr/>
            <p:nvPr/>
          </p:nvSpPr>
          <p:spPr>
            <a:xfrm>
              <a:off x="2003614" y="3863673"/>
              <a:ext cx="46854" cy="58762"/>
            </a:xfrm>
            <a:custGeom>
              <a:avLst/>
              <a:gdLst/>
              <a:ahLst/>
              <a:cxnLst/>
              <a:rect l="l" t="t" r="r" b="b"/>
              <a:pathLst>
                <a:path w="2178" h="2732" extrusionOk="0">
                  <a:moveTo>
                    <a:pt x="2178" y="0"/>
                  </a:moveTo>
                  <a:cubicBezTo>
                    <a:pt x="1867" y="139"/>
                    <a:pt x="1590" y="450"/>
                    <a:pt x="1314" y="588"/>
                  </a:cubicBezTo>
                  <a:lnTo>
                    <a:pt x="1314" y="726"/>
                  </a:lnTo>
                  <a:lnTo>
                    <a:pt x="0" y="2040"/>
                  </a:lnTo>
                  <a:lnTo>
                    <a:pt x="0" y="2178"/>
                  </a:lnTo>
                  <a:cubicBezTo>
                    <a:pt x="0" y="2316"/>
                    <a:pt x="138" y="2455"/>
                    <a:pt x="138" y="2731"/>
                  </a:cubicBezTo>
                  <a:cubicBezTo>
                    <a:pt x="864" y="2040"/>
                    <a:pt x="1452" y="1176"/>
                    <a:pt x="2178" y="450"/>
                  </a:cubicBezTo>
                  <a:lnTo>
                    <a:pt x="2178" y="312"/>
                  </a:lnTo>
                  <a:lnTo>
                    <a:pt x="217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8"/>
            <p:cNvSpPr/>
            <p:nvPr/>
          </p:nvSpPr>
          <p:spPr>
            <a:xfrm>
              <a:off x="2298055" y="3610147"/>
              <a:ext cx="22" cy="22"/>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8"/>
            <p:cNvSpPr/>
            <p:nvPr/>
          </p:nvSpPr>
          <p:spPr>
            <a:xfrm>
              <a:off x="2329291" y="3668888"/>
              <a:ext cx="2990" cy="22"/>
            </a:xfrm>
            <a:custGeom>
              <a:avLst/>
              <a:gdLst/>
              <a:ahLst/>
              <a:cxnLst/>
              <a:rect l="l" t="t" r="r" b="b"/>
              <a:pathLst>
                <a:path w="139"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8"/>
            <p:cNvSpPr/>
            <p:nvPr/>
          </p:nvSpPr>
          <p:spPr>
            <a:xfrm>
              <a:off x="2332260" y="3665920"/>
              <a:ext cx="22" cy="2990"/>
            </a:xfrm>
            <a:custGeom>
              <a:avLst/>
              <a:gdLst/>
              <a:ahLst/>
              <a:cxnLst/>
              <a:rect l="l" t="t" r="r" b="b"/>
              <a:pathLst>
                <a:path w="1" h="139" extrusionOk="0">
                  <a:moveTo>
                    <a:pt x="1" y="138"/>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8"/>
            <p:cNvSpPr/>
            <p:nvPr/>
          </p:nvSpPr>
          <p:spPr>
            <a:xfrm>
              <a:off x="2279468" y="3699366"/>
              <a:ext cx="8949" cy="6711"/>
            </a:xfrm>
            <a:custGeom>
              <a:avLst/>
              <a:gdLst/>
              <a:ahLst/>
              <a:cxnLst/>
              <a:rect l="l" t="t" r="r" b="b"/>
              <a:pathLst>
                <a:path w="416" h="312" extrusionOk="0">
                  <a:moveTo>
                    <a:pt x="277" y="1"/>
                  </a:moveTo>
                  <a:cubicBezTo>
                    <a:pt x="139" y="173"/>
                    <a:pt x="139" y="173"/>
                    <a:pt x="1" y="173"/>
                  </a:cubicBezTo>
                  <a:cubicBezTo>
                    <a:pt x="139" y="173"/>
                    <a:pt x="277" y="312"/>
                    <a:pt x="416" y="312"/>
                  </a:cubicBezTo>
                  <a:lnTo>
                    <a:pt x="416"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8"/>
            <p:cNvSpPr/>
            <p:nvPr/>
          </p:nvSpPr>
          <p:spPr>
            <a:xfrm>
              <a:off x="2483966" y="3767765"/>
              <a:ext cx="22" cy="22"/>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8"/>
            <p:cNvSpPr/>
            <p:nvPr/>
          </p:nvSpPr>
          <p:spPr>
            <a:xfrm>
              <a:off x="2632682" y="3870362"/>
              <a:ext cx="22" cy="22"/>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8"/>
            <p:cNvSpPr/>
            <p:nvPr/>
          </p:nvSpPr>
          <p:spPr>
            <a:xfrm>
              <a:off x="2462389" y="3767765"/>
              <a:ext cx="21599" cy="24563"/>
            </a:xfrm>
            <a:custGeom>
              <a:avLst/>
              <a:gdLst/>
              <a:ahLst/>
              <a:cxnLst/>
              <a:rect l="l" t="t" r="r" b="b"/>
              <a:pathLst>
                <a:path w="1004" h="1142" extrusionOk="0">
                  <a:moveTo>
                    <a:pt x="1003" y="1"/>
                  </a:moveTo>
                  <a:cubicBezTo>
                    <a:pt x="939" y="104"/>
                    <a:pt x="866" y="207"/>
                    <a:pt x="788" y="306"/>
                  </a:cubicBezTo>
                  <a:lnTo>
                    <a:pt x="788" y="306"/>
                  </a:lnTo>
                  <a:cubicBezTo>
                    <a:pt x="855" y="248"/>
                    <a:pt x="927" y="192"/>
                    <a:pt x="1003" y="139"/>
                  </a:cubicBezTo>
                  <a:lnTo>
                    <a:pt x="1003" y="1"/>
                  </a:lnTo>
                  <a:close/>
                  <a:moveTo>
                    <a:pt x="788" y="306"/>
                  </a:moveTo>
                  <a:cubicBezTo>
                    <a:pt x="460" y="587"/>
                    <a:pt x="230" y="912"/>
                    <a:pt x="1" y="1141"/>
                  </a:cubicBezTo>
                  <a:cubicBezTo>
                    <a:pt x="213" y="929"/>
                    <a:pt x="528" y="634"/>
                    <a:pt x="788" y="306"/>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8"/>
            <p:cNvSpPr/>
            <p:nvPr/>
          </p:nvSpPr>
          <p:spPr>
            <a:xfrm>
              <a:off x="2306983" y="3650304"/>
              <a:ext cx="46876" cy="55773"/>
            </a:xfrm>
            <a:custGeom>
              <a:avLst/>
              <a:gdLst/>
              <a:ahLst/>
              <a:cxnLst/>
              <a:rect l="l" t="t" r="r" b="b"/>
              <a:pathLst>
                <a:path w="2179" h="2593" extrusionOk="0">
                  <a:moveTo>
                    <a:pt x="2040" y="0"/>
                  </a:moveTo>
                  <a:cubicBezTo>
                    <a:pt x="1729" y="277"/>
                    <a:pt x="1452" y="415"/>
                    <a:pt x="1176" y="726"/>
                  </a:cubicBezTo>
                  <a:lnTo>
                    <a:pt x="1176" y="864"/>
                  </a:lnTo>
                  <a:cubicBezTo>
                    <a:pt x="727" y="1141"/>
                    <a:pt x="312" y="1590"/>
                    <a:pt x="1" y="2143"/>
                  </a:cubicBezTo>
                  <a:lnTo>
                    <a:pt x="1" y="2593"/>
                  </a:lnTo>
                  <a:cubicBezTo>
                    <a:pt x="727" y="1867"/>
                    <a:pt x="1452" y="1141"/>
                    <a:pt x="2178" y="277"/>
                  </a:cubicBezTo>
                  <a:cubicBezTo>
                    <a:pt x="2178" y="139"/>
                    <a:pt x="2040" y="0"/>
                    <a:pt x="20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8"/>
            <p:cNvSpPr/>
            <p:nvPr/>
          </p:nvSpPr>
          <p:spPr>
            <a:xfrm>
              <a:off x="2598477" y="3810890"/>
              <a:ext cx="22" cy="22"/>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8"/>
            <p:cNvSpPr/>
            <p:nvPr/>
          </p:nvSpPr>
          <p:spPr>
            <a:xfrm>
              <a:off x="2483966" y="3767765"/>
              <a:ext cx="22" cy="2990"/>
            </a:xfrm>
            <a:custGeom>
              <a:avLst/>
              <a:gdLst/>
              <a:ahLst/>
              <a:cxnLst/>
              <a:rect l="l" t="t" r="r" b="b"/>
              <a:pathLst>
                <a:path w="1" h="139" extrusionOk="0">
                  <a:moveTo>
                    <a:pt x="0" y="139"/>
                  </a:moveTo>
                  <a:lnTo>
                    <a:pt x="0" y="139"/>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8"/>
            <p:cNvSpPr/>
            <p:nvPr/>
          </p:nvSpPr>
          <p:spPr>
            <a:xfrm>
              <a:off x="2183544" y="3566291"/>
              <a:ext cx="3012" cy="22"/>
            </a:xfrm>
            <a:custGeom>
              <a:avLst/>
              <a:gdLst/>
              <a:ahLst/>
              <a:cxnLst/>
              <a:rect l="l" t="t" r="r" b="b"/>
              <a:pathLst>
                <a:path w="140" h="1" extrusionOk="0">
                  <a:moveTo>
                    <a:pt x="1" y="0"/>
                  </a:moveTo>
                  <a:lnTo>
                    <a:pt x="1" y="0"/>
                  </a:lnTo>
                  <a:lnTo>
                    <a:pt x="139"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8"/>
            <p:cNvSpPr/>
            <p:nvPr/>
          </p:nvSpPr>
          <p:spPr>
            <a:xfrm>
              <a:off x="2459420" y="3969238"/>
              <a:ext cx="40185" cy="40179"/>
            </a:xfrm>
            <a:custGeom>
              <a:avLst/>
              <a:gdLst/>
              <a:ahLst/>
              <a:cxnLst/>
              <a:rect l="l" t="t" r="r" b="b"/>
              <a:pathLst>
                <a:path w="1868" h="1868" extrusionOk="0">
                  <a:moveTo>
                    <a:pt x="1867" y="1"/>
                  </a:moveTo>
                  <a:lnTo>
                    <a:pt x="1867" y="1"/>
                  </a:lnTo>
                  <a:cubicBezTo>
                    <a:pt x="1556" y="139"/>
                    <a:pt x="1418" y="277"/>
                    <a:pt x="1279" y="415"/>
                  </a:cubicBezTo>
                  <a:cubicBezTo>
                    <a:pt x="692" y="865"/>
                    <a:pt x="277" y="1280"/>
                    <a:pt x="1" y="1867"/>
                  </a:cubicBezTo>
                  <a:cubicBezTo>
                    <a:pt x="554" y="1280"/>
                    <a:pt x="1141" y="588"/>
                    <a:pt x="1867" y="1"/>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8"/>
            <p:cNvSpPr/>
            <p:nvPr/>
          </p:nvSpPr>
          <p:spPr>
            <a:xfrm>
              <a:off x="2149339" y="3507550"/>
              <a:ext cx="22" cy="22"/>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8"/>
            <p:cNvSpPr/>
            <p:nvPr/>
          </p:nvSpPr>
          <p:spPr>
            <a:xfrm>
              <a:off x="2632682" y="3870362"/>
              <a:ext cx="22" cy="22"/>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8"/>
            <p:cNvSpPr/>
            <p:nvPr/>
          </p:nvSpPr>
          <p:spPr>
            <a:xfrm>
              <a:off x="2486935" y="3978165"/>
              <a:ext cx="22" cy="22"/>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8"/>
            <p:cNvSpPr/>
            <p:nvPr/>
          </p:nvSpPr>
          <p:spPr>
            <a:xfrm>
              <a:off x="2065333" y="3560333"/>
              <a:ext cx="71400" cy="46115"/>
            </a:xfrm>
            <a:custGeom>
              <a:avLst/>
              <a:gdLst/>
              <a:ahLst/>
              <a:cxnLst/>
              <a:rect l="l" t="t" r="r" b="b"/>
              <a:pathLst>
                <a:path w="3319" h="2144" extrusionOk="0">
                  <a:moveTo>
                    <a:pt x="0" y="1"/>
                  </a:moveTo>
                  <a:cubicBezTo>
                    <a:pt x="317" y="267"/>
                    <a:pt x="658" y="510"/>
                    <a:pt x="1011" y="741"/>
                  </a:cubicBezTo>
                  <a:lnTo>
                    <a:pt x="1011" y="741"/>
                  </a:lnTo>
                  <a:cubicBezTo>
                    <a:pt x="679" y="491"/>
                    <a:pt x="339" y="240"/>
                    <a:pt x="0" y="1"/>
                  </a:cubicBezTo>
                  <a:close/>
                  <a:moveTo>
                    <a:pt x="1011" y="741"/>
                  </a:moveTo>
                  <a:cubicBezTo>
                    <a:pt x="1255" y="923"/>
                    <a:pt x="1495" y="1104"/>
                    <a:pt x="1728" y="1280"/>
                  </a:cubicBezTo>
                  <a:cubicBezTo>
                    <a:pt x="2316" y="1729"/>
                    <a:pt x="2765" y="2006"/>
                    <a:pt x="3318" y="2144"/>
                  </a:cubicBezTo>
                  <a:lnTo>
                    <a:pt x="3318" y="1867"/>
                  </a:lnTo>
                  <a:lnTo>
                    <a:pt x="2904" y="1867"/>
                  </a:lnTo>
                  <a:cubicBezTo>
                    <a:pt x="2269" y="1495"/>
                    <a:pt x="1621" y="1137"/>
                    <a:pt x="1011" y="7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8"/>
            <p:cNvSpPr/>
            <p:nvPr/>
          </p:nvSpPr>
          <p:spPr>
            <a:xfrm>
              <a:off x="2183544" y="3566291"/>
              <a:ext cx="22" cy="22"/>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8"/>
            <p:cNvSpPr/>
            <p:nvPr/>
          </p:nvSpPr>
          <p:spPr>
            <a:xfrm>
              <a:off x="2483966" y="3978165"/>
              <a:ext cx="2990" cy="22"/>
            </a:xfrm>
            <a:custGeom>
              <a:avLst/>
              <a:gdLst/>
              <a:ahLst/>
              <a:cxnLst/>
              <a:rect l="l" t="t" r="r" b="b"/>
              <a:pathLst>
                <a:path w="139" h="1" extrusionOk="0">
                  <a:moveTo>
                    <a:pt x="0" y="0"/>
                  </a:moveTo>
                  <a:lnTo>
                    <a:pt x="138" y="0"/>
                  </a:lnTo>
                  <a:lnTo>
                    <a:pt x="138"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8"/>
            <p:cNvSpPr/>
            <p:nvPr/>
          </p:nvSpPr>
          <p:spPr>
            <a:xfrm>
              <a:off x="2601446" y="3863673"/>
              <a:ext cx="40185" cy="40157"/>
            </a:xfrm>
            <a:custGeom>
              <a:avLst/>
              <a:gdLst/>
              <a:ahLst/>
              <a:cxnLst/>
              <a:rect l="l" t="t" r="r" b="b"/>
              <a:pathLst>
                <a:path w="1868" h="1867" extrusionOk="0">
                  <a:moveTo>
                    <a:pt x="1867" y="0"/>
                  </a:moveTo>
                  <a:cubicBezTo>
                    <a:pt x="1729" y="0"/>
                    <a:pt x="1591" y="139"/>
                    <a:pt x="1452" y="312"/>
                  </a:cubicBezTo>
                  <a:cubicBezTo>
                    <a:pt x="1003" y="726"/>
                    <a:pt x="588" y="1176"/>
                    <a:pt x="139" y="1729"/>
                  </a:cubicBezTo>
                  <a:lnTo>
                    <a:pt x="1" y="1867"/>
                  </a:lnTo>
                  <a:cubicBezTo>
                    <a:pt x="726" y="1314"/>
                    <a:pt x="1314" y="588"/>
                    <a:pt x="1867" y="0"/>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8"/>
            <p:cNvSpPr/>
            <p:nvPr/>
          </p:nvSpPr>
          <p:spPr>
            <a:xfrm>
              <a:off x="2301045" y="4071105"/>
              <a:ext cx="46854" cy="49815"/>
            </a:xfrm>
            <a:custGeom>
              <a:avLst/>
              <a:gdLst/>
              <a:ahLst/>
              <a:cxnLst/>
              <a:rect l="l" t="t" r="r" b="b"/>
              <a:pathLst>
                <a:path w="2178" h="2316" extrusionOk="0">
                  <a:moveTo>
                    <a:pt x="2005" y="0"/>
                  </a:moveTo>
                  <a:cubicBezTo>
                    <a:pt x="1867" y="173"/>
                    <a:pt x="1728" y="311"/>
                    <a:pt x="1590" y="449"/>
                  </a:cubicBezTo>
                  <a:lnTo>
                    <a:pt x="1452" y="449"/>
                  </a:lnTo>
                  <a:cubicBezTo>
                    <a:pt x="1003" y="864"/>
                    <a:pt x="588" y="1314"/>
                    <a:pt x="277" y="1901"/>
                  </a:cubicBezTo>
                  <a:cubicBezTo>
                    <a:pt x="138" y="1901"/>
                    <a:pt x="0" y="2039"/>
                    <a:pt x="0" y="2039"/>
                  </a:cubicBezTo>
                  <a:lnTo>
                    <a:pt x="0" y="2316"/>
                  </a:lnTo>
                  <a:cubicBezTo>
                    <a:pt x="726" y="1590"/>
                    <a:pt x="1452" y="726"/>
                    <a:pt x="2178" y="0"/>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8"/>
            <p:cNvSpPr/>
            <p:nvPr/>
          </p:nvSpPr>
          <p:spPr>
            <a:xfrm>
              <a:off x="1337350" y="3727629"/>
              <a:ext cx="99667" cy="43125"/>
            </a:xfrm>
            <a:custGeom>
              <a:avLst/>
              <a:gdLst/>
              <a:ahLst/>
              <a:cxnLst/>
              <a:rect l="l" t="t" r="r" b="b"/>
              <a:pathLst>
                <a:path w="4633" h="2005" extrusionOk="0">
                  <a:moveTo>
                    <a:pt x="4633" y="0"/>
                  </a:moveTo>
                  <a:lnTo>
                    <a:pt x="4633" y="0"/>
                  </a:lnTo>
                  <a:cubicBezTo>
                    <a:pt x="3319" y="588"/>
                    <a:pt x="2040" y="1141"/>
                    <a:pt x="727" y="1452"/>
                  </a:cubicBezTo>
                  <a:lnTo>
                    <a:pt x="588" y="1590"/>
                  </a:lnTo>
                  <a:cubicBezTo>
                    <a:pt x="450" y="1590"/>
                    <a:pt x="139" y="1452"/>
                    <a:pt x="1" y="1279"/>
                  </a:cubicBezTo>
                  <a:lnTo>
                    <a:pt x="1" y="1279"/>
                  </a:lnTo>
                  <a:cubicBezTo>
                    <a:pt x="139" y="1452"/>
                    <a:pt x="139" y="1590"/>
                    <a:pt x="139" y="1728"/>
                  </a:cubicBezTo>
                  <a:cubicBezTo>
                    <a:pt x="588" y="1867"/>
                    <a:pt x="1176" y="2005"/>
                    <a:pt x="1591" y="2005"/>
                  </a:cubicBezTo>
                  <a:cubicBezTo>
                    <a:pt x="2731" y="1452"/>
                    <a:pt x="3596" y="726"/>
                    <a:pt x="4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8"/>
            <p:cNvSpPr/>
            <p:nvPr/>
          </p:nvSpPr>
          <p:spPr>
            <a:xfrm>
              <a:off x="2155298" y="3550675"/>
              <a:ext cx="46876" cy="55773"/>
            </a:xfrm>
            <a:custGeom>
              <a:avLst/>
              <a:gdLst/>
              <a:ahLst/>
              <a:cxnLst/>
              <a:rect l="l" t="t" r="r" b="b"/>
              <a:pathLst>
                <a:path w="2179" h="2593" extrusionOk="0">
                  <a:moveTo>
                    <a:pt x="2040" y="1"/>
                  </a:moveTo>
                  <a:cubicBezTo>
                    <a:pt x="1867" y="312"/>
                    <a:pt x="1590" y="450"/>
                    <a:pt x="1314" y="726"/>
                  </a:cubicBezTo>
                  <a:cubicBezTo>
                    <a:pt x="865" y="1176"/>
                    <a:pt x="450" y="1591"/>
                    <a:pt x="0" y="2178"/>
                  </a:cubicBezTo>
                  <a:lnTo>
                    <a:pt x="0" y="2593"/>
                  </a:lnTo>
                  <a:lnTo>
                    <a:pt x="2178" y="450"/>
                  </a:lnTo>
                  <a:lnTo>
                    <a:pt x="2178" y="312"/>
                  </a:lnTo>
                  <a:cubicBezTo>
                    <a:pt x="2178" y="173"/>
                    <a:pt x="2040" y="173"/>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8"/>
            <p:cNvSpPr/>
            <p:nvPr/>
          </p:nvSpPr>
          <p:spPr>
            <a:xfrm>
              <a:off x="2359774" y="3758838"/>
              <a:ext cx="71421" cy="46115"/>
            </a:xfrm>
            <a:custGeom>
              <a:avLst/>
              <a:gdLst/>
              <a:ahLst/>
              <a:cxnLst/>
              <a:rect l="l" t="t" r="r" b="b"/>
              <a:pathLst>
                <a:path w="3320" h="2144" extrusionOk="0">
                  <a:moveTo>
                    <a:pt x="1" y="1"/>
                  </a:moveTo>
                  <a:cubicBezTo>
                    <a:pt x="353" y="305"/>
                    <a:pt x="727" y="570"/>
                    <a:pt x="1107" y="812"/>
                  </a:cubicBezTo>
                  <a:lnTo>
                    <a:pt x="1107" y="812"/>
                  </a:lnTo>
                  <a:cubicBezTo>
                    <a:pt x="744" y="539"/>
                    <a:pt x="373" y="263"/>
                    <a:pt x="1" y="1"/>
                  </a:cubicBezTo>
                  <a:close/>
                  <a:moveTo>
                    <a:pt x="1107" y="812"/>
                  </a:moveTo>
                  <a:cubicBezTo>
                    <a:pt x="1318" y="970"/>
                    <a:pt x="1526" y="1127"/>
                    <a:pt x="1729" y="1280"/>
                  </a:cubicBezTo>
                  <a:cubicBezTo>
                    <a:pt x="2317" y="1556"/>
                    <a:pt x="2731" y="2006"/>
                    <a:pt x="3319" y="2144"/>
                  </a:cubicBezTo>
                  <a:lnTo>
                    <a:pt x="3319" y="2006"/>
                  </a:lnTo>
                  <a:lnTo>
                    <a:pt x="3181" y="2006"/>
                  </a:lnTo>
                  <a:cubicBezTo>
                    <a:pt x="2531" y="1625"/>
                    <a:pt x="1808" y="1258"/>
                    <a:pt x="1107" y="812"/>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8"/>
            <p:cNvSpPr/>
            <p:nvPr/>
          </p:nvSpPr>
          <p:spPr>
            <a:xfrm>
              <a:off x="1381236" y="3331349"/>
              <a:ext cx="1357051" cy="969492"/>
            </a:xfrm>
            <a:custGeom>
              <a:avLst/>
              <a:gdLst/>
              <a:ahLst/>
              <a:cxnLst/>
              <a:rect l="l" t="t" r="r" b="b"/>
              <a:pathLst>
                <a:path w="63082" h="45074" extrusionOk="0">
                  <a:moveTo>
                    <a:pt x="34704" y="5739"/>
                  </a:moveTo>
                  <a:cubicBezTo>
                    <a:pt x="34842" y="5739"/>
                    <a:pt x="34842" y="5877"/>
                    <a:pt x="34842" y="5877"/>
                  </a:cubicBezTo>
                  <a:cubicBezTo>
                    <a:pt x="36294" y="6603"/>
                    <a:pt x="37572" y="7605"/>
                    <a:pt x="38713" y="8642"/>
                  </a:cubicBezTo>
                  <a:cubicBezTo>
                    <a:pt x="38886" y="8780"/>
                    <a:pt x="38886" y="8919"/>
                    <a:pt x="38886" y="9057"/>
                  </a:cubicBezTo>
                  <a:cubicBezTo>
                    <a:pt x="38886" y="9506"/>
                    <a:pt x="38886" y="10059"/>
                    <a:pt x="39024" y="10509"/>
                  </a:cubicBezTo>
                  <a:cubicBezTo>
                    <a:pt x="39024" y="10509"/>
                    <a:pt x="39024" y="10647"/>
                    <a:pt x="38886" y="10647"/>
                  </a:cubicBezTo>
                  <a:cubicBezTo>
                    <a:pt x="39024" y="10785"/>
                    <a:pt x="38886" y="10923"/>
                    <a:pt x="38886" y="11062"/>
                  </a:cubicBezTo>
                  <a:cubicBezTo>
                    <a:pt x="38437" y="11649"/>
                    <a:pt x="37849" y="12099"/>
                    <a:pt x="37434" y="12652"/>
                  </a:cubicBezTo>
                  <a:lnTo>
                    <a:pt x="36121" y="13965"/>
                  </a:lnTo>
                  <a:cubicBezTo>
                    <a:pt x="35982" y="14103"/>
                    <a:pt x="35844" y="14103"/>
                    <a:pt x="35844" y="14103"/>
                  </a:cubicBezTo>
                  <a:cubicBezTo>
                    <a:pt x="35706" y="13965"/>
                    <a:pt x="35568" y="13965"/>
                    <a:pt x="35568" y="13965"/>
                  </a:cubicBezTo>
                  <a:cubicBezTo>
                    <a:pt x="35429" y="13965"/>
                    <a:pt x="35429" y="13965"/>
                    <a:pt x="35257" y="13827"/>
                  </a:cubicBezTo>
                  <a:cubicBezTo>
                    <a:pt x="34565" y="13654"/>
                    <a:pt x="33839" y="13239"/>
                    <a:pt x="33114" y="12790"/>
                  </a:cubicBezTo>
                  <a:cubicBezTo>
                    <a:pt x="32526" y="12375"/>
                    <a:pt x="31800" y="11788"/>
                    <a:pt x="31247" y="11373"/>
                  </a:cubicBezTo>
                  <a:cubicBezTo>
                    <a:pt x="31109" y="11235"/>
                    <a:pt x="31109" y="11235"/>
                    <a:pt x="31109" y="11062"/>
                  </a:cubicBezTo>
                  <a:cubicBezTo>
                    <a:pt x="30936" y="11062"/>
                    <a:pt x="30936" y="10923"/>
                    <a:pt x="30936" y="10785"/>
                  </a:cubicBezTo>
                  <a:cubicBezTo>
                    <a:pt x="30798" y="10370"/>
                    <a:pt x="30798" y="9921"/>
                    <a:pt x="30798" y="9333"/>
                  </a:cubicBezTo>
                  <a:cubicBezTo>
                    <a:pt x="30798" y="9195"/>
                    <a:pt x="30798" y="9057"/>
                    <a:pt x="30936" y="9057"/>
                  </a:cubicBezTo>
                  <a:cubicBezTo>
                    <a:pt x="30936" y="8919"/>
                    <a:pt x="30936" y="8642"/>
                    <a:pt x="31109" y="8642"/>
                  </a:cubicBezTo>
                  <a:lnTo>
                    <a:pt x="31385" y="8331"/>
                  </a:lnTo>
                  <a:lnTo>
                    <a:pt x="32664" y="7052"/>
                  </a:lnTo>
                  <a:cubicBezTo>
                    <a:pt x="32975" y="6914"/>
                    <a:pt x="33114" y="6603"/>
                    <a:pt x="33390" y="6465"/>
                  </a:cubicBezTo>
                  <a:cubicBezTo>
                    <a:pt x="33701" y="6326"/>
                    <a:pt x="33978" y="6188"/>
                    <a:pt x="34116" y="6050"/>
                  </a:cubicBezTo>
                  <a:lnTo>
                    <a:pt x="34392" y="6050"/>
                  </a:lnTo>
                  <a:cubicBezTo>
                    <a:pt x="34392" y="5877"/>
                    <a:pt x="34565" y="5739"/>
                    <a:pt x="34704" y="5739"/>
                  </a:cubicBezTo>
                  <a:close/>
                  <a:moveTo>
                    <a:pt x="42031" y="10370"/>
                  </a:moveTo>
                  <a:cubicBezTo>
                    <a:pt x="43345" y="11235"/>
                    <a:pt x="44624" y="12237"/>
                    <a:pt x="45799" y="13239"/>
                  </a:cubicBezTo>
                  <a:cubicBezTo>
                    <a:pt x="45937" y="13378"/>
                    <a:pt x="45937" y="13516"/>
                    <a:pt x="45937" y="13654"/>
                  </a:cubicBezTo>
                  <a:cubicBezTo>
                    <a:pt x="45937" y="14103"/>
                    <a:pt x="45937" y="14518"/>
                    <a:pt x="46075" y="14968"/>
                  </a:cubicBezTo>
                  <a:cubicBezTo>
                    <a:pt x="46075" y="15106"/>
                    <a:pt x="46075" y="15106"/>
                    <a:pt x="45937" y="15244"/>
                  </a:cubicBezTo>
                  <a:cubicBezTo>
                    <a:pt x="46075" y="15382"/>
                    <a:pt x="45937" y="15555"/>
                    <a:pt x="45937" y="15693"/>
                  </a:cubicBezTo>
                  <a:cubicBezTo>
                    <a:pt x="45488" y="16108"/>
                    <a:pt x="44935" y="16696"/>
                    <a:pt x="44485" y="17111"/>
                  </a:cubicBezTo>
                  <a:cubicBezTo>
                    <a:pt x="44071" y="17698"/>
                    <a:pt x="43621" y="18148"/>
                    <a:pt x="43207" y="18562"/>
                  </a:cubicBezTo>
                  <a:lnTo>
                    <a:pt x="42895" y="18562"/>
                  </a:lnTo>
                  <a:cubicBezTo>
                    <a:pt x="42757" y="18562"/>
                    <a:pt x="42619" y="18562"/>
                    <a:pt x="42619" y="18424"/>
                  </a:cubicBezTo>
                  <a:lnTo>
                    <a:pt x="42342" y="18424"/>
                  </a:lnTo>
                  <a:cubicBezTo>
                    <a:pt x="41617" y="18148"/>
                    <a:pt x="40891" y="17698"/>
                    <a:pt x="40165" y="17283"/>
                  </a:cubicBezTo>
                  <a:cubicBezTo>
                    <a:pt x="39577" y="16834"/>
                    <a:pt x="38886" y="16419"/>
                    <a:pt x="38298" y="15970"/>
                  </a:cubicBezTo>
                  <a:cubicBezTo>
                    <a:pt x="38160" y="15832"/>
                    <a:pt x="38160" y="15832"/>
                    <a:pt x="38160" y="15693"/>
                  </a:cubicBezTo>
                  <a:cubicBezTo>
                    <a:pt x="38022" y="15555"/>
                    <a:pt x="38022" y="15555"/>
                    <a:pt x="38022" y="15382"/>
                  </a:cubicBezTo>
                  <a:cubicBezTo>
                    <a:pt x="37849" y="15106"/>
                    <a:pt x="37849" y="14829"/>
                    <a:pt x="37849" y="14691"/>
                  </a:cubicBezTo>
                  <a:cubicBezTo>
                    <a:pt x="37711" y="14380"/>
                    <a:pt x="37711" y="14242"/>
                    <a:pt x="37849" y="14103"/>
                  </a:cubicBezTo>
                  <a:lnTo>
                    <a:pt x="37849" y="13965"/>
                  </a:lnTo>
                  <a:cubicBezTo>
                    <a:pt x="37849" y="13827"/>
                    <a:pt x="37849" y="13654"/>
                    <a:pt x="38022" y="13516"/>
                  </a:cubicBezTo>
                  <a:cubicBezTo>
                    <a:pt x="38022" y="13378"/>
                    <a:pt x="38022" y="13239"/>
                    <a:pt x="38160" y="13101"/>
                  </a:cubicBezTo>
                  <a:cubicBezTo>
                    <a:pt x="38298" y="13101"/>
                    <a:pt x="38437" y="12963"/>
                    <a:pt x="38437" y="12790"/>
                  </a:cubicBezTo>
                  <a:cubicBezTo>
                    <a:pt x="38886" y="12513"/>
                    <a:pt x="39301" y="12099"/>
                    <a:pt x="39750" y="11649"/>
                  </a:cubicBezTo>
                  <a:cubicBezTo>
                    <a:pt x="40027" y="11373"/>
                    <a:pt x="40165" y="11235"/>
                    <a:pt x="40441" y="11062"/>
                  </a:cubicBezTo>
                  <a:cubicBezTo>
                    <a:pt x="40752" y="10923"/>
                    <a:pt x="41029" y="10647"/>
                    <a:pt x="41305" y="10647"/>
                  </a:cubicBezTo>
                  <a:cubicBezTo>
                    <a:pt x="41305" y="10509"/>
                    <a:pt x="41305" y="10509"/>
                    <a:pt x="41478" y="10509"/>
                  </a:cubicBezTo>
                  <a:cubicBezTo>
                    <a:pt x="41478" y="10509"/>
                    <a:pt x="41617" y="10370"/>
                    <a:pt x="41755" y="10370"/>
                  </a:cubicBezTo>
                  <a:close/>
                  <a:moveTo>
                    <a:pt x="28205" y="10785"/>
                  </a:moveTo>
                  <a:cubicBezTo>
                    <a:pt x="29657" y="11511"/>
                    <a:pt x="30798" y="12513"/>
                    <a:pt x="31973" y="13654"/>
                  </a:cubicBezTo>
                  <a:cubicBezTo>
                    <a:pt x="32111" y="13654"/>
                    <a:pt x="32249" y="13827"/>
                    <a:pt x="32111" y="13965"/>
                  </a:cubicBezTo>
                  <a:cubicBezTo>
                    <a:pt x="32111" y="14103"/>
                    <a:pt x="32249" y="14103"/>
                    <a:pt x="32249" y="14103"/>
                  </a:cubicBezTo>
                  <a:lnTo>
                    <a:pt x="32249" y="15382"/>
                  </a:lnTo>
                  <a:lnTo>
                    <a:pt x="32249" y="15693"/>
                  </a:lnTo>
                  <a:cubicBezTo>
                    <a:pt x="32249" y="15832"/>
                    <a:pt x="32249" y="15970"/>
                    <a:pt x="32111" y="16108"/>
                  </a:cubicBezTo>
                  <a:cubicBezTo>
                    <a:pt x="31662" y="16558"/>
                    <a:pt x="31247" y="17111"/>
                    <a:pt x="30798" y="17560"/>
                  </a:cubicBezTo>
                  <a:cubicBezTo>
                    <a:pt x="30383" y="17975"/>
                    <a:pt x="29934" y="18562"/>
                    <a:pt x="29380" y="19012"/>
                  </a:cubicBezTo>
                  <a:lnTo>
                    <a:pt x="29069" y="19012"/>
                  </a:lnTo>
                  <a:cubicBezTo>
                    <a:pt x="28931" y="19012"/>
                    <a:pt x="28931" y="19012"/>
                    <a:pt x="28793" y="18839"/>
                  </a:cubicBezTo>
                  <a:lnTo>
                    <a:pt x="28655" y="18839"/>
                  </a:lnTo>
                  <a:cubicBezTo>
                    <a:pt x="27791" y="18562"/>
                    <a:pt x="27065" y="18148"/>
                    <a:pt x="26477" y="17698"/>
                  </a:cubicBezTo>
                  <a:cubicBezTo>
                    <a:pt x="25751" y="17283"/>
                    <a:pt x="25198" y="16834"/>
                    <a:pt x="24472" y="16246"/>
                  </a:cubicBezTo>
                  <a:cubicBezTo>
                    <a:pt x="24472" y="16246"/>
                    <a:pt x="24472" y="16108"/>
                    <a:pt x="24334" y="16108"/>
                  </a:cubicBezTo>
                  <a:cubicBezTo>
                    <a:pt x="24334" y="15970"/>
                    <a:pt x="24196" y="15832"/>
                    <a:pt x="24196" y="15832"/>
                  </a:cubicBezTo>
                  <a:cubicBezTo>
                    <a:pt x="24196" y="15244"/>
                    <a:pt x="24023" y="14829"/>
                    <a:pt x="24023" y="14380"/>
                  </a:cubicBezTo>
                  <a:cubicBezTo>
                    <a:pt x="24023" y="14242"/>
                    <a:pt x="24196" y="14103"/>
                    <a:pt x="24196" y="13965"/>
                  </a:cubicBezTo>
                  <a:cubicBezTo>
                    <a:pt x="24196" y="13827"/>
                    <a:pt x="24196" y="13654"/>
                    <a:pt x="24334" y="13516"/>
                  </a:cubicBezTo>
                  <a:cubicBezTo>
                    <a:pt x="24472" y="13378"/>
                    <a:pt x="24611" y="13378"/>
                    <a:pt x="24749" y="13239"/>
                  </a:cubicBezTo>
                  <a:cubicBezTo>
                    <a:pt x="25198" y="12790"/>
                    <a:pt x="25475" y="12375"/>
                    <a:pt x="25924" y="12099"/>
                  </a:cubicBezTo>
                  <a:cubicBezTo>
                    <a:pt x="26201" y="11788"/>
                    <a:pt x="26477" y="11649"/>
                    <a:pt x="26615" y="11511"/>
                  </a:cubicBezTo>
                  <a:cubicBezTo>
                    <a:pt x="26926" y="11235"/>
                    <a:pt x="27203" y="11062"/>
                    <a:pt x="27479" y="10923"/>
                  </a:cubicBezTo>
                  <a:lnTo>
                    <a:pt x="27652" y="10923"/>
                  </a:lnTo>
                  <a:cubicBezTo>
                    <a:pt x="27791" y="10785"/>
                    <a:pt x="27929" y="10785"/>
                    <a:pt x="28067" y="10785"/>
                  </a:cubicBezTo>
                  <a:close/>
                  <a:moveTo>
                    <a:pt x="27929" y="3285"/>
                  </a:moveTo>
                  <a:cubicBezTo>
                    <a:pt x="28205" y="3285"/>
                    <a:pt x="28344" y="3285"/>
                    <a:pt x="28655" y="3457"/>
                  </a:cubicBezTo>
                  <a:cubicBezTo>
                    <a:pt x="28655" y="3457"/>
                    <a:pt x="28793" y="3457"/>
                    <a:pt x="28793" y="3596"/>
                  </a:cubicBezTo>
                  <a:cubicBezTo>
                    <a:pt x="28931" y="3596"/>
                    <a:pt x="29208" y="3596"/>
                    <a:pt x="29208" y="3734"/>
                  </a:cubicBezTo>
                  <a:cubicBezTo>
                    <a:pt x="29519" y="3872"/>
                    <a:pt x="29519" y="4149"/>
                    <a:pt x="29519" y="4322"/>
                  </a:cubicBezTo>
                  <a:cubicBezTo>
                    <a:pt x="29657" y="4598"/>
                    <a:pt x="29519" y="4736"/>
                    <a:pt x="29519" y="5013"/>
                  </a:cubicBezTo>
                  <a:cubicBezTo>
                    <a:pt x="29519" y="5186"/>
                    <a:pt x="29380" y="5462"/>
                    <a:pt x="29208" y="5600"/>
                  </a:cubicBezTo>
                  <a:cubicBezTo>
                    <a:pt x="29069" y="6050"/>
                    <a:pt x="28793" y="6465"/>
                    <a:pt x="28344" y="6914"/>
                  </a:cubicBezTo>
                  <a:cubicBezTo>
                    <a:pt x="27929" y="7190"/>
                    <a:pt x="27479" y="7605"/>
                    <a:pt x="27065" y="7916"/>
                  </a:cubicBezTo>
                  <a:cubicBezTo>
                    <a:pt x="26788" y="8055"/>
                    <a:pt x="26477" y="8193"/>
                    <a:pt x="26201" y="8469"/>
                  </a:cubicBezTo>
                  <a:cubicBezTo>
                    <a:pt x="26062" y="8642"/>
                    <a:pt x="25751" y="8780"/>
                    <a:pt x="25475" y="9057"/>
                  </a:cubicBezTo>
                  <a:cubicBezTo>
                    <a:pt x="24887" y="9506"/>
                    <a:pt x="24334" y="9783"/>
                    <a:pt x="23746" y="10198"/>
                  </a:cubicBezTo>
                  <a:cubicBezTo>
                    <a:pt x="22606" y="11062"/>
                    <a:pt x="21431" y="11926"/>
                    <a:pt x="20290" y="12790"/>
                  </a:cubicBezTo>
                  <a:cubicBezTo>
                    <a:pt x="19149" y="13654"/>
                    <a:pt x="17974" y="14691"/>
                    <a:pt x="16833" y="15555"/>
                  </a:cubicBezTo>
                  <a:cubicBezTo>
                    <a:pt x="15831" y="16558"/>
                    <a:pt x="14829" y="17560"/>
                    <a:pt x="13653" y="18562"/>
                  </a:cubicBezTo>
                  <a:cubicBezTo>
                    <a:pt x="12962" y="19426"/>
                    <a:pt x="12098" y="20152"/>
                    <a:pt x="11234" y="20878"/>
                  </a:cubicBezTo>
                  <a:cubicBezTo>
                    <a:pt x="10784" y="21155"/>
                    <a:pt x="10370" y="21604"/>
                    <a:pt x="9782" y="21742"/>
                  </a:cubicBezTo>
                  <a:cubicBezTo>
                    <a:pt x="9333" y="22019"/>
                    <a:pt x="8780" y="22157"/>
                    <a:pt x="8192" y="22157"/>
                  </a:cubicBezTo>
                  <a:lnTo>
                    <a:pt x="7328" y="22157"/>
                  </a:lnTo>
                  <a:cubicBezTo>
                    <a:pt x="7190" y="22157"/>
                    <a:pt x="7051" y="22019"/>
                    <a:pt x="6913" y="22019"/>
                  </a:cubicBezTo>
                  <a:cubicBezTo>
                    <a:pt x="6602" y="21881"/>
                    <a:pt x="6326" y="21742"/>
                    <a:pt x="6187" y="21431"/>
                  </a:cubicBezTo>
                  <a:cubicBezTo>
                    <a:pt x="5876" y="20878"/>
                    <a:pt x="6049" y="20152"/>
                    <a:pt x="6326" y="19703"/>
                  </a:cubicBezTo>
                  <a:cubicBezTo>
                    <a:pt x="6602" y="19288"/>
                    <a:pt x="6740" y="19012"/>
                    <a:pt x="6913" y="18701"/>
                  </a:cubicBezTo>
                  <a:cubicBezTo>
                    <a:pt x="7190" y="18424"/>
                    <a:pt x="7466" y="17975"/>
                    <a:pt x="7777" y="17698"/>
                  </a:cubicBezTo>
                  <a:cubicBezTo>
                    <a:pt x="8330" y="16972"/>
                    <a:pt x="9056" y="16419"/>
                    <a:pt x="9782" y="15832"/>
                  </a:cubicBezTo>
                  <a:cubicBezTo>
                    <a:pt x="10370" y="15244"/>
                    <a:pt x="10923" y="14829"/>
                    <a:pt x="11510" y="14242"/>
                  </a:cubicBezTo>
                  <a:cubicBezTo>
                    <a:pt x="12098" y="13827"/>
                    <a:pt x="12651" y="13378"/>
                    <a:pt x="13239" y="12963"/>
                  </a:cubicBezTo>
                  <a:cubicBezTo>
                    <a:pt x="14829" y="11788"/>
                    <a:pt x="16419" y="10647"/>
                    <a:pt x="17974" y="9645"/>
                  </a:cubicBezTo>
                  <a:cubicBezTo>
                    <a:pt x="18700" y="9057"/>
                    <a:pt x="19564" y="8469"/>
                    <a:pt x="20290" y="7916"/>
                  </a:cubicBezTo>
                  <a:cubicBezTo>
                    <a:pt x="21016" y="7467"/>
                    <a:pt x="21603" y="7052"/>
                    <a:pt x="22295" y="6465"/>
                  </a:cubicBezTo>
                  <a:cubicBezTo>
                    <a:pt x="23332" y="5739"/>
                    <a:pt x="24196" y="4875"/>
                    <a:pt x="25198" y="4322"/>
                  </a:cubicBezTo>
                  <a:cubicBezTo>
                    <a:pt x="25751" y="4010"/>
                    <a:pt x="26339" y="3596"/>
                    <a:pt x="26926" y="3457"/>
                  </a:cubicBezTo>
                  <a:cubicBezTo>
                    <a:pt x="27203" y="3457"/>
                    <a:pt x="27479" y="3285"/>
                    <a:pt x="27791" y="3285"/>
                  </a:cubicBezTo>
                  <a:close/>
                  <a:moveTo>
                    <a:pt x="48391" y="14968"/>
                  </a:moveTo>
                  <a:cubicBezTo>
                    <a:pt x="48530" y="14968"/>
                    <a:pt x="48530" y="15106"/>
                    <a:pt x="48668" y="15106"/>
                  </a:cubicBezTo>
                  <a:cubicBezTo>
                    <a:pt x="49947" y="15832"/>
                    <a:pt x="51260" y="16834"/>
                    <a:pt x="52401" y="17836"/>
                  </a:cubicBezTo>
                  <a:cubicBezTo>
                    <a:pt x="52539" y="17975"/>
                    <a:pt x="52539" y="18148"/>
                    <a:pt x="52539" y="18286"/>
                  </a:cubicBezTo>
                  <a:cubicBezTo>
                    <a:pt x="52539" y="18701"/>
                    <a:pt x="52712" y="19150"/>
                    <a:pt x="52712" y="19565"/>
                  </a:cubicBezTo>
                  <a:cubicBezTo>
                    <a:pt x="52712" y="19703"/>
                    <a:pt x="52712" y="19876"/>
                    <a:pt x="52539" y="19876"/>
                  </a:cubicBezTo>
                  <a:cubicBezTo>
                    <a:pt x="52712" y="20014"/>
                    <a:pt x="52712" y="20152"/>
                    <a:pt x="52539" y="20291"/>
                  </a:cubicBezTo>
                  <a:cubicBezTo>
                    <a:pt x="52124" y="20878"/>
                    <a:pt x="51675" y="21293"/>
                    <a:pt x="51122" y="21881"/>
                  </a:cubicBezTo>
                  <a:lnTo>
                    <a:pt x="49808" y="23159"/>
                  </a:lnTo>
                  <a:cubicBezTo>
                    <a:pt x="49739" y="23246"/>
                    <a:pt x="49670" y="23289"/>
                    <a:pt x="49618" y="23289"/>
                  </a:cubicBezTo>
                  <a:cubicBezTo>
                    <a:pt x="49567" y="23289"/>
                    <a:pt x="49532" y="23246"/>
                    <a:pt x="49532" y="23159"/>
                  </a:cubicBezTo>
                  <a:lnTo>
                    <a:pt x="49255" y="23159"/>
                  </a:lnTo>
                  <a:cubicBezTo>
                    <a:pt x="49255" y="23159"/>
                    <a:pt x="49083" y="23159"/>
                    <a:pt x="49083" y="23021"/>
                  </a:cubicBezTo>
                  <a:cubicBezTo>
                    <a:pt x="48218" y="22883"/>
                    <a:pt x="47527" y="22468"/>
                    <a:pt x="46801" y="21881"/>
                  </a:cubicBezTo>
                  <a:cubicBezTo>
                    <a:pt x="46214" y="21431"/>
                    <a:pt x="45488" y="21016"/>
                    <a:pt x="44935" y="20567"/>
                  </a:cubicBezTo>
                  <a:cubicBezTo>
                    <a:pt x="44762" y="20429"/>
                    <a:pt x="44762" y="20429"/>
                    <a:pt x="44762" y="20291"/>
                  </a:cubicBezTo>
                  <a:cubicBezTo>
                    <a:pt x="44624" y="20291"/>
                    <a:pt x="44624" y="20152"/>
                    <a:pt x="44624" y="20014"/>
                  </a:cubicBezTo>
                  <a:cubicBezTo>
                    <a:pt x="44485" y="19565"/>
                    <a:pt x="44485" y="19150"/>
                    <a:pt x="44485" y="18562"/>
                  </a:cubicBezTo>
                  <a:cubicBezTo>
                    <a:pt x="44485" y="18424"/>
                    <a:pt x="44485" y="18286"/>
                    <a:pt x="44624" y="18286"/>
                  </a:cubicBezTo>
                  <a:cubicBezTo>
                    <a:pt x="44624" y="18148"/>
                    <a:pt x="44624" y="17836"/>
                    <a:pt x="44762" y="17836"/>
                  </a:cubicBezTo>
                  <a:cubicBezTo>
                    <a:pt x="44935" y="17698"/>
                    <a:pt x="45073" y="17560"/>
                    <a:pt x="45211" y="17560"/>
                  </a:cubicBezTo>
                  <a:cubicBezTo>
                    <a:pt x="45488" y="17111"/>
                    <a:pt x="45937" y="16696"/>
                    <a:pt x="46352" y="16246"/>
                  </a:cubicBezTo>
                  <a:cubicBezTo>
                    <a:pt x="46663" y="16108"/>
                    <a:pt x="46801" y="15832"/>
                    <a:pt x="47078" y="15693"/>
                  </a:cubicBezTo>
                  <a:cubicBezTo>
                    <a:pt x="47354" y="15555"/>
                    <a:pt x="47665" y="15382"/>
                    <a:pt x="47942" y="15244"/>
                  </a:cubicBezTo>
                  <a:lnTo>
                    <a:pt x="48080" y="15244"/>
                  </a:lnTo>
                  <a:cubicBezTo>
                    <a:pt x="48218" y="15106"/>
                    <a:pt x="48218" y="14968"/>
                    <a:pt x="48391" y="14968"/>
                  </a:cubicBezTo>
                  <a:close/>
                  <a:moveTo>
                    <a:pt x="35257" y="15382"/>
                  </a:moveTo>
                  <a:cubicBezTo>
                    <a:pt x="36708" y="16108"/>
                    <a:pt x="37849" y="17111"/>
                    <a:pt x="39024" y="18148"/>
                  </a:cubicBezTo>
                  <a:cubicBezTo>
                    <a:pt x="39162" y="18286"/>
                    <a:pt x="39301" y="18424"/>
                    <a:pt x="39162" y="18562"/>
                  </a:cubicBezTo>
                  <a:cubicBezTo>
                    <a:pt x="39162" y="18562"/>
                    <a:pt x="39301" y="18562"/>
                    <a:pt x="39301" y="18701"/>
                  </a:cubicBezTo>
                  <a:lnTo>
                    <a:pt x="39301" y="20014"/>
                  </a:lnTo>
                  <a:lnTo>
                    <a:pt x="39301" y="20152"/>
                  </a:lnTo>
                  <a:cubicBezTo>
                    <a:pt x="39301" y="20291"/>
                    <a:pt x="39301" y="20567"/>
                    <a:pt x="39162" y="20567"/>
                  </a:cubicBezTo>
                  <a:cubicBezTo>
                    <a:pt x="38713" y="21155"/>
                    <a:pt x="38298" y="21604"/>
                    <a:pt x="37849" y="22157"/>
                  </a:cubicBezTo>
                  <a:cubicBezTo>
                    <a:pt x="37434" y="22606"/>
                    <a:pt x="36985" y="23021"/>
                    <a:pt x="36432" y="23471"/>
                  </a:cubicBezTo>
                  <a:cubicBezTo>
                    <a:pt x="36432" y="23609"/>
                    <a:pt x="36294" y="23609"/>
                    <a:pt x="36121" y="23609"/>
                  </a:cubicBezTo>
                  <a:cubicBezTo>
                    <a:pt x="35982" y="23609"/>
                    <a:pt x="35982" y="23471"/>
                    <a:pt x="35844" y="23471"/>
                  </a:cubicBezTo>
                  <a:lnTo>
                    <a:pt x="35706" y="23471"/>
                  </a:lnTo>
                  <a:cubicBezTo>
                    <a:pt x="34842" y="23159"/>
                    <a:pt x="34116" y="22745"/>
                    <a:pt x="33528" y="22295"/>
                  </a:cubicBezTo>
                  <a:cubicBezTo>
                    <a:pt x="32837" y="21881"/>
                    <a:pt x="32249" y="21293"/>
                    <a:pt x="31524" y="20878"/>
                  </a:cubicBezTo>
                  <a:cubicBezTo>
                    <a:pt x="31524" y="20878"/>
                    <a:pt x="31524" y="20740"/>
                    <a:pt x="31385" y="20567"/>
                  </a:cubicBezTo>
                  <a:cubicBezTo>
                    <a:pt x="31385" y="20567"/>
                    <a:pt x="31247" y="20429"/>
                    <a:pt x="31247" y="20291"/>
                  </a:cubicBezTo>
                  <a:lnTo>
                    <a:pt x="31247" y="19703"/>
                  </a:lnTo>
                  <a:lnTo>
                    <a:pt x="31109" y="19703"/>
                  </a:lnTo>
                  <a:cubicBezTo>
                    <a:pt x="30936" y="19565"/>
                    <a:pt x="30936" y="19150"/>
                    <a:pt x="31109" y="19012"/>
                  </a:cubicBezTo>
                  <a:lnTo>
                    <a:pt x="31109" y="18839"/>
                  </a:lnTo>
                  <a:cubicBezTo>
                    <a:pt x="31109" y="18701"/>
                    <a:pt x="31247" y="18701"/>
                    <a:pt x="31247" y="18562"/>
                  </a:cubicBezTo>
                  <a:cubicBezTo>
                    <a:pt x="31247" y="18424"/>
                    <a:pt x="31385" y="18286"/>
                    <a:pt x="31385" y="18148"/>
                  </a:cubicBezTo>
                  <a:cubicBezTo>
                    <a:pt x="31524" y="17975"/>
                    <a:pt x="31662" y="17836"/>
                    <a:pt x="31800" y="17836"/>
                  </a:cubicBezTo>
                  <a:cubicBezTo>
                    <a:pt x="32249" y="17422"/>
                    <a:pt x="32526" y="16972"/>
                    <a:pt x="32975" y="16558"/>
                  </a:cubicBezTo>
                  <a:cubicBezTo>
                    <a:pt x="33252" y="16419"/>
                    <a:pt x="33528" y="16108"/>
                    <a:pt x="33701" y="15970"/>
                  </a:cubicBezTo>
                  <a:cubicBezTo>
                    <a:pt x="33978" y="15832"/>
                    <a:pt x="34254" y="15693"/>
                    <a:pt x="34565" y="15555"/>
                  </a:cubicBezTo>
                  <a:lnTo>
                    <a:pt x="34704" y="15555"/>
                  </a:lnTo>
                  <a:cubicBezTo>
                    <a:pt x="34842" y="15382"/>
                    <a:pt x="34980" y="15382"/>
                    <a:pt x="35118" y="15382"/>
                  </a:cubicBezTo>
                  <a:close/>
                  <a:moveTo>
                    <a:pt x="20739" y="15832"/>
                  </a:moveTo>
                  <a:cubicBezTo>
                    <a:pt x="20739" y="15832"/>
                    <a:pt x="20877" y="15832"/>
                    <a:pt x="20877" y="15970"/>
                  </a:cubicBezTo>
                  <a:cubicBezTo>
                    <a:pt x="22295" y="16696"/>
                    <a:pt x="23470" y="17698"/>
                    <a:pt x="24749" y="18701"/>
                  </a:cubicBezTo>
                  <a:cubicBezTo>
                    <a:pt x="24749" y="18839"/>
                    <a:pt x="24887" y="19012"/>
                    <a:pt x="24887" y="19150"/>
                  </a:cubicBezTo>
                  <a:lnTo>
                    <a:pt x="24887" y="20429"/>
                  </a:lnTo>
                  <a:lnTo>
                    <a:pt x="24887" y="20740"/>
                  </a:lnTo>
                  <a:cubicBezTo>
                    <a:pt x="24887" y="20878"/>
                    <a:pt x="24887" y="21016"/>
                    <a:pt x="24749" y="21155"/>
                  </a:cubicBezTo>
                  <a:cubicBezTo>
                    <a:pt x="24334" y="21604"/>
                    <a:pt x="23885" y="22157"/>
                    <a:pt x="23470" y="22606"/>
                  </a:cubicBezTo>
                  <a:cubicBezTo>
                    <a:pt x="23021" y="23159"/>
                    <a:pt x="22606" y="23609"/>
                    <a:pt x="22018" y="24024"/>
                  </a:cubicBezTo>
                  <a:lnTo>
                    <a:pt x="21742" y="24024"/>
                  </a:lnTo>
                  <a:cubicBezTo>
                    <a:pt x="21742" y="24024"/>
                    <a:pt x="21603" y="24024"/>
                    <a:pt x="21603" y="23885"/>
                  </a:cubicBezTo>
                  <a:lnTo>
                    <a:pt x="21292" y="23885"/>
                  </a:lnTo>
                  <a:cubicBezTo>
                    <a:pt x="20566" y="23609"/>
                    <a:pt x="19875" y="23159"/>
                    <a:pt x="19149" y="22745"/>
                  </a:cubicBezTo>
                  <a:cubicBezTo>
                    <a:pt x="18423" y="22295"/>
                    <a:pt x="17836" y="21881"/>
                    <a:pt x="17110" y="21431"/>
                  </a:cubicBezTo>
                  <a:lnTo>
                    <a:pt x="17110" y="21155"/>
                  </a:lnTo>
                  <a:lnTo>
                    <a:pt x="16972" y="21155"/>
                  </a:lnTo>
                  <a:cubicBezTo>
                    <a:pt x="16972" y="21016"/>
                    <a:pt x="16833" y="21016"/>
                    <a:pt x="16833" y="20878"/>
                  </a:cubicBezTo>
                  <a:cubicBezTo>
                    <a:pt x="16833" y="20429"/>
                    <a:pt x="16695" y="19876"/>
                    <a:pt x="16695" y="19426"/>
                  </a:cubicBezTo>
                  <a:cubicBezTo>
                    <a:pt x="16695" y="19288"/>
                    <a:pt x="16833" y="19150"/>
                    <a:pt x="16833" y="19012"/>
                  </a:cubicBezTo>
                  <a:cubicBezTo>
                    <a:pt x="16833" y="18839"/>
                    <a:pt x="16972" y="18701"/>
                    <a:pt x="17110" y="18562"/>
                  </a:cubicBezTo>
                  <a:cubicBezTo>
                    <a:pt x="17110" y="18562"/>
                    <a:pt x="17283" y="18424"/>
                    <a:pt x="17421" y="18286"/>
                  </a:cubicBezTo>
                  <a:cubicBezTo>
                    <a:pt x="17836" y="17975"/>
                    <a:pt x="18285" y="17560"/>
                    <a:pt x="18700" y="17111"/>
                  </a:cubicBezTo>
                  <a:cubicBezTo>
                    <a:pt x="18838" y="16834"/>
                    <a:pt x="19149" y="16696"/>
                    <a:pt x="19426" y="16558"/>
                  </a:cubicBezTo>
                  <a:cubicBezTo>
                    <a:pt x="19564" y="16419"/>
                    <a:pt x="19875" y="16108"/>
                    <a:pt x="20152" y="16108"/>
                  </a:cubicBezTo>
                  <a:cubicBezTo>
                    <a:pt x="20152" y="15970"/>
                    <a:pt x="20290" y="15970"/>
                    <a:pt x="20290" y="15970"/>
                  </a:cubicBezTo>
                  <a:cubicBezTo>
                    <a:pt x="20428" y="15970"/>
                    <a:pt x="20566" y="15832"/>
                    <a:pt x="20739" y="15832"/>
                  </a:cubicBezTo>
                  <a:close/>
                  <a:moveTo>
                    <a:pt x="55719" y="19565"/>
                  </a:moveTo>
                  <a:cubicBezTo>
                    <a:pt x="57033" y="20429"/>
                    <a:pt x="58312" y="21431"/>
                    <a:pt x="59452" y="22468"/>
                  </a:cubicBezTo>
                  <a:cubicBezTo>
                    <a:pt x="59625" y="22606"/>
                    <a:pt x="59625" y="22745"/>
                    <a:pt x="59625" y="22883"/>
                  </a:cubicBezTo>
                  <a:cubicBezTo>
                    <a:pt x="59625" y="23332"/>
                    <a:pt x="59763" y="23747"/>
                    <a:pt x="59763" y="24196"/>
                  </a:cubicBezTo>
                  <a:cubicBezTo>
                    <a:pt x="59763" y="24335"/>
                    <a:pt x="59763" y="24335"/>
                    <a:pt x="59625" y="24473"/>
                  </a:cubicBezTo>
                  <a:cubicBezTo>
                    <a:pt x="59763" y="24611"/>
                    <a:pt x="59763" y="24749"/>
                    <a:pt x="59625" y="24888"/>
                  </a:cubicBezTo>
                  <a:cubicBezTo>
                    <a:pt x="59176" y="25337"/>
                    <a:pt x="58761" y="25925"/>
                    <a:pt x="58173" y="26339"/>
                  </a:cubicBezTo>
                  <a:cubicBezTo>
                    <a:pt x="57724" y="26927"/>
                    <a:pt x="57309" y="27342"/>
                    <a:pt x="56860" y="27791"/>
                  </a:cubicBezTo>
                  <a:lnTo>
                    <a:pt x="56583" y="27791"/>
                  </a:lnTo>
                  <a:cubicBezTo>
                    <a:pt x="56445" y="27791"/>
                    <a:pt x="56445" y="27791"/>
                    <a:pt x="56307" y="27653"/>
                  </a:cubicBezTo>
                  <a:lnTo>
                    <a:pt x="56168" y="27653"/>
                  </a:lnTo>
                  <a:cubicBezTo>
                    <a:pt x="55304" y="27342"/>
                    <a:pt x="54578" y="26927"/>
                    <a:pt x="53853" y="26478"/>
                  </a:cubicBezTo>
                  <a:cubicBezTo>
                    <a:pt x="53265" y="26063"/>
                    <a:pt x="52539" y="25614"/>
                    <a:pt x="51986" y="25061"/>
                  </a:cubicBezTo>
                  <a:cubicBezTo>
                    <a:pt x="51848" y="25061"/>
                    <a:pt x="51848" y="25061"/>
                    <a:pt x="51848" y="24888"/>
                  </a:cubicBezTo>
                  <a:cubicBezTo>
                    <a:pt x="51675" y="24749"/>
                    <a:pt x="51675" y="24749"/>
                    <a:pt x="51675" y="24611"/>
                  </a:cubicBezTo>
                  <a:cubicBezTo>
                    <a:pt x="51537" y="24024"/>
                    <a:pt x="51537" y="23609"/>
                    <a:pt x="51537" y="23159"/>
                  </a:cubicBezTo>
                  <a:cubicBezTo>
                    <a:pt x="51537" y="23021"/>
                    <a:pt x="51537" y="22883"/>
                    <a:pt x="51675" y="22745"/>
                  </a:cubicBezTo>
                  <a:cubicBezTo>
                    <a:pt x="51675" y="22606"/>
                    <a:pt x="51675" y="22468"/>
                    <a:pt x="51848" y="22295"/>
                  </a:cubicBezTo>
                  <a:cubicBezTo>
                    <a:pt x="51986" y="22295"/>
                    <a:pt x="52124" y="22157"/>
                    <a:pt x="52263" y="22019"/>
                  </a:cubicBezTo>
                  <a:lnTo>
                    <a:pt x="53403" y="20878"/>
                  </a:lnTo>
                  <a:cubicBezTo>
                    <a:pt x="53714" y="20567"/>
                    <a:pt x="53853" y="20429"/>
                    <a:pt x="54129" y="20291"/>
                  </a:cubicBezTo>
                  <a:cubicBezTo>
                    <a:pt x="54440" y="20014"/>
                    <a:pt x="54717" y="19876"/>
                    <a:pt x="54993" y="19703"/>
                  </a:cubicBezTo>
                  <a:lnTo>
                    <a:pt x="55132" y="19703"/>
                  </a:lnTo>
                  <a:cubicBezTo>
                    <a:pt x="55304" y="19703"/>
                    <a:pt x="55304" y="19565"/>
                    <a:pt x="55443" y="19565"/>
                  </a:cubicBezTo>
                  <a:close/>
                  <a:moveTo>
                    <a:pt x="41893" y="20014"/>
                  </a:moveTo>
                  <a:cubicBezTo>
                    <a:pt x="43345" y="20740"/>
                    <a:pt x="44485" y="21742"/>
                    <a:pt x="45799" y="22883"/>
                  </a:cubicBezTo>
                  <a:cubicBezTo>
                    <a:pt x="45799" y="22883"/>
                    <a:pt x="45937" y="23021"/>
                    <a:pt x="45937" y="23159"/>
                  </a:cubicBezTo>
                  <a:lnTo>
                    <a:pt x="45937" y="23332"/>
                  </a:lnTo>
                  <a:lnTo>
                    <a:pt x="45937" y="24611"/>
                  </a:lnTo>
                  <a:lnTo>
                    <a:pt x="45937" y="24888"/>
                  </a:lnTo>
                  <a:cubicBezTo>
                    <a:pt x="45937" y="25061"/>
                    <a:pt x="45937" y="25199"/>
                    <a:pt x="45799" y="25337"/>
                  </a:cubicBezTo>
                  <a:cubicBezTo>
                    <a:pt x="45350" y="25752"/>
                    <a:pt x="44935" y="26339"/>
                    <a:pt x="44485" y="26789"/>
                  </a:cubicBezTo>
                  <a:cubicBezTo>
                    <a:pt x="44071" y="27204"/>
                    <a:pt x="43621" y="27653"/>
                    <a:pt x="43034" y="28068"/>
                  </a:cubicBezTo>
                  <a:cubicBezTo>
                    <a:pt x="43034" y="28206"/>
                    <a:pt x="42895" y="28206"/>
                    <a:pt x="42757" y="28206"/>
                  </a:cubicBezTo>
                  <a:lnTo>
                    <a:pt x="42619" y="28068"/>
                  </a:lnTo>
                  <a:lnTo>
                    <a:pt x="42342" y="28068"/>
                  </a:lnTo>
                  <a:cubicBezTo>
                    <a:pt x="41617" y="27791"/>
                    <a:pt x="40891" y="27342"/>
                    <a:pt x="40165" y="26927"/>
                  </a:cubicBezTo>
                  <a:cubicBezTo>
                    <a:pt x="39439" y="26478"/>
                    <a:pt x="38886" y="26063"/>
                    <a:pt x="38160" y="25475"/>
                  </a:cubicBezTo>
                  <a:lnTo>
                    <a:pt x="38160" y="25337"/>
                  </a:lnTo>
                  <a:lnTo>
                    <a:pt x="38022" y="25337"/>
                  </a:lnTo>
                  <a:cubicBezTo>
                    <a:pt x="38022" y="25199"/>
                    <a:pt x="37849" y="25061"/>
                    <a:pt x="37849" y="25061"/>
                  </a:cubicBezTo>
                  <a:cubicBezTo>
                    <a:pt x="37849" y="24473"/>
                    <a:pt x="37711" y="24024"/>
                    <a:pt x="37711" y="23609"/>
                  </a:cubicBezTo>
                  <a:cubicBezTo>
                    <a:pt x="37711" y="23471"/>
                    <a:pt x="37849" y="23332"/>
                    <a:pt x="37849" y="23159"/>
                  </a:cubicBezTo>
                  <a:cubicBezTo>
                    <a:pt x="37849" y="23021"/>
                    <a:pt x="38022" y="22883"/>
                    <a:pt x="38160" y="22745"/>
                  </a:cubicBezTo>
                  <a:cubicBezTo>
                    <a:pt x="38160" y="22606"/>
                    <a:pt x="38298" y="22606"/>
                    <a:pt x="38437" y="22468"/>
                  </a:cubicBezTo>
                  <a:cubicBezTo>
                    <a:pt x="38886" y="22019"/>
                    <a:pt x="39301" y="21604"/>
                    <a:pt x="39750" y="21293"/>
                  </a:cubicBezTo>
                  <a:cubicBezTo>
                    <a:pt x="39888" y="21016"/>
                    <a:pt x="40165" y="20878"/>
                    <a:pt x="40441" y="20740"/>
                  </a:cubicBezTo>
                  <a:cubicBezTo>
                    <a:pt x="40614" y="20429"/>
                    <a:pt x="40891" y="20291"/>
                    <a:pt x="41167" y="20152"/>
                  </a:cubicBezTo>
                  <a:lnTo>
                    <a:pt x="41305" y="20152"/>
                  </a:lnTo>
                  <a:cubicBezTo>
                    <a:pt x="41478" y="20014"/>
                    <a:pt x="41617" y="20014"/>
                    <a:pt x="41755" y="20014"/>
                  </a:cubicBezTo>
                  <a:close/>
                  <a:moveTo>
                    <a:pt x="27929" y="20429"/>
                  </a:moveTo>
                  <a:cubicBezTo>
                    <a:pt x="29380" y="21155"/>
                    <a:pt x="30521" y="22157"/>
                    <a:pt x="31800" y="23332"/>
                  </a:cubicBezTo>
                  <a:cubicBezTo>
                    <a:pt x="31800" y="23332"/>
                    <a:pt x="31973" y="23471"/>
                    <a:pt x="31973" y="23609"/>
                  </a:cubicBezTo>
                  <a:lnTo>
                    <a:pt x="31973" y="23747"/>
                  </a:lnTo>
                  <a:lnTo>
                    <a:pt x="31973" y="25061"/>
                  </a:lnTo>
                  <a:lnTo>
                    <a:pt x="31973" y="25337"/>
                  </a:lnTo>
                  <a:cubicBezTo>
                    <a:pt x="31973" y="25475"/>
                    <a:pt x="31973" y="25614"/>
                    <a:pt x="31800" y="25752"/>
                  </a:cubicBezTo>
                  <a:cubicBezTo>
                    <a:pt x="31385" y="26201"/>
                    <a:pt x="30936" y="26789"/>
                    <a:pt x="30521" y="27204"/>
                  </a:cubicBezTo>
                  <a:lnTo>
                    <a:pt x="29208" y="28517"/>
                  </a:lnTo>
                  <a:cubicBezTo>
                    <a:pt x="29069" y="28655"/>
                    <a:pt x="28931" y="28655"/>
                    <a:pt x="28793" y="28655"/>
                  </a:cubicBezTo>
                  <a:lnTo>
                    <a:pt x="28655" y="28517"/>
                  </a:lnTo>
                  <a:lnTo>
                    <a:pt x="28344" y="28517"/>
                  </a:lnTo>
                  <a:cubicBezTo>
                    <a:pt x="27652" y="28206"/>
                    <a:pt x="26926" y="27791"/>
                    <a:pt x="26201" y="27342"/>
                  </a:cubicBezTo>
                  <a:cubicBezTo>
                    <a:pt x="25475" y="26927"/>
                    <a:pt x="24887" y="26478"/>
                    <a:pt x="24196" y="25925"/>
                  </a:cubicBezTo>
                  <a:lnTo>
                    <a:pt x="24196" y="25752"/>
                  </a:lnTo>
                  <a:lnTo>
                    <a:pt x="24023" y="25752"/>
                  </a:lnTo>
                  <a:cubicBezTo>
                    <a:pt x="24023" y="25614"/>
                    <a:pt x="23885" y="25475"/>
                    <a:pt x="23885" y="25475"/>
                  </a:cubicBezTo>
                  <a:cubicBezTo>
                    <a:pt x="23885" y="24888"/>
                    <a:pt x="23746" y="24473"/>
                    <a:pt x="23746" y="24024"/>
                  </a:cubicBezTo>
                  <a:cubicBezTo>
                    <a:pt x="23746" y="23885"/>
                    <a:pt x="23885" y="23747"/>
                    <a:pt x="23885" y="23609"/>
                  </a:cubicBezTo>
                  <a:cubicBezTo>
                    <a:pt x="23885" y="23471"/>
                    <a:pt x="24023" y="23332"/>
                    <a:pt x="24196" y="23159"/>
                  </a:cubicBezTo>
                  <a:cubicBezTo>
                    <a:pt x="24196" y="23021"/>
                    <a:pt x="24334" y="23021"/>
                    <a:pt x="24472" y="22883"/>
                  </a:cubicBezTo>
                  <a:cubicBezTo>
                    <a:pt x="24887" y="22468"/>
                    <a:pt x="25336" y="22019"/>
                    <a:pt x="25751" y="21742"/>
                  </a:cubicBezTo>
                  <a:cubicBezTo>
                    <a:pt x="25924" y="21431"/>
                    <a:pt x="26201" y="21293"/>
                    <a:pt x="26477" y="21016"/>
                  </a:cubicBezTo>
                  <a:cubicBezTo>
                    <a:pt x="26615" y="20878"/>
                    <a:pt x="26926" y="20740"/>
                    <a:pt x="27203" y="20567"/>
                  </a:cubicBezTo>
                  <a:lnTo>
                    <a:pt x="27341" y="20567"/>
                  </a:lnTo>
                  <a:cubicBezTo>
                    <a:pt x="27479" y="20429"/>
                    <a:pt x="27652" y="20429"/>
                    <a:pt x="27791" y="20429"/>
                  </a:cubicBezTo>
                  <a:close/>
                  <a:moveTo>
                    <a:pt x="14241" y="20878"/>
                  </a:moveTo>
                  <a:cubicBezTo>
                    <a:pt x="14379" y="20878"/>
                    <a:pt x="14379" y="21016"/>
                    <a:pt x="14517" y="21016"/>
                  </a:cubicBezTo>
                  <a:lnTo>
                    <a:pt x="14517" y="21155"/>
                  </a:lnTo>
                  <a:cubicBezTo>
                    <a:pt x="15693" y="21742"/>
                    <a:pt x="16695" y="22468"/>
                    <a:pt x="17559" y="23332"/>
                  </a:cubicBezTo>
                  <a:cubicBezTo>
                    <a:pt x="17697" y="23332"/>
                    <a:pt x="17697" y="23471"/>
                    <a:pt x="17836" y="23471"/>
                  </a:cubicBezTo>
                  <a:lnTo>
                    <a:pt x="17836" y="23609"/>
                  </a:lnTo>
                  <a:lnTo>
                    <a:pt x="17974" y="23609"/>
                  </a:lnTo>
                  <a:cubicBezTo>
                    <a:pt x="18147" y="23747"/>
                    <a:pt x="18147" y="23885"/>
                    <a:pt x="18147" y="24024"/>
                  </a:cubicBezTo>
                  <a:lnTo>
                    <a:pt x="18147" y="24196"/>
                  </a:lnTo>
                  <a:cubicBezTo>
                    <a:pt x="18147" y="24611"/>
                    <a:pt x="18147" y="25061"/>
                    <a:pt x="18285" y="25475"/>
                  </a:cubicBezTo>
                  <a:cubicBezTo>
                    <a:pt x="18285" y="25475"/>
                    <a:pt x="18285" y="25614"/>
                    <a:pt x="18147" y="25614"/>
                  </a:cubicBezTo>
                  <a:cubicBezTo>
                    <a:pt x="18285" y="25752"/>
                    <a:pt x="18147" y="26063"/>
                    <a:pt x="18147" y="26063"/>
                  </a:cubicBezTo>
                  <a:cubicBezTo>
                    <a:pt x="17697" y="26616"/>
                    <a:pt x="17283" y="27065"/>
                    <a:pt x="16695" y="27653"/>
                  </a:cubicBezTo>
                  <a:lnTo>
                    <a:pt x="15382" y="28932"/>
                  </a:lnTo>
                  <a:cubicBezTo>
                    <a:pt x="15243" y="29070"/>
                    <a:pt x="15105" y="29070"/>
                    <a:pt x="15105" y="29070"/>
                  </a:cubicBezTo>
                  <a:cubicBezTo>
                    <a:pt x="14967" y="29070"/>
                    <a:pt x="14829" y="28932"/>
                    <a:pt x="14829" y="28932"/>
                  </a:cubicBezTo>
                  <a:lnTo>
                    <a:pt x="14517" y="28932"/>
                  </a:lnTo>
                  <a:cubicBezTo>
                    <a:pt x="13826" y="28655"/>
                    <a:pt x="13100" y="28206"/>
                    <a:pt x="12374" y="27791"/>
                  </a:cubicBezTo>
                  <a:cubicBezTo>
                    <a:pt x="11787" y="27342"/>
                    <a:pt x="11061" y="26789"/>
                    <a:pt x="10508" y="26339"/>
                  </a:cubicBezTo>
                  <a:cubicBezTo>
                    <a:pt x="10370" y="26339"/>
                    <a:pt x="10370" y="26201"/>
                    <a:pt x="10370" y="26063"/>
                  </a:cubicBezTo>
                  <a:cubicBezTo>
                    <a:pt x="10197" y="26063"/>
                    <a:pt x="10197" y="25925"/>
                    <a:pt x="10197" y="25752"/>
                  </a:cubicBezTo>
                  <a:cubicBezTo>
                    <a:pt x="10059" y="25337"/>
                    <a:pt x="10059" y="24888"/>
                    <a:pt x="10059" y="24335"/>
                  </a:cubicBezTo>
                  <a:cubicBezTo>
                    <a:pt x="10059" y="24196"/>
                    <a:pt x="10059" y="24196"/>
                    <a:pt x="10197" y="24024"/>
                  </a:cubicBezTo>
                  <a:cubicBezTo>
                    <a:pt x="10197" y="23885"/>
                    <a:pt x="10197" y="23747"/>
                    <a:pt x="10370" y="23609"/>
                  </a:cubicBezTo>
                  <a:cubicBezTo>
                    <a:pt x="10508" y="23471"/>
                    <a:pt x="10646" y="23332"/>
                    <a:pt x="10646" y="23332"/>
                  </a:cubicBezTo>
                  <a:lnTo>
                    <a:pt x="11925" y="22019"/>
                  </a:lnTo>
                  <a:cubicBezTo>
                    <a:pt x="12236" y="21881"/>
                    <a:pt x="12374" y="21742"/>
                    <a:pt x="12651" y="21431"/>
                  </a:cubicBezTo>
                  <a:cubicBezTo>
                    <a:pt x="12962" y="21293"/>
                    <a:pt x="13239" y="21155"/>
                    <a:pt x="13515" y="21016"/>
                  </a:cubicBezTo>
                  <a:cubicBezTo>
                    <a:pt x="13653" y="21016"/>
                    <a:pt x="13653" y="20878"/>
                    <a:pt x="13653" y="20878"/>
                  </a:cubicBezTo>
                  <a:close/>
                  <a:moveTo>
                    <a:pt x="48944" y="24611"/>
                  </a:moveTo>
                  <a:cubicBezTo>
                    <a:pt x="50396" y="25337"/>
                    <a:pt x="51537" y="26339"/>
                    <a:pt x="52850" y="27342"/>
                  </a:cubicBezTo>
                  <a:cubicBezTo>
                    <a:pt x="52850" y="27480"/>
                    <a:pt x="52988" y="27653"/>
                    <a:pt x="52988" y="27791"/>
                  </a:cubicBezTo>
                  <a:lnTo>
                    <a:pt x="52988" y="29208"/>
                  </a:lnTo>
                  <a:lnTo>
                    <a:pt x="52988" y="29381"/>
                  </a:lnTo>
                  <a:cubicBezTo>
                    <a:pt x="52988" y="29519"/>
                    <a:pt x="52988" y="29658"/>
                    <a:pt x="52850" y="29796"/>
                  </a:cubicBezTo>
                  <a:cubicBezTo>
                    <a:pt x="52401" y="30384"/>
                    <a:pt x="51986" y="30798"/>
                    <a:pt x="51537" y="31386"/>
                  </a:cubicBezTo>
                  <a:cubicBezTo>
                    <a:pt x="51122" y="31801"/>
                    <a:pt x="50673" y="32250"/>
                    <a:pt x="50120" y="32665"/>
                  </a:cubicBezTo>
                  <a:cubicBezTo>
                    <a:pt x="50120" y="32838"/>
                    <a:pt x="49947" y="32838"/>
                    <a:pt x="49808" y="32838"/>
                  </a:cubicBezTo>
                  <a:lnTo>
                    <a:pt x="49670" y="32665"/>
                  </a:lnTo>
                  <a:cubicBezTo>
                    <a:pt x="49532" y="32665"/>
                    <a:pt x="49532" y="32665"/>
                    <a:pt x="49394" y="32527"/>
                  </a:cubicBezTo>
                  <a:cubicBezTo>
                    <a:pt x="48668" y="32388"/>
                    <a:pt x="47942" y="31974"/>
                    <a:pt x="47216" y="31524"/>
                  </a:cubicBezTo>
                  <a:cubicBezTo>
                    <a:pt x="46490" y="31109"/>
                    <a:pt x="45937" y="30522"/>
                    <a:pt x="45211" y="30072"/>
                  </a:cubicBezTo>
                  <a:lnTo>
                    <a:pt x="45211" y="29796"/>
                  </a:lnTo>
                  <a:lnTo>
                    <a:pt x="45073" y="29796"/>
                  </a:lnTo>
                  <a:cubicBezTo>
                    <a:pt x="45073" y="29796"/>
                    <a:pt x="44935" y="29658"/>
                    <a:pt x="44935" y="29519"/>
                  </a:cubicBezTo>
                  <a:cubicBezTo>
                    <a:pt x="44935" y="29070"/>
                    <a:pt x="44762" y="28655"/>
                    <a:pt x="44762" y="28068"/>
                  </a:cubicBezTo>
                  <a:cubicBezTo>
                    <a:pt x="44762" y="27929"/>
                    <a:pt x="44935" y="27791"/>
                    <a:pt x="44935" y="27791"/>
                  </a:cubicBezTo>
                  <a:cubicBezTo>
                    <a:pt x="44935" y="27653"/>
                    <a:pt x="45073" y="27480"/>
                    <a:pt x="45211" y="27342"/>
                  </a:cubicBezTo>
                  <a:cubicBezTo>
                    <a:pt x="45211" y="27204"/>
                    <a:pt x="45350" y="27065"/>
                    <a:pt x="45488" y="27065"/>
                  </a:cubicBezTo>
                  <a:lnTo>
                    <a:pt x="46801" y="25752"/>
                  </a:lnTo>
                  <a:cubicBezTo>
                    <a:pt x="46940" y="25614"/>
                    <a:pt x="47216" y="25337"/>
                    <a:pt x="47527" y="25199"/>
                  </a:cubicBezTo>
                  <a:cubicBezTo>
                    <a:pt x="47665" y="25061"/>
                    <a:pt x="47942" y="24888"/>
                    <a:pt x="48218" y="24749"/>
                  </a:cubicBezTo>
                  <a:lnTo>
                    <a:pt x="48391" y="24749"/>
                  </a:lnTo>
                  <a:cubicBezTo>
                    <a:pt x="48530" y="24611"/>
                    <a:pt x="48668" y="24611"/>
                    <a:pt x="48806" y="24611"/>
                  </a:cubicBezTo>
                  <a:close/>
                  <a:moveTo>
                    <a:pt x="34565" y="25061"/>
                  </a:moveTo>
                  <a:cubicBezTo>
                    <a:pt x="35982" y="25925"/>
                    <a:pt x="37296" y="26927"/>
                    <a:pt x="38437" y="27929"/>
                  </a:cubicBezTo>
                  <a:cubicBezTo>
                    <a:pt x="38437" y="27929"/>
                    <a:pt x="38437" y="28068"/>
                    <a:pt x="38575" y="28068"/>
                  </a:cubicBezTo>
                  <a:cubicBezTo>
                    <a:pt x="38575" y="28206"/>
                    <a:pt x="38713" y="28344"/>
                    <a:pt x="38575" y="28517"/>
                  </a:cubicBezTo>
                  <a:cubicBezTo>
                    <a:pt x="38713" y="28655"/>
                    <a:pt x="38713" y="28794"/>
                    <a:pt x="38713" y="28932"/>
                  </a:cubicBezTo>
                  <a:lnTo>
                    <a:pt x="38575" y="29070"/>
                  </a:lnTo>
                  <a:lnTo>
                    <a:pt x="38575" y="29658"/>
                  </a:lnTo>
                  <a:lnTo>
                    <a:pt x="38575" y="29934"/>
                  </a:lnTo>
                  <a:cubicBezTo>
                    <a:pt x="38575" y="30072"/>
                    <a:pt x="38575" y="30245"/>
                    <a:pt x="38437" y="30384"/>
                  </a:cubicBezTo>
                  <a:cubicBezTo>
                    <a:pt x="38022" y="30798"/>
                    <a:pt x="37572" y="31386"/>
                    <a:pt x="37158" y="31801"/>
                  </a:cubicBezTo>
                  <a:cubicBezTo>
                    <a:pt x="36708" y="32388"/>
                    <a:pt x="36294" y="32838"/>
                    <a:pt x="35844" y="33252"/>
                  </a:cubicBezTo>
                  <a:lnTo>
                    <a:pt x="35429" y="33252"/>
                  </a:lnTo>
                  <a:cubicBezTo>
                    <a:pt x="35429" y="33252"/>
                    <a:pt x="35257" y="33252"/>
                    <a:pt x="35257" y="33114"/>
                  </a:cubicBezTo>
                  <a:lnTo>
                    <a:pt x="34980" y="33114"/>
                  </a:lnTo>
                  <a:cubicBezTo>
                    <a:pt x="34254" y="32838"/>
                    <a:pt x="33528" y="32388"/>
                    <a:pt x="32837" y="31974"/>
                  </a:cubicBezTo>
                  <a:cubicBezTo>
                    <a:pt x="32111" y="31524"/>
                    <a:pt x="31524" y="31109"/>
                    <a:pt x="30936" y="30522"/>
                  </a:cubicBezTo>
                  <a:cubicBezTo>
                    <a:pt x="30798" y="30522"/>
                    <a:pt x="30798" y="30522"/>
                    <a:pt x="30798" y="30384"/>
                  </a:cubicBezTo>
                  <a:lnTo>
                    <a:pt x="30521" y="30072"/>
                  </a:lnTo>
                  <a:cubicBezTo>
                    <a:pt x="30521" y="29658"/>
                    <a:pt x="30383" y="29070"/>
                    <a:pt x="30383" y="28655"/>
                  </a:cubicBezTo>
                  <a:cubicBezTo>
                    <a:pt x="30383" y="28517"/>
                    <a:pt x="30521" y="28344"/>
                    <a:pt x="30659" y="28206"/>
                  </a:cubicBezTo>
                  <a:cubicBezTo>
                    <a:pt x="30521" y="28068"/>
                    <a:pt x="30659" y="27929"/>
                    <a:pt x="30798" y="27791"/>
                  </a:cubicBezTo>
                  <a:cubicBezTo>
                    <a:pt x="30936" y="27791"/>
                    <a:pt x="30936" y="27653"/>
                    <a:pt x="31109" y="27480"/>
                  </a:cubicBezTo>
                  <a:cubicBezTo>
                    <a:pt x="31524" y="27204"/>
                    <a:pt x="31973" y="26789"/>
                    <a:pt x="32388" y="26339"/>
                  </a:cubicBezTo>
                  <a:cubicBezTo>
                    <a:pt x="32526" y="26063"/>
                    <a:pt x="32837" y="25925"/>
                    <a:pt x="33114" y="25752"/>
                  </a:cubicBezTo>
                  <a:cubicBezTo>
                    <a:pt x="33252" y="25475"/>
                    <a:pt x="33528" y="25337"/>
                    <a:pt x="33839" y="25337"/>
                  </a:cubicBezTo>
                  <a:lnTo>
                    <a:pt x="33978" y="25199"/>
                  </a:lnTo>
                  <a:lnTo>
                    <a:pt x="34116" y="25199"/>
                  </a:lnTo>
                  <a:cubicBezTo>
                    <a:pt x="34116" y="25199"/>
                    <a:pt x="34254" y="25061"/>
                    <a:pt x="34392" y="25061"/>
                  </a:cubicBezTo>
                  <a:close/>
                  <a:moveTo>
                    <a:pt x="21016" y="25337"/>
                  </a:moveTo>
                  <a:cubicBezTo>
                    <a:pt x="21154" y="25337"/>
                    <a:pt x="21154" y="25337"/>
                    <a:pt x="21292" y="25475"/>
                  </a:cubicBezTo>
                  <a:cubicBezTo>
                    <a:pt x="22606" y="26201"/>
                    <a:pt x="23885" y="27204"/>
                    <a:pt x="25060" y="28206"/>
                  </a:cubicBezTo>
                  <a:cubicBezTo>
                    <a:pt x="25198" y="28344"/>
                    <a:pt x="25198" y="28517"/>
                    <a:pt x="25198" y="28655"/>
                  </a:cubicBezTo>
                  <a:cubicBezTo>
                    <a:pt x="25198" y="29070"/>
                    <a:pt x="25198" y="29519"/>
                    <a:pt x="25336" y="29934"/>
                  </a:cubicBezTo>
                  <a:cubicBezTo>
                    <a:pt x="25336" y="30072"/>
                    <a:pt x="25336" y="30245"/>
                    <a:pt x="25198" y="30245"/>
                  </a:cubicBezTo>
                  <a:cubicBezTo>
                    <a:pt x="25336" y="30384"/>
                    <a:pt x="25336" y="30522"/>
                    <a:pt x="25198" y="30660"/>
                  </a:cubicBezTo>
                  <a:cubicBezTo>
                    <a:pt x="24749" y="31109"/>
                    <a:pt x="24334" y="31662"/>
                    <a:pt x="23746" y="32112"/>
                  </a:cubicBezTo>
                  <a:cubicBezTo>
                    <a:pt x="23332" y="32665"/>
                    <a:pt x="22882" y="33114"/>
                    <a:pt x="22467" y="33529"/>
                  </a:cubicBezTo>
                  <a:cubicBezTo>
                    <a:pt x="22352" y="33529"/>
                    <a:pt x="22252" y="33606"/>
                    <a:pt x="22199" y="33606"/>
                  </a:cubicBezTo>
                  <a:cubicBezTo>
                    <a:pt x="22172" y="33606"/>
                    <a:pt x="22156" y="33587"/>
                    <a:pt x="22156" y="33529"/>
                  </a:cubicBezTo>
                  <a:cubicBezTo>
                    <a:pt x="22018" y="33529"/>
                    <a:pt x="21880" y="33529"/>
                    <a:pt x="21880" y="33391"/>
                  </a:cubicBezTo>
                  <a:cubicBezTo>
                    <a:pt x="21880" y="33437"/>
                    <a:pt x="21865" y="33452"/>
                    <a:pt x="21839" y="33452"/>
                  </a:cubicBezTo>
                  <a:cubicBezTo>
                    <a:pt x="21788" y="33452"/>
                    <a:pt x="21696" y="33391"/>
                    <a:pt x="21603" y="33391"/>
                  </a:cubicBezTo>
                  <a:cubicBezTo>
                    <a:pt x="20877" y="33114"/>
                    <a:pt x="20152" y="32838"/>
                    <a:pt x="19426" y="32250"/>
                  </a:cubicBezTo>
                  <a:cubicBezTo>
                    <a:pt x="18838" y="31801"/>
                    <a:pt x="18147" y="31386"/>
                    <a:pt x="17559" y="30937"/>
                  </a:cubicBezTo>
                  <a:cubicBezTo>
                    <a:pt x="17421" y="30798"/>
                    <a:pt x="17421" y="30798"/>
                    <a:pt x="17421" y="30660"/>
                  </a:cubicBezTo>
                  <a:cubicBezTo>
                    <a:pt x="17283" y="30522"/>
                    <a:pt x="17283" y="30522"/>
                    <a:pt x="17283" y="30384"/>
                  </a:cubicBezTo>
                  <a:cubicBezTo>
                    <a:pt x="17110" y="29934"/>
                    <a:pt x="17110" y="29381"/>
                    <a:pt x="17110" y="28932"/>
                  </a:cubicBezTo>
                  <a:cubicBezTo>
                    <a:pt x="17110" y="28794"/>
                    <a:pt x="17110" y="28655"/>
                    <a:pt x="17283" y="28655"/>
                  </a:cubicBezTo>
                  <a:cubicBezTo>
                    <a:pt x="17283" y="28344"/>
                    <a:pt x="17283" y="28206"/>
                    <a:pt x="17421" y="28068"/>
                  </a:cubicBezTo>
                  <a:cubicBezTo>
                    <a:pt x="17559" y="28068"/>
                    <a:pt x="17697" y="27929"/>
                    <a:pt x="17697" y="27791"/>
                  </a:cubicBezTo>
                  <a:cubicBezTo>
                    <a:pt x="17836" y="27791"/>
                    <a:pt x="17836" y="27791"/>
                    <a:pt x="17974" y="27653"/>
                  </a:cubicBezTo>
                  <a:cubicBezTo>
                    <a:pt x="17974" y="27653"/>
                    <a:pt x="17974" y="27480"/>
                    <a:pt x="18147" y="27480"/>
                  </a:cubicBezTo>
                  <a:cubicBezTo>
                    <a:pt x="18285" y="27204"/>
                    <a:pt x="18562" y="27065"/>
                    <a:pt x="18838" y="26789"/>
                  </a:cubicBezTo>
                  <a:lnTo>
                    <a:pt x="19011" y="26616"/>
                  </a:lnTo>
                  <a:cubicBezTo>
                    <a:pt x="19287" y="26478"/>
                    <a:pt x="19426" y="26201"/>
                    <a:pt x="19702" y="26063"/>
                  </a:cubicBezTo>
                  <a:cubicBezTo>
                    <a:pt x="20013" y="25925"/>
                    <a:pt x="20290" y="25752"/>
                    <a:pt x="20566" y="25614"/>
                  </a:cubicBezTo>
                  <a:cubicBezTo>
                    <a:pt x="20566" y="25614"/>
                    <a:pt x="20566" y="25475"/>
                    <a:pt x="20739" y="25475"/>
                  </a:cubicBezTo>
                  <a:lnTo>
                    <a:pt x="20739" y="25614"/>
                  </a:lnTo>
                  <a:cubicBezTo>
                    <a:pt x="20739" y="25475"/>
                    <a:pt x="20877" y="25337"/>
                    <a:pt x="21016" y="25337"/>
                  </a:cubicBezTo>
                  <a:close/>
                  <a:moveTo>
                    <a:pt x="41617" y="29658"/>
                  </a:moveTo>
                  <a:cubicBezTo>
                    <a:pt x="43034" y="30384"/>
                    <a:pt x="44347" y="31386"/>
                    <a:pt x="45488" y="32527"/>
                  </a:cubicBezTo>
                  <a:cubicBezTo>
                    <a:pt x="45626" y="32527"/>
                    <a:pt x="45626" y="32665"/>
                    <a:pt x="45626" y="32838"/>
                  </a:cubicBezTo>
                  <a:lnTo>
                    <a:pt x="45626" y="32976"/>
                  </a:lnTo>
                  <a:lnTo>
                    <a:pt x="45626" y="34255"/>
                  </a:lnTo>
                  <a:cubicBezTo>
                    <a:pt x="45799" y="34393"/>
                    <a:pt x="45626" y="34393"/>
                    <a:pt x="45626" y="34566"/>
                  </a:cubicBezTo>
                  <a:cubicBezTo>
                    <a:pt x="45626" y="34704"/>
                    <a:pt x="45626" y="34842"/>
                    <a:pt x="45488" y="34981"/>
                  </a:cubicBezTo>
                  <a:cubicBezTo>
                    <a:pt x="45073" y="35430"/>
                    <a:pt x="44624" y="35845"/>
                    <a:pt x="44209" y="36432"/>
                  </a:cubicBezTo>
                  <a:lnTo>
                    <a:pt x="42895" y="37711"/>
                  </a:lnTo>
                  <a:cubicBezTo>
                    <a:pt x="42757" y="37850"/>
                    <a:pt x="42619" y="37850"/>
                    <a:pt x="42481" y="37850"/>
                  </a:cubicBezTo>
                  <a:lnTo>
                    <a:pt x="42342" y="37711"/>
                  </a:lnTo>
                  <a:lnTo>
                    <a:pt x="42031" y="37711"/>
                  </a:lnTo>
                  <a:cubicBezTo>
                    <a:pt x="41305" y="37435"/>
                    <a:pt x="40614" y="36985"/>
                    <a:pt x="39888" y="36571"/>
                  </a:cubicBezTo>
                  <a:cubicBezTo>
                    <a:pt x="39162" y="36121"/>
                    <a:pt x="38575" y="35707"/>
                    <a:pt x="38022" y="35119"/>
                  </a:cubicBezTo>
                  <a:cubicBezTo>
                    <a:pt x="37849" y="35119"/>
                    <a:pt x="37849" y="34981"/>
                    <a:pt x="37849" y="34981"/>
                  </a:cubicBezTo>
                  <a:cubicBezTo>
                    <a:pt x="37711" y="34842"/>
                    <a:pt x="37711" y="34704"/>
                    <a:pt x="37572" y="34566"/>
                  </a:cubicBezTo>
                  <a:cubicBezTo>
                    <a:pt x="37572" y="34117"/>
                    <a:pt x="37572" y="33702"/>
                    <a:pt x="37434" y="33252"/>
                  </a:cubicBezTo>
                  <a:cubicBezTo>
                    <a:pt x="37434" y="33114"/>
                    <a:pt x="37572" y="32976"/>
                    <a:pt x="37711" y="32838"/>
                  </a:cubicBezTo>
                  <a:cubicBezTo>
                    <a:pt x="37572" y="32665"/>
                    <a:pt x="37711" y="32527"/>
                    <a:pt x="37849" y="32388"/>
                  </a:cubicBezTo>
                  <a:cubicBezTo>
                    <a:pt x="38022" y="32250"/>
                    <a:pt x="38022" y="32250"/>
                    <a:pt x="38160" y="32112"/>
                  </a:cubicBezTo>
                  <a:cubicBezTo>
                    <a:pt x="38575" y="31662"/>
                    <a:pt x="39024" y="31248"/>
                    <a:pt x="39439" y="30937"/>
                  </a:cubicBezTo>
                  <a:cubicBezTo>
                    <a:pt x="39577" y="30660"/>
                    <a:pt x="39888" y="30522"/>
                    <a:pt x="40165" y="30245"/>
                  </a:cubicBezTo>
                  <a:cubicBezTo>
                    <a:pt x="40303" y="30072"/>
                    <a:pt x="40614" y="29934"/>
                    <a:pt x="40891" y="29796"/>
                  </a:cubicBezTo>
                  <a:lnTo>
                    <a:pt x="41167" y="29796"/>
                  </a:lnTo>
                  <a:cubicBezTo>
                    <a:pt x="41167" y="29658"/>
                    <a:pt x="41305" y="29658"/>
                    <a:pt x="41478" y="29658"/>
                  </a:cubicBezTo>
                  <a:close/>
                  <a:moveTo>
                    <a:pt x="27929" y="30072"/>
                  </a:moveTo>
                  <a:cubicBezTo>
                    <a:pt x="29069" y="30798"/>
                    <a:pt x="30245" y="31524"/>
                    <a:pt x="31247" y="32527"/>
                  </a:cubicBezTo>
                  <a:cubicBezTo>
                    <a:pt x="31385" y="32665"/>
                    <a:pt x="31662" y="32838"/>
                    <a:pt x="31800" y="32976"/>
                  </a:cubicBezTo>
                  <a:cubicBezTo>
                    <a:pt x="31973" y="32976"/>
                    <a:pt x="31973" y="33252"/>
                    <a:pt x="31973" y="33391"/>
                  </a:cubicBezTo>
                  <a:cubicBezTo>
                    <a:pt x="31973" y="33529"/>
                    <a:pt x="32111" y="33702"/>
                    <a:pt x="31973" y="33702"/>
                  </a:cubicBezTo>
                  <a:lnTo>
                    <a:pt x="31973" y="33978"/>
                  </a:lnTo>
                  <a:lnTo>
                    <a:pt x="31973" y="34704"/>
                  </a:lnTo>
                  <a:cubicBezTo>
                    <a:pt x="31973" y="34704"/>
                    <a:pt x="31973" y="34842"/>
                    <a:pt x="31800" y="34842"/>
                  </a:cubicBezTo>
                  <a:cubicBezTo>
                    <a:pt x="31973" y="34981"/>
                    <a:pt x="31973" y="35257"/>
                    <a:pt x="31800" y="35257"/>
                  </a:cubicBezTo>
                  <a:cubicBezTo>
                    <a:pt x="31385" y="35845"/>
                    <a:pt x="30936" y="36294"/>
                    <a:pt x="30521" y="36847"/>
                  </a:cubicBezTo>
                  <a:cubicBezTo>
                    <a:pt x="30072" y="37297"/>
                    <a:pt x="29519" y="37711"/>
                    <a:pt x="29069" y="38161"/>
                  </a:cubicBezTo>
                  <a:cubicBezTo>
                    <a:pt x="29069" y="38299"/>
                    <a:pt x="28793" y="38299"/>
                    <a:pt x="28793" y="38299"/>
                  </a:cubicBezTo>
                  <a:cubicBezTo>
                    <a:pt x="28655" y="38299"/>
                    <a:pt x="28655" y="38161"/>
                    <a:pt x="28516" y="38161"/>
                  </a:cubicBezTo>
                  <a:lnTo>
                    <a:pt x="28344" y="38161"/>
                  </a:lnTo>
                  <a:cubicBezTo>
                    <a:pt x="27479" y="37850"/>
                    <a:pt x="26788" y="37435"/>
                    <a:pt x="26062" y="36985"/>
                  </a:cubicBezTo>
                  <a:cubicBezTo>
                    <a:pt x="25475" y="36571"/>
                    <a:pt x="24749" y="35983"/>
                    <a:pt x="24196" y="35568"/>
                  </a:cubicBezTo>
                  <a:cubicBezTo>
                    <a:pt x="24196" y="35568"/>
                    <a:pt x="24023" y="35430"/>
                    <a:pt x="24023" y="35257"/>
                  </a:cubicBezTo>
                  <a:cubicBezTo>
                    <a:pt x="23885" y="35257"/>
                    <a:pt x="23885" y="35119"/>
                    <a:pt x="23885" y="34981"/>
                  </a:cubicBezTo>
                  <a:cubicBezTo>
                    <a:pt x="23746" y="34566"/>
                    <a:pt x="23746" y="34117"/>
                    <a:pt x="23746" y="33529"/>
                  </a:cubicBezTo>
                  <a:cubicBezTo>
                    <a:pt x="23746" y="33391"/>
                    <a:pt x="23746" y="33252"/>
                    <a:pt x="23885" y="33252"/>
                  </a:cubicBezTo>
                  <a:cubicBezTo>
                    <a:pt x="23885" y="33114"/>
                    <a:pt x="23885" y="32976"/>
                    <a:pt x="24023" y="32838"/>
                  </a:cubicBezTo>
                  <a:cubicBezTo>
                    <a:pt x="24196" y="32665"/>
                    <a:pt x="24334" y="32527"/>
                    <a:pt x="24472" y="32527"/>
                  </a:cubicBezTo>
                  <a:cubicBezTo>
                    <a:pt x="24887" y="32112"/>
                    <a:pt x="25198" y="31662"/>
                    <a:pt x="25613" y="31248"/>
                  </a:cubicBezTo>
                  <a:cubicBezTo>
                    <a:pt x="25924" y="31109"/>
                    <a:pt x="26062" y="30798"/>
                    <a:pt x="26339" y="30660"/>
                  </a:cubicBezTo>
                  <a:cubicBezTo>
                    <a:pt x="26615" y="30522"/>
                    <a:pt x="26926" y="30384"/>
                    <a:pt x="27203" y="30245"/>
                  </a:cubicBezTo>
                  <a:lnTo>
                    <a:pt x="27341" y="30245"/>
                  </a:lnTo>
                  <a:cubicBezTo>
                    <a:pt x="27479" y="30072"/>
                    <a:pt x="27479" y="30072"/>
                    <a:pt x="27652" y="30072"/>
                  </a:cubicBezTo>
                  <a:close/>
                  <a:moveTo>
                    <a:pt x="34704" y="34566"/>
                  </a:moveTo>
                  <a:cubicBezTo>
                    <a:pt x="34842" y="34566"/>
                    <a:pt x="34842" y="34566"/>
                    <a:pt x="34980" y="34704"/>
                  </a:cubicBezTo>
                  <a:cubicBezTo>
                    <a:pt x="36294" y="35430"/>
                    <a:pt x="37572" y="36432"/>
                    <a:pt x="38713" y="37435"/>
                  </a:cubicBezTo>
                  <a:cubicBezTo>
                    <a:pt x="38886" y="37573"/>
                    <a:pt x="38886" y="37711"/>
                    <a:pt x="38886" y="37850"/>
                  </a:cubicBezTo>
                  <a:cubicBezTo>
                    <a:pt x="38886" y="38299"/>
                    <a:pt x="39024" y="38714"/>
                    <a:pt x="39024" y="39163"/>
                  </a:cubicBezTo>
                  <a:cubicBezTo>
                    <a:pt x="39024" y="39301"/>
                    <a:pt x="39024" y="39440"/>
                    <a:pt x="38886" y="39440"/>
                  </a:cubicBezTo>
                  <a:cubicBezTo>
                    <a:pt x="39024" y="39578"/>
                    <a:pt x="39024" y="39751"/>
                    <a:pt x="38886" y="39889"/>
                  </a:cubicBezTo>
                  <a:cubicBezTo>
                    <a:pt x="38437" y="40304"/>
                    <a:pt x="38022" y="40891"/>
                    <a:pt x="37572" y="41306"/>
                  </a:cubicBezTo>
                  <a:cubicBezTo>
                    <a:pt x="37158" y="41894"/>
                    <a:pt x="36570" y="42343"/>
                    <a:pt x="36121" y="42758"/>
                  </a:cubicBezTo>
                  <a:lnTo>
                    <a:pt x="35844" y="42758"/>
                  </a:lnTo>
                  <a:cubicBezTo>
                    <a:pt x="35706" y="42758"/>
                    <a:pt x="35706" y="42758"/>
                    <a:pt x="35568" y="42620"/>
                  </a:cubicBezTo>
                  <a:lnTo>
                    <a:pt x="35429" y="42620"/>
                  </a:lnTo>
                  <a:cubicBezTo>
                    <a:pt x="34565" y="42343"/>
                    <a:pt x="33839" y="41894"/>
                    <a:pt x="33114" y="41479"/>
                  </a:cubicBezTo>
                  <a:cubicBezTo>
                    <a:pt x="32526" y="41030"/>
                    <a:pt x="31800" y="40615"/>
                    <a:pt x="31247" y="40165"/>
                  </a:cubicBezTo>
                  <a:cubicBezTo>
                    <a:pt x="31247" y="40027"/>
                    <a:pt x="31109" y="40027"/>
                    <a:pt x="31109" y="39889"/>
                  </a:cubicBezTo>
                  <a:cubicBezTo>
                    <a:pt x="30936" y="39751"/>
                    <a:pt x="30936" y="39751"/>
                    <a:pt x="30936" y="39578"/>
                  </a:cubicBezTo>
                  <a:cubicBezTo>
                    <a:pt x="30798" y="39163"/>
                    <a:pt x="30798" y="38575"/>
                    <a:pt x="30798" y="38161"/>
                  </a:cubicBezTo>
                  <a:cubicBezTo>
                    <a:pt x="30798" y="38022"/>
                    <a:pt x="30798" y="37850"/>
                    <a:pt x="30936" y="37850"/>
                  </a:cubicBezTo>
                  <a:cubicBezTo>
                    <a:pt x="30936" y="37573"/>
                    <a:pt x="30936" y="37435"/>
                    <a:pt x="31109" y="37297"/>
                  </a:cubicBezTo>
                  <a:cubicBezTo>
                    <a:pt x="31247" y="37297"/>
                    <a:pt x="31385" y="37158"/>
                    <a:pt x="31524" y="36985"/>
                  </a:cubicBezTo>
                  <a:cubicBezTo>
                    <a:pt x="31973" y="36709"/>
                    <a:pt x="32249" y="36294"/>
                    <a:pt x="32664" y="35845"/>
                  </a:cubicBezTo>
                  <a:cubicBezTo>
                    <a:pt x="32975" y="35707"/>
                    <a:pt x="33114" y="35430"/>
                    <a:pt x="33390" y="35257"/>
                  </a:cubicBezTo>
                  <a:cubicBezTo>
                    <a:pt x="33701" y="35119"/>
                    <a:pt x="33978" y="34981"/>
                    <a:pt x="34254" y="34842"/>
                  </a:cubicBezTo>
                  <a:cubicBezTo>
                    <a:pt x="34254" y="34842"/>
                    <a:pt x="34254" y="34704"/>
                    <a:pt x="34392" y="34704"/>
                  </a:cubicBezTo>
                  <a:cubicBezTo>
                    <a:pt x="34565" y="34704"/>
                    <a:pt x="34704" y="34566"/>
                    <a:pt x="34704" y="34566"/>
                  </a:cubicBezTo>
                  <a:close/>
                  <a:moveTo>
                    <a:pt x="29795" y="1"/>
                  </a:moveTo>
                  <a:cubicBezTo>
                    <a:pt x="29795" y="139"/>
                    <a:pt x="29795" y="139"/>
                    <a:pt x="29657" y="277"/>
                  </a:cubicBezTo>
                  <a:cubicBezTo>
                    <a:pt x="29657" y="416"/>
                    <a:pt x="29519" y="416"/>
                    <a:pt x="29519" y="554"/>
                  </a:cubicBezTo>
                  <a:cubicBezTo>
                    <a:pt x="29380" y="554"/>
                    <a:pt x="29380" y="692"/>
                    <a:pt x="29208" y="865"/>
                  </a:cubicBezTo>
                  <a:cubicBezTo>
                    <a:pt x="29208" y="1003"/>
                    <a:pt x="29069" y="1003"/>
                    <a:pt x="28931" y="1003"/>
                  </a:cubicBezTo>
                  <a:cubicBezTo>
                    <a:pt x="27341" y="2282"/>
                    <a:pt x="25751" y="3457"/>
                    <a:pt x="24196" y="4598"/>
                  </a:cubicBezTo>
                  <a:cubicBezTo>
                    <a:pt x="23159" y="5186"/>
                    <a:pt x="22295" y="5877"/>
                    <a:pt x="21292" y="6465"/>
                  </a:cubicBezTo>
                  <a:cubicBezTo>
                    <a:pt x="20877" y="6741"/>
                    <a:pt x="20290" y="7190"/>
                    <a:pt x="19875" y="7467"/>
                  </a:cubicBezTo>
                  <a:cubicBezTo>
                    <a:pt x="19426" y="7778"/>
                    <a:pt x="19011" y="8193"/>
                    <a:pt x="18562" y="8469"/>
                  </a:cubicBezTo>
                  <a:cubicBezTo>
                    <a:pt x="16972" y="9645"/>
                    <a:pt x="15382" y="10647"/>
                    <a:pt x="13826" y="11649"/>
                  </a:cubicBezTo>
                  <a:cubicBezTo>
                    <a:pt x="12236" y="12790"/>
                    <a:pt x="10646" y="13827"/>
                    <a:pt x="9056" y="14829"/>
                  </a:cubicBezTo>
                  <a:cubicBezTo>
                    <a:pt x="6049" y="16972"/>
                    <a:pt x="3146" y="19288"/>
                    <a:pt x="0" y="21293"/>
                  </a:cubicBezTo>
                  <a:cubicBezTo>
                    <a:pt x="864" y="21881"/>
                    <a:pt x="1728" y="22295"/>
                    <a:pt x="2731" y="22883"/>
                  </a:cubicBezTo>
                  <a:cubicBezTo>
                    <a:pt x="6740" y="25199"/>
                    <a:pt x="10784" y="27929"/>
                    <a:pt x="14517" y="30522"/>
                  </a:cubicBezTo>
                  <a:cubicBezTo>
                    <a:pt x="15831" y="31386"/>
                    <a:pt x="17283" y="32250"/>
                    <a:pt x="18700" y="33114"/>
                  </a:cubicBezTo>
                  <a:cubicBezTo>
                    <a:pt x="20290" y="34117"/>
                    <a:pt x="21880" y="34981"/>
                    <a:pt x="23470" y="35983"/>
                  </a:cubicBezTo>
                  <a:cubicBezTo>
                    <a:pt x="25060" y="36985"/>
                    <a:pt x="26615" y="38022"/>
                    <a:pt x="28067" y="39025"/>
                  </a:cubicBezTo>
                  <a:cubicBezTo>
                    <a:pt x="31247" y="41168"/>
                    <a:pt x="34392" y="43207"/>
                    <a:pt x="37572" y="45074"/>
                  </a:cubicBezTo>
                  <a:cubicBezTo>
                    <a:pt x="37711" y="45074"/>
                    <a:pt x="37849" y="44935"/>
                    <a:pt x="38022" y="44935"/>
                  </a:cubicBezTo>
                  <a:cubicBezTo>
                    <a:pt x="38298" y="44624"/>
                    <a:pt x="38575" y="44486"/>
                    <a:pt x="38886" y="44210"/>
                  </a:cubicBezTo>
                  <a:cubicBezTo>
                    <a:pt x="39162" y="43898"/>
                    <a:pt x="39439" y="43622"/>
                    <a:pt x="39750" y="43484"/>
                  </a:cubicBezTo>
                  <a:cubicBezTo>
                    <a:pt x="40303" y="42896"/>
                    <a:pt x="41029" y="42343"/>
                    <a:pt x="41755" y="41894"/>
                  </a:cubicBezTo>
                  <a:cubicBezTo>
                    <a:pt x="43034" y="40891"/>
                    <a:pt x="44347" y="39889"/>
                    <a:pt x="45626" y="38714"/>
                  </a:cubicBezTo>
                  <a:cubicBezTo>
                    <a:pt x="47078" y="37711"/>
                    <a:pt x="48668" y="36571"/>
                    <a:pt x="49947" y="35257"/>
                  </a:cubicBezTo>
                  <a:cubicBezTo>
                    <a:pt x="51398" y="34117"/>
                    <a:pt x="52850" y="32838"/>
                    <a:pt x="54267" y="31662"/>
                  </a:cubicBezTo>
                  <a:cubicBezTo>
                    <a:pt x="57171" y="29070"/>
                    <a:pt x="60040" y="26616"/>
                    <a:pt x="62909" y="24335"/>
                  </a:cubicBezTo>
                  <a:cubicBezTo>
                    <a:pt x="62909" y="24196"/>
                    <a:pt x="63082" y="24196"/>
                    <a:pt x="63082" y="24196"/>
                  </a:cubicBezTo>
                  <a:lnTo>
                    <a:pt x="62217" y="23332"/>
                  </a:lnTo>
                  <a:lnTo>
                    <a:pt x="61042" y="22157"/>
                  </a:lnTo>
                  <a:cubicBezTo>
                    <a:pt x="57033" y="18562"/>
                    <a:pt x="52263" y="15970"/>
                    <a:pt x="47665" y="13101"/>
                  </a:cubicBezTo>
                  <a:cubicBezTo>
                    <a:pt x="46214" y="12099"/>
                    <a:pt x="44762" y="11062"/>
                    <a:pt x="43345" y="10059"/>
                  </a:cubicBezTo>
                  <a:cubicBezTo>
                    <a:pt x="41893" y="9057"/>
                    <a:pt x="40303" y="7916"/>
                    <a:pt x="38713" y="6741"/>
                  </a:cubicBezTo>
                  <a:cubicBezTo>
                    <a:pt x="35706" y="4598"/>
                    <a:pt x="32837" y="2282"/>
                    <a:pt x="29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8"/>
            <p:cNvSpPr/>
            <p:nvPr/>
          </p:nvSpPr>
          <p:spPr>
            <a:xfrm>
              <a:off x="2449761" y="3801964"/>
              <a:ext cx="2990" cy="2990"/>
            </a:xfrm>
            <a:custGeom>
              <a:avLst/>
              <a:gdLst/>
              <a:ahLst/>
              <a:cxnLst/>
              <a:rect l="l" t="t" r="r" b="b"/>
              <a:pathLst>
                <a:path w="139" h="139" extrusionOk="0">
                  <a:moveTo>
                    <a:pt x="138" y="1"/>
                  </a:moveTo>
                  <a:lnTo>
                    <a:pt x="0" y="139"/>
                  </a:lnTo>
                  <a:cubicBezTo>
                    <a:pt x="138" y="139"/>
                    <a:pt x="138" y="139"/>
                    <a:pt x="138" y="1"/>
                  </a:cubicBez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8"/>
            <p:cNvSpPr/>
            <p:nvPr/>
          </p:nvSpPr>
          <p:spPr>
            <a:xfrm>
              <a:off x="2449761" y="3712013"/>
              <a:ext cx="22" cy="22"/>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8"/>
            <p:cNvSpPr/>
            <p:nvPr/>
          </p:nvSpPr>
          <p:spPr>
            <a:xfrm>
              <a:off x="1793178" y="4071105"/>
              <a:ext cx="27536" cy="52804"/>
            </a:xfrm>
            <a:custGeom>
              <a:avLst/>
              <a:gdLst/>
              <a:ahLst/>
              <a:cxnLst/>
              <a:rect l="l" t="t" r="r" b="b"/>
              <a:pathLst>
                <a:path w="1280" h="2455" extrusionOk="0">
                  <a:moveTo>
                    <a:pt x="138" y="0"/>
                  </a:moveTo>
                  <a:lnTo>
                    <a:pt x="138" y="311"/>
                  </a:lnTo>
                  <a:cubicBezTo>
                    <a:pt x="138" y="726"/>
                    <a:pt x="0" y="1314"/>
                    <a:pt x="0" y="1728"/>
                  </a:cubicBezTo>
                  <a:cubicBezTo>
                    <a:pt x="277" y="2039"/>
                    <a:pt x="726" y="2178"/>
                    <a:pt x="1003" y="2454"/>
                  </a:cubicBezTo>
                  <a:cubicBezTo>
                    <a:pt x="1141" y="1901"/>
                    <a:pt x="1141" y="1314"/>
                    <a:pt x="1279" y="726"/>
                  </a:cubicBezTo>
                  <a:cubicBezTo>
                    <a:pt x="864" y="588"/>
                    <a:pt x="553" y="311"/>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8"/>
            <p:cNvSpPr/>
            <p:nvPr/>
          </p:nvSpPr>
          <p:spPr>
            <a:xfrm>
              <a:off x="2121093" y="4285204"/>
              <a:ext cx="28267" cy="58762"/>
            </a:xfrm>
            <a:custGeom>
              <a:avLst/>
              <a:gdLst/>
              <a:ahLst/>
              <a:cxnLst/>
              <a:rect l="l" t="t" r="r" b="b"/>
              <a:pathLst>
                <a:path w="1314" h="2732" extrusionOk="0">
                  <a:moveTo>
                    <a:pt x="312" y="1"/>
                  </a:moveTo>
                  <a:cubicBezTo>
                    <a:pt x="173" y="416"/>
                    <a:pt x="173" y="727"/>
                    <a:pt x="0" y="1003"/>
                  </a:cubicBezTo>
                  <a:lnTo>
                    <a:pt x="0" y="2006"/>
                  </a:lnTo>
                  <a:cubicBezTo>
                    <a:pt x="312" y="2317"/>
                    <a:pt x="726" y="2455"/>
                    <a:pt x="1037" y="2731"/>
                  </a:cubicBezTo>
                  <a:cubicBezTo>
                    <a:pt x="1037" y="2006"/>
                    <a:pt x="1176" y="1280"/>
                    <a:pt x="1314" y="727"/>
                  </a:cubicBezTo>
                  <a:cubicBezTo>
                    <a:pt x="1176" y="588"/>
                    <a:pt x="1037" y="588"/>
                    <a:pt x="865" y="416"/>
                  </a:cubicBezTo>
                  <a:lnTo>
                    <a:pt x="726" y="416"/>
                  </a:lnTo>
                  <a:lnTo>
                    <a:pt x="726" y="277"/>
                  </a:lnTo>
                  <a:cubicBezTo>
                    <a:pt x="588" y="277"/>
                    <a:pt x="450" y="139"/>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8"/>
            <p:cNvSpPr/>
            <p:nvPr/>
          </p:nvSpPr>
          <p:spPr>
            <a:xfrm>
              <a:off x="1827383" y="4093409"/>
              <a:ext cx="24546" cy="52052"/>
            </a:xfrm>
            <a:custGeom>
              <a:avLst/>
              <a:gdLst/>
              <a:ahLst/>
              <a:cxnLst/>
              <a:rect l="l" t="t" r="r" b="b"/>
              <a:pathLst>
                <a:path w="1141" h="2420" extrusionOk="0">
                  <a:moveTo>
                    <a:pt x="277" y="0"/>
                  </a:moveTo>
                  <a:cubicBezTo>
                    <a:pt x="138" y="277"/>
                    <a:pt x="138" y="415"/>
                    <a:pt x="138" y="691"/>
                  </a:cubicBezTo>
                  <a:cubicBezTo>
                    <a:pt x="138" y="1002"/>
                    <a:pt x="0" y="1279"/>
                    <a:pt x="0" y="1555"/>
                  </a:cubicBezTo>
                  <a:lnTo>
                    <a:pt x="0" y="1728"/>
                  </a:lnTo>
                  <a:cubicBezTo>
                    <a:pt x="138" y="1867"/>
                    <a:pt x="277" y="2005"/>
                    <a:pt x="415" y="2005"/>
                  </a:cubicBezTo>
                  <a:cubicBezTo>
                    <a:pt x="649" y="2122"/>
                    <a:pt x="809" y="2239"/>
                    <a:pt x="1021" y="2357"/>
                  </a:cubicBezTo>
                  <a:lnTo>
                    <a:pt x="1021" y="2357"/>
                  </a:lnTo>
                  <a:cubicBezTo>
                    <a:pt x="1010" y="2338"/>
                    <a:pt x="1003" y="2313"/>
                    <a:pt x="1003" y="2281"/>
                  </a:cubicBezTo>
                  <a:cubicBezTo>
                    <a:pt x="1141" y="1867"/>
                    <a:pt x="1141" y="1279"/>
                    <a:pt x="1141" y="691"/>
                  </a:cubicBezTo>
                  <a:cubicBezTo>
                    <a:pt x="1003" y="415"/>
                    <a:pt x="692" y="277"/>
                    <a:pt x="415" y="138"/>
                  </a:cubicBezTo>
                  <a:cubicBezTo>
                    <a:pt x="415" y="138"/>
                    <a:pt x="277" y="138"/>
                    <a:pt x="277" y="0"/>
                  </a:cubicBezTo>
                  <a:close/>
                  <a:moveTo>
                    <a:pt x="1021" y="2357"/>
                  </a:moveTo>
                  <a:cubicBezTo>
                    <a:pt x="1059" y="2420"/>
                    <a:pt x="1141" y="2420"/>
                    <a:pt x="1141" y="2420"/>
                  </a:cubicBezTo>
                  <a:cubicBezTo>
                    <a:pt x="1099" y="2399"/>
                    <a:pt x="1059" y="2378"/>
                    <a:pt x="1021" y="235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8"/>
            <p:cNvSpPr/>
            <p:nvPr/>
          </p:nvSpPr>
          <p:spPr>
            <a:xfrm>
              <a:off x="2155298" y="4306777"/>
              <a:ext cx="25299" cy="58741"/>
            </a:xfrm>
            <a:custGeom>
              <a:avLst/>
              <a:gdLst/>
              <a:ahLst/>
              <a:cxnLst/>
              <a:rect l="l" t="t" r="r" b="b"/>
              <a:pathLst>
                <a:path w="1176" h="2731" extrusionOk="0">
                  <a:moveTo>
                    <a:pt x="312" y="0"/>
                  </a:moveTo>
                  <a:cubicBezTo>
                    <a:pt x="139" y="138"/>
                    <a:pt x="139" y="450"/>
                    <a:pt x="139" y="726"/>
                  </a:cubicBezTo>
                  <a:cubicBezTo>
                    <a:pt x="0" y="1141"/>
                    <a:pt x="0" y="1590"/>
                    <a:pt x="0" y="2178"/>
                  </a:cubicBezTo>
                  <a:cubicBezTo>
                    <a:pt x="450" y="2316"/>
                    <a:pt x="726" y="2593"/>
                    <a:pt x="1176" y="2731"/>
                  </a:cubicBezTo>
                  <a:cubicBezTo>
                    <a:pt x="1176" y="2005"/>
                    <a:pt x="1003" y="1141"/>
                    <a:pt x="1003" y="450"/>
                  </a:cubicBezTo>
                  <a:cubicBezTo>
                    <a:pt x="1003" y="450"/>
                    <a:pt x="865" y="277"/>
                    <a:pt x="726" y="277"/>
                  </a:cubicBezTo>
                  <a:cubicBezTo>
                    <a:pt x="588" y="138"/>
                    <a:pt x="450" y="138"/>
                    <a:pt x="3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8"/>
            <p:cNvSpPr/>
            <p:nvPr/>
          </p:nvSpPr>
          <p:spPr>
            <a:xfrm>
              <a:off x="1950822" y="4176670"/>
              <a:ext cx="28267" cy="52804"/>
            </a:xfrm>
            <a:custGeom>
              <a:avLst/>
              <a:gdLst/>
              <a:ahLst/>
              <a:cxnLst/>
              <a:rect l="l" t="t" r="r" b="b"/>
              <a:pathLst>
                <a:path w="1314" h="2455" extrusionOk="0">
                  <a:moveTo>
                    <a:pt x="449" y="0"/>
                  </a:moveTo>
                  <a:cubicBezTo>
                    <a:pt x="449" y="277"/>
                    <a:pt x="449" y="588"/>
                    <a:pt x="311" y="864"/>
                  </a:cubicBezTo>
                  <a:lnTo>
                    <a:pt x="311" y="1452"/>
                  </a:lnTo>
                  <a:cubicBezTo>
                    <a:pt x="311" y="1590"/>
                    <a:pt x="138" y="1729"/>
                    <a:pt x="0" y="1729"/>
                  </a:cubicBezTo>
                  <a:cubicBezTo>
                    <a:pt x="449" y="2005"/>
                    <a:pt x="726" y="2178"/>
                    <a:pt x="1002" y="2454"/>
                  </a:cubicBezTo>
                  <a:cubicBezTo>
                    <a:pt x="1002" y="1867"/>
                    <a:pt x="1175" y="1141"/>
                    <a:pt x="1314" y="588"/>
                  </a:cubicBezTo>
                  <a:cubicBezTo>
                    <a:pt x="1002" y="450"/>
                    <a:pt x="726" y="277"/>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8"/>
            <p:cNvSpPr/>
            <p:nvPr/>
          </p:nvSpPr>
          <p:spPr>
            <a:xfrm>
              <a:off x="1464511" y="3866641"/>
              <a:ext cx="28267" cy="55794"/>
            </a:xfrm>
            <a:custGeom>
              <a:avLst/>
              <a:gdLst/>
              <a:ahLst/>
              <a:cxnLst/>
              <a:rect l="l" t="t" r="r" b="b"/>
              <a:pathLst>
                <a:path w="1314" h="2594" extrusionOk="0">
                  <a:moveTo>
                    <a:pt x="277" y="1"/>
                  </a:moveTo>
                  <a:cubicBezTo>
                    <a:pt x="277" y="588"/>
                    <a:pt x="139" y="1314"/>
                    <a:pt x="0" y="1902"/>
                  </a:cubicBezTo>
                  <a:lnTo>
                    <a:pt x="0" y="2040"/>
                  </a:lnTo>
                  <a:cubicBezTo>
                    <a:pt x="277" y="2178"/>
                    <a:pt x="588" y="2455"/>
                    <a:pt x="865" y="2593"/>
                  </a:cubicBezTo>
                  <a:cubicBezTo>
                    <a:pt x="1003" y="1902"/>
                    <a:pt x="1141" y="1314"/>
                    <a:pt x="1314" y="588"/>
                  </a:cubicBezTo>
                  <a:cubicBezTo>
                    <a:pt x="1003" y="450"/>
                    <a:pt x="588" y="174"/>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8"/>
            <p:cNvSpPr/>
            <p:nvPr/>
          </p:nvSpPr>
          <p:spPr>
            <a:xfrm>
              <a:off x="1439965" y="3851778"/>
              <a:ext cx="18608" cy="52052"/>
            </a:xfrm>
            <a:custGeom>
              <a:avLst/>
              <a:gdLst/>
              <a:ahLst/>
              <a:cxnLst/>
              <a:rect l="l" t="t" r="r" b="b"/>
              <a:pathLst>
                <a:path w="865" h="2420" extrusionOk="0">
                  <a:moveTo>
                    <a:pt x="277" y="0"/>
                  </a:moveTo>
                  <a:lnTo>
                    <a:pt x="277" y="692"/>
                  </a:lnTo>
                  <a:cubicBezTo>
                    <a:pt x="139" y="1141"/>
                    <a:pt x="139" y="1418"/>
                    <a:pt x="139" y="1867"/>
                  </a:cubicBezTo>
                  <a:lnTo>
                    <a:pt x="1" y="2005"/>
                  </a:lnTo>
                  <a:cubicBezTo>
                    <a:pt x="139" y="2005"/>
                    <a:pt x="139" y="2143"/>
                    <a:pt x="139" y="2143"/>
                  </a:cubicBezTo>
                  <a:cubicBezTo>
                    <a:pt x="277" y="2143"/>
                    <a:pt x="416" y="2282"/>
                    <a:pt x="554" y="2420"/>
                  </a:cubicBezTo>
                  <a:cubicBezTo>
                    <a:pt x="727" y="2005"/>
                    <a:pt x="727" y="1556"/>
                    <a:pt x="865" y="1003"/>
                  </a:cubicBezTo>
                  <a:lnTo>
                    <a:pt x="865" y="277"/>
                  </a:lnTo>
                  <a:cubicBezTo>
                    <a:pt x="727" y="277"/>
                    <a:pt x="554" y="139"/>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8"/>
            <p:cNvSpPr/>
            <p:nvPr/>
          </p:nvSpPr>
          <p:spPr>
            <a:xfrm>
              <a:off x="1284559" y="3749181"/>
              <a:ext cx="37195" cy="21573"/>
            </a:xfrm>
            <a:custGeom>
              <a:avLst/>
              <a:gdLst/>
              <a:ahLst/>
              <a:cxnLst/>
              <a:rect l="l" t="t" r="r" b="b"/>
              <a:pathLst>
                <a:path w="1729" h="1003" extrusionOk="0">
                  <a:moveTo>
                    <a:pt x="1452" y="0"/>
                  </a:moveTo>
                  <a:cubicBezTo>
                    <a:pt x="1176" y="139"/>
                    <a:pt x="1038" y="139"/>
                    <a:pt x="865" y="139"/>
                  </a:cubicBezTo>
                  <a:lnTo>
                    <a:pt x="312" y="139"/>
                  </a:lnTo>
                  <a:cubicBezTo>
                    <a:pt x="312" y="277"/>
                    <a:pt x="312" y="277"/>
                    <a:pt x="173" y="277"/>
                  </a:cubicBezTo>
                  <a:cubicBezTo>
                    <a:pt x="173" y="450"/>
                    <a:pt x="173" y="450"/>
                    <a:pt x="1" y="450"/>
                  </a:cubicBezTo>
                  <a:cubicBezTo>
                    <a:pt x="173" y="588"/>
                    <a:pt x="173" y="726"/>
                    <a:pt x="173" y="865"/>
                  </a:cubicBezTo>
                  <a:lnTo>
                    <a:pt x="173" y="1003"/>
                  </a:lnTo>
                  <a:cubicBezTo>
                    <a:pt x="588" y="726"/>
                    <a:pt x="1176" y="588"/>
                    <a:pt x="1729" y="588"/>
                  </a:cubicBezTo>
                  <a:cubicBezTo>
                    <a:pt x="1591" y="277"/>
                    <a:pt x="1591" y="139"/>
                    <a:pt x="15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8"/>
            <p:cNvSpPr/>
            <p:nvPr/>
          </p:nvSpPr>
          <p:spPr>
            <a:xfrm>
              <a:off x="1554476" y="3922414"/>
              <a:ext cx="27536" cy="49815"/>
            </a:xfrm>
            <a:custGeom>
              <a:avLst/>
              <a:gdLst/>
              <a:ahLst/>
              <a:cxnLst/>
              <a:rect l="l" t="t" r="r" b="b"/>
              <a:pathLst>
                <a:path w="1280" h="2316" extrusionOk="0">
                  <a:moveTo>
                    <a:pt x="277" y="0"/>
                  </a:moveTo>
                  <a:cubicBezTo>
                    <a:pt x="277" y="726"/>
                    <a:pt x="139" y="1314"/>
                    <a:pt x="1" y="1901"/>
                  </a:cubicBezTo>
                  <a:cubicBezTo>
                    <a:pt x="277" y="2039"/>
                    <a:pt x="588" y="2178"/>
                    <a:pt x="865" y="2316"/>
                  </a:cubicBezTo>
                  <a:cubicBezTo>
                    <a:pt x="1003" y="1728"/>
                    <a:pt x="1141" y="1314"/>
                    <a:pt x="1280" y="726"/>
                  </a:cubicBezTo>
                  <a:cubicBezTo>
                    <a:pt x="865" y="449"/>
                    <a:pt x="588" y="311"/>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8"/>
            <p:cNvSpPr/>
            <p:nvPr/>
          </p:nvSpPr>
          <p:spPr>
            <a:xfrm>
              <a:off x="1526230" y="3903808"/>
              <a:ext cx="22330" cy="52826"/>
            </a:xfrm>
            <a:custGeom>
              <a:avLst/>
              <a:gdLst/>
              <a:ahLst/>
              <a:cxnLst/>
              <a:rect l="l" t="t" r="r" b="b"/>
              <a:pathLst>
                <a:path w="1038" h="2456" extrusionOk="0">
                  <a:moveTo>
                    <a:pt x="311" y="1"/>
                  </a:moveTo>
                  <a:cubicBezTo>
                    <a:pt x="173" y="589"/>
                    <a:pt x="173" y="1176"/>
                    <a:pt x="0" y="1902"/>
                  </a:cubicBezTo>
                  <a:lnTo>
                    <a:pt x="0" y="2040"/>
                  </a:lnTo>
                  <a:cubicBezTo>
                    <a:pt x="311" y="2179"/>
                    <a:pt x="588" y="2317"/>
                    <a:pt x="864" y="2455"/>
                  </a:cubicBezTo>
                  <a:cubicBezTo>
                    <a:pt x="864" y="2040"/>
                    <a:pt x="864" y="1591"/>
                    <a:pt x="1037" y="1176"/>
                  </a:cubicBezTo>
                  <a:lnTo>
                    <a:pt x="1037" y="589"/>
                  </a:lnTo>
                  <a:cubicBezTo>
                    <a:pt x="864" y="450"/>
                    <a:pt x="588" y="312"/>
                    <a:pt x="311" y="174"/>
                  </a:cubicBezTo>
                  <a:lnTo>
                    <a:pt x="3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8"/>
            <p:cNvSpPr/>
            <p:nvPr/>
          </p:nvSpPr>
          <p:spPr>
            <a:xfrm>
              <a:off x="1495747" y="3885225"/>
              <a:ext cx="24546" cy="52804"/>
            </a:xfrm>
            <a:custGeom>
              <a:avLst/>
              <a:gdLst/>
              <a:ahLst/>
              <a:cxnLst/>
              <a:rect l="l" t="t" r="r" b="b"/>
              <a:pathLst>
                <a:path w="1141" h="2455" extrusionOk="0">
                  <a:moveTo>
                    <a:pt x="277" y="1"/>
                  </a:moveTo>
                  <a:cubicBezTo>
                    <a:pt x="277" y="450"/>
                    <a:pt x="138" y="727"/>
                    <a:pt x="138" y="1176"/>
                  </a:cubicBezTo>
                  <a:cubicBezTo>
                    <a:pt x="138" y="1453"/>
                    <a:pt x="138" y="1729"/>
                    <a:pt x="0" y="2040"/>
                  </a:cubicBezTo>
                  <a:cubicBezTo>
                    <a:pt x="277" y="2178"/>
                    <a:pt x="553" y="2317"/>
                    <a:pt x="864" y="2455"/>
                  </a:cubicBezTo>
                  <a:cubicBezTo>
                    <a:pt x="864" y="2178"/>
                    <a:pt x="1003" y="1729"/>
                    <a:pt x="1003" y="1314"/>
                  </a:cubicBezTo>
                  <a:cubicBezTo>
                    <a:pt x="1003" y="1176"/>
                    <a:pt x="1141" y="865"/>
                    <a:pt x="1141" y="588"/>
                  </a:cubicBezTo>
                  <a:cubicBezTo>
                    <a:pt x="864" y="450"/>
                    <a:pt x="553" y="174"/>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8"/>
            <p:cNvSpPr/>
            <p:nvPr/>
          </p:nvSpPr>
          <p:spPr>
            <a:xfrm>
              <a:off x="1411719" y="3833195"/>
              <a:ext cx="25299" cy="55773"/>
            </a:xfrm>
            <a:custGeom>
              <a:avLst/>
              <a:gdLst/>
              <a:ahLst/>
              <a:cxnLst/>
              <a:rect l="l" t="t" r="r" b="b"/>
              <a:pathLst>
                <a:path w="1176" h="2593" extrusionOk="0">
                  <a:moveTo>
                    <a:pt x="311" y="0"/>
                  </a:moveTo>
                  <a:cubicBezTo>
                    <a:pt x="139" y="553"/>
                    <a:pt x="139" y="1141"/>
                    <a:pt x="0" y="1729"/>
                  </a:cubicBezTo>
                  <a:lnTo>
                    <a:pt x="0" y="2005"/>
                  </a:lnTo>
                  <a:cubicBezTo>
                    <a:pt x="311" y="2143"/>
                    <a:pt x="588" y="2420"/>
                    <a:pt x="864" y="2593"/>
                  </a:cubicBezTo>
                  <a:cubicBezTo>
                    <a:pt x="864" y="1867"/>
                    <a:pt x="1003" y="1141"/>
                    <a:pt x="1176" y="553"/>
                  </a:cubicBezTo>
                  <a:cubicBezTo>
                    <a:pt x="864" y="415"/>
                    <a:pt x="588" y="139"/>
                    <a:pt x="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8"/>
            <p:cNvSpPr/>
            <p:nvPr/>
          </p:nvSpPr>
          <p:spPr>
            <a:xfrm>
              <a:off x="1390142" y="3820547"/>
              <a:ext cx="15640" cy="46115"/>
            </a:xfrm>
            <a:custGeom>
              <a:avLst/>
              <a:gdLst/>
              <a:ahLst/>
              <a:cxnLst/>
              <a:rect l="l" t="t" r="r" b="b"/>
              <a:pathLst>
                <a:path w="727" h="2144" extrusionOk="0">
                  <a:moveTo>
                    <a:pt x="277" y="1"/>
                  </a:moveTo>
                  <a:cubicBezTo>
                    <a:pt x="277" y="139"/>
                    <a:pt x="277" y="277"/>
                    <a:pt x="139" y="415"/>
                  </a:cubicBezTo>
                  <a:cubicBezTo>
                    <a:pt x="139" y="865"/>
                    <a:pt x="1" y="1141"/>
                    <a:pt x="1" y="1591"/>
                  </a:cubicBezTo>
                  <a:lnTo>
                    <a:pt x="1" y="1867"/>
                  </a:lnTo>
                  <a:cubicBezTo>
                    <a:pt x="139" y="2005"/>
                    <a:pt x="277" y="2144"/>
                    <a:pt x="450" y="2144"/>
                  </a:cubicBezTo>
                  <a:cubicBezTo>
                    <a:pt x="450" y="1867"/>
                    <a:pt x="589" y="1591"/>
                    <a:pt x="589" y="1280"/>
                  </a:cubicBezTo>
                  <a:lnTo>
                    <a:pt x="589" y="1452"/>
                  </a:lnTo>
                  <a:cubicBezTo>
                    <a:pt x="589" y="1003"/>
                    <a:pt x="727" y="588"/>
                    <a:pt x="727" y="277"/>
                  </a:cubicBezTo>
                  <a:cubicBezTo>
                    <a:pt x="589" y="139"/>
                    <a:pt x="450" y="139"/>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8"/>
            <p:cNvSpPr/>
            <p:nvPr/>
          </p:nvSpPr>
          <p:spPr>
            <a:xfrm>
              <a:off x="1854898" y="4114961"/>
              <a:ext cx="31236" cy="49083"/>
            </a:xfrm>
            <a:custGeom>
              <a:avLst/>
              <a:gdLst/>
              <a:ahLst/>
              <a:cxnLst/>
              <a:rect l="l" t="t" r="r" b="b"/>
              <a:pathLst>
                <a:path w="1452" h="2282" extrusionOk="0">
                  <a:moveTo>
                    <a:pt x="449" y="0"/>
                  </a:moveTo>
                  <a:lnTo>
                    <a:pt x="449" y="1279"/>
                  </a:lnTo>
                  <a:cubicBezTo>
                    <a:pt x="449" y="1590"/>
                    <a:pt x="277" y="1590"/>
                    <a:pt x="138" y="1590"/>
                  </a:cubicBezTo>
                  <a:lnTo>
                    <a:pt x="0" y="1590"/>
                  </a:lnTo>
                  <a:cubicBezTo>
                    <a:pt x="449" y="1867"/>
                    <a:pt x="726" y="2143"/>
                    <a:pt x="1141" y="2282"/>
                  </a:cubicBezTo>
                  <a:cubicBezTo>
                    <a:pt x="1141" y="1729"/>
                    <a:pt x="1314" y="1141"/>
                    <a:pt x="1452" y="553"/>
                  </a:cubicBezTo>
                  <a:cubicBezTo>
                    <a:pt x="1141" y="415"/>
                    <a:pt x="726" y="139"/>
                    <a:pt x="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8"/>
            <p:cNvSpPr/>
            <p:nvPr/>
          </p:nvSpPr>
          <p:spPr>
            <a:xfrm>
              <a:off x="1337350" y="3789316"/>
              <a:ext cx="25299" cy="49836"/>
            </a:xfrm>
            <a:custGeom>
              <a:avLst/>
              <a:gdLst/>
              <a:ahLst/>
              <a:cxnLst/>
              <a:rect l="l" t="t" r="r" b="b"/>
              <a:pathLst>
                <a:path w="1176" h="2317" extrusionOk="0">
                  <a:moveTo>
                    <a:pt x="312" y="1"/>
                  </a:moveTo>
                  <a:cubicBezTo>
                    <a:pt x="139" y="450"/>
                    <a:pt x="139" y="865"/>
                    <a:pt x="1" y="1314"/>
                  </a:cubicBezTo>
                  <a:lnTo>
                    <a:pt x="1" y="1453"/>
                  </a:lnTo>
                  <a:cubicBezTo>
                    <a:pt x="312" y="1729"/>
                    <a:pt x="588" y="2040"/>
                    <a:pt x="865" y="2317"/>
                  </a:cubicBezTo>
                  <a:cubicBezTo>
                    <a:pt x="1003" y="1729"/>
                    <a:pt x="1003" y="1176"/>
                    <a:pt x="1176" y="589"/>
                  </a:cubicBezTo>
                  <a:cubicBezTo>
                    <a:pt x="865" y="312"/>
                    <a:pt x="588" y="139"/>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8"/>
            <p:cNvSpPr/>
            <p:nvPr/>
          </p:nvSpPr>
          <p:spPr>
            <a:xfrm>
              <a:off x="1297208" y="3780412"/>
              <a:ext cx="34226" cy="30500"/>
            </a:xfrm>
            <a:custGeom>
              <a:avLst/>
              <a:gdLst/>
              <a:ahLst/>
              <a:cxnLst/>
              <a:rect l="l" t="t" r="r" b="b"/>
              <a:pathLst>
                <a:path w="1591" h="1418" extrusionOk="0">
                  <a:moveTo>
                    <a:pt x="726" y="0"/>
                  </a:moveTo>
                  <a:cubicBezTo>
                    <a:pt x="450" y="138"/>
                    <a:pt x="277" y="138"/>
                    <a:pt x="0" y="277"/>
                  </a:cubicBezTo>
                  <a:cubicBezTo>
                    <a:pt x="450" y="726"/>
                    <a:pt x="864" y="1141"/>
                    <a:pt x="1314" y="1417"/>
                  </a:cubicBezTo>
                  <a:cubicBezTo>
                    <a:pt x="1452" y="1003"/>
                    <a:pt x="1590" y="553"/>
                    <a:pt x="1590" y="138"/>
                  </a:cubicBezTo>
                  <a:lnTo>
                    <a:pt x="1452" y="138"/>
                  </a:lnTo>
                  <a:cubicBezTo>
                    <a:pt x="1452" y="0"/>
                    <a:pt x="1314" y="0"/>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8"/>
            <p:cNvSpPr/>
            <p:nvPr/>
          </p:nvSpPr>
          <p:spPr>
            <a:xfrm>
              <a:off x="1368586" y="3807922"/>
              <a:ext cx="15640" cy="43878"/>
            </a:xfrm>
            <a:custGeom>
              <a:avLst/>
              <a:gdLst/>
              <a:ahLst/>
              <a:cxnLst/>
              <a:rect l="l" t="t" r="r" b="b"/>
              <a:pathLst>
                <a:path w="727" h="2040" extrusionOk="0">
                  <a:moveTo>
                    <a:pt x="277" y="0"/>
                  </a:moveTo>
                  <a:cubicBezTo>
                    <a:pt x="277" y="311"/>
                    <a:pt x="139" y="588"/>
                    <a:pt x="139" y="864"/>
                  </a:cubicBezTo>
                  <a:cubicBezTo>
                    <a:pt x="139" y="1175"/>
                    <a:pt x="139" y="1314"/>
                    <a:pt x="1" y="1452"/>
                  </a:cubicBezTo>
                  <a:lnTo>
                    <a:pt x="1" y="1728"/>
                  </a:lnTo>
                  <a:cubicBezTo>
                    <a:pt x="139" y="1867"/>
                    <a:pt x="277" y="2039"/>
                    <a:pt x="415" y="2039"/>
                  </a:cubicBezTo>
                  <a:cubicBezTo>
                    <a:pt x="415" y="1867"/>
                    <a:pt x="415" y="1590"/>
                    <a:pt x="588" y="1314"/>
                  </a:cubicBezTo>
                  <a:cubicBezTo>
                    <a:pt x="588" y="1002"/>
                    <a:pt x="726" y="588"/>
                    <a:pt x="726" y="311"/>
                  </a:cubicBezTo>
                  <a:cubicBezTo>
                    <a:pt x="588" y="138"/>
                    <a:pt x="415" y="138"/>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8"/>
            <p:cNvSpPr/>
            <p:nvPr/>
          </p:nvSpPr>
          <p:spPr>
            <a:xfrm>
              <a:off x="1755983" y="4049531"/>
              <a:ext cx="27536" cy="49836"/>
            </a:xfrm>
            <a:custGeom>
              <a:avLst/>
              <a:gdLst/>
              <a:ahLst/>
              <a:cxnLst/>
              <a:rect l="l" t="t" r="r" b="b"/>
              <a:pathLst>
                <a:path w="1280" h="2317" extrusionOk="0">
                  <a:moveTo>
                    <a:pt x="139" y="1"/>
                  </a:moveTo>
                  <a:lnTo>
                    <a:pt x="139" y="450"/>
                  </a:lnTo>
                  <a:cubicBezTo>
                    <a:pt x="139" y="727"/>
                    <a:pt x="1" y="1176"/>
                    <a:pt x="1" y="1452"/>
                  </a:cubicBezTo>
                  <a:lnTo>
                    <a:pt x="1" y="1591"/>
                  </a:lnTo>
                  <a:cubicBezTo>
                    <a:pt x="416" y="1867"/>
                    <a:pt x="727" y="2178"/>
                    <a:pt x="1142" y="2317"/>
                  </a:cubicBezTo>
                  <a:cubicBezTo>
                    <a:pt x="1142" y="1867"/>
                    <a:pt x="1280" y="1314"/>
                    <a:pt x="1280" y="727"/>
                  </a:cubicBezTo>
                  <a:cubicBezTo>
                    <a:pt x="1003" y="588"/>
                    <a:pt x="554" y="312"/>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8"/>
            <p:cNvSpPr/>
            <p:nvPr/>
          </p:nvSpPr>
          <p:spPr>
            <a:xfrm>
              <a:off x="2087641" y="4263652"/>
              <a:ext cx="27514" cy="55773"/>
            </a:xfrm>
            <a:custGeom>
              <a:avLst/>
              <a:gdLst/>
              <a:ahLst/>
              <a:cxnLst/>
              <a:rect l="l" t="t" r="r" b="b"/>
              <a:pathLst>
                <a:path w="1279" h="2593" extrusionOk="0">
                  <a:moveTo>
                    <a:pt x="138" y="0"/>
                  </a:moveTo>
                  <a:cubicBezTo>
                    <a:pt x="138" y="553"/>
                    <a:pt x="0" y="1141"/>
                    <a:pt x="0" y="1729"/>
                  </a:cubicBezTo>
                  <a:lnTo>
                    <a:pt x="0" y="1867"/>
                  </a:lnTo>
                  <a:cubicBezTo>
                    <a:pt x="138" y="2005"/>
                    <a:pt x="277" y="2143"/>
                    <a:pt x="553" y="2282"/>
                  </a:cubicBezTo>
                  <a:cubicBezTo>
                    <a:pt x="691" y="2282"/>
                    <a:pt x="864" y="2455"/>
                    <a:pt x="1002" y="2593"/>
                  </a:cubicBezTo>
                  <a:cubicBezTo>
                    <a:pt x="1002" y="2005"/>
                    <a:pt x="1141" y="1279"/>
                    <a:pt x="1279" y="726"/>
                  </a:cubicBezTo>
                  <a:cubicBezTo>
                    <a:pt x="1002" y="415"/>
                    <a:pt x="553" y="277"/>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8"/>
            <p:cNvSpPr/>
            <p:nvPr/>
          </p:nvSpPr>
          <p:spPr>
            <a:xfrm>
              <a:off x="2022200" y="4223495"/>
              <a:ext cx="28267" cy="52073"/>
            </a:xfrm>
            <a:custGeom>
              <a:avLst/>
              <a:gdLst/>
              <a:ahLst/>
              <a:cxnLst/>
              <a:rect l="l" t="t" r="r" b="b"/>
              <a:pathLst>
                <a:path w="1314" h="2421" extrusionOk="0">
                  <a:moveTo>
                    <a:pt x="277" y="1"/>
                  </a:moveTo>
                  <a:cubicBezTo>
                    <a:pt x="277" y="554"/>
                    <a:pt x="139" y="1003"/>
                    <a:pt x="0" y="1418"/>
                  </a:cubicBezTo>
                  <a:lnTo>
                    <a:pt x="0" y="1729"/>
                  </a:lnTo>
                  <a:cubicBezTo>
                    <a:pt x="277" y="1867"/>
                    <a:pt x="588" y="2006"/>
                    <a:pt x="864" y="2282"/>
                  </a:cubicBezTo>
                  <a:lnTo>
                    <a:pt x="726" y="2144"/>
                  </a:lnTo>
                  <a:lnTo>
                    <a:pt x="726" y="2144"/>
                  </a:lnTo>
                  <a:cubicBezTo>
                    <a:pt x="864" y="2282"/>
                    <a:pt x="1003" y="2282"/>
                    <a:pt x="1141" y="2420"/>
                  </a:cubicBezTo>
                  <a:cubicBezTo>
                    <a:pt x="1141" y="2006"/>
                    <a:pt x="1141" y="1556"/>
                    <a:pt x="1314" y="1280"/>
                  </a:cubicBezTo>
                  <a:lnTo>
                    <a:pt x="1314" y="692"/>
                  </a:lnTo>
                  <a:cubicBezTo>
                    <a:pt x="1003" y="416"/>
                    <a:pt x="726" y="277"/>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8"/>
            <p:cNvSpPr/>
            <p:nvPr/>
          </p:nvSpPr>
          <p:spPr>
            <a:xfrm>
              <a:off x="1932214" y="4161055"/>
              <a:ext cx="15640" cy="46868"/>
            </a:xfrm>
            <a:custGeom>
              <a:avLst/>
              <a:gdLst/>
              <a:ahLst/>
              <a:cxnLst/>
              <a:rect l="l" t="t" r="r" b="b"/>
              <a:pathLst>
                <a:path w="727" h="2179" extrusionOk="0">
                  <a:moveTo>
                    <a:pt x="139" y="0"/>
                  </a:moveTo>
                  <a:cubicBezTo>
                    <a:pt x="139" y="139"/>
                    <a:pt x="139" y="450"/>
                    <a:pt x="1" y="588"/>
                  </a:cubicBezTo>
                  <a:lnTo>
                    <a:pt x="1" y="1729"/>
                  </a:lnTo>
                  <a:lnTo>
                    <a:pt x="1" y="1867"/>
                  </a:lnTo>
                  <a:cubicBezTo>
                    <a:pt x="139" y="2040"/>
                    <a:pt x="312" y="2178"/>
                    <a:pt x="589" y="2178"/>
                  </a:cubicBezTo>
                  <a:cubicBezTo>
                    <a:pt x="589" y="1729"/>
                    <a:pt x="727" y="1314"/>
                    <a:pt x="727" y="726"/>
                  </a:cubicBezTo>
                  <a:lnTo>
                    <a:pt x="727" y="450"/>
                  </a:lnTo>
                  <a:cubicBezTo>
                    <a:pt x="589" y="312"/>
                    <a:pt x="450" y="139"/>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8"/>
            <p:cNvSpPr/>
            <p:nvPr/>
          </p:nvSpPr>
          <p:spPr>
            <a:xfrm>
              <a:off x="1892071" y="4133545"/>
              <a:ext cx="31258" cy="58762"/>
            </a:xfrm>
            <a:custGeom>
              <a:avLst/>
              <a:gdLst/>
              <a:ahLst/>
              <a:cxnLst/>
              <a:rect l="l" t="t" r="r" b="b"/>
              <a:pathLst>
                <a:path w="1453" h="2732" extrusionOk="0">
                  <a:moveTo>
                    <a:pt x="139" y="1"/>
                  </a:moveTo>
                  <a:cubicBezTo>
                    <a:pt x="139" y="415"/>
                    <a:pt x="0" y="726"/>
                    <a:pt x="0" y="1003"/>
                  </a:cubicBezTo>
                  <a:lnTo>
                    <a:pt x="0" y="1867"/>
                  </a:lnTo>
                  <a:cubicBezTo>
                    <a:pt x="450" y="2144"/>
                    <a:pt x="865" y="2455"/>
                    <a:pt x="1314" y="2731"/>
                  </a:cubicBezTo>
                  <a:cubicBezTo>
                    <a:pt x="1314" y="2144"/>
                    <a:pt x="1452" y="1591"/>
                    <a:pt x="1452" y="865"/>
                  </a:cubicBezTo>
                  <a:cubicBezTo>
                    <a:pt x="1003" y="554"/>
                    <a:pt x="588" y="277"/>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8"/>
            <p:cNvSpPr/>
            <p:nvPr/>
          </p:nvSpPr>
          <p:spPr>
            <a:xfrm>
              <a:off x="1610258" y="3963302"/>
              <a:ext cx="24546" cy="43125"/>
            </a:xfrm>
            <a:custGeom>
              <a:avLst/>
              <a:gdLst/>
              <a:ahLst/>
              <a:cxnLst/>
              <a:rect l="l" t="t" r="r" b="b"/>
              <a:pathLst>
                <a:path w="1141" h="2005" extrusionOk="0">
                  <a:moveTo>
                    <a:pt x="277" y="0"/>
                  </a:moveTo>
                  <a:cubicBezTo>
                    <a:pt x="277" y="415"/>
                    <a:pt x="138" y="864"/>
                    <a:pt x="0" y="1279"/>
                  </a:cubicBezTo>
                  <a:lnTo>
                    <a:pt x="0" y="1417"/>
                  </a:lnTo>
                  <a:cubicBezTo>
                    <a:pt x="277" y="1728"/>
                    <a:pt x="726" y="1867"/>
                    <a:pt x="1003" y="2005"/>
                  </a:cubicBezTo>
                  <a:cubicBezTo>
                    <a:pt x="1003" y="1556"/>
                    <a:pt x="1003" y="1003"/>
                    <a:pt x="1141" y="415"/>
                  </a:cubicBezTo>
                  <a:cubicBezTo>
                    <a:pt x="864" y="277"/>
                    <a:pt x="588" y="138"/>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8"/>
            <p:cNvSpPr/>
            <p:nvPr/>
          </p:nvSpPr>
          <p:spPr>
            <a:xfrm>
              <a:off x="1644463" y="3981886"/>
              <a:ext cx="15640" cy="40157"/>
            </a:xfrm>
            <a:custGeom>
              <a:avLst/>
              <a:gdLst/>
              <a:ahLst/>
              <a:cxnLst/>
              <a:rect l="l" t="t" r="r" b="b"/>
              <a:pathLst>
                <a:path w="727" h="1867" extrusionOk="0">
                  <a:moveTo>
                    <a:pt x="138" y="0"/>
                  </a:moveTo>
                  <a:lnTo>
                    <a:pt x="0" y="139"/>
                  </a:lnTo>
                  <a:lnTo>
                    <a:pt x="0" y="1417"/>
                  </a:lnTo>
                  <a:cubicBezTo>
                    <a:pt x="138" y="1556"/>
                    <a:pt x="415" y="1729"/>
                    <a:pt x="553" y="1867"/>
                  </a:cubicBezTo>
                  <a:cubicBezTo>
                    <a:pt x="726" y="1417"/>
                    <a:pt x="726" y="864"/>
                    <a:pt x="726" y="415"/>
                  </a:cubicBezTo>
                  <a:cubicBezTo>
                    <a:pt x="553" y="277"/>
                    <a:pt x="277" y="139"/>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8"/>
            <p:cNvSpPr/>
            <p:nvPr/>
          </p:nvSpPr>
          <p:spPr>
            <a:xfrm>
              <a:off x="1585712" y="3944718"/>
              <a:ext cx="21577" cy="43125"/>
            </a:xfrm>
            <a:custGeom>
              <a:avLst/>
              <a:gdLst/>
              <a:ahLst/>
              <a:cxnLst/>
              <a:rect l="l" t="t" r="r" b="b"/>
              <a:pathLst>
                <a:path w="1003" h="2005" extrusionOk="0">
                  <a:moveTo>
                    <a:pt x="277" y="0"/>
                  </a:moveTo>
                  <a:cubicBezTo>
                    <a:pt x="277" y="553"/>
                    <a:pt x="1" y="1141"/>
                    <a:pt x="1" y="1555"/>
                  </a:cubicBezTo>
                  <a:cubicBezTo>
                    <a:pt x="139" y="1728"/>
                    <a:pt x="415" y="1867"/>
                    <a:pt x="692" y="2005"/>
                  </a:cubicBezTo>
                  <a:lnTo>
                    <a:pt x="692" y="1279"/>
                  </a:lnTo>
                  <a:cubicBezTo>
                    <a:pt x="865" y="1002"/>
                    <a:pt x="865" y="691"/>
                    <a:pt x="1003" y="415"/>
                  </a:cubicBezTo>
                  <a:cubicBezTo>
                    <a:pt x="692" y="277"/>
                    <a:pt x="554" y="138"/>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8"/>
            <p:cNvSpPr/>
            <p:nvPr/>
          </p:nvSpPr>
          <p:spPr>
            <a:xfrm>
              <a:off x="1734428" y="4037637"/>
              <a:ext cx="11918" cy="40179"/>
            </a:xfrm>
            <a:custGeom>
              <a:avLst/>
              <a:gdLst/>
              <a:ahLst/>
              <a:cxnLst/>
              <a:rect l="l" t="t" r="r" b="b"/>
              <a:pathLst>
                <a:path w="554" h="1868" extrusionOk="0">
                  <a:moveTo>
                    <a:pt x="139" y="1"/>
                  </a:moveTo>
                  <a:lnTo>
                    <a:pt x="139" y="415"/>
                  </a:lnTo>
                  <a:cubicBezTo>
                    <a:pt x="1" y="865"/>
                    <a:pt x="1" y="1141"/>
                    <a:pt x="1" y="1556"/>
                  </a:cubicBezTo>
                  <a:cubicBezTo>
                    <a:pt x="139" y="1556"/>
                    <a:pt x="277" y="1729"/>
                    <a:pt x="415" y="1867"/>
                  </a:cubicBezTo>
                  <a:cubicBezTo>
                    <a:pt x="554" y="1556"/>
                    <a:pt x="554" y="1280"/>
                    <a:pt x="554" y="1003"/>
                  </a:cubicBezTo>
                  <a:lnTo>
                    <a:pt x="554" y="277"/>
                  </a:lnTo>
                  <a:cubicBezTo>
                    <a:pt x="415" y="139"/>
                    <a:pt x="277" y="139"/>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8"/>
            <p:cNvSpPr/>
            <p:nvPr/>
          </p:nvSpPr>
          <p:spPr>
            <a:xfrm>
              <a:off x="1700223" y="4019053"/>
              <a:ext cx="27536" cy="43147"/>
            </a:xfrm>
            <a:custGeom>
              <a:avLst/>
              <a:gdLst/>
              <a:ahLst/>
              <a:cxnLst/>
              <a:rect l="l" t="t" r="r" b="b"/>
              <a:pathLst>
                <a:path w="1280" h="2006" extrusionOk="0">
                  <a:moveTo>
                    <a:pt x="277" y="1"/>
                  </a:moveTo>
                  <a:cubicBezTo>
                    <a:pt x="139" y="277"/>
                    <a:pt x="139" y="692"/>
                    <a:pt x="1" y="1003"/>
                  </a:cubicBezTo>
                  <a:lnTo>
                    <a:pt x="1" y="1141"/>
                  </a:lnTo>
                  <a:lnTo>
                    <a:pt x="1" y="1279"/>
                  </a:lnTo>
                  <a:cubicBezTo>
                    <a:pt x="277" y="1556"/>
                    <a:pt x="726" y="1867"/>
                    <a:pt x="1003" y="2005"/>
                  </a:cubicBezTo>
                  <a:cubicBezTo>
                    <a:pt x="1003" y="1556"/>
                    <a:pt x="1141" y="1003"/>
                    <a:pt x="1279" y="554"/>
                  </a:cubicBezTo>
                  <a:cubicBezTo>
                    <a:pt x="865" y="415"/>
                    <a:pt x="554" y="139"/>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8"/>
            <p:cNvSpPr/>
            <p:nvPr/>
          </p:nvSpPr>
          <p:spPr>
            <a:xfrm>
              <a:off x="1668987" y="3996748"/>
              <a:ext cx="24567" cy="43878"/>
            </a:xfrm>
            <a:custGeom>
              <a:avLst/>
              <a:gdLst/>
              <a:ahLst/>
              <a:cxnLst/>
              <a:rect l="l" t="t" r="r" b="b"/>
              <a:pathLst>
                <a:path w="1142" h="2040" extrusionOk="0">
                  <a:moveTo>
                    <a:pt x="139" y="1"/>
                  </a:moveTo>
                  <a:cubicBezTo>
                    <a:pt x="139" y="588"/>
                    <a:pt x="139" y="1038"/>
                    <a:pt x="1" y="1452"/>
                  </a:cubicBezTo>
                  <a:lnTo>
                    <a:pt x="1" y="1591"/>
                  </a:lnTo>
                  <a:cubicBezTo>
                    <a:pt x="277" y="1729"/>
                    <a:pt x="588" y="1902"/>
                    <a:pt x="865" y="2040"/>
                  </a:cubicBezTo>
                  <a:cubicBezTo>
                    <a:pt x="1003" y="1902"/>
                    <a:pt x="1003" y="1591"/>
                    <a:pt x="1003" y="1314"/>
                  </a:cubicBezTo>
                  <a:cubicBezTo>
                    <a:pt x="1003" y="1176"/>
                    <a:pt x="1141" y="865"/>
                    <a:pt x="1141" y="726"/>
                  </a:cubicBezTo>
                  <a:cubicBezTo>
                    <a:pt x="865" y="450"/>
                    <a:pt x="588" y="312"/>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8"/>
            <p:cNvSpPr/>
            <p:nvPr/>
          </p:nvSpPr>
          <p:spPr>
            <a:xfrm>
              <a:off x="2059374" y="4245068"/>
              <a:ext cx="18608" cy="49083"/>
            </a:xfrm>
            <a:custGeom>
              <a:avLst/>
              <a:gdLst/>
              <a:ahLst/>
              <a:cxnLst/>
              <a:rect l="l" t="t" r="r" b="b"/>
              <a:pathLst>
                <a:path w="865" h="2282" extrusionOk="0">
                  <a:moveTo>
                    <a:pt x="139" y="0"/>
                  </a:moveTo>
                  <a:cubicBezTo>
                    <a:pt x="139" y="415"/>
                    <a:pt x="1" y="726"/>
                    <a:pt x="1" y="1141"/>
                  </a:cubicBezTo>
                  <a:lnTo>
                    <a:pt x="1" y="1729"/>
                  </a:lnTo>
                  <a:cubicBezTo>
                    <a:pt x="139" y="1867"/>
                    <a:pt x="277" y="2005"/>
                    <a:pt x="450" y="2143"/>
                  </a:cubicBezTo>
                  <a:cubicBezTo>
                    <a:pt x="588" y="2143"/>
                    <a:pt x="588" y="2282"/>
                    <a:pt x="726" y="2282"/>
                  </a:cubicBezTo>
                  <a:cubicBezTo>
                    <a:pt x="726" y="2005"/>
                    <a:pt x="865" y="1590"/>
                    <a:pt x="865" y="1279"/>
                  </a:cubicBezTo>
                  <a:lnTo>
                    <a:pt x="865" y="553"/>
                  </a:lnTo>
                  <a:cubicBezTo>
                    <a:pt x="726" y="415"/>
                    <a:pt x="450" y="139"/>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8"/>
            <p:cNvSpPr/>
            <p:nvPr/>
          </p:nvSpPr>
          <p:spPr>
            <a:xfrm>
              <a:off x="1985027" y="4198222"/>
              <a:ext cx="34226" cy="55794"/>
            </a:xfrm>
            <a:custGeom>
              <a:avLst/>
              <a:gdLst/>
              <a:ahLst/>
              <a:cxnLst/>
              <a:rect l="l" t="t" r="r" b="b"/>
              <a:pathLst>
                <a:path w="1591" h="2594" extrusionOk="0">
                  <a:moveTo>
                    <a:pt x="277" y="1"/>
                  </a:moveTo>
                  <a:cubicBezTo>
                    <a:pt x="138" y="312"/>
                    <a:pt x="138" y="450"/>
                    <a:pt x="138" y="727"/>
                  </a:cubicBezTo>
                  <a:cubicBezTo>
                    <a:pt x="0" y="1003"/>
                    <a:pt x="0" y="1452"/>
                    <a:pt x="0" y="1729"/>
                  </a:cubicBezTo>
                  <a:cubicBezTo>
                    <a:pt x="449" y="2040"/>
                    <a:pt x="864" y="2317"/>
                    <a:pt x="1141" y="2593"/>
                  </a:cubicBezTo>
                  <a:cubicBezTo>
                    <a:pt x="1313" y="2178"/>
                    <a:pt x="1313" y="1867"/>
                    <a:pt x="1452" y="1452"/>
                  </a:cubicBezTo>
                  <a:cubicBezTo>
                    <a:pt x="1452" y="1314"/>
                    <a:pt x="1452" y="1003"/>
                    <a:pt x="1590" y="865"/>
                  </a:cubicBezTo>
                  <a:cubicBezTo>
                    <a:pt x="1452" y="727"/>
                    <a:pt x="1313" y="727"/>
                    <a:pt x="1141" y="588"/>
                  </a:cubicBezTo>
                  <a:cubicBezTo>
                    <a:pt x="1141" y="588"/>
                    <a:pt x="1002" y="450"/>
                    <a:pt x="864" y="450"/>
                  </a:cubicBezTo>
                  <a:cubicBezTo>
                    <a:pt x="726" y="312"/>
                    <a:pt x="449" y="139"/>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8"/>
            <p:cNvSpPr/>
            <p:nvPr/>
          </p:nvSpPr>
          <p:spPr>
            <a:xfrm>
              <a:off x="1439965" y="3823516"/>
              <a:ext cx="253589" cy="164328"/>
            </a:xfrm>
            <a:custGeom>
              <a:avLst/>
              <a:gdLst/>
              <a:ahLst/>
              <a:cxnLst/>
              <a:rect l="l" t="t" r="r" b="b"/>
              <a:pathLst>
                <a:path w="11788" h="7640" extrusionOk="0">
                  <a:moveTo>
                    <a:pt x="1" y="1"/>
                  </a:moveTo>
                  <a:lnTo>
                    <a:pt x="1" y="1"/>
                  </a:lnTo>
                  <a:cubicBezTo>
                    <a:pt x="2144" y="1453"/>
                    <a:pt x="4460" y="2870"/>
                    <a:pt x="6603" y="4322"/>
                  </a:cubicBezTo>
                  <a:cubicBezTo>
                    <a:pt x="7467" y="4909"/>
                    <a:pt x="8193" y="5324"/>
                    <a:pt x="9057" y="5912"/>
                  </a:cubicBezTo>
                  <a:cubicBezTo>
                    <a:pt x="9783" y="6326"/>
                    <a:pt x="10509" y="6914"/>
                    <a:pt x="11373" y="7363"/>
                  </a:cubicBezTo>
                  <a:cubicBezTo>
                    <a:pt x="11452" y="7442"/>
                    <a:pt x="11531" y="7476"/>
                    <a:pt x="11610" y="7517"/>
                  </a:cubicBezTo>
                  <a:lnTo>
                    <a:pt x="11610" y="7517"/>
                  </a:lnTo>
                  <a:cubicBezTo>
                    <a:pt x="7926" y="4961"/>
                    <a:pt x="3947" y="2280"/>
                    <a:pt x="1" y="1"/>
                  </a:cubicBezTo>
                  <a:close/>
                  <a:moveTo>
                    <a:pt x="11610" y="7517"/>
                  </a:moveTo>
                  <a:cubicBezTo>
                    <a:pt x="11669" y="7558"/>
                    <a:pt x="11728" y="7599"/>
                    <a:pt x="11787" y="7640"/>
                  </a:cubicBezTo>
                  <a:cubicBezTo>
                    <a:pt x="11728" y="7581"/>
                    <a:pt x="11669" y="7547"/>
                    <a:pt x="11610" y="75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8"/>
            <p:cNvSpPr/>
            <p:nvPr/>
          </p:nvSpPr>
          <p:spPr>
            <a:xfrm>
              <a:off x="1309836" y="3659231"/>
              <a:ext cx="3012" cy="22"/>
            </a:xfrm>
            <a:custGeom>
              <a:avLst/>
              <a:gdLst/>
              <a:ahLst/>
              <a:cxnLst/>
              <a:rect l="l" t="t" r="r" b="b"/>
              <a:pathLst>
                <a:path w="140" h="1" extrusionOk="0">
                  <a:moveTo>
                    <a:pt x="139"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8"/>
            <p:cNvSpPr/>
            <p:nvPr/>
          </p:nvSpPr>
          <p:spPr>
            <a:xfrm>
              <a:off x="1309836" y="3659231"/>
              <a:ext cx="22" cy="22"/>
            </a:xfrm>
            <a:custGeom>
              <a:avLst/>
              <a:gdLst/>
              <a:ahLst/>
              <a:cxnLst/>
              <a:rect l="l" t="t" r="r" b="b"/>
              <a:pathLst>
                <a:path w="1" h="1" extrusionOk="0">
                  <a:moveTo>
                    <a:pt x="1"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8"/>
            <p:cNvSpPr/>
            <p:nvPr/>
          </p:nvSpPr>
          <p:spPr>
            <a:xfrm>
              <a:off x="1278621" y="3625032"/>
              <a:ext cx="31236" cy="40910"/>
            </a:xfrm>
            <a:custGeom>
              <a:avLst/>
              <a:gdLst/>
              <a:ahLst/>
              <a:cxnLst/>
              <a:rect l="l" t="t" r="r" b="b"/>
              <a:pathLst>
                <a:path w="1452" h="1902" extrusionOk="0">
                  <a:moveTo>
                    <a:pt x="1452" y="0"/>
                  </a:moveTo>
                  <a:cubicBezTo>
                    <a:pt x="1141" y="173"/>
                    <a:pt x="1003" y="311"/>
                    <a:pt x="864" y="449"/>
                  </a:cubicBezTo>
                  <a:cubicBezTo>
                    <a:pt x="588" y="588"/>
                    <a:pt x="449" y="726"/>
                    <a:pt x="138" y="1037"/>
                  </a:cubicBezTo>
                  <a:lnTo>
                    <a:pt x="0" y="1037"/>
                  </a:lnTo>
                  <a:cubicBezTo>
                    <a:pt x="0" y="1314"/>
                    <a:pt x="138" y="1590"/>
                    <a:pt x="138" y="1901"/>
                  </a:cubicBezTo>
                  <a:cubicBezTo>
                    <a:pt x="138" y="1901"/>
                    <a:pt x="277" y="1901"/>
                    <a:pt x="277" y="1728"/>
                  </a:cubicBezTo>
                  <a:cubicBezTo>
                    <a:pt x="726" y="1452"/>
                    <a:pt x="1003" y="1175"/>
                    <a:pt x="1452" y="864"/>
                  </a:cubicBezTo>
                  <a:lnTo>
                    <a:pt x="14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8"/>
            <p:cNvSpPr/>
            <p:nvPr/>
          </p:nvSpPr>
          <p:spPr>
            <a:xfrm>
              <a:off x="1306867" y="3591564"/>
              <a:ext cx="22" cy="22"/>
            </a:xfrm>
            <a:custGeom>
              <a:avLst/>
              <a:gdLst/>
              <a:ahLst/>
              <a:cxnLst/>
              <a:rect l="l" t="t" r="r" b="b"/>
              <a:pathLst>
                <a:path w="1" h="1" extrusionOk="0">
                  <a:moveTo>
                    <a:pt x="1" y="1"/>
                  </a:moveTo>
                  <a:lnTo>
                    <a:pt x="1" y="1"/>
                  </a:ln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8"/>
            <p:cNvSpPr/>
            <p:nvPr/>
          </p:nvSpPr>
          <p:spPr>
            <a:xfrm>
              <a:off x="1306867" y="3591564"/>
              <a:ext cx="22" cy="22"/>
            </a:xfrm>
            <a:custGeom>
              <a:avLst/>
              <a:gdLst/>
              <a:ahLst/>
              <a:cxnLst/>
              <a:rect l="l" t="t" r="r" b="b"/>
              <a:pathLst>
                <a:path w="1" h="1" extrusionOk="0">
                  <a:moveTo>
                    <a:pt x="1" y="1"/>
                  </a:moveTo>
                  <a:lnTo>
                    <a:pt x="1" y="1"/>
                  </a:lnTo>
                  <a:lnTo>
                    <a:pt x="1" y="1"/>
                  </a:ln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8"/>
            <p:cNvSpPr/>
            <p:nvPr/>
          </p:nvSpPr>
          <p:spPr>
            <a:xfrm>
              <a:off x="1278621" y="3563322"/>
              <a:ext cx="28267" cy="34221"/>
            </a:xfrm>
            <a:custGeom>
              <a:avLst/>
              <a:gdLst/>
              <a:ahLst/>
              <a:cxnLst/>
              <a:rect l="l" t="t" r="r" b="b"/>
              <a:pathLst>
                <a:path w="1314" h="1591" extrusionOk="0">
                  <a:moveTo>
                    <a:pt x="1314" y="0"/>
                  </a:moveTo>
                  <a:cubicBezTo>
                    <a:pt x="864" y="277"/>
                    <a:pt x="449" y="726"/>
                    <a:pt x="0" y="1003"/>
                  </a:cubicBezTo>
                  <a:lnTo>
                    <a:pt x="0" y="1590"/>
                  </a:lnTo>
                  <a:cubicBezTo>
                    <a:pt x="449" y="1141"/>
                    <a:pt x="864" y="864"/>
                    <a:pt x="1314" y="588"/>
                  </a:cubicBezTo>
                  <a:lnTo>
                    <a:pt x="13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8"/>
            <p:cNvSpPr/>
            <p:nvPr/>
          </p:nvSpPr>
          <p:spPr>
            <a:xfrm>
              <a:off x="1275631" y="3526134"/>
              <a:ext cx="31258" cy="43147"/>
            </a:xfrm>
            <a:custGeom>
              <a:avLst/>
              <a:gdLst/>
              <a:ahLst/>
              <a:cxnLst/>
              <a:rect l="l" t="t" r="r" b="b"/>
              <a:pathLst>
                <a:path w="1453" h="2006" extrusionOk="0">
                  <a:moveTo>
                    <a:pt x="1453" y="1"/>
                  </a:moveTo>
                  <a:cubicBezTo>
                    <a:pt x="1142" y="277"/>
                    <a:pt x="865" y="450"/>
                    <a:pt x="727" y="727"/>
                  </a:cubicBezTo>
                  <a:cubicBezTo>
                    <a:pt x="416" y="865"/>
                    <a:pt x="277" y="1142"/>
                    <a:pt x="1" y="1314"/>
                  </a:cubicBezTo>
                  <a:cubicBezTo>
                    <a:pt x="139" y="1591"/>
                    <a:pt x="139" y="1867"/>
                    <a:pt x="139" y="2006"/>
                  </a:cubicBezTo>
                  <a:cubicBezTo>
                    <a:pt x="588" y="1729"/>
                    <a:pt x="865" y="1314"/>
                    <a:pt x="1280" y="1003"/>
                  </a:cubicBezTo>
                  <a:cubicBezTo>
                    <a:pt x="1280" y="1003"/>
                    <a:pt x="1453" y="1003"/>
                    <a:pt x="1453" y="865"/>
                  </a:cubicBezTo>
                  <a:lnTo>
                    <a:pt x="14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8"/>
            <p:cNvSpPr/>
            <p:nvPr/>
          </p:nvSpPr>
          <p:spPr>
            <a:xfrm>
              <a:off x="1284559" y="3699366"/>
              <a:ext cx="31258" cy="43878"/>
            </a:xfrm>
            <a:custGeom>
              <a:avLst/>
              <a:gdLst/>
              <a:ahLst/>
              <a:cxnLst/>
              <a:rect l="l" t="t" r="r" b="b"/>
              <a:pathLst>
                <a:path w="1453" h="2040" extrusionOk="0">
                  <a:moveTo>
                    <a:pt x="1314" y="1"/>
                  </a:moveTo>
                  <a:cubicBezTo>
                    <a:pt x="1314" y="1"/>
                    <a:pt x="1176" y="1"/>
                    <a:pt x="1176" y="173"/>
                  </a:cubicBezTo>
                  <a:cubicBezTo>
                    <a:pt x="727" y="450"/>
                    <a:pt x="312" y="726"/>
                    <a:pt x="1" y="1038"/>
                  </a:cubicBezTo>
                  <a:lnTo>
                    <a:pt x="1" y="1176"/>
                  </a:lnTo>
                  <a:lnTo>
                    <a:pt x="1" y="2040"/>
                  </a:lnTo>
                  <a:cubicBezTo>
                    <a:pt x="450" y="1591"/>
                    <a:pt x="865" y="1314"/>
                    <a:pt x="1452" y="865"/>
                  </a:cubicBezTo>
                  <a:cubicBezTo>
                    <a:pt x="1452" y="588"/>
                    <a:pt x="1452" y="312"/>
                    <a:pt x="1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8"/>
            <p:cNvSpPr/>
            <p:nvPr/>
          </p:nvSpPr>
          <p:spPr>
            <a:xfrm>
              <a:off x="1281590" y="3659231"/>
              <a:ext cx="31258" cy="46846"/>
            </a:xfrm>
            <a:custGeom>
              <a:avLst/>
              <a:gdLst/>
              <a:ahLst/>
              <a:cxnLst/>
              <a:rect l="l" t="t" r="r" b="b"/>
              <a:pathLst>
                <a:path w="1453" h="2178" extrusionOk="0">
                  <a:moveTo>
                    <a:pt x="1314" y="0"/>
                  </a:moveTo>
                  <a:cubicBezTo>
                    <a:pt x="865" y="311"/>
                    <a:pt x="450" y="726"/>
                    <a:pt x="0" y="1002"/>
                  </a:cubicBezTo>
                  <a:lnTo>
                    <a:pt x="0" y="2178"/>
                  </a:lnTo>
                  <a:cubicBezTo>
                    <a:pt x="450" y="1867"/>
                    <a:pt x="1003" y="1452"/>
                    <a:pt x="1452" y="1175"/>
                  </a:cubicBezTo>
                  <a:lnTo>
                    <a:pt x="14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8"/>
            <p:cNvSpPr/>
            <p:nvPr/>
          </p:nvSpPr>
          <p:spPr>
            <a:xfrm>
              <a:off x="1278621" y="3591564"/>
              <a:ext cx="31236" cy="40179"/>
            </a:xfrm>
            <a:custGeom>
              <a:avLst/>
              <a:gdLst/>
              <a:ahLst/>
              <a:cxnLst/>
              <a:rect l="l" t="t" r="r" b="b"/>
              <a:pathLst>
                <a:path w="1452" h="1868" extrusionOk="0">
                  <a:moveTo>
                    <a:pt x="1314" y="1"/>
                  </a:moveTo>
                  <a:cubicBezTo>
                    <a:pt x="864" y="277"/>
                    <a:pt x="449" y="692"/>
                    <a:pt x="0" y="1003"/>
                  </a:cubicBezTo>
                  <a:lnTo>
                    <a:pt x="0" y="1867"/>
                  </a:lnTo>
                  <a:cubicBezTo>
                    <a:pt x="138" y="1867"/>
                    <a:pt x="138" y="1729"/>
                    <a:pt x="138" y="1729"/>
                  </a:cubicBezTo>
                  <a:cubicBezTo>
                    <a:pt x="449" y="1556"/>
                    <a:pt x="588" y="1418"/>
                    <a:pt x="864" y="1280"/>
                  </a:cubicBezTo>
                  <a:cubicBezTo>
                    <a:pt x="1003" y="1141"/>
                    <a:pt x="1141" y="1003"/>
                    <a:pt x="1452" y="1003"/>
                  </a:cubicBezTo>
                  <a:cubicBezTo>
                    <a:pt x="1314" y="554"/>
                    <a:pt x="1314" y="277"/>
                    <a:pt x="1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8"/>
            <p:cNvSpPr/>
            <p:nvPr/>
          </p:nvSpPr>
          <p:spPr>
            <a:xfrm>
              <a:off x="1291249" y="3733565"/>
              <a:ext cx="27536" cy="18605"/>
            </a:xfrm>
            <a:custGeom>
              <a:avLst/>
              <a:gdLst/>
              <a:ahLst/>
              <a:cxnLst/>
              <a:rect l="l" t="t" r="r" b="b"/>
              <a:pathLst>
                <a:path w="1280" h="865" extrusionOk="0">
                  <a:moveTo>
                    <a:pt x="1141" y="1"/>
                  </a:moveTo>
                  <a:lnTo>
                    <a:pt x="1003" y="139"/>
                  </a:lnTo>
                  <a:cubicBezTo>
                    <a:pt x="727" y="450"/>
                    <a:pt x="416" y="726"/>
                    <a:pt x="1" y="865"/>
                  </a:cubicBezTo>
                  <a:lnTo>
                    <a:pt x="554" y="865"/>
                  </a:lnTo>
                  <a:cubicBezTo>
                    <a:pt x="727" y="865"/>
                    <a:pt x="865" y="865"/>
                    <a:pt x="1141" y="726"/>
                  </a:cubicBezTo>
                  <a:lnTo>
                    <a:pt x="1280" y="726"/>
                  </a:lnTo>
                  <a:lnTo>
                    <a:pt x="1280" y="139"/>
                  </a:lnTo>
                  <a:lnTo>
                    <a:pt x="1141" y="139"/>
                  </a:lnTo>
                  <a:lnTo>
                    <a:pt x="11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8"/>
            <p:cNvSpPr/>
            <p:nvPr/>
          </p:nvSpPr>
          <p:spPr>
            <a:xfrm>
              <a:off x="2214049" y="4362529"/>
              <a:ext cx="22" cy="2990"/>
            </a:xfrm>
            <a:custGeom>
              <a:avLst/>
              <a:gdLst/>
              <a:ahLst/>
              <a:cxnLst/>
              <a:rect l="l" t="t" r="r" b="b"/>
              <a:pathLst>
                <a:path w="1" h="139" extrusionOk="0">
                  <a:moveTo>
                    <a:pt x="0" y="1"/>
                  </a:moveTo>
                  <a:lnTo>
                    <a:pt x="0" y="139"/>
                  </a:lnTo>
                  <a:lnTo>
                    <a:pt x="0" y="139"/>
                  </a:lnTo>
                  <a:close/>
                </a:path>
              </a:pathLst>
            </a:custGeom>
            <a:solidFill>
              <a:srgbClr val="DC9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8"/>
            <p:cNvSpPr/>
            <p:nvPr/>
          </p:nvSpPr>
          <p:spPr>
            <a:xfrm>
              <a:off x="2282458" y="4226485"/>
              <a:ext cx="34226" cy="86251"/>
            </a:xfrm>
            <a:custGeom>
              <a:avLst/>
              <a:gdLst/>
              <a:ahLst/>
              <a:cxnLst/>
              <a:rect l="l" t="t" r="r" b="b"/>
              <a:pathLst>
                <a:path w="1591" h="4010" extrusionOk="0">
                  <a:moveTo>
                    <a:pt x="1590" y="0"/>
                  </a:moveTo>
                  <a:lnTo>
                    <a:pt x="1590" y="0"/>
                  </a:lnTo>
                  <a:cubicBezTo>
                    <a:pt x="1314" y="138"/>
                    <a:pt x="1002" y="415"/>
                    <a:pt x="726" y="726"/>
                  </a:cubicBezTo>
                  <a:lnTo>
                    <a:pt x="726" y="864"/>
                  </a:lnTo>
                  <a:cubicBezTo>
                    <a:pt x="449" y="1728"/>
                    <a:pt x="277" y="2593"/>
                    <a:pt x="138" y="3595"/>
                  </a:cubicBezTo>
                  <a:cubicBezTo>
                    <a:pt x="0" y="3733"/>
                    <a:pt x="0" y="3871"/>
                    <a:pt x="0" y="4010"/>
                  </a:cubicBezTo>
                  <a:cubicBezTo>
                    <a:pt x="277" y="3733"/>
                    <a:pt x="588" y="3595"/>
                    <a:pt x="864" y="3318"/>
                  </a:cubicBezTo>
                  <a:cubicBezTo>
                    <a:pt x="864" y="3318"/>
                    <a:pt x="1002" y="3146"/>
                    <a:pt x="1141" y="3146"/>
                  </a:cubicBezTo>
                  <a:cubicBezTo>
                    <a:pt x="1002" y="3007"/>
                    <a:pt x="1002" y="3007"/>
                    <a:pt x="1002" y="2869"/>
                  </a:cubicBezTo>
                  <a:cubicBezTo>
                    <a:pt x="1141" y="2281"/>
                    <a:pt x="1314" y="1728"/>
                    <a:pt x="1314" y="1141"/>
                  </a:cubicBezTo>
                  <a:cubicBezTo>
                    <a:pt x="1452" y="726"/>
                    <a:pt x="1590" y="277"/>
                    <a:pt x="1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8"/>
            <p:cNvSpPr/>
            <p:nvPr/>
          </p:nvSpPr>
          <p:spPr>
            <a:xfrm>
              <a:off x="2403660" y="4130577"/>
              <a:ext cx="33473" cy="83282"/>
            </a:xfrm>
            <a:custGeom>
              <a:avLst/>
              <a:gdLst/>
              <a:ahLst/>
              <a:cxnLst/>
              <a:rect l="l" t="t" r="r" b="b"/>
              <a:pathLst>
                <a:path w="1556" h="3872" extrusionOk="0">
                  <a:moveTo>
                    <a:pt x="1556" y="0"/>
                  </a:moveTo>
                  <a:lnTo>
                    <a:pt x="1556" y="0"/>
                  </a:lnTo>
                  <a:cubicBezTo>
                    <a:pt x="1279" y="277"/>
                    <a:pt x="864" y="553"/>
                    <a:pt x="415" y="864"/>
                  </a:cubicBezTo>
                  <a:lnTo>
                    <a:pt x="415" y="1003"/>
                  </a:lnTo>
                  <a:cubicBezTo>
                    <a:pt x="277" y="1867"/>
                    <a:pt x="138" y="2593"/>
                    <a:pt x="0" y="3457"/>
                  </a:cubicBezTo>
                  <a:lnTo>
                    <a:pt x="0" y="3872"/>
                  </a:lnTo>
                  <a:cubicBezTo>
                    <a:pt x="415" y="3595"/>
                    <a:pt x="864" y="3284"/>
                    <a:pt x="1279" y="2869"/>
                  </a:cubicBezTo>
                  <a:cubicBezTo>
                    <a:pt x="1141" y="2869"/>
                    <a:pt x="1141" y="2731"/>
                    <a:pt x="1141" y="2731"/>
                  </a:cubicBezTo>
                  <a:cubicBezTo>
                    <a:pt x="1141" y="2143"/>
                    <a:pt x="1279" y="1556"/>
                    <a:pt x="1417" y="1003"/>
                  </a:cubicBezTo>
                  <a:cubicBezTo>
                    <a:pt x="1417" y="692"/>
                    <a:pt x="1556" y="277"/>
                    <a:pt x="15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8"/>
            <p:cNvSpPr/>
            <p:nvPr/>
          </p:nvSpPr>
          <p:spPr>
            <a:xfrm>
              <a:off x="2214049" y="4279268"/>
              <a:ext cx="34226" cy="86251"/>
            </a:xfrm>
            <a:custGeom>
              <a:avLst/>
              <a:gdLst/>
              <a:ahLst/>
              <a:cxnLst/>
              <a:rect l="l" t="t" r="r" b="b"/>
              <a:pathLst>
                <a:path w="1591" h="4010" extrusionOk="0">
                  <a:moveTo>
                    <a:pt x="1590" y="0"/>
                  </a:moveTo>
                  <a:lnTo>
                    <a:pt x="1590" y="0"/>
                  </a:lnTo>
                  <a:cubicBezTo>
                    <a:pt x="1314" y="277"/>
                    <a:pt x="1175" y="415"/>
                    <a:pt x="1037" y="553"/>
                  </a:cubicBezTo>
                  <a:cubicBezTo>
                    <a:pt x="864" y="692"/>
                    <a:pt x="726" y="692"/>
                    <a:pt x="726" y="864"/>
                  </a:cubicBezTo>
                  <a:cubicBezTo>
                    <a:pt x="588" y="1003"/>
                    <a:pt x="588" y="1279"/>
                    <a:pt x="588" y="1556"/>
                  </a:cubicBezTo>
                  <a:cubicBezTo>
                    <a:pt x="449" y="1867"/>
                    <a:pt x="449" y="2143"/>
                    <a:pt x="311" y="2420"/>
                  </a:cubicBezTo>
                  <a:cubicBezTo>
                    <a:pt x="173" y="2869"/>
                    <a:pt x="0" y="3457"/>
                    <a:pt x="0" y="4010"/>
                  </a:cubicBezTo>
                  <a:cubicBezTo>
                    <a:pt x="311" y="3733"/>
                    <a:pt x="726" y="3595"/>
                    <a:pt x="1037" y="3284"/>
                  </a:cubicBezTo>
                  <a:lnTo>
                    <a:pt x="1037" y="3007"/>
                  </a:lnTo>
                  <a:cubicBezTo>
                    <a:pt x="1037" y="2420"/>
                    <a:pt x="1175" y="1867"/>
                    <a:pt x="1314" y="1141"/>
                  </a:cubicBezTo>
                  <a:cubicBezTo>
                    <a:pt x="1452" y="864"/>
                    <a:pt x="1452" y="415"/>
                    <a:pt x="1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8"/>
            <p:cNvSpPr/>
            <p:nvPr/>
          </p:nvSpPr>
          <p:spPr>
            <a:xfrm>
              <a:off x="2248254" y="4253995"/>
              <a:ext cx="34226" cy="87003"/>
            </a:xfrm>
            <a:custGeom>
              <a:avLst/>
              <a:gdLst/>
              <a:ahLst/>
              <a:cxnLst/>
              <a:rect l="l" t="t" r="r" b="b"/>
              <a:pathLst>
                <a:path w="1591" h="4045" extrusionOk="0">
                  <a:moveTo>
                    <a:pt x="1452" y="0"/>
                  </a:moveTo>
                  <a:cubicBezTo>
                    <a:pt x="1175" y="138"/>
                    <a:pt x="1002" y="449"/>
                    <a:pt x="726" y="588"/>
                  </a:cubicBezTo>
                  <a:cubicBezTo>
                    <a:pt x="449" y="1728"/>
                    <a:pt x="138" y="2904"/>
                    <a:pt x="0" y="4044"/>
                  </a:cubicBezTo>
                  <a:cubicBezTo>
                    <a:pt x="449" y="3768"/>
                    <a:pt x="864" y="3457"/>
                    <a:pt x="1175" y="3042"/>
                  </a:cubicBezTo>
                  <a:lnTo>
                    <a:pt x="1002" y="2904"/>
                  </a:lnTo>
                  <a:cubicBezTo>
                    <a:pt x="1002" y="2316"/>
                    <a:pt x="1175" y="1728"/>
                    <a:pt x="1314" y="1175"/>
                  </a:cubicBezTo>
                  <a:cubicBezTo>
                    <a:pt x="1452" y="726"/>
                    <a:pt x="1452" y="311"/>
                    <a:pt x="1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8"/>
            <p:cNvSpPr/>
            <p:nvPr/>
          </p:nvSpPr>
          <p:spPr>
            <a:xfrm>
              <a:off x="2620032" y="3944718"/>
              <a:ext cx="37195" cy="98898"/>
            </a:xfrm>
            <a:custGeom>
              <a:avLst/>
              <a:gdLst/>
              <a:ahLst/>
              <a:cxnLst/>
              <a:rect l="l" t="t" r="r" b="b"/>
              <a:pathLst>
                <a:path w="1729" h="4598" extrusionOk="0">
                  <a:moveTo>
                    <a:pt x="1729" y="0"/>
                  </a:moveTo>
                  <a:lnTo>
                    <a:pt x="1729" y="0"/>
                  </a:lnTo>
                  <a:cubicBezTo>
                    <a:pt x="1314" y="277"/>
                    <a:pt x="865" y="553"/>
                    <a:pt x="588" y="1002"/>
                  </a:cubicBezTo>
                  <a:cubicBezTo>
                    <a:pt x="450" y="2005"/>
                    <a:pt x="139" y="3007"/>
                    <a:pt x="1" y="4148"/>
                  </a:cubicBezTo>
                  <a:lnTo>
                    <a:pt x="1" y="4597"/>
                  </a:lnTo>
                  <a:cubicBezTo>
                    <a:pt x="450" y="4321"/>
                    <a:pt x="727" y="4010"/>
                    <a:pt x="1176" y="3595"/>
                  </a:cubicBezTo>
                  <a:cubicBezTo>
                    <a:pt x="1176" y="2592"/>
                    <a:pt x="1452" y="1555"/>
                    <a:pt x="1591" y="553"/>
                  </a:cubicBezTo>
                  <a:cubicBezTo>
                    <a:pt x="1591" y="277"/>
                    <a:pt x="1591" y="138"/>
                    <a:pt x="17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8"/>
            <p:cNvSpPr/>
            <p:nvPr/>
          </p:nvSpPr>
          <p:spPr>
            <a:xfrm>
              <a:off x="2319632" y="4195254"/>
              <a:ext cx="37195" cy="87003"/>
            </a:xfrm>
            <a:custGeom>
              <a:avLst/>
              <a:gdLst/>
              <a:ahLst/>
              <a:cxnLst/>
              <a:rect l="l" t="t" r="r" b="b"/>
              <a:pathLst>
                <a:path w="1729" h="4045" extrusionOk="0">
                  <a:moveTo>
                    <a:pt x="1729" y="0"/>
                  </a:moveTo>
                  <a:lnTo>
                    <a:pt x="1729" y="0"/>
                  </a:lnTo>
                  <a:cubicBezTo>
                    <a:pt x="1314" y="277"/>
                    <a:pt x="1003" y="588"/>
                    <a:pt x="588" y="865"/>
                  </a:cubicBezTo>
                  <a:cubicBezTo>
                    <a:pt x="450" y="1867"/>
                    <a:pt x="139" y="3042"/>
                    <a:pt x="0" y="4045"/>
                  </a:cubicBezTo>
                  <a:cubicBezTo>
                    <a:pt x="139" y="4045"/>
                    <a:pt x="277" y="3906"/>
                    <a:pt x="450" y="3733"/>
                  </a:cubicBezTo>
                  <a:cubicBezTo>
                    <a:pt x="726" y="3457"/>
                    <a:pt x="1003" y="3180"/>
                    <a:pt x="1314" y="3042"/>
                  </a:cubicBezTo>
                  <a:cubicBezTo>
                    <a:pt x="1314" y="2869"/>
                    <a:pt x="1141" y="2869"/>
                    <a:pt x="1141" y="2731"/>
                  </a:cubicBezTo>
                  <a:cubicBezTo>
                    <a:pt x="1314" y="2178"/>
                    <a:pt x="1314" y="1590"/>
                    <a:pt x="1452" y="1003"/>
                  </a:cubicBezTo>
                  <a:cubicBezTo>
                    <a:pt x="1590" y="726"/>
                    <a:pt x="1590" y="277"/>
                    <a:pt x="17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8"/>
            <p:cNvSpPr/>
            <p:nvPr/>
          </p:nvSpPr>
          <p:spPr>
            <a:xfrm>
              <a:off x="2195440" y="4309746"/>
              <a:ext cx="18630" cy="62462"/>
            </a:xfrm>
            <a:custGeom>
              <a:avLst/>
              <a:gdLst/>
              <a:ahLst/>
              <a:cxnLst/>
              <a:rect l="l" t="t" r="r" b="b"/>
              <a:pathLst>
                <a:path w="866" h="2904" extrusionOk="0">
                  <a:moveTo>
                    <a:pt x="865" y="0"/>
                  </a:moveTo>
                  <a:cubicBezTo>
                    <a:pt x="589" y="139"/>
                    <a:pt x="312" y="312"/>
                    <a:pt x="1" y="450"/>
                  </a:cubicBezTo>
                  <a:cubicBezTo>
                    <a:pt x="1" y="1314"/>
                    <a:pt x="174" y="2178"/>
                    <a:pt x="174" y="2904"/>
                  </a:cubicBezTo>
                  <a:lnTo>
                    <a:pt x="312" y="2904"/>
                  </a:lnTo>
                  <a:lnTo>
                    <a:pt x="312" y="2731"/>
                  </a:lnTo>
                  <a:lnTo>
                    <a:pt x="312" y="2593"/>
                  </a:lnTo>
                  <a:cubicBezTo>
                    <a:pt x="312" y="2316"/>
                    <a:pt x="312" y="2040"/>
                    <a:pt x="450" y="1729"/>
                  </a:cubicBezTo>
                  <a:cubicBezTo>
                    <a:pt x="450" y="1452"/>
                    <a:pt x="589" y="1176"/>
                    <a:pt x="589" y="865"/>
                  </a:cubicBezTo>
                  <a:cubicBezTo>
                    <a:pt x="727" y="588"/>
                    <a:pt x="727" y="312"/>
                    <a:pt x="8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8"/>
            <p:cNvSpPr/>
            <p:nvPr/>
          </p:nvSpPr>
          <p:spPr>
            <a:xfrm>
              <a:off x="2548654" y="4009395"/>
              <a:ext cx="31258" cy="92940"/>
            </a:xfrm>
            <a:custGeom>
              <a:avLst/>
              <a:gdLst/>
              <a:ahLst/>
              <a:cxnLst/>
              <a:rect l="l" t="t" r="r" b="b"/>
              <a:pathLst>
                <a:path w="1453" h="4321" extrusionOk="0">
                  <a:moveTo>
                    <a:pt x="1452" y="0"/>
                  </a:moveTo>
                  <a:cubicBezTo>
                    <a:pt x="1176" y="277"/>
                    <a:pt x="865" y="588"/>
                    <a:pt x="588" y="726"/>
                  </a:cubicBezTo>
                  <a:cubicBezTo>
                    <a:pt x="450" y="2005"/>
                    <a:pt x="173" y="3042"/>
                    <a:pt x="0" y="4183"/>
                  </a:cubicBezTo>
                  <a:lnTo>
                    <a:pt x="0" y="4321"/>
                  </a:lnTo>
                  <a:cubicBezTo>
                    <a:pt x="0" y="4183"/>
                    <a:pt x="173" y="4183"/>
                    <a:pt x="173" y="4183"/>
                  </a:cubicBezTo>
                  <a:cubicBezTo>
                    <a:pt x="450" y="4044"/>
                    <a:pt x="726" y="3733"/>
                    <a:pt x="1037" y="3595"/>
                  </a:cubicBezTo>
                  <a:cubicBezTo>
                    <a:pt x="1037" y="2454"/>
                    <a:pt x="1314" y="1452"/>
                    <a:pt x="1452" y="277"/>
                  </a:cubicBezTo>
                  <a:lnTo>
                    <a:pt x="14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8"/>
            <p:cNvSpPr/>
            <p:nvPr/>
          </p:nvSpPr>
          <p:spPr>
            <a:xfrm>
              <a:off x="2582859" y="3975196"/>
              <a:ext cx="34226" cy="99629"/>
            </a:xfrm>
            <a:custGeom>
              <a:avLst/>
              <a:gdLst/>
              <a:ahLst/>
              <a:cxnLst/>
              <a:rect l="l" t="t" r="r" b="b"/>
              <a:pathLst>
                <a:path w="1591" h="4632" extrusionOk="0">
                  <a:moveTo>
                    <a:pt x="1590" y="0"/>
                  </a:moveTo>
                  <a:cubicBezTo>
                    <a:pt x="1314" y="450"/>
                    <a:pt x="865" y="726"/>
                    <a:pt x="450" y="1003"/>
                  </a:cubicBezTo>
                  <a:cubicBezTo>
                    <a:pt x="450" y="2178"/>
                    <a:pt x="139" y="3180"/>
                    <a:pt x="0" y="4321"/>
                  </a:cubicBezTo>
                  <a:lnTo>
                    <a:pt x="0" y="4632"/>
                  </a:lnTo>
                  <a:cubicBezTo>
                    <a:pt x="311" y="4321"/>
                    <a:pt x="726" y="4044"/>
                    <a:pt x="1176" y="3768"/>
                  </a:cubicBezTo>
                  <a:cubicBezTo>
                    <a:pt x="1003" y="2454"/>
                    <a:pt x="1452" y="1314"/>
                    <a:pt x="1590" y="138"/>
                  </a:cubicBezTo>
                  <a:lnTo>
                    <a:pt x="15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8"/>
            <p:cNvSpPr/>
            <p:nvPr/>
          </p:nvSpPr>
          <p:spPr>
            <a:xfrm>
              <a:off x="2440833" y="4102314"/>
              <a:ext cx="30505" cy="84035"/>
            </a:xfrm>
            <a:custGeom>
              <a:avLst/>
              <a:gdLst/>
              <a:ahLst/>
              <a:cxnLst/>
              <a:rect l="l" t="t" r="r" b="b"/>
              <a:pathLst>
                <a:path w="1418" h="3907" extrusionOk="0">
                  <a:moveTo>
                    <a:pt x="1418" y="1"/>
                  </a:moveTo>
                  <a:lnTo>
                    <a:pt x="1279" y="139"/>
                  </a:lnTo>
                  <a:cubicBezTo>
                    <a:pt x="1003" y="450"/>
                    <a:pt x="865" y="588"/>
                    <a:pt x="553" y="727"/>
                  </a:cubicBezTo>
                  <a:cubicBezTo>
                    <a:pt x="415" y="1729"/>
                    <a:pt x="139" y="2593"/>
                    <a:pt x="0" y="3596"/>
                  </a:cubicBezTo>
                  <a:lnTo>
                    <a:pt x="0" y="3907"/>
                  </a:lnTo>
                  <a:cubicBezTo>
                    <a:pt x="139" y="3734"/>
                    <a:pt x="415" y="3457"/>
                    <a:pt x="692" y="3319"/>
                  </a:cubicBezTo>
                  <a:cubicBezTo>
                    <a:pt x="692" y="3319"/>
                    <a:pt x="865" y="3181"/>
                    <a:pt x="1003" y="3043"/>
                  </a:cubicBezTo>
                  <a:cubicBezTo>
                    <a:pt x="1003" y="3043"/>
                    <a:pt x="865" y="3043"/>
                    <a:pt x="865" y="2870"/>
                  </a:cubicBezTo>
                  <a:cubicBezTo>
                    <a:pt x="1003" y="2317"/>
                    <a:pt x="1141" y="1867"/>
                    <a:pt x="1279" y="1314"/>
                  </a:cubicBezTo>
                  <a:cubicBezTo>
                    <a:pt x="1279" y="865"/>
                    <a:pt x="1418" y="450"/>
                    <a:pt x="1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8"/>
            <p:cNvSpPr/>
            <p:nvPr/>
          </p:nvSpPr>
          <p:spPr>
            <a:xfrm>
              <a:off x="2725616" y="3873330"/>
              <a:ext cx="15640" cy="86272"/>
            </a:xfrm>
            <a:custGeom>
              <a:avLst/>
              <a:gdLst/>
              <a:ahLst/>
              <a:cxnLst/>
              <a:rect l="l" t="t" r="r" b="b"/>
              <a:pathLst>
                <a:path w="727" h="4011" extrusionOk="0">
                  <a:moveTo>
                    <a:pt x="727" y="1"/>
                  </a:moveTo>
                  <a:cubicBezTo>
                    <a:pt x="589" y="139"/>
                    <a:pt x="416" y="277"/>
                    <a:pt x="277" y="416"/>
                  </a:cubicBezTo>
                  <a:cubicBezTo>
                    <a:pt x="277" y="1576"/>
                    <a:pt x="143" y="2838"/>
                    <a:pt x="6" y="3968"/>
                  </a:cubicBezTo>
                  <a:lnTo>
                    <a:pt x="6" y="3968"/>
                  </a:lnTo>
                  <a:cubicBezTo>
                    <a:pt x="32" y="3870"/>
                    <a:pt x="155" y="3856"/>
                    <a:pt x="277" y="3734"/>
                  </a:cubicBezTo>
                  <a:lnTo>
                    <a:pt x="277" y="3596"/>
                  </a:lnTo>
                  <a:cubicBezTo>
                    <a:pt x="416" y="3146"/>
                    <a:pt x="416" y="2870"/>
                    <a:pt x="416" y="2593"/>
                  </a:cubicBezTo>
                  <a:cubicBezTo>
                    <a:pt x="589" y="1729"/>
                    <a:pt x="727" y="865"/>
                    <a:pt x="727" y="1"/>
                  </a:cubicBezTo>
                  <a:close/>
                  <a:moveTo>
                    <a:pt x="6" y="3968"/>
                  </a:moveTo>
                  <a:cubicBezTo>
                    <a:pt x="3" y="3981"/>
                    <a:pt x="1" y="3995"/>
                    <a:pt x="1" y="4010"/>
                  </a:cubicBezTo>
                  <a:cubicBezTo>
                    <a:pt x="3" y="3996"/>
                    <a:pt x="4" y="3982"/>
                    <a:pt x="6" y="396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8"/>
            <p:cNvSpPr/>
            <p:nvPr/>
          </p:nvSpPr>
          <p:spPr>
            <a:xfrm>
              <a:off x="2474285" y="4071105"/>
              <a:ext cx="34226" cy="87003"/>
            </a:xfrm>
            <a:custGeom>
              <a:avLst/>
              <a:gdLst/>
              <a:ahLst/>
              <a:cxnLst/>
              <a:rect l="l" t="t" r="r" b="b"/>
              <a:pathLst>
                <a:path w="1591" h="4045" extrusionOk="0">
                  <a:moveTo>
                    <a:pt x="1591" y="0"/>
                  </a:moveTo>
                  <a:lnTo>
                    <a:pt x="1591" y="0"/>
                  </a:lnTo>
                  <a:cubicBezTo>
                    <a:pt x="1314" y="311"/>
                    <a:pt x="865" y="588"/>
                    <a:pt x="588" y="864"/>
                  </a:cubicBezTo>
                  <a:cubicBezTo>
                    <a:pt x="588" y="1452"/>
                    <a:pt x="450" y="2039"/>
                    <a:pt x="312" y="2592"/>
                  </a:cubicBezTo>
                  <a:cubicBezTo>
                    <a:pt x="174" y="3042"/>
                    <a:pt x="1" y="3629"/>
                    <a:pt x="1" y="4044"/>
                  </a:cubicBezTo>
                  <a:cubicBezTo>
                    <a:pt x="450" y="3768"/>
                    <a:pt x="727" y="3457"/>
                    <a:pt x="1176" y="3180"/>
                  </a:cubicBezTo>
                  <a:lnTo>
                    <a:pt x="1176" y="3042"/>
                  </a:lnTo>
                  <a:cubicBezTo>
                    <a:pt x="1176" y="2039"/>
                    <a:pt x="1314" y="1037"/>
                    <a:pt x="15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8"/>
            <p:cNvSpPr/>
            <p:nvPr/>
          </p:nvSpPr>
          <p:spPr>
            <a:xfrm>
              <a:off x="2356806" y="4161055"/>
              <a:ext cx="43154" cy="89972"/>
            </a:xfrm>
            <a:custGeom>
              <a:avLst/>
              <a:gdLst/>
              <a:ahLst/>
              <a:cxnLst/>
              <a:rect l="l" t="t" r="r" b="b"/>
              <a:pathLst>
                <a:path w="2006" h="4183" extrusionOk="0">
                  <a:moveTo>
                    <a:pt x="2005" y="0"/>
                  </a:moveTo>
                  <a:lnTo>
                    <a:pt x="2005" y="0"/>
                  </a:lnTo>
                  <a:cubicBezTo>
                    <a:pt x="1591" y="312"/>
                    <a:pt x="1141" y="588"/>
                    <a:pt x="865" y="865"/>
                  </a:cubicBezTo>
                  <a:lnTo>
                    <a:pt x="726" y="1003"/>
                  </a:lnTo>
                  <a:cubicBezTo>
                    <a:pt x="726" y="1176"/>
                    <a:pt x="726" y="1176"/>
                    <a:pt x="588" y="1176"/>
                  </a:cubicBezTo>
                  <a:cubicBezTo>
                    <a:pt x="588" y="2040"/>
                    <a:pt x="277" y="2904"/>
                    <a:pt x="139" y="3768"/>
                  </a:cubicBezTo>
                  <a:cubicBezTo>
                    <a:pt x="139" y="3906"/>
                    <a:pt x="139" y="4045"/>
                    <a:pt x="1" y="4183"/>
                  </a:cubicBezTo>
                  <a:lnTo>
                    <a:pt x="139" y="4183"/>
                  </a:lnTo>
                  <a:cubicBezTo>
                    <a:pt x="588" y="3768"/>
                    <a:pt x="1141" y="3319"/>
                    <a:pt x="1591" y="3042"/>
                  </a:cubicBezTo>
                  <a:lnTo>
                    <a:pt x="1591" y="2904"/>
                  </a:lnTo>
                  <a:cubicBezTo>
                    <a:pt x="1591" y="1867"/>
                    <a:pt x="1729" y="1003"/>
                    <a:pt x="20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8"/>
            <p:cNvSpPr/>
            <p:nvPr/>
          </p:nvSpPr>
          <p:spPr>
            <a:xfrm>
              <a:off x="2515181" y="4037637"/>
              <a:ext cx="30526" cy="89240"/>
            </a:xfrm>
            <a:custGeom>
              <a:avLst/>
              <a:gdLst/>
              <a:ahLst/>
              <a:cxnLst/>
              <a:rect l="l" t="t" r="r" b="b"/>
              <a:pathLst>
                <a:path w="1419" h="4149" extrusionOk="0">
                  <a:moveTo>
                    <a:pt x="1418" y="1"/>
                  </a:moveTo>
                  <a:cubicBezTo>
                    <a:pt x="1142" y="277"/>
                    <a:pt x="865" y="554"/>
                    <a:pt x="416" y="1003"/>
                  </a:cubicBezTo>
                  <a:cubicBezTo>
                    <a:pt x="277" y="1556"/>
                    <a:pt x="139" y="2282"/>
                    <a:pt x="139" y="3008"/>
                  </a:cubicBezTo>
                  <a:cubicBezTo>
                    <a:pt x="1" y="3457"/>
                    <a:pt x="1" y="3734"/>
                    <a:pt x="1" y="4010"/>
                  </a:cubicBezTo>
                  <a:lnTo>
                    <a:pt x="1" y="4148"/>
                  </a:lnTo>
                  <a:cubicBezTo>
                    <a:pt x="277" y="3872"/>
                    <a:pt x="554" y="3734"/>
                    <a:pt x="1003" y="3457"/>
                  </a:cubicBezTo>
                  <a:cubicBezTo>
                    <a:pt x="1003" y="2282"/>
                    <a:pt x="1280" y="1280"/>
                    <a:pt x="1418" y="139"/>
                  </a:cubicBezTo>
                  <a:lnTo>
                    <a:pt x="1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8"/>
            <p:cNvSpPr/>
            <p:nvPr/>
          </p:nvSpPr>
          <p:spPr>
            <a:xfrm>
              <a:off x="2657206" y="3913487"/>
              <a:ext cx="34226" cy="98898"/>
            </a:xfrm>
            <a:custGeom>
              <a:avLst/>
              <a:gdLst/>
              <a:ahLst/>
              <a:cxnLst/>
              <a:rect l="l" t="t" r="r" b="b"/>
              <a:pathLst>
                <a:path w="1591" h="4598" extrusionOk="0">
                  <a:moveTo>
                    <a:pt x="1591" y="0"/>
                  </a:moveTo>
                  <a:lnTo>
                    <a:pt x="1591" y="0"/>
                  </a:lnTo>
                  <a:cubicBezTo>
                    <a:pt x="1314" y="277"/>
                    <a:pt x="865" y="588"/>
                    <a:pt x="589" y="864"/>
                  </a:cubicBezTo>
                  <a:cubicBezTo>
                    <a:pt x="589" y="2005"/>
                    <a:pt x="312" y="3180"/>
                    <a:pt x="139" y="4321"/>
                  </a:cubicBezTo>
                  <a:cubicBezTo>
                    <a:pt x="139" y="4459"/>
                    <a:pt x="139" y="4459"/>
                    <a:pt x="1" y="4597"/>
                  </a:cubicBezTo>
                  <a:cubicBezTo>
                    <a:pt x="450" y="4321"/>
                    <a:pt x="865" y="4044"/>
                    <a:pt x="1176" y="3733"/>
                  </a:cubicBezTo>
                  <a:lnTo>
                    <a:pt x="1176" y="3595"/>
                  </a:lnTo>
                  <a:cubicBezTo>
                    <a:pt x="1314" y="2869"/>
                    <a:pt x="1314" y="2143"/>
                    <a:pt x="1453" y="1452"/>
                  </a:cubicBezTo>
                  <a:cubicBezTo>
                    <a:pt x="1453" y="1003"/>
                    <a:pt x="1591" y="588"/>
                    <a:pt x="15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8"/>
            <p:cNvSpPr/>
            <p:nvPr/>
          </p:nvSpPr>
          <p:spPr>
            <a:xfrm>
              <a:off x="2697370" y="3891914"/>
              <a:ext cx="22330" cy="89993"/>
            </a:xfrm>
            <a:custGeom>
              <a:avLst/>
              <a:gdLst/>
              <a:ahLst/>
              <a:cxnLst/>
              <a:rect l="l" t="t" r="r" b="b"/>
              <a:pathLst>
                <a:path w="1038" h="4184" extrusionOk="0">
                  <a:moveTo>
                    <a:pt x="1037" y="1"/>
                  </a:moveTo>
                  <a:lnTo>
                    <a:pt x="1037" y="1"/>
                  </a:lnTo>
                  <a:cubicBezTo>
                    <a:pt x="726" y="139"/>
                    <a:pt x="588" y="277"/>
                    <a:pt x="312" y="554"/>
                  </a:cubicBezTo>
                  <a:cubicBezTo>
                    <a:pt x="312" y="1591"/>
                    <a:pt x="173" y="2593"/>
                    <a:pt x="0" y="3457"/>
                  </a:cubicBezTo>
                  <a:lnTo>
                    <a:pt x="0" y="4183"/>
                  </a:lnTo>
                  <a:cubicBezTo>
                    <a:pt x="173" y="4010"/>
                    <a:pt x="450" y="3872"/>
                    <a:pt x="588" y="3596"/>
                  </a:cubicBezTo>
                  <a:cubicBezTo>
                    <a:pt x="726" y="3008"/>
                    <a:pt x="726" y="2455"/>
                    <a:pt x="865" y="1867"/>
                  </a:cubicBezTo>
                  <a:cubicBezTo>
                    <a:pt x="865" y="1280"/>
                    <a:pt x="1037" y="554"/>
                    <a:pt x="10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8"/>
            <p:cNvSpPr/>
            <p:nvPr/>
          </p:nvSpPr>
          <p:spPr>
            <a:xfrm>
              <a:off x="1709151" y="3870362"/>
              <a:ext cx="43885" cy="46115"/>
            </a:xfrm>
            <a:custGeom>
              <a:avLst/>
              <a:gdLst/>
              <a:ahLst/>
              <a:cxnLst/>
              <a:rect l="l" t="t" r="r" b="b"/>
              <a:pathLst>
                <a:path w="2040" h="2144" extrusionOk="0">
                  <a:moveTo>
                    <a:pt x="2040" y="1"/>
                  </a:moveTo>
                  <a:lnTo>
                    <a:pt x="1829" y="199"/>
                  </a:lnTo>
                  <a:lnTo>
                    <a:pt x="1829" y="199"/>
                  </a:lnTo>
                  <a:cubicBezTo>
                    <a:pt x="1938" y="131"/>
                    <a:pt x="2040" y="106"/>
                    <a:pt x="2040" y="1"/>
                  </a:cubicBezTo>
                  <a:close/>
                  <a:moveTo>
                    <a:pt x="1829" y="199"/>
                  </a:moveTo>
                  <a:cubicBezTo>
                    <a:pt x="1795" y="220"/>
                    <a:pt x="1761" y="245"/>
                    <a:pt x="1729" y="277"/>
                  </a:cubicBezTo>
                  <a:lnTo>
                    <a:pt x="1452" y="554"/>
                  </a:lnTo>
                  <a:lnTo>
                    <a:pt x="1590" y="415"/>
                  </a:lnTo>
                  <a:lnTo>
                    <a:pt x="1590" y="415"/>
                  </a:lnTo>
                  <a:cubicBezTo>
                    <a:pt x="1590" y="418"/>
                    <a:pt x="1590" y="421"/>
                    <a:pt x="1590" y="424"/>
                  </a:cubicBezTo>
                  <a:lnTo>
                    <a:pt x="1590" y="424"/>
                  </a:lnTo>
                  <a:lnTo>
                    <a:pt x="1829" y="199"/>
                  </a:lnTo>
                  <a:close/>
                  <a:moveTo>
                    <a:pt x="1590" y="424"/>
                  </a:moveTo>
                  <a:lnTo>
                    <a:pt x="1452" y="554"/>
                  </a:lnTo>
                  <a:lnTo>
                    <a:pt x="1452" y="554"/>
                  </a:lnTo>
                  <a:cubicBezTo>
                    <a:pt x="1452" y="554"/>
                    <a:pt x="1585" y="554"/>
                    <a:pt x="1590" y="424"/>
                  </a:cubicBezTo>
                  <a:close/>
                  <a:moveTo>
                    <a:pt x="1452" y="554"/>
                  </a:moveTo>
                  <a:lnTo>
                    <a:pt x="1452" y="554"/>
                  </a:lnTo>
                  <a:lnTo>
                    <a:pt x="1452" y="554"/>
                  </a:lnTo>
                  <a:close/>
                  <a:moveTo>
                    <a:pt x="1447" y="558"/>
                  </a:moveTo>
                  <a:lnTo>
                    <a:pt x="0" y="2005"/>
                  </a:lnTo>
                  <a:lnTo>
                    <a:pt x="0" y="2144"/>
                  </a:lnTo>
                  <a:lnTo>
                    <a:pt x="139" y="2005"/>
                  </a:lnTo>
                  <a:cubicBezTo>
                    <a:pt x="586" y="1420"/>
                    <a:pt x="1000" y="1006"/>
                    <a:pt x="1447" y="558"/>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8"/>
            <p:cNvSpPr/>
            <p:nvPr/>
          </p:nvSpPr>
          <p:spPr>
            <a:xfrm>
              <a:off x="1619164" y="3798995"/>
              <a:ext cx="130151" cy="98898"/>
            </a:xfrm>
            <a:custGeom>
              <a:avLst/>
              <a:gdLst/>
              <a:ahLst/>
              <a:cxnLst/>
              <a:rect l="l" t="t" r="r" b="b"/>
              <a:pathLst>
                <a:path w="6050" h="4598" extrusionOk="0">
                  <a:moveTo>
                    <a:pt x="3457" y="726"/>
                  </a:moveTo>
                  <a:cubicBezTo>
                    <a:pt x="3907" y="1003"/>
                    <a:pt x="4183" y="1279"/>
                    <a:pt x="4494" y="1590"/>
                  </a:cubicBezTo>
                  <a:cubicBezTo>
                    <a:pt x="4633" y="1729"/>
                    <a:pt x="4633" y="2005"/>
                    <a:pt x="4494" y="2005"/>
                  </a:cubicBezTo>
                  <a:cubicBezTo>
                    <a:pt x="4494" y="2143"/>
                    <a:pt x="4322" y="2143"/>
                    <a:pt x="4322" y="2143"/>
                  </a:cubicBezTo>
                  <a:lnTo>
                    <a:pt x="3907" y="2143"/>
                  </a:lnTo>
                  <a:lnTo>
                    <a:pt x="4045" y="2282"/>
                  </a:lnTo>
                  <a:lnTo>
                    <a:pt x="4045" y="2454"/>
                  </a:lnTo>
                  <a:cubicBezTo>
                    <a:pt x="4045" y="2593"/>
                    <a:pt x="4045" y="2593"/>
                    <a:pt x="3907" y="2731"/>
                  </a:cubicBezTo>
                  <a:cubicBezTo>
                    <a:pt x="3769" y="2731"/>
                    <a:pt x="3630" y="2731"/>
                    <a:pt x="3457" y="2593"/>
                  </a:cubicBezTo>
                  <a:cubicBezTo>
                    <a:pt x="3319" y="2282"/>
                    <a:pt x="3181" y="2005"/>
                    <a:pt x="2904" y="1867"/>
                  </a:cubicBezTo>
                  <a:cubicBezTo>
                    <a:pt x="2904" y="1729"/>
                    <a:pt x="2766" y="1729"/>
                    <a:pt x="2766" y="1590"/>
                  </a:cubicBezTo>
                  <a:lnTo>
                    <a:pt x="2766" y="1279"/>
                  </a:lnTo>
                  <a:cubicBezTo>
                    <a:pt x="2904" y="1279"/>
                    <a:pt x="2904" y="1141"/>
                    <a:pt x="3043" y="1141"/>
                  </a:cubicBezTo>
                  <a:cubicBezTo>
                    <a:pt x="3181" y="1141"/>
                    <a:pt x="3181" y="1141"/>
                    <a:pt x="3181" y="1279"/>
                  </a:cubicBezTo>
                  <a:lnTo>
                    <a:pt x="3181" y="1141"/>
                  </a:lnTo>
                  <a:cubicBezTo>
                    <a:pt x="3043" y="1141"/>
                    <a:pt x="3043" y="864"/>
                    <a:pt x="3043" y="726"/>
                  </a:cubicBezTo>
                  <a:close/>
                  <a:moveTo>
                    <a:pt x="2593" y="1867"/>
                  </a:moveTo>
                  <a:cubicBezTo>
                    <a:pt x="3043" y="2005"/>
                    <a:pt x="3457" y="2454"/>
                    <a:pt x="3457" y="2869"/>
                  </a:cubicBezTo>
                  <a:cubicBezTo>
                    <a:pt x="3457" y="3007"/>
                    <a:pt x="3457" y="3319"/>
                    <a:pt x="3181" y="3457"/>
                  </a:cubicBezTo>
                  <a:cubicBezTo>
                    <a:pt x="3043" y="3595"/>
                    <a:pt x="2904" y="3733"/>
                    <a:pt x="2593" y="3733"/>
                  </a:cubicBezTo>
                  <a:cubicBezTo>
                    <a:pt x="2455" y="3733"/>
                    <a:pt x="2317" y="3595"/>
                    <a:pt x="2179" y="3457"/>
                  </a:cubicBezTo>
                  <a:cubicBezTo>
                    <a:pt x="2040" y="3319"/>
                    <a:pt x="1902" y="3146"/>
                    <a:pt x="1902" y="3007"/>
                  </a:cubicBezTo>
                  <a:lnTo>
                    <a:pt x="1902" y="2454"/>
                  </a:lnTo>
                  <a:cubicBezTo>
                    <a:pt x="1902" y="2282"/>
                    <a:pt x="2040" y="2282"/>
                    <a:pt x="2040" y="2143"/>
                  </a:cubicBezTo>
                  <a:cubicBezTo>
                    <a:pt x="2179" y="2143"/>
                    <a:pt x="2179" y="2005"/>
                    <a:pt x="2179" y="2005"/>
                  </a:cubicBezTo>
                  <a:cubicBezTo>
                    <a:pt x="2317" y="1867"/>
                    <a:pt x="2317" y="1867"/>
                    <a:pt x="2455" y="1867"/>
                  </a:cubicBezTo>
                  <a:close/>
                  <a:moveTo>
                    <a:pt x="2904" y="0"/>
                  </a:moveTo>
                  <a:cubicBezTo>
                    <a:pt x="2766" y="0"/>
                    <a:pt x="2766" y="139"/>
                    <a:pt x="2766" y="139"/>
                  </a:cubicBezTo>
                  <a:lnTo>
                    <a:pt x="2593" y="139"/>
                  </a:lnTo>
                  <a:cubicBezTo>
                    <a:pt x="2179" y="277"/>
                    <a:pt x="1902" y="553"/>
                    <a:pt x="1591" y="864"/>
                  </a:cubicBezTo>
                  <a:cubicBezTo>
                    <a:pt x="1038" y="1279"/>
                    <a:pt x="589" y="1867"/>
                    <a:pt x="1" y="2454"/>
                  </a:cubicBezTo>
                  <a:cubicBezTo>
                    <a:pt x="450" y="2731"/>
                    <a:pt x="865" y="3146"/>
                    <a:pt x="1314" y="3457"/>
                  </a:cubicBezTo>
                  <a:cubicBezTo>
                    <a:pt x="2040" y="3872"/>
                    <a:pt x="2766" y="4321"/>
                    <a:pt x="3630" y="4597"/>
                  </a:cubicBezTo>
                  <a:cubicBezTo>
                    <a:pt x="4322" y="3872"/>
                    <a:pt x="5186" y="3007"/>
                    <a:pt x="6050" y="2282"/>
                  </a:cubicBezTo>
                  <a:cubicBezTo>
                    <a:pt x="5359" y="1729"/>
                    <a:pt x="4494" y="1003"/>
                    <a:pt x="3769" y="415"/>
                  </a:cubicBezTo>
                  <a:cubicBezTo>
                    <a:pt x="3457" y="277"/>
                    <a:pt x="3181" y="139"/>
                    <a:pt x="2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8"/>
            <p:cNvSpPr/>
            <p:nvPr/>
          </p:nvSpPr>
          <p:spPr>
            <a:xfrm>
              <a:off x="1678667" y="3910519"/>
              <a:ext cx="8928" cy="5958"/>
            </a:xfrm>
            <a:custGeom>
              <a:avLst/>
              <a:gdLst/>
              <a:ahLst/>
              <a:cxnLst/>
              <a:rect l="l" t="t" r="r" b="b"/>
              <a:pathLst>
                <a:path w="415" h="277" extrusionOk="0">
                  <a:moveTo>
                    <a:pt x="0" y="0"/>
                  </a:moveTo>
                  <a:cubicBezTo>
                    <a:pt x="138" y="138"/>
                    <a:pt x="138" y="138"/>
                    <a:pt x="277" y="277"/>
                  </a:cubicBezTo>
                  <a:lnTo>
                    <a:pt x="415" y="277"/>
                  </a:lnTo>
                  <a:cubicBezTo>
                    <a:pt x="277" y="138"/>
                    <a:pt x="138" y="138"/>
                    <a:pt x="0"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8"/>
            <p:cNvSpPr/>
            <p:nvPr/>
          </p:nvSpPr>
          <p:spPr>
            <a:xfrm>
              <a:off x="1687574" y="3780412"/>
              <a:ext cx="5980" cy="5958"/>
            </a:xfrm>
            <a:custGeom>
              <a:avLst/>
              <a:gdLst/>
              <a:ahLst/>
              <a:cxnLst/>
              <a:rect l="l" t="t" r="r" b="b"/>
              <a:pathLst>
                <a:path w="278" h="277" extrusionOk="0">
                  <a:moveTo>
                    <a:pt x="1" y="0"/>
                  </a:moveTo>
                  <a:cubicBezTo>
                    <a:pt x="139" y="138"/>
                    <a:pt x="277" y="138"/>
                    <a:pt x="277" y="277"/>
                  </a:cubicBezTo>
                  <a:lnTo>
                    <a:pt x="277" y="138"/>
                  </a:lnTo>
                  <a:cubicBezTo>
                    <a:pt x="139" y="138"/>
                    <a:pt x="1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8"/>
            <p:cNvSpPr/>
            <p:nvPr/>
          </p:nvSpPr>
          <p:spPr>
            <a:xfrm>
              <a:off x="1681636" y="3860704"/>
              <a:ext cx="22" cy="22"/>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8"/>
            <p:cNvSpPr/>
            <p:nvPr/>
          </p:nvSpPr>
          <p:spPr>
            <a:xfrm>
              <a:off x="1671977" y="3851778"/>
              <a:ext cx="9681" cy="14884"/>
            </a:xfrm>
            <a:custGeom>
              <a:avLst/>
              <a:gdLst/>
              <a:ahLst/>
              <a:cxnLst/>
              <a:rect l="l" t="t" r="r" b="b"/>
              <a:pathLst>
                <a:path w="450" h="692" extrusionOk="0">
                  <a:moveTo>
                    <a:pt x="138" y="0"/>
                  </a:moveTo>
                  <a:lnTo>
                    <a:pt x="0" y="139"/>
                  </a:lnTo>
                  <a:lnTo>
                    <a:pt x="0" y="277"/>
                  </a:lnTo>
                  <a:lnTo>
                    <a:pt x="0" y="415"/>
                  </a:lnTo>
                  <a:lnTo>
                    <a:pt x="0" y="553"/>
                  </a:lnTo>
                  <a:cubicBezTo>
                    <a:pt x="0" y="692"/>
                    <a:pt x="138" y="692"/>
                    <a:pt x="138" y="692"/>
                  </a:cubicBezTo>
                  <a:lnTo>
                    <a:pt x="311" y="692"/>
                  </a:lnTo>
                  <a:lnTo>
                    <a:pt x="311" y="553"/>
                  </a:lnTo>
                  <a:lnTo>
                    <a:pt x="449" y="553"/>
                  </a:lnTo>
                  <a:lnTo>
                    <a:pt x="449" y="415"/>
                  </a:lnTo>
                  <a:cubicBezTo>
                    <a:pt x="449" y="415"/>
                    <a:pt x="449" y="277"/>
                    <a:pt x="311" y="277"/>
                  </a:cubicBezTo>
                  <a:lnTo>
                    <a:pt x="311" y="139"/>
                  </a:lnTo>
                  <a:lnTo>
                    <a:pt x="138" y="139"/>
                  </a:lnTo>
                  <a:lnTo>
                    <a:pt x="138"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8"/>
            <p:cNvSpPr/>
            <p:nvPr/>
          </p:nvSpPr>
          <p:spPr>
            <a:xfrm>
              <a:off x="1671977" y="3780412"/>
              <a:ext cx="2990" cy="2990"/>
            </a:xfrm>
            <a:custGeom>
              <a:avLst/>
              <a:gdLst/>
              <a:ahLst/>
              <a:cxnLst/>
              <a:rect l="l" t="t" r="r" b="b"/>
              <a:pathLst>
                <a:path w="139" h="139" extrusionOk="0">
                  <a:moveTo>
                    <a:pt x="138" y="0"/>
                  </a:moveTo>
                  <a:cubicBezTo>
                    <a:pt x="138" y="0"/>
                    <a:pt x="138" y="138"/>
                    <a:pt x="0" y="138"/>
                  </a:cubicBezTo>
                  <a:lnTo>
                    <a:pt x="138" y="138"/>
                  </a:lnTo>
                  <a:lnTo>
                    <a:pt x="1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8"/>
            <p:cNvSpPr/>
            <p:nvPr/>
          </p:nvSpPr>
          <p:spPr>
            <a:xfrm>
              <a:off x="1758974" y="3833195"/>
              <a:ext cx="5959" cy="5958"/>
            </a:xfrm>
            <a:custGeom>
              <a:avLst/>
              <a:gdLst/>
              <a:ahLst/>
              <a:cxnLst/>
              <a:rect l="l" t="t" r="r" b="b"/>
              <a:pathLst>
                <a:path w="277" h="277" extrusionOk="0">
                  <a:moveTo>
                    <a:pt x="0" y="0"/>
                  </a:moveTo>
                  <a:cubicBezTo>
                    <a:pt x="120" y="0"/>
                    <a:pt x="136" y="104"/>
                    <a:pt x="228" y="132"/>
                  </a:cubicBezTo>
                  <a:lnTo>
                    <a:pt x="228" y="132"/>
                  </a:lnTo>
                  <a:cubicBezTo>
                    <a:pt x="176" y="56"/>
                    <a:pt x="88" y="0"/>
                    <a:pt x="0" y="0"/>
                  </a:cubicBezTo>
                  <a:close/>
                  <a:moveTo>
                    <a:pt x="228" y="132"/>
                  </a:moveTo>
                  <a:cubicBezTo>
                    <a:pt x="258" y="176"/>
                    <a:pt x="277" y="226"/>
                    <a:pt x="277" y="277"/>
                  </a:cubicBezTo>
                  <a:lnTo>
                    <a:pt x="277" y="139"/>
                  </a:lnTo>
                  <a:cubicBezTo>
                    <a:pt x="258" y="139"/>
                    <a:pt x="242" y="136"/>
                    <a:pt x="228" y="132"/>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8"/>
            <p:cNvSpPr/>
            <p:nvPr/>
          </p:nvSpPr>
          <p:spPr>
            <a:xfrm>
              <a:off x="1681636" y="3860704"/>
              <a:ext cx="22" cy="22"/>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8"/>
            <p:cNvSpPr/>
            <p:nvPr/>
          </p:nvSpPr>
          <p:spPr>
            <a:xfrm>
              <a:off x="1740387" y="3882256"/>
              <a:ext cx="22" cy="22"/>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8"/>
            <p:cNvSpPr/>
            <p:nvPr/>
          </p:nvSpPr>
          <p:spPr>
            <a:xfrm>
              <a:off x="1767901" y="3907529"/>
              <a:ext cx="18608" cy="18605"/>
            </a:xfrm>
            <a:custGeom>
              <a:avLst/>
              <a:gdLst/>
              <a:ahLst/>
              <a:cxnLst/>
              <a:rect l="l" t="t" r="r" b="b"/>
              <a:pathLst>
                <a:path w="865" h="865" extrusionOk="0">
                  <a:moveTo>
                    <a:pt x="864" y="1"/>
                  </a:moveTo>
                  <a:lnTo>
                    <a:pt x="864" y="1"/>
                  </a:lnTo>
                  <a:cubicBezTo>
                    <a:pt x="588" y="277"/>
                    <a:pt x="311" y="416"/>
                    <a:pt x="173" y="692"/>
                  </a:cubicBezTo>
                  <a:cubicBezTo>
                    <a:pt x="0" y="692"/>
                    <a:pt x="0" y="865"/>
                    <a:pt x="0" y="865"/>
                  </a:cubicBezTo>
                  <a:cubicBezTo>
                    <a:pt x="311" y="554"/>
                    <a:pt x="588" y="277"/>
                    <a:pt x="864"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8"/>
            <p:cNvSpPr/>
            <p:nvPr/>
          </p:nvSpPr>
          <p:spPr>
            <a:xfrm>
              <a:off x="1771601" y="3897872"/>
              <a:ext cx="130151" cy="98898"/>
            </a:xfrm>
            <a:custGeom>
              <a:avLst/>
              <a:gdLst/>
              <a:ahLst/>
              <a:cxnLst/>
              <a:rect l="l" t="t" r="r" b="b"/>
              <a:pathLst>
                <a:path w="6050" h="4598" extrusionOk="0">
                  <a:moveTo>
                    <a:pt x="2282" y="1141"/>
                  </a:moveTo>
                  <a:lnTo>
                    <a:pt x="2420" y="1314"/>
                  </a:lnTo>
                  <a:cubicBezTo>
                    <a:pt x="2420" y="1314"/>
                    <a:pt x="2593" y="1452"/>
                    <a:pt x="2731" y="1590"/>
                  </a:cubicBezTo>
                  <a:lnTo>
                    <a:pt x="2593" y="1452"/>
                  </a:lnTo>
                  <a:lnTo>
                    <a:pt x="2593" y="1452"/>
                  </a:lnTo>
                  <a:cubicBezTo>
                    <a:pt x="3008" y="1867"/>
                    <a:pt x="3457" y="2178"/>
                    <a:pt x="3872" y="2455"/>
                  </a:cubicBezTo>
                  <a:cubicBezTo>
                    <a:pt x="3872" y="2455"/>
                    <a:pt x="4010" y="2455"/>
                    <a:pt x="4149" y="2593"/>
                  </a:cubicBezTo>
                  <a:cubicBezTo>
                    <a:pt x="4321" y="2593"/>
                    <a:pt x="4321" y="2731"/>
                    <a:pt x="4321" y="2869"/>
                  </a:cubicBezTo>
                  <a:cubicBezTo>
                    <a:pt x="4198" y="2993"/>
                    <a:pt x="4092" y="3099"/>
                    <a:pt x="3991" y="3099"/>
                  </a:cubicBezTo>
                  <a:cubicBezTo>
                    <a:pt x="3951" y="3099"/>
                    <a:pt x="3912" y="3082"/>
                    <a:pt x="3872" y="3042"/>
                  </a:cubicBezTo>
                  <a:cubicBezTo>
                    <a:pt x="3596" y="2869"/>
                    <a:pt x="3285" y="2731"/>
                    <a:pt x="3008" y="2593"/>
                  </a:cubicBezTo>
                  <a:lnTo>
                    <a:pt x="3008" y="3042"/>
                  </a:lnTo>
                  <a:cubicBezTo>
                    <a:pt x="3008" y="3180"/>
                    <a:pt x="3008" y="3319"/>
                    <a:pt x="2731" y="3319"/>
                  </a:cubicBezTo>
                  <a:cubicBezTo>
                    <a:pt x="2593" y="3319"/>
                    <a:pt x="2420" y="3180"/>
                    <a:pt x="2420" y="3042"/>
                  </a:cubicBezTo>
                  <a:lnTo>
                    <a:pt x="2420" y="2593"/>
                  </a:lnTo>
                  <a:cubicBezTo>
                    <a:pt x="2282" y="2316"/>
                    <a:pt x="2006" y="1867"/>
                    <a:pt x="1867" y="1590"/>
                  </a:cubicBezTo>
                  <a:lnTo>
                    <a:pt x="1867" y="1314"/>
                  </a:lnTo>
                  <a:lnTo>
                    <a:pt x="2006" y="1141"/>
                  </a:lnTo>
                  <a:close/>
                  <a:moveTo>
                    <a:pt x="2731" y="0"/>
                  </a:moveTo>
                  <a:lnTo>
                    <a:pt x="2593" y="139"/>
                  </a:lnTo>
                  <a:cubicBezTo>
                    <a:pt x="2144" y="277"/>
                    <a:pt x="1867" y="588"/>
                    <a:pt x="1556" y="865"/>
                  </a:cubicBezTo>
                  <a:cubicBezTo>
                    <a:pt x="1003" y="1314"/>
                    <a:pt x="554" y="1867"/>
                    <a:pt x="1" y="2316"/>
                  </a:cubicBezTo>
                  <a:cubicBezTo>
                    <a:pt x="416" y="2731"/>
                    <a:pt x="865" y="3042"/>
                    <a:pt x="1280" y="3319"/>
                  </a:cubicBezTo>
                  <a:cubicBezTo>
                    <a:pt x="2006" y="3906"/>
                    <a:pt x="2731" y="4183"/>
                    <a:pt x="3596" y="4598"/>
                  </a:cubicBezTo>
                  <a:cubicBezTo>
                    <a:pt x="4321" y="3733"/>
                    <a:pt x="5186" y="3042"/>
                    <a:pt x="6050" y="2316"/>
                  </a:cubicBezTo>
                  <a:cubicBezTo>
                    <a:pt x="5324" y="1590"/>
                    <a:pt x="4460" y="1003"/>
                    <a:pt x="3734" y="450"/>
                  </a:cubicBezTo>
                  <a:cubicBezTo>
                    <a:pt x="3457" y="277"/>
                    <a:pt x="3146" y="139"/>
                    <a:pt x="2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8"/>
            <p:cNvSpPr/>
            <p:nvPr/>
          </p:nvSpPr>
          <p:spPr>
            <a:xfrm>
              <a:off x="1860835" y="4000469"/>
              <a:ext cx="9681" cy="11916"/>
            </a:xfrm>
            <a:custGeom>
              <a:avLst/>
              <a:gdLst/>
              <a:ahLst/>
              <a:cxnLst/>
              <a:rect l="l" t="t" r="r" b="b"/>
              <a:pathLst>
                <a:path w="450" h="554" extrusionOk="0">
                  <a:moveTo>
                    <a:pt x="450" y="0"/>
                  </a:moveTo>
                  <a:lnTo>
                    <a:pt x="450" y="0"/>
                  </a:lnTo>
                  <a:cubicBezTo>
                    <a:pt x="312" y="139"/>
                    <a:pt x="173" y="277"/>
                    <a:pt x="1" y="553"/>
                  </a:cubicBezTo>
                  <a:cubicBezTo>
                    <a:pt x="173" y="415"/>
                    <a:pt x="312" y="277"/>
                    <a:pt x="450" y="0"/>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8"/>
            <p:cNvSpPr/>
            <p:nvPr/>
          </p:nvSpPr>
          <p:spPr>
            <a:xfrm>
              <a:off x="1767901" y="3972207"/>
              <a:ext cx="74369" cy="45943"/>
            </a:xfrm>
            <a:custGeom>
              <a:avLst/>
              <a:gdLst/>
              <a:ahLst/>
              <a:cxnLst/>
              <a:rect l="l" t="t" r="r" b="b"/>
              <a:pathLst>
                <a:path w="3457" h="2136" extrusionOk="0">
                  <a:moveTo>
                    <a:pt x="0" y="1"/>
                  </a:moveTo>
                  <a:lnTo>
                    <a:pt x="173" y="139"/>
                  </a:lnTo>
                  <a:cubicBezTo>
                    <a:pt x="173" y="1"/>
                    <a:pt x="173" y="1"/>
                    <a:pt x="0" y="1"/>
                  </a:cubicBezTo>
                  <a:close/>
                  <a:moveTo>
                    <a:pt x="173" y="139"/>
                  </a:moveTo>
                  <a:cubicBezTo>
                    <a:pt x="1037" y="865"/>
                    <a:pt x="2039" y="1453"/>
                    <a:pt x="3042" y="2006"/>
                  </a:cubicBezTo>
                  <a:cubicBezTo>
                    <a:pt x="3111" y="2092"/>
                    <a:pt x="3180" y="2135"/>
                    <a:pt x="3249" y="2135"/>
                  </a:cubicBezTo>
                  <a:cubicBezTo>
                    <a:pt x="3318" y="2135"/>
                    <a:pt x="3387" y="2092"/>
                    <a:pt x="3457" y="2006"/>
                  </a:cubicBezTo>
                  <a:lnTo>
                    <a:pt x="3318" y="2006"/>
                  </a:lnTo>
                  <a:cubicBezTo>
                    <a:pt x="2592" y="1591"/>
                    <a:pt x="1901" y="1314"/>
                    <a:pt x="1175" y="865"/>
                  </a:cubicBezTo>
                  <a:cubicBezTo>
                    <a:pt x="864" y="589"/>
                    <a:pt x="449" y="277"/>
                    <a:pt x="173" y="139"/>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8"/>
            <p:cNvSpPr/>
            <p:nvPr/>
          </p:nvSpPr>
          <p:spPr>
            <a:xfrm>
              <a:off x="2003614" y="4068115"/>
              <a:ext cx="46854" cy="49836"/>
            </a:xfrm>
            <a:custGeom>
              <a:avLst/>
              <a:gdLst/>
              <a:ahLst/>
              <a:cxnLst/>
              <a:rect l="l" t="t" r="r" b="b"/>
              <a:pathLst>
                <a:path w="2178" h="2317" extrusionOk="0">
                  <a:moveTo>
                    <a:pt x="2178" y="1"/>
                  </a:moveTo>
                  <a:cubicBezTo>
                    <a:pt x="2005" y="139"/>
                    <a:pt x="1867" y="139"/>
                    <a:pt x="1728" y="312"/>
                  </a:cubicBezTo>
                  <a:lnTo>
                    <a:pt x="0" y="2040"/>
                  </a:lnTo>
                  <a:lnTo>
                    <a:pt x="0" y="2317"/>
                  </a:lnTo>
                  <a:lnTo>
                    <a:pt x="138" y="2317"/>
                  </a:lnTo>
                  <a:cubicBezTo>
                    <a:pt x="277" y="2317"/>
                    <a:pt x="449" y="2317"/>
                    <a:pt x="588" y="2178"/>
                  </a:cubicBezTo>
                  <a:cubicBezTo>
                    <a:pt x="864" y="1591"/>
                    <a:pt x="1314" y="1176"/>
                    <a:pt x="1728" y="727"/>
                  </a:cubicBezTo>
                  <a:cubicBezTo>
                    <a:pt x="1867" y="588"/>
                    <a:pt x="2005" y="588"/>
                    <a:pt x="2178" y="450"/>
                  </a:cubicBezTo>
                  <a:lnTo>
                    <a:pt x="21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8"/>
            <p:cNvSpPr/>
            <p:nvPr/>
          </p:nvSpPr>
          <p:spPr>
            <a:xfrm>
              <a:off x="1913627" y="3996748"/>
              <a:ext cx="130151" cy="99651"/>
            </a:xfrm>
            <a:custGeom>
              <a:avLst/>
              <a:gdLst/>
              <a:ahLst/>
              <a:cxnLst/>
              <a:rect l="l" t="t" r="r" b="b"/>
              <a:pathLst>
                <a:path w="6050" h="4633" extrusionOk="0">
                  <a:moveTo>
                    <a:pt x="3043" y="1314"/>
                  </a:moveTo>
                  <a:cubicBezTo>
                    <a:pt x="3181" y="1314"/>
                    <a:pt x="3181" y="1452"/>
                    <a:pt x="3319" y="1452"/>
                  </a:cubicBezTo>
                  <a:cubicBezTo>
                    <a:pt x="3457" y="1591"/>
                    <a:pt x="3596" y="1902"/>
                    <a:pt x="3768" y="2040"/>
                  </a:cubicBezTo>
                  <a:cubicBezTo>
                    <a:pt x="4045" y="2178"/>
                    <a:pt x="4183" y="2455"/>
                    <a:pt x="4460" y="2593"/>
                  </a:cubicBezTo>
                  <a:cubicBezTo>
                    <a:pt x="4632" y="2593"/>
                    <a:pt x="4632" y="2904"/>
                    <a:pt x="4460" y="2904"/>
                  </a:cubicBezTo>
                  <a:cubicBezTo>
                    <a:pt x="4460" y="3002"/>
                    <a:pt x="4321" y="3100"/>
                    <a:pt x="4192" y="3100"/>
                  </a:cubicBezTo>
                  <a:cubicBezTo>
                    <a:pt x="4138" y="3100"/>
                    <a:pt x="4085" y="3083"/>
                    <a:pt x="4045" y="3042"/>
                  </a:cubicBezTo>
                  <a:lnTo>
                    <a:pt x="3596" y="2593"/>
                  </a:lnTo>
                  <a:cubicBezTo>
                    <a:pt x="3457" y="2766"/>
                    <a:pt x="3457" y="3042"/>
                    <a:pt x="3181" y="3042"/>
                  </a:cubicBezTo>
                  <a:cubicBezTo>
                    <a:pt x="3043" y="3181"/>
                    <a:pt x="2731" y="3181"/>
                    <a:pt x="2593" y="3181"/>
                  </a:cubicBezTo>
                  <a:cubicBezTo>
                    <a:pt x="2455" y="3042"/>
                    <a:pt x="2178" y="2904"/>
                    <a:pt x="2040" y="2593"/>
                  </a:cubicBezTo>
                  <a:cubicBezTo>
                    <a:pt x="1867" y="2455"/>
                    <a:pt x="1729" y="2178"/>
                    <a:pt x="1591" y="2040"/>
                  </a:cubicBezTo>
                  <a:lnTo>
                    <a:pt x="1591" y="1729"/>
                  </a:lnTo>
                  <a:lnTo>
                    <a:pt x="1591" y="1591"/>
                  </a:lnTo>
                  <a:cubicBezTo>
                    <a:pt x="1729" y="1591"/>
                    <a:pt x="1729" y="1452"/>
                    <a:pt x="1867" y="1452"/>
                  </a:cubicBezTo>
                  <a:lnTo>
                    <a:pt x="2040" y="1591"/>
                  </a:lnTo>
                  <a:cubicBezTo>
                    <a:pt x="2317" y="1902"/>
                    <a:pt x="2455" y="2316"/>
                    <a:pt x="2731" y="2455"/>
                  </a:cubicBezTo>
                  <a:cubicBezTo>
                    <a:pt x="2731" y="2593"/>
                    <a:pt x="2731" y="2593"/>
                    <a:pt x="2904" y="2593"/>
                  </a:cubicBezTo>
                  <a:cubicBezTo>
                    <a:pt x="3043" y="2593"/>
                    <a:pt x="3043" y="2455"/>
                    <a:pt x="3043" y="2455"/>
                  </a:cubicBezTo>
                  <a:cubicBezTo>
                    <a:pt x="3043" y="2316"/>
                    <a:pt x="3181" y="2316"/>
                    <a:pt x="3181" y="2178"/>
                  </a:cubicBezTo>
                  <a:cubicBezTo>
                    <a:pt x="3043" y="2040"/>
                    <a:pt x="2904" y="2040"/>
                    <a:pt x="2904" y="1902"/>
                  </a:cubicBezTo>
                  <a:cubicBezTo>
                    <a:pt x="2731" y="1729"/>
                    <a:pt x="2731" y="1591"/>
                    <a:pt x="2904" y="1452"/>
                  </a:cubicBezTo>
                  <a:lnTo>
                    <a:pt x="3043" y="1314"/>
                  </a:lnTo>
                  <a:close/>
                  <a:moveTo>
                    <a:pt x="2904" y="1"/>
                  </a:moveTo>
                  <a:lnTo>
                    <a:pt x="2731" y="173"/>
                  </a:lnTo>
                  <a:lnTo>
                    <a:pt x="2593" y="173"/>
                  </a:lnTo>
                  <a:cubicBezTo>
                    <a:pt x="2317" y="312"/>
                    <a:pt x="1867" y="588"/>
                    <a:pt x="1591" y="865"/>
                  </a:cubicBezTo>
                  <a:cubicBezTo>
                    <a:pt x="1003" y="1314"/>
                    <a:pt x="588" y="1902"/>
                    <a:pt x="1" y="2455"/>
                  </a:cubicBezTo>
                  <a:cubicBezTo>
                    <a:pt x="450" y="2766"/>
                    <a:pt x="865" y="3042"/>
                    <a:pt x="1314" y="3457"/>
                  </a:cubicBezTo>
                  <a:cubicBezTo>
                    <a:pt x="2040" y="3906"/>
                    <a:pt x="2731" y="4321"/>
                    <a:pt x="3596" y="4632"/>
                  </a:cubicBezTo>
                  <a:cubicBezTo>
                    <a:pt x="4321" y="3768"/>
                    <a:pt x="5186" y="3042"/>
                    <a:pt x="6050" y="2316"/>
                  </a:cubicBezTo>
                  <a:cubicBezTo>
                    <a:pt x="5324" y="1729"/>
                    <a:pt x="4460" y="1038"/>
                    <a:pt x="3768" y="450"/>
                  </a:cubicBezTo>
                  <a:cubicBezTo>
                    <a:pt x="3457" y="312"/>
                    <a:pt x="3181" y="173"/>
                    <a:pt x="29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8"/>
            <p:cNvSpPr/>
            <p:nvPr/>
          </p:nvSpPr>
          <p:spPr>
            <a:xfrm>
              <a:off x="2053437" y="4030947"/>
              <a:ext cx="18608" cy="31252"/>
            </a:xfrm>
            <a:custGeom>
              <a:avLst/>
              <a:gdLst/>
              <a:ahLst/>
              <a:cxnLst/>
              <a:rect l="l" t="t" r="r" b="b"/>
              <a:pathLst>
                <a:path w="865" h="1453" extrusionOk="0">
                  <a:moveTo>
                    <a:pt x="0" y="1"/>
                  </a:moveTo>
                  <a:lnTo>
                    <a:pt x="0" y="1"/>
                  </a:lnTo>
                  <a:cubicBezTo>
                    <a:pt x="129" y="130"/>
                    <a:pt x="259" y="289"/>
                    <a:pt x="388" y="310"/>
                  </a:cubicBezTo>
                  <a:lnTo>
                    <a:pt x="388" y="310"/>
                  </a:lnTo>
                  <a:cubicBezTo>
                    <a:pt x="253" y="205"/>
                    <a:pt x="94" y="95"/>
                    <a:pt x="0" y="1"/>
                  </a:cubicBezTo>
                  <a:close/>
                  <a:moveTo>
                    <a:pt x="388" y="310"/>
                  </a:moveTo>
                  <a:cubicBezTo>
                    <a:pt x="416" y="331"/>
                    <a:pt x="443" y="352"/>
                    <a:pt x="468" y="373"/>
                  </a:cubicBezTo>
                  <a:lnTo>
                    <a:pt x="468" y="373"/>
                  </a:lnTo>
                  <a:cubicBezTo>
                    <a:pt x="453" y="353"/>
                    <a:pt x="435" y="332"/>
                    <a:pt x="415" y="312"/>
                  </a:cubicBezTo>
                  <a:cubicBezTo>
                    <a:pt x="406" y="312"/>
                    <a:pt x="397" y="311"/>
                    <a:pt x="388" y="310"/>
                  </a:cubicBezTo>
                  <a:close/>
                  <a:moveTo>
                    <a:pt x="468" y="373"/>
                  </a:moveTo>
                  <a:cubicBezTo>
                    <a:pt x="553" y="491"/>
                    <a:pt x="553" y="609"/>
                    <a:pt x="553" y="726"/>
                  </a:cubicBezTo>
                  <a:lnTo>
                    <a:pt x="553" y="865"/>
                  </a:lnTo>
                  <a:cubicBezTo>
                    <a:pt x="553" y="1003"/>
                    <a:pt x="553" y="1176"/>
                    <a:pt x="726" y="1452"/>
                  </a:cubicBezTo>
                  <a:lnTo>
                    <a:pt x="726" y="1176"/>
                  </a:lnTo>
                  <a:cubicBezTo>
                    <a:pt x="864" y="1176"/>
                    <a:pt x="726" y="1003"/>
                    <a:pt x="726" y="865"/>
                  </a:cubicBezTo>
                  <a:cubicBezTo>
                    <a:pt x="726" y="726"/>
                    <a:pt x="726" y="450"/>
                    <a:pt x="553" y="450"/>
                  </a:cubicBezTo>
                  <a:cubicBezTo>
                    <a:pt x="528" y="425"/>
                    <a:pt x="499" y="400"/>
                    <a:pt x="468" y="37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8"/>
            <p:cNvSpPr/>
            <p:nvPr/>
          </p:nvSpPr>
          <p:spPr>
            <a:xfrm>
              <a:off x="1960567" y="4102378"/>
              <a:ext cx="24481" cy="15572"/>
            </a:xfrm>
            <a:custGeom>
              <a:avLst/>
              <a:gdLst/>
              <a:ahLst/>
              <a:cxnLst/>
              <a:rect l="l" t="t" r="r" b="b"/>
              <a:pathLst>
                <a:path w="1138" h="724" extrusionOk="0">
                  <a:moveTo>
                    <a:pt x="0" y="1"/>
                  </a:moveTo>
                  <a:lnTo>
                    <a:pt x="0" y="1"/>
                  </a:lnTo>
                  <a:cubicBezTo>
                    <a:pt x="413" y="275"/>
                    <a:pt x="724" y="448"/>
                    <a:pt x="1137" y="724"/>
                  </a:cubicBezTo>
                  <a:lnTo>
                    <a:pt x="1137" y="585"/>
                  </a:lnTo>
                  <a:cubicBezTo>
                    <a:pt x="724" y="448"/>
                    <a:pt x="413" y="275"/>
                    <a:pt x="0" y="1"/>
                  </a:cubicBez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8"/>
            <p:cNvSpPr/>
            <p:nvPr/>
          </p:nvSpPr>
          <p:spPr>
            <a:xfrm>
              <a:off x="2040787" y="4083730"/>
              <a:ext cx="22" cy="22"/>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8"/>
            <p:cNvSpPr/>
            <p:nvPr/>
          </p:nvSpPr>
          <p:spPr>
            <a:xfrm>
              <a:off x="2155298" y="4167744"/>
              <a:ext cx="46876" cy="52073"/>
            </a:xfrm>
            <a:custGeom>
              <a:avLst/>
              <a:gdLst/>
              <a:ahLst/>
              <a:cxnLst/>
              <a:rect l="l" t="t" r="r" b="b"/>
              <a:pathLst>
                <a:path w="2179" h="2421" extrusionOk="0">
                  <a:moveTo>
                    <a:pt x="2178" y="1"/>
                  </a:moveTo>
                  <a:cubicBezTo>
                    <a:pt x="2040" y="1"/>
                    <a:pt x="1867" y="139"/>
                    <a:pt x="1729" y="277"/>
                  </a:cubicBezTo>
                  <a:cubicBezTo>
                    <a:pt x="1176" y="865"/>
                    <a:pt x="588" y="1279"/>
                    <a:pt x="0" y="1867"/>
                  </a:cubicBezTo>
                  <a:lnTo>
                    <a:pt x="0" y="2005"/>
                  </a:lnTo>
                  <a:lnTo>
                    <a:pt x="0" y="2420"/>
                  </a:lnTo>
                  <a:cubicBezTo>
                    <a:pt x="139" y="2420"/>
                    <a:pt x="312" y="2282"/>
                    <a:pt x="312" y="2282"/>
                  </a:cubicBezTo>
                  <a:cubicBezTo>
                    <a:pt x="726" y="1729"/>
                    <a:pt x="1176" y="1279"/>
                    <a:pt x="1590" y="865"/>
                  </a:cubicBezTo>
                  <a:cubicBezTo>
                    <a:pt x="1729" y="692"/>
                    <a:pt x="2040" y="554"/>
                    <a:pt x="2178" y="277"/>
                  </a:cubicBezTo>
                  <a:lnTo>
                    <a:pt x="21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8"/>
            <p:cNvSpPr/>
            <p:nvPr/>
          </p:nvSpPr>
          <p:spPr>
            <a:xfrm>
              <a:off x="2065333" y="4173702"/>
              <a:ext cx="71400" cy="46115"/>
            </a:xfrm>
            <a:custGeom>
              <a:avLst/>
              <a:gdLst/>
              <a:ahLst/>
              <a:cxnLst/>
              <a:rect l="l" t="t" r="r" b="b"/>
              <a:pathLst>
                <a:path w="3319" h="2144" extrusionOk="0">
                  <a:moveTo>
                    <a:pt x="0" y="0"/>
                  </a:moveTo>
                  <a:lnTo>
                    <a:pt x="0" y="0"/>
                  </a:lnTo>
                  <a:cubicBezTo>
                    <a:pt x="1037" y="864"/>
                    <a:pt x="2178" y="1452"/>
                    <a:pt x="3180" y="2143"/>
                  </a:cubicBezTo>
                  <a:lnTo>
                    <a:pt x="3318" y="2143"/>
                  </a:lnTo>
                  <a:lnTo>
                    <a:pt x="3318" y="1867"/>
                  </a:lnTo>
                  <a:cubicBezTo>
                    <a:pt x="2454" y="1452"/>
                    <a:pt x="1728" y="1141"/>
                    <a:pt x="1037" y="588"/>
                  </a:cubicBezTo>
                  <a:cubicBezTo>
                    <a:pt x="726" y="415"/>
                    <a:pt x="311" y="13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8"/>
            <p:cNvSpPr/>
            <p:nvPr/>
          </p:nvSpPr>
          <p:spPr>
            <a:xfrm>
              <a:off x="2065333" y="4096377"/>
              <a:ext cx="130129" cy="98898"/>
            </a:xfrm>
            <a:custGeom>
              <a:avLst/>
              <a:gdLst/>
              <a:ahLst/>
              <a:cxnLst/>
              <a:rect l="l" t="t" r="r" b="b"/>
              <a:pathLst>
                <a:path w="6049" h="4598" extrusionOk="0">
                  <a:moveTo>
                    <a:pt x="2592" y="1141"/>
                  </a:moveTo>
                  <a:cubicBezTo>
                    <a:pt x="2592" y="1141"/>
                    <a:pt x="2765" y="1141"/>
                    <a:pt x="2904" y="1279"/>
                  </a:cubicBezTo>
                  <a:cubicBezTo>
                    <a:pt x="3042" y="1279"/>
                    <a:pt x="3318" y="1590"/>
                    <a:pt x="3457" y="1867"/>
                  </a:cubicBezTo>
                  <a:cubicBezTo>
                    <a:pt x="3629" y="2005"/>
                    <a:pt x="3768" y="2282"/>
                    <a:pt x="4044" y="2593"/>
                  </a:cubicBezTo>
                  <a:lnTo>
                    <a:pt x="4044" y="2869"/>
                  </a:lnTo>
                  <a:cubicBezTo>
                    <a:pt x="4044" y="2869"/>
                    <a:pt x="4044" y="3007"/>
                    <a:pt x="3906" y="3007"/>
                  </a:cubicBezTo>
                  <a:cubicBezTo>
                    <a:pt x="3837" y="3077"/>
                    <a:pt x="3768" y="3111"/>
                    <a:pt x="3694" y="3111"/>
                  </a:cubicBezTo>
                  <a:cubicBezTo>
                    <a:pt x="3621" y="3111"/>
                    <a:pt x="3543" y="3077"/>
                    <a:pt x="3457" y="3007"/>
                  </a:cubicBezTo>
                  <a:cubicBezTo>
                    <a:pt x="3318" y="2731"/>
                    <a:pt x="3180" y="2593"/>
                    <a:pt x="3042" y="2282"/>
                  </a:cubicBezTo>
                  <a:cubicBezTo>
                    <a:pt x="2904" y="2143"/>
                    <a:pt x="2904" y="2005"/>
                    <a:pt x="2765" y="1867"/>
                  </a:cubicBezTo>
                  <a:cubicBezTo>
                    <a:pt x="2592" y="1867"/>
                    <a:pt x="2592" y="1729"/>
                    <a:pt x="2592" y="1729"/>
                  </a:cubicBezTo>
                  <a:lnTo>
                    <a:pt x="2316" y="1729"/>
                  </a:lnTo>
                  <a:cubicBezTo>
                    <a:pt x="2316" y="1867"/>
                    <a:pt x="2178" y="1867"/>
                    <a:pt x="2178" y="1867"/>
                  </a:cubicBezTo>
                  <a:cubicBezTo>
                    <a:pt x="2039" y="2005"/>
                    <a:pt x="2039" y="2143"/>
                    <a:pt x="1901" y="2282"/>
                  </a:cubicBezTo>
                  <a:cubicBezTo>
                    <a:pt x="1901" y="2368"/>
                    <a:pt x="1823" y="2411"/>
                    <a:pt x="1728" y="2411"/>
                  </a:cubicBezTo>
                  <a:cubicBezTo>
                    <a:pt x="1633" y="2411"/>
                    <a:pt x="1521" y="2368"/>
                    <a:pt x="1452" y="2282"/>
                  </a:cubicBezTo>
                  <a:cubicBezTo>
                    <a:pt x="1314" y="2282"/>
                    <a:pt x="1314" y="2005"/>
                    <a:pt x="1452" y="1867"/>
                  </a:cubicBezTo>
                  <a:cubicBezTo>
                    <a:pt x="1452" y="1867"/>
                    <a:pt x="1590" y="1729"/>
                    <a:pt x="1728" y="1590"/>
                  </a:cubicBezTo>
                  <a:cubicBezTo>
                    <a:pt x="1728" y="1590"/>
                    <a:pt x="1728" y="1417"/>
                    <a:pt x="1901" y="1417"/>
                  </a:cubicBezTo>
                  <a:lnTo>
                    <a:pt x="2039" y="1279"/>
                  </a:lnTo>
                  <a:cubicBezTo>
                    <a:pt x="2039" y="1279"/>
                    <a:pt x="2178" y="1279"/>
                    <a:pt x="2178" y="1141"/>
                  </a:cubicBezTo>
                  <a:close/>
                  <a:moveTo>
                    <a:pt x="2765" y="0"/>
                  </a:moveTo>
                  <a:cubicBezTo>
                    <a:pt x="2765" y="139"/>
                    <a:pt x="2592" y="139"/>
                    <a:pt x="2592" y="139"/>
                  </a:cubicBezTo>
                  <a:cubicBezTo>
                    <a:pt x="2316" y="277"/>
                    <a:pt x="1901" y="553"/>
                    <a:pt x="1590" y="864"/>
                  </a:cubicBezTo>
                  <a:cubicBezTo>
                    <a:pt x="1037" y="1279"/>
                    <a:pt x="588" y="1867"/>
                    <a:pt x="0" y="2282"/>
                  </a:cubicBezTo>
                  <a:cubicBezTo>
                    <a:pt x="449" y="2731"/>
                    <a:pt x="864" y="3007"/>
                    <a:pt x="1314" y="3319"/>
                  </a:cubicBezTo>
                  <a:cubicBezTo>
                    <a:pt x="2039" y="3872"/>
                    <a:pt x="2904" y="4183"/>
                    <a:pt x="3629" y="4597"/>
                  </a:cubicBezTo>
                  <a:cubicBezTo>
                    <a:pt x="4321" y="3733"/>
                    <a:pt x="5185" y="3007"/>
                    <a:pt x="6049" y="2282"/>
                  </a:cubicBezTo>
                  <a:cubicBezTo>
                    <a:pt x="5358" y="1590"/>
                    <a:pt x="4494" y="1003"/>
                    <a:pt x="3768" y="415"/>
                  </a:cubicBezTo>
                  <a:cubicBezTo>
                    <a:pt x="3457" y="277"/>
                    <a:pt x="3180" y="139"/>
                    <a:pt x="2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8"/>
            <p:cNvSpPr/>
            <p:nvPr/>
          </p:nvSpPr>
          <p:spPr>
            <a:xfrm>
              <a:off x="2189503" y="4186328"/>
              <a:ext cx="22" cy="22"/>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8"/>
            <p:cNvSpPr/>
            <p:nvPr/>
          </p:nvSpPr>
          <p:spPr>
            <a:xfrm>
              <a:off x="2152329" y="3547707"/>
              <a:ext cx="46854" cy="49836"/>
            </a:xfrm>
            <a:custGeom>
              <a:avLst/>
              <a:gdLst/>
              <a:ahLst/>
              <a:cxnLst/>
              <a:rect l="l" t="t" r="r" b="b"/>
              <a:pathLst>
                <a:path w="2178" h="2317" extrusionOk="0">
                  <a:moveTo>
                    <a:pt x="2178" y="0"/>
                  </a:moveTo>
                  <a:cubicBezTo>
                    <a:pt x="2005" y="0"/>
                    <a:pt x="2005" y="139"/>
                    <a:pt x="1867" y="311"/>
                  </a:cubicBezTo>
                  <a:cubicBezTo>
                    <a:pt x="1314" y="864"/>
                    <a:pt x="726" y="1452"/>
                    <a:pt x="138" y="2040"/>
                  </a:cubicBezTo>
                  <a:lnTo>
                    <a:pt x="0" y="2040"/>
                  </a:lnTo>
                  <a:cubicBezTo>
                    <a:pt x="138" y="2178"/>
                    <a:pt x="138" y="2316"/>
                    <a:pt x="138" y="2316"/>
                  </a:cubicBezTo>
                  <a:cubicBezTo>
                    <a:pt x="588" y="1729"/>
                    <a:pt x="1003" y="1314"/>
                    <a:pt x="1452" y="864"/>
                  </a:cubicBezTo>
                  <a:cubicBezTo>
                    <a:pt x="1728" y="588"/>
                    <a:pt x="2005" y="450"/>
                    <a:pt x="2178" y="139"/>
                  </a:cubicBezTo>
                  <a:lnTo>
                    <a:pt x="217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8"/>
            <p:cNvSpPr/>
            <p:nvPr/>
          </p:nvSpPr>
          <p:spPr>
            <a:xfrm>
              <a:off x="2062343" y="3550675"/>
              <a:ext cx="74390" cy="49836"/>
            </a:xfrm>
            <a:custGeom>
              <a:avLst/>
              <a:gdLst/>
              <a:ahLst/>
              <a:cxnLst/>
              <a:rect l="l" t="t" r="r" b="b"/>
              <a:pathLst>
                <a:path w="3458" h="2317" extrusionOk="0">
                  <a:moveTo>
                    <a:pt x="1" y="1"/>
                  </a:moveTo>
                  <a:cubicBezTo>
                    <a:pt x="1" y="173"/>
                    <a:pt x="139" y="312"/>
                    <a:pt x="139" y="450"/>
                  </a:cubicBezTo>
                  <a:cubicBezTo>
                    <a:pt x="1003" y="1176"/>
                    <a:pt x="2040" y="1729"/>
                    <a:pt x="3043" y="2316"/>
                  </a:cubicBezTo>
                  <a:lnTo>
                    <a:pt x="3457" y="2316"/>
                  </a:lnTo>
                  <a:cubicBezTo>
                    <a:pt x="3457" y="2178"/>
                    <a:pt x="3319" y="2040"/>
                    <a:pt x="3319" y="2040"/>
                  </a:cubicBezTo>
                  <a:cubicBezTo>
                    <a:pt x="2593" y="1591"/>
                    <a:pt x="1867" y="1314"/>
                    <a:pt x="1176" y="865"/>
                  </a:cubicBezTo>
                  <a:cubicBezTo>
                    <a:pt x="865" y="588"/>
                    <a:pt x="450" y="450"/>
                    <a:pt x="139" y="173"/>
                  </a:cubicBezTo>
                  <a:cubicBezTo>
                    <a:pt x="139" y="173"/>
                    <a:pt x="139"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8"/>
            <p:cNvSpPr/>
            <p:nvPr/>
          </p:nvSpPr>
          <p:spPr>
            <a:xfrm>
              <a:off x="2065333" y="3476341"/>
              <a:ext cx="130129" cy="99629"/>
            </a:xfrm>
            <a:custGeom>
              <a:avLst/>
              <a:gdLst/>
              <a:ahLst/>
              <a:cxnLst/>
              <a:rect l="l" t="t" r="r" b="b"/>
              <a:pathLst>
                <a:path w="6049" h="4632" extrusionOk="0">
                  <a:moveTo>
                    <a:pt x="2316" y="1590"/>
                  </a:moveTo>
                  <a:lnTo>
                    <a:pt x="2454" y="1728"/>
                  </a:lnTo>
                  <a:cubicBezTo>
                    <a:pt x="2592" y="1728"/>
                    <a:pt x="2592" y="1901"/>
                    <a:pt x="2592" y="1901"/>
                  </a:cubicBezTo>
                  <a:cubicBezTo>
                    <a:pt x="2592" y="2039"/>
                    <a:pt x="2454" y="2039"/>
                    <a:pt x="2454" y="2178"/>
                  </a:cubicBezTo>
                  <a:lnTo>
                    <a:pt x="2039" y="2178"/>
                  </a:lnTo>
                  <a:lnTo>
                    <a:pt x="2039" y="1901"/>
                  </a:lnTo>
                  <a:lnTo>
                    <a:pt x="2039" y="1728"/>
                  </a:lnTo>
                  <a:cubicBezTo>
                    <a:pt x="2178" y="1590"/>
                    <a:pt x="2178" y="1590"/>
                    <a:pt x="2316" y="1590"/>
                  </a:cubicBezTo>
                  <a:close/>
                  <a:moveTo>
                    <a:pt x="3906" y="2592"/>
                  </a:moveTo>
                  <a:lnTo>
                    <a:pt x="3906" y="2904"/>
                  </a:lnTo>
                  <a:cubicBezTo>
                    <a:pt x="3906" y="3042"/>
                    <a:pt x="3906" y="3042"/>
                    <a:pt x="3768" y="3042"/>
                  </a:cubicBezTo>
                  <a:cubicBezTo>
                    <a:pt x="3768" y="3180"/>
                    <a:pt x="3629" y="3180"/>
                    <a:pt x="3629" y="3180"/>
                  </a:cubicBezTo>
                  <a:cubicBezTo>
                    <a:pt x="3457" y="3180"/>
                    <a:pt x="3457" y="3042"/>
                    <a:pt x="3318" y="3042"/>
                  </a:cubicBezTo>
                  <a:lnTo>
                    <a:pt x="3318" y="2904"/>
                  </a:lnTo>
                  <a:cubicBezTo>
                    <a:pt x="3318" y="2765"/>
                    <a:pt x="3318" y="2765"/>
                    <a:pt x="3457" y="2592"/>
                  </a:cubicBezTo>
                  <a:close/>
                  <a:moveTo>
                    <a:pt x="3457" y="1590"/>
                  </a:moveTo>
                  <a:cubicBezTo>
                    <a:pt x="3457" y="1590"/>
                    <a:pt x="3629" y="1590"/>
                    <a:pt x="3629" y="1728"/>
                  </a:cubicBezTo>
                  <a:cubicBezTo>
                    <a:pt x="3768" y="1901"/>
                    <a:pt x="3768" y="2039"/>
                    <a:pt x="3629" y="2178"/>
                  </a:cubicBezTo>
                  <a:cubicBezTo>
                    <a:pt x="3457" y="2178"/>
                    <a:pt x="3318" y="2316"/>
                    <a:pt x="3180" y="2454"/>
                  </a:cubicBezTo>
                  <a:cubicBezTo>
                    <a:pt x="3042" y="2765"/>
                    <a:pt x="2904" y="2904"/>
                    <a:pt x="2765" y="3180"/>
                  </a:cubicBezTo>
                  <a:cubicBezTo>
                    <a:pt x="2650" y="3180"/>
                    <a:pt x="2550" y="3241"/>
                    <a:pt x="2455" y="3241"/>
                  </a:cubicBezTo>
                  <a:cubicBezTo>
                    <a:pt x="2408" y="3241"/>
                    <a:pt x="2362" y="3226"/>
                    <a:pt x="2316" y="3180"/>
                  </a:cubicBezTo>
                  <a:cubicBezTo>
                    <a:pt x="2178" y="3042"/>
                    <a:pt x="2178" y="2904"/>
                    <a:pt x="2178" y="2765"/>
                  </a:cubicBezTo>
                  <a:cubicBezTo>
                    <a:pt x="2592" y="2316"/>
                    <a:pt x="2904" y="2039"/>
                    <a:pt x="3318" y="1590"/>
                  </a:cubicBezTo>
                  <a:close/>
                  <a:moveTo>
                    <a:pt x="2904" y="0"/>
                  </a:moveTo>
                  <a:cubicBezTo>
                    <a:pt x="2765" y="0"/>
                    <a:pt x="2765" y="0"/>
                    <a:pt x="2765" y="173"/>
                  </a:cubicBezTo>
                  <a:lnTo>
                    <a:pt x="2592" y="173"/>
                  </a:lnTo>
                  <a:cubicBezTo>
                    <a:pt x="2178" y="311"/>
                    <a:pt x="1901" y="588"/>
                    <a:pt x="1590" y="864"/>
                  </a:cubicBezTo>
                  <a:cubicBezTo>
                    <a:pt x="1037" y="1314"/>
                    <a:pt x="588" y="1901"/>
                    <a:pt x="0" y="2316"/>
                  </a:cubicBezTo>
                  <a:cubicBezTo>
                    <a:pt x="449" y="2765"/>
                    <a:pt x="726" y="3042"/>
                    <a:pt x="1314" y="3318"/>
                  </a:cubicBezTo>
                  <a:cubicBezTo>
                    <a:pt x="2039" y="3906"/>
                    <a:pt x="2765" y="4182"/>
                    <a:pt x="3629" y="4632"/>
                  </a:cubicBezTo>
                  <a:cubicBezTo>
                    <a:pt x="4321" y="3768"/>
                    <a:pt x="5185" y="3042"/>
                    <a:pt x="6049" y="2316"/>
                  </a:cubicBezTo>
                  <a:cubicBezTo>
                    <a:pt x="5358" y="1590"/>
                    <a:pt x="4494" y="1037"/>
                    <a:pt x="3768" y="449"/>
                  </a:cubicBezTo>
                  <a:cubicBezTo>
                    <a:pt x="3457" y="311"/>
                    <a:pt x="3180" y="173"/>
                    <a:pt x="2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8"/>
            <p:cNvSpPr/>
            <p:nvPr/>
          </p:nvSpPr>
          <p:spPr>
            <a:xfrm>
              <a:off x="2183544" y="3566291"/>
              <a:ext cx="22" cy="22"/>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8"/>
            <p:cNvSpPr/>
            <p:nvPr/>
          </p:nvSpPr>
          <p:spPr>
            <a:xfrm>
              <a:off x="2304014" y="3643615"/>
              <a:ext cx="46876" cy="52804"/>
            </a:xfrm>
            <a:custGeom>
              <a:avLst/>
              <a:gdLst/>
              <a:ahLst/>
              <a:cxnLst/>
              <a:rect l="l" t="t" r="r" b="b"/>
              <a:pathLst>
                <a:path w="2179" h="2455" extrusionOk="0">
                  <a:moveTo>
                    <a:pt x="2178" y="0"/>
                  </a:moveTo>
                  <a:cubicBezTo>
                    <a:pt x="2178" y="173"/>
                    <a:pt x="2040" y="311"/>
                    <a:pt x="1867" y="450"/>
                  </a:cubicBezTo>
                  <a:cubicBezTo>
                    <a:pt x="1314" y="864"/>
                    <a:pt x="726" y="1452"/>
                    <a:pt x="139" y="2040"/>
                  </a:cubicBezTo>
                  <a:cubicBezTo>
                    <a:pt x="139" y="2178"/>
                    <a:pt x="139" y="2178"/>
                    <a:pt x="0" y="2178"/>
                  </a:cubicBezTo>
                  <a:cubicBezTo>
                    <a:pt x="139" y="2178"/>
                    <a:pt x="139" y="2316"/>
                    <a:pt x="139" y="2454"/>
                  </a:cubicBezTo>
                  <a:cubicBezTo>
                    <a:pt x="450" y="1901"/>
                    <a:pt x="865" y="1452"/>
                    <a:pt x="1314" y="1175"/>
                  </a:cubicBezTo>
                  <a:lnTo>
                    <a:pt x="1314" y="1037"/>
                  </a:lnTo>
                  <a:cubicBezTo>
                    <a:pt x="1590" y="726"/>
                    <a:pt x="1867" y="588"/>
                    <a:pt x="2178" y="311"/>
                  </a:cubicBezTo>
                  <a:lnTo>
                    <a:pt x="217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8"/>
            <p:cNvSpPr/>
            <p:nvPr/>
          </p:nvSpPr>
          <p:spPr>
            <a:xfrm>
              <a:off x="2214049" y="3650304"/>
              <a:ext cx="74369" cy="52804"/>
            </a:xfrm>
            <a:custGeom>
              <a:avLst/>
              <a:gdLst/>
              <a:ahLst/>
              <a:cxnLst/>
              <a:rect l="l" t="t" r="r" b="b"/>
              <a:pathLst>
                <a:path w="3457" h="2455" extrusionOk="0">
                  <a:moveTo>
                    <a:pt x="0" y="0"/>
                  </a:moveTo>
                  <a:cubicBezTo>
                    <a:pt x="0" y="139"/>
                    <a:pt x="173" y="277"/>
                    <a:pt x="173" y="415"/>
                  </a:cubicBezTo>
                  <a:cubicBezTo>
                    <a:pt x="726" y="864"/>
                    <a:pt x="1314" y="1279"/>
                    <a:pt x="1901" y="1729"/>
                  </a:cubicBezTo>
                  <a:cubicBezTo>
                    <a:pt x="2316" y="2005"/>
                    <a:pt x="2765" y="2143"/>
                    <a:pt x="3042" y="2454"/>
                  </a:cubicBezTo>
                  <a:cubicBezTo>
                    <a:pt x="3180" y="2454"/>
                    <a:pt x="3180" y="2454"/>
                    <a:pt x="3318" y="2282"/>
                  </a:cubicBezTo>
                  <a:lnTo>
                    <a:pt x="3457" y="2282"/>
                  </a:lnTo>
                  <a:cubicBezTo>
                    <a:pt x="3457" y="2143"/>
                    <a:pt x="3318" y="2005"/>
                    <a:pt x="3318" y="1867"/>
                  </a:cubicBezTo>
                  <a:cubicBezTo>
                    <a:pt x="2592" y="1590"/>
                    <a:pt x="1901" y="1141"/>
                    <a:pt x="1175" y="726"/>
                  </a:cubicBezTo>
                  <a:cubicBezTo>
                    <a:pt x="864" y="553"/>
                    <a:pt x="449" y="277"/>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8"/>
            <p:cNvSpPr/>
            <p:nvPr/>
          </p:nvSpPr>
          <p:spPr>
            <a:xfrm>
              <a:off x="2217749" y="3575948"/>
              <a:ext cx="130151" cy="98898"/>
            </a:xfrm>
            <a:custGeom>
              <a:avLst/>
              <a:gdLst/>
              <a:ahLst/>
              <a:cxnLst/>
              <a:rect l="l" t="t" r="r" b="b"/>
              <a:pathLst>
                <a:path w="6050" h="4598" extrusionOk="0">
                  <a:moveTo>
                    <a:pt x="2593" y="1003"/>
                  </a:moveTo>
                  <a:cubicBezTo>
                    <a:pt x="2732" y="1003"/>
                    <a:pt x="2870" y="1141"/>
                    <a:pt x="2870" y="1280"/>
                  </a:cubicBezTo>
                  <a:lnTo>
                    <a:pt x="2870" y="1591"/>
                  </a:lnTo>
                  <a:cubicBezTo>
                    <a:pt x="2870" y="1729"/>
                    <a:pt x="3008" y="1729"/>
                    <a:pt x="3008" y="1729"/>
                  </a:cubicBezTo>
                  <a:cubicBezTo>
                    <a:pt x="3146" y="1729"/>
                    <a:pt x="3285" y="1591"/>
                    <a:pt x="3596" y="1591"/>
                  </a:cubicBezTo>
                  <a:cubicBezTo>
                    <a:pt x="3734" y="1591"/>
                    <a:pt x="3872" y="1729"/>
                    <a:pt x="3872" y="1867"/>
                  </a:cubicBezTo>
                  <a:cubicBezTo>
                    <a:pt x="3872" y="2006"/>
                    <a:pt x="3734" y="2144"/>
                    <a:pt x="3596" y="2144"/>
                  </a:cubicBezTo>
                  <a:lnTo>
                    <a:pt x="3457" y="2144"/>
                  </a:lnTo>
                  <a:cubicBezTo>
                    <a:pt x="3285" y="2282"/>
                    <a:pt x="3285" y="2282"/>
                    <a:pt x="3146" y="2282"/>
                  </a:cubicBezTo>
                  <a:cubicBezTo>
                    <a:pt x="3146" y="2455"/>
                    <a:pt x="3285" y="2593"/>
                    <a:pt x="3285" y="2731"/>
                  </a:cubicBezTo>
                  <a:cubicBezTo>
                    <a:pt x="3285" y="2870"/>
                    <a:pt x="3285" y="3008"/>
                    <a:pt x="3146" y="3008"/>
                  </a:cubicBezTo>
                  <a:cubicBezTo>
                    <a:pt x="3106" y="3048"/>
                    <a:pt x="3065" y="3065"/>
                    <a:pt x="3025" y="3065"/>
                  </a:cubicBezTo>
                  <a:cubicBezTo>
                    <a:pt x="2927" y="3065"/>
                    <a:pt x="2829" y="2967"/>
                    <a:pt x="2732" y="2870"/>
                  </a:cubicBezTo>
                  <a:cubicBezTo>
                    <a:pt x="2732" y="2731"/>
                    <a:pt x="2732" y="2593"/>
                    <a:pt x="2593" y="2593"/>
                  </a:cubicBezTo>
                  <a:cubicBezTo>
                    <a:pt x="2420" y="2593"/>
                    <a:pt x="2282" y="2593"/>
                    <a:pt x="2144" y="2731"/>
                  </a:cubicBezTo>
                  <a:lnTo>
                    <a:pt x="2006" y="2593"/>
                  </a:lnTo>
                  <a:cubicBezTo>
                    <a:pt x="1867" y="2593"/>
                    <a:pt x="1867" y="2455"/>
                    <a:pt x="1867" y="2455"/>
                  </a:cubicBezTo>
                  <a:lnTo>
                    <a:pt x="1867" y="2144"/>
                  </a:lnTo>
                  <a:cubicBezTo>
                    <a:pt x="2006" y="2144"/>
                    <a:pt x="2006" y="2144"/>
                    <a:pt x="2144" y="2006"/>
                  </a:cubicBezTo>
                  <a:lnTo>
                    <a:pt x="2420" y="2006"/>
                  </a:lnTo>
                  <a:cubicBezTo>
                    <a:pt x="2282" y="1729"/>
                    <a:pt x="2282" y="1591"/>
                    <a:pt x="2282" y="1418"/>
                  </a:cubicBezTo>
                  <a:cubicBezTo>
                    <a:pt x="2144" y="1141"/>
                    <a:pt x="2282" y="1003"/>
                    <a:pt x="2420" y="1003"/>
                  </a:cubicBezTo>
                  <a:close/>
                  <a:moveTo>
                    <a:pt x="2732" y="1"/>
                  </a:moveTo>
                  <a:cubicBezTo>
                    <a:pt x="2593" y="1"/>
                    <a:pt x="2593" y="139"/>
                    <a:pt x="2593" y="139"/>
                  </a:cubicBezTo>
                  <a:cubicBezTo>
                    <a:pt x="2144" y="277"/>
                    <a:pt x="1867" y="554"/>
                    <a:pt x="1556" y="865"/>
                  </a:cubicBezTo>
                  <a:cubicBezTo>
                    <a:pt x="1003" y="1280"/>
                    <a:pt x="554" y="1867"/>
                    <a:pt x="1" y="2282"/>
                  </a:cubicBezTo>
                  <a:cubicBezTo>
                    <a:pt x="416" y="2731"/>
                    <a:pt x="692" y="3008"/>
                    <a:pt x="1280" y="3319"/>
                  </a:cubicBezTo>
                  <a:cubicBezTo>
                    <a:pt x="2006" y="3734"/>
                    <a:pt x="2732" y="4183"/>
                    <a:pt x="3596" y="4598"/>
                  </a:cubicBezTo>
                  <a:cubicBezTo>
                    <a:pt x="4322" y="3734"/>
                    <a:pt x="5186" y="3008"/>
                    <a:pt x="6050" y="2282"/>
                  </a:cubicBezTo>
                  <a:cubicBezTo>
                    <a:pt x="5324" y="1591"/>
                    <a:pt x="4460" y="1003"/>
                    <a:pt x="3734" y="416"/>
                  </a:cubicBezTo>
                  <a:cubicBezTo>
                    <a:pt x="3457" y="277"/>
                    <a:pt x="3146" y="139"/>
                    <a:pt x="28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8"/>
            <p:cNvSpPr/>
            <p:nvPr/>
          </p:nvSpPr>
          <p:spPr>
            <a:xfrm>
              <a:off x="2192472" y="3634689"/>
              <a:ext cx="2990" cy="12647"/>
            </a:xfrm>
            <a:custGeom>
              <a:avLst/>
              <a:gdLst/>
              <a:ahLst/>
              <a:cxnLst/>
              <a:rect l="l" t="t" r="r" b="b"/>
              <a:pathLst>
                <a:path w="139" h="588" extrusionOk="0">
                  <a:moveTo>
                    <a:pt x="139" y="0"/>
                  </a:moveTo>
                  <a:cubicBezTo>
                    <a:pt x="1" y="139"/>
                    <a:pt x="1" y="277"/>
                    <a:pt x="139" y="588"/>
                  </a:cubicBezTo>
                  <a:lnTo>
                    <a:pt x="139"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8"/>
            <p:cNvSpPr/>
            <p:nvPr/>
          </p:nvSpPr>
          <p:spPr>
            <a:xfrm>
              <a:off x="2332260" y="3665920"/>
              <a:ext cx="22" cy="2990"/>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8"/>
            <p:cNvSpPr/>
            <p:nvPr/>
          </p:nvSpPr>
          <p:spPr>
            <a:xfrm>
              <a:off x="2356806" y="3749181"/>
              <a:ext cx="74390" cy="52804"/>
            </a:xfrm>
            <a:custGeom>
              <a:avLst/>
              <a:gdLst/>
              <a:ahLst/>
              <a:cxnLst/>
              <a:rect l="l" t="t" r="r" b="b"/>
              <a:pathLst>
                <a:path w="3458" h="2455" extrusionOk="0">
                  <a:moveTo>
                    <a:pt x="1" y="0"/>
                  </a:moveTo>
                  <a:cubicBezTo>
                    <a:pt x="139" y="139"/>
                    <a:pt x="139" y="277"/>
                    <a:pt x="139" y="450"/>
                  </a:cubicBezTo>
                  <a:cubicBezTo>
                    <a:pt x="1141" y="1314"/>
                    <a:pt x="2316" y="1867"/>
                    <a:pt x="3319" y="2455"/>
                  </a:cubicBezTo>
                  <a:lnTo>
                    <a:pt x="3457" y="2455"/>
                  </a:lnTo>
                  <a:cubicBezTo>
                    <a:pt x="3457" y="2316"/>
                    <a:pt x="3457" y="2178"/>
                    <a:pt x="3319" y="2005"/>
                  </a:cubicBezTo>
                  <a:cubicBezTo>
                    <a:pt x="2593" y="1590"/>
                    <a:pt x="1867" y="1314"/>
                    <a:pt x="1141" y="865"/>
                  </a:cubicBezTo>
                  <a:cubicBezTo>
                    <a:pt x="865" y="588"/>
                    <a:pt x="450" y="277"/>
                    <a:pt x="139" y="139"/>
                  </a:cubicBezTo>
                  <a:cubicBezTo>
                    <a:pt x="139" y="139"/>
                    <a:pt x="1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8"/>
            <p:cNvSpPr/>
            <p:nvPr/>
          </p:nvSpPr>
          <p:spPr>
            <a:xfrm>
              <a:off x="2359774" y="3674825"/>
              <a:ext cx="130151" cy="98919"/>
            </a:xfrm>
            <a:custGeom>
              <a:avLst/>
              <a:gdLst/>
              <a:ahLst/>
              <a:cxnLst/>
              <a:rect l="l" t="t" r="r" b="b"/>
              <a:pathLst>
                <a:path w="6050" h="4599" extrusionOk="0">
                  <a:moveTo>
                    <a:pt x="3181" y="1591"/>
                  </a:moveTo>
                  <a:cubicBezTo>
                    <a:pt x="3181" y="1591"/>
                    <a:pt x="3319" y="1591"/>
                    <a:pt x="3319" y="1729"/>
                  </a:cubicBezTo>
                  <a:cubicBezTo>
                    <a:pt x="3319" y="1729"/>
                    <a:pt x="3457" y="1729"/>
                    <a:pt x="3457" y="1867"/>
                  </a:cubicBezTo>
                  <a:cubicBezTo>
                    <a:pt x="3457" y="1867"/>
                    <a:pt x="3457" y="2006"/>
                    <a:pt x="3319" y="2179"/>
                  </a:cubicBezTo>
                  <a:cubicBezTo>
                    <a:pt x="3181" y="2317"/>
                    <a:pt x="3043" y="2593"/>
                    <a:pt x="2904" y="2870"/>
                  </a:cubicBezTo>
                  <a:cubicBezTo>
                    <a:pt x="2818" y="2956"/>
                    <a:pt x="2740" y="2999"/>
                    <a:pt x="2667" y="2999"/>
                  </a:cubicBezTo>
                  <a:cubicBezTo>
                    <a:pt x="2593" y="2999"/>
                    <a:pt x="2524" y="2956"/>
                    <a:pt x="2455" y="2870"/>
                  </a:cubicBezTo>
                  <a:cubicBezTo>
                    <a:pt x="2317" y="2870"/>
                    <a:pt x="2317" y="2732"/>
                    <a:pt x="2317" y="2732"/>
                  </a:cubicBezTo>
                  <a:lnTo>
                    <a:pt x="2317" y="2455"/>
                  </a:lnTo>
                  <a:cubicBezTo>
                    <a:pt x="2455" y="2179"/>
                    <a:pt x="2731" y="2006"/>
                    <a:pt x="2904" y="1729"/>
                  </a:cubicBezTo>
                  <a:cubicBezTo>
                    <a:pt x="3043" y="1729"/>
                    <a:pt x="3043" y="1591"/>
                    <a:pt x="3043" y="1591"/>
                  </a:cubicBezTo>
                  <a:close/>
                  <a:moveTo>
                    <a:pt x="2904" y="1"/>
                  </a:moveTo>
                  <a:cubicBezTo>
                    <a:pt x="2904" y="1"/>
                    <a:pt x="2731" y="1"/>
                    <a:pt x="2731" y="139"/>
                  </a:cubicBezTo>
                  <a:lnTo>
                    <a:pt x="2593" y="139"/>
                  </a:lnTo>
                  <a:cubicBezTo>
                    <a:pt x="2317" y="277"/>
                    <a:pt x="1867" y="589"/>
                    <a:pt x="1591" y="865"/>
                  </a:cubicBezTo>
                  <a:cubicBezTo>
                    <a:pt x="1003" y="1314"/>
                    <a:pt x="588" y="1867"/>
                    <a:pt x="1" y="2317"/>
                  </a:cubicBezTo>
                  <a:cubicBezTo>
                    <a:pt x="450" y="2732"/>
                    <a:pt x="865" y="3043"/>
                    <a:pt x="1314" y="3319"/>
                  </a:cubicBezTo>
                  <a:cubicBezTo>
                    <a:pt x="2040" y="3907"/>
                    <a:pt x="2731" y="4183"/>
                    <a:pt x="3596" y="4598"/>
                  </a:cubicBezTo>
                  <a:cubicBezTo>
                    <a:pt x="4321" y="3734"/>
                    <a:pt x="5186" y="3043"/>
                    <a:pt x="6050" y="2317"/>
                  </a:cubicBezTo>
                  <a:cubicBezTo>
                    <a:pt x="5324" y="1591"/>
                    <a:pt x="4460" y="1003"/>
                    <a:pt x="3768" y="450"/>
                  </a:cubicBezTo>
                  <a:cubicBezTo>
                    <a:pt x="3457" y="277"/>
                    <a:pt x="3181" y="139"/>
                    <a:pt x="29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8"/>
            <p:cNvSpPr/>
            <p:nvPr/>
          </p:nvSpPr>
          <p:spPr>
            <a:xfrm>
              <a:off x="2449761" y="3746213"/>
              <a:ext cx="46854" cy="58741"/>
            </a:xfrm>
            <a:custGeom>
              <a:avLst/>
              <a:gdLst/>
              <a:ahLst/>
              <a:cxnLst/>
              <a:rect l="l" t="t" r="r" b="b"/>
              <a:pathLst>
                <a:path w="2178" h="2731" extrusionOk="0">
                  <a:moveTo>
                    <a:pt x="2005" y="0"/>
                  </a:moveTo>
                  <a:cubicBezTo>
                    <a:pt x="2005" y="0"/>
                    <a:pt x="1867" y="138"/>
                    <a:pt x="1728" y="277"/>
                  </a:cubicBezTo>
                  <a:cubicBezTo>
                    <a:pt x="1141" y="864"/>
                    <a:pt x="588" y="1279"/>
                    <a:pt x="0" y="2005"/>
                  </a:cubicBezTo>
                  <a:lnTo>
                    <a:pt x="0" y="2731"/>
                  </a:lnTo>
                  <a:lnTo>
                    <a:pt x="138" y="2593"/>
                  </a:lnTo>
                  <a:lnTo>
                    <a:pt x="588" y="2143"/>
                  </a:lnTo>
                  <a:cubicBezTo>
                    <a:pt x="864" y="1867"/>
                    <a:pt x="1141" y="1452"/>
                    <a:pt x="1590" y="1141"/>
                  </a:cubicBezTo>
                  <a:lnTo>
                    <a:pt x="1590" y="1003"/>
                  </a:lnTo>
                  <a:cubicBezTo>
                    <a:pt x="1728" y="864"/>
                    <a:pt x="2005" y="726"/>
                    <a:pt x="2178" y="415"/>
                  </a:cubicBezTo>
                  <a:cubicBezTo>
                    <a:pt x="2178" y="277"/>
                    <a:pt x="2178" y="138"/>
                    <a:pt x="20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8"/>
            <p:cNvSpPr/>
            <p:nvPr/>
          </p:nvSpPr>
          <p:spPr>
            <a:xfrm>
              <a:off x="2483966" y="3767765"/>
              <a:ext cx="22" cy="2990"/>
            </a:xfrm>
            <a:custGeom>
              <a:avLst/>
              <a:gdLst/>
              <a:ahLst/>
              <a:cxnLst/>
              <a:rect l="l" t="t" r="r" b="b"/>
              <a:pathLst>
                <a:path w="1" h="139" extrusionOk="0">
                  <a:moveTo>
                    <a:pt x="0" y="139"/>
                  </a:moveTo>
                  <a:lnTo>
                    <a:pt x="0" y="1"/>
                  </a:ln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8"/>
            <p:cNvSpPr/>
            <p:nvPr/>
          </p:nvSpPr>
          <p:spPr>
            <a:xfrm>
              <a:off x="2632682" y="3870362"/>
              <a:ext cx="22" cy="22"/>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8"/>
            <p:cNvSpPr/>
            <p:nvPr/>
          </p:nvSpPr>
          <p:spPr>
            <a:xfrm>
              <a:off x="2508490" y="3848057"/>
              <a:ext cx="74390" cy="55773"/>
            </a:xfrm>
            <a:custGeom>
              <a:avLst/>
              <a:gdLst/>
              <a:ahLst/>
              <a:cxnLst/>
              <a:rect l="l" t="t" r="r" b="b"/>
              <a:pathLst>
                <a:path w="3458" h="2593" extrusionOk="0">
                  <a:moveTo>
                    <a:pt x="1" y="1"/>
                  </a:moveTo>
                  <a:cubicBezTo>
                    <a:pt x="139" y="173"/>
                    <a:pt x="139" y="312"/>
                    <a:pt x="139" y="450"/>
                  </a:cubicBezTo>
                  <a:cubicBezTo>
                    <a:pt x="727" y="865"/>
                    <a:pt x="1314" y="1314"/>
                    <a:pt x="1867" y="1729"/>
                  </a:cubicBezTo>
                  <a:cubicBezTo>
                    <a:pt x="2455" y="2040"/>
                    <a:pt x="2904" y="2316"/>
                    <a:pt x="3457" y="2593"/>
                  </a:cubicBezTo>
                  <a:cubicBezTo>
                    <a:pt x="3457" y="2316"/>
                    <a:pt x="3457" y="2178"/>
                    <a:pt x="3319" y="1902"/>
                  </a:cubicBezTo>
                  <a:cubicBezTo>
                    <a:pt x="2593" y="1591"/>
                    <a:pt x="1867" y="1176"/>
                    <a:pt x="1176" y="726"/>
                  </a:cubicBezTo>
                  <a:cubicBezTo>
                    <a:pt x="865" y="588"/>
                    <a:pt x="450" y="312"/>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8"/>
            <p:cNvSpPr/>
            <p:nvPr/>
          </p:nvSpPr>
          <p:spPr>
            <a:xfrm>
              <a:off x="2601446" y="3842121"/>
              <a:ext cx="46876" cy="61709"/>
            </a:xfrm>
            <a:custGeom>
              <a:avLst/>
              <a:gdLst/>
              <a:ahLst/>
              <a:cxnLst/>
              <a:rect l="l" t="t" r="r" b="b"/>
              <a:pathLst>
                <a:path w="2179" h="2869" extrusionOk="0">
                  <a:moveTo>
                    <a:pt x="2178" y="0"/>
                  </a:moveTo>
                  <a:cubicBezTo>
                    <a:pt x="2040" y="138"/>
                    <a:pt x="1867" y="277"/>
                    <a:pt x="1729" y="449"/>
                  </a:cubicBezTo>
                  <a:cubicBezTo>
                    <a:pt x="1176" y="864"/>
                    <a:pt x="588" y="1452"/>
                    <a:pt x="1" y="2005"/>
                  </a:cubicBezTo>
                  <a:lnTo>
                    <a:pt x="1" y="2178"/>
                  </a:lnTo>
                  <a:lnTo>
                    <a:pt x="1" y="2869"/>
                  </a:lnTo>
                  <a:lnTo>
                    <a:pt x="139" y="2731"/>
                  </a:lnTo>
                  <a:cubicBezTo>
                    <a:pt x="588" y="2178"/>
                    <a:pt x="1003" y="1728"/>
                    <a:pt x="1452" y="1314"/>
                  </a:cubicBezTo>
                  <a:cubicBezTo>
                    <a:pt x="1591" y="1141"/>
                    <a:pt x="1729" y="1002"/>
                    <a:pt x="1867" y="1002"/>
                  </a:cubicBezTo>
                  <a:cubicBezTo>
                    <a:pt x="1867" y="864"/>
                    <a:pt x="2040" y="726"/>
                    <a:pt x="2178" y="588"/>
                  </a:cubicBezTo>
                  <a:lnTo>
                    <a:pt x="21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8"/>
            <p:cNvSpPr/>
            <p:nvPr/>
          </p:nvSpPr>
          <p:spPr>
            <a:xfrm>
              <a:off x="2511480" y="3770733"/>
              <a:ext cx="130151" cy="102619"/>
            </a:xfrm>
            <a:custGeom>
              <a:avLst/>
              <a:gdLst/>
              <a:ahLst/>
              <a:cxnLst/>
              <a:rect l="l" t="t" r="r" b="b"/>
              <a:pathLst>
                <a:path w="6050" h="4771" extrusionOk="0">
                  <a:moveTo>
                    <a:pt x="2765" y="1591"/>
                  </a:moveTo>
                  <a:cubicBezTo>
                    <a:pt x="2765" y="1591"/>
                    <a:pt x="2904" y="1591"/>
                    <a:pt x="2904" y="1729"/>
                  </a:cubicBezTo>
                  <a:cubicBezTo>
                    <a:pt x="3042" y="1729"/>
                    <a:pt x="3042" y="1867"/>
                    <a:pt x="3042" y="1867"/>
                  </a:cubicBezTo>
                  <a:cubicBezTo>
                    <a:pt x="3042" y="2040"/>
                    <a:pt x="2904" y="2040"/>
                    <a:pt x="2904" y="2178"/>
                  </a:cubicBezTo>
                  <a:lnTo>
                    <a:pt x="2765" y="2178"/>
                  </a:lnTo>
                  <a:cubicBezTo>
                    <a:pt x="2765" y="2317"/>
                    <a:pt x="2593" y="2455"/>
                    <a:pt x="2454" y="2593"/>
                  </a:cubicBezTo>
                  <a:cubicBezTo>
                    <a:pt x="2454" y="2731"/>
                    <a:pt x="2178" y="2731"/>
                    <a:pt x="2039" y="2731"/>
                  </a:cubicBezTo>
                  <a:cubicBezTo>
                    <a:pt x="1901" y="2593"/>
                    <a:pt x="1901" y="2455"/>
                    <a:pt x="2039" y="2317"/>
                  </a:cubicBezTo>
                  <a:cubicBezTo>
                    <a:pt x="2178" y="2040"/>
                    <a:pt x="2316" y="1867"/>
                    <a:pt x="2454" y="1729"/>
                  </a:cubicBezTo>
                  <a:cubicBezTo>
                    <a:pt x="2593" y="1591"/>
                    <a:pt x="2593" y="1591"/>
                    <a:pt x="2765" y="1591"/>
                  </a:cubicBezTo>
                  <a:close/>
                  <a:moveTo>
                    <a:pt x="3768" y="1867"/>
                  </a:moveTo>
                  <a:lnTo>
                    <a:pt x="3906" y="2040"/>
                  </a:lnTo>
                  <a:cubicBezTo>
                    <a:pt x="3906" y="2178"/>
                    <a:pt x="3906" y="2317"/>
                    <a:pt x="3768" y="2317"/>
                  </a:cubicBezTo>
                  <a:cubicBezTo>
                    <a:pt x="3629" y="2593"/>
                    <a:pt x="3457" y="2731"/>
                    <a:pt x="3318" y="3043"/>
                  </a:cubicBezTo>
                  <a:cubicBezTo>
                    <a:pt x="3318" y="3181"/>
                    <a:pt x="3042" y="3181"/>
                    <a:pt x="2904" y="3181"/>
                  </a:cubicBezTo>
                  <a:cubicBezTo>
                    <a:pt x="2765" y="3043"/>
                    <a:pt x="2765" y="2904"/>
                    <a:pt x="2904" y="2731"/>
                  </a:cubicBezTo>
                  <a:cubicBezTo>
                    <a:pt x="3042" y="2455"/>
                    <a:pt x="3180" y="2178"/>
                    <a:pt x="3318" y="2040"/>
                  </a:cubicBezTo>
                  <a:cubicBezTo>
                    <a:pt x="3318" y="1867"/>
                    <a:pt x="3457" y="1867"/>
                    <a:pt x="3629" y="1867"/>
                  </a:cubicBezTo>
                  <a:close/>
                  <a:moveTo>
                    <a:pt x="2904" y="1"/>
                  </a:moveTo>
                  <a:cubicBezTo>
                    <a:pt x="2904" y="139"/>
                    <a:pt x="2765" y="139"/>
                    <a:pt x="2765" y="139"/>
                  </a:cubicBezTo>
                  <a:cubicBezTo>
                    <a:pt x="2593" y="139"/>
                    <a:pt x="2593" y="139"/>
                    <a:pt x="2593" y="312"/>
                  </a:cubicBezTo>
                  <a:cubicBezTo>
                    <a:pt x="2316" y="450"/>
                    <a:pt x="1901" y="727"/>
                    <a:pt x="1590" y="865"/>
                  </a:cubicBezTo>
                  <a:cubicBezTo>
                    <a:pt x="1037" y="1453"/>
                    <a:pt x="588" y="2040"/>
                    <a:pt x="0" y="2455"/>
                  </a:cubicBezTo>
                  <a:cubicBezTo>
                    <a:pt x="449" y="2904"/>
                    <a:pt x="864" y="3181"/>
                    <a:pt x="1314" y="3457"/>
                  </a:cubicBezTo>
                  <a:cubicBezTo>
                    <a:pt x="2039" y="3907"/>
                    <a:pt x="2765" y="4321"/>
                    <a:pt x="3629" y="4771"/>
                  </a:cubicBezTo>
                  <a:cubicBezTo>
                    <a:pt x="4321" y="3907"/>
                    <a:pt x="5185" y="3181"/>
                    <a:pt x="6049" y="2455"/>
                  </a:cubicBezTo>
                  <a:cubicBezTo>
                    <a:pt x="5358" y="1729"/>
                    <a:pt x="4494" y="1176"/>
                    <a:pt x="3768" y="588"/>
                  </a:cubicBezTo>
                  <a:cubicBezTo>
                    <a:pt x="3457" y="450"/>
                    <a:pt x="3180" y="312"/>
                    <a:pt x="29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8"/>
            <p:cNvSpPr/>
            <p:nvPr/>
          </p:nvSpPr>
          <p:spPr>
            <a:xfrm>
              <a:off x="1761942" y="3767765"/>
              <a:ext cx="71400" cy="43147"/>
            </a:xfrm>
            <a:custGeom>
              <a:avLst/>
              <a:gdLst/>
              <a:ahLst/>
              <a:cxnLst/>
              <a:rect l="l" t="t" r="r" b="b"/>
              <a:pathLst>
                <a:path w="3319" h="2006" extrusionOk="0">
                  <a:moveTo>
                    <a:pt x="0" y="1"/>
                  </a:moveTo>
                  <a:cubicBezTo>
                    <a:pt x="212" y="154"/>
                    <a:pt x="424" y="301"/>
                    <a:pt x="638" y="445"/>
                  </a:cubicBezTo>
                  <a:lnTo>
                    <a:pt x="638" y="445"/>
                  </a:lnTo>
                  <a:cubicBezTo>
                    <a:pt x="464" y="308"/>
                    <a:pt x="306" y="149"/>
                    <a:pt x="139" y="1"/>
                  </a:cubicBezTo>
                  <a:close/>
                  <a:moveTo>
                    <a:pt x="638" y="445"/>
                  </a:moveTo>
                  <a:cubicBezTo>
                    <a:pt x="726" y="514"/>
                    <a:pt x="818" y="577"/>
                    <a:pt x="918" y="630"/>
                  </a:cubicBezTo>
                  <a:lnTo>
                    <a:pt x="918" y="630"/>
                  </a:lnTo>
                  <a:cubicBezTo>
                    <a:pt x="824" y="569"/>
                    <a:pt x="731" y="507"/>
                    <a:pt x="638" y="445"/>
                  </a:cubicBezTo>
                  <a:close/>
                  <a:moveTo>
                    <a:pt x="918" y="630"/>
                  </a:moveTo>
                  <a:cubicBezTo>
                    <a:pt x="1627" y="1093"/>
                    <a:pt x="2362" y="1524"/>
                    <a:pt x="3180" y="2005"/>
                  </a:cubicBezTo>
                  <a:lnTo>
                    <a:pt x="3319" y="2005"/>
                  </a:lnTo>
                  <a:lnTo>
                    <a:pt x="3319" y="1867"/>
                  </a:lnTo>
                  <a:cubicBezTo>
                    <a:pt x="2593" y="1591"/>
                    <a:pt x="1867" y="1141"/>
                    <a:pt x="1141" y="726"/>
                  </a:cubicBezTo>
                  <a:cubicBezTo>
                    <a:pt x="1062" y="700"/>
                    <a:pt x="988" y="668"/>
                    <a:pt x="918" y="6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8"/>
            <p:cNvSpPr/>
            <p:nvPr/>
          </p:nvSpPr>
          <p:spPr>
            <a:xfrm>
              <a:off x="1851908" y="3761828"/>
              <a:ext cx="46123" cy="49083"/>
            </a:xfrm>
            <a:custGeom>
              <a:avLst/>
              <a:gdLst/>
              <a:ahLst/>
              <a:cxnLst/>
              <a:rect l="l" t="t" r="r" b="b"/>
              <a:pathLst>
                <a:path w="2144" h="2282" extrusionOk="0">
                  <a:moveTo>
                    <a:pt x="2144" y="0"/>
                  </a:moveTo>
                  <a:lnTo>
                    <a:pt x="1729" y="415"/>
                  </a:lnTo>
                  <a:cubicBezTo>
                    <a:pt x="1142" y="864"/>
                    <a:pt x="588" y="1417"/>
                    <a:pt x="139" y="2005"/>
                  </a:cubicBezTo>
                  <a:lnTo>
                    <a:pt x="1" y="2143"/>
                  </a:lnTo>
                  <a:lnTo>
                    <a:pt x="1" y="2281"/>
                  </a:lnTo>
                  <a:cubicBezTo>
                    <a:pt x="139" y="2281"/>
                    <a:pt x="139" y="2143"/>
                    <a:pt x="277" y="2143"/>
                  </a:cubicBezTo>
                  <a:cubicBezTo>
                    <a:pt x="588" y="1590"/>
                    <a:pt x="1003" y="1141"/>
                    <a:pt x="1591" y="726"/>
                  </a:cubicBezTo>
                  <a:cubicBezTo>
                    <a:pt x="1729" y="553"/>
                    <a:pt x="2006" y="415"/>
                    <a:pt x="2144" y="138"/>
                  </a:cubicBezTo>
                  <a:lnTo>
                    <a:pt x="2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8"/>
            <p:cNvSpPr/>
            <p:nvPr/>
          </p:nvSpPr>
          <p:spPr>
            <a:xfrm>
              <a:off x="1764911" y="3693430"/>
              <a:ext cx="127182" cy="98898"/>
            </a:xfrm>
            <a:custGeom>
              <a:avLst/>
              <a:gdLst/>
              <a:ahLst/>
              <a:cxnLst/>
              <a:rect l="l" t="t" r="r" b="b"/>
              <a:pathLst>
                <a:path w="5912" h="4598" extrusionOk="0">
                  <a:moveTo>
                    <a:pt x="2904" y="1141"/>
                  </a:moveTo>
                  <a:cubicBezTo>
                    <a:pt x="3181" y="1452"/>
                    <a:pt x="3596" y="1590"/>
                    <a:pt x="3907" y="1867"/>
                  </a:cubicBezTo>
                  <a:cubicBezTo>
                    <a:pt x="4045" y="1867"/>
                    <a:pt x="4045" y="2178"/>
                    <a:pt x="3907" y="2316"/>
                  </a:cubicBezTo>
                  <a:cubicBezTo>
                    <a:pt x="3907" y="2385"/>
                    <a:pt x="3872" y="2420"/>
                    <a:pt x="3816" y="2420"/>
                  </a:cubicBezTo>
                  <a:cubicBezTo>
                    <a:pt x="3760" y="2420"/>
                    <a:pt x="3682" y="2385"/>
                    <a:pt x="3596" y="2316"/>
                  </a:cubicBezTo>
                  <a:cubicBezTo>
                    <a:pt x="3457" y="2316"/>
                    <a:pt x="3319" y="2178"/>
                    <a:pt x="3181" y="2005"/>
                  </a:cubicBezTo>
                  <a:cubicBezTo>
                    <a:pt x="3181" y="2005"/>
                    <a:pt x="3042" y="2005"/>
                    <a:pt x="3042" y="2178"/>
                  </a:cubicBezTo>
                  <a:cubicBezTo>
                    <a:pt x="3042" y="2316"/>
                    <a:pt x="3042" y="2316"/>
                    <a:pt x="2904" y="2454"/>
                  </a:cubicBezTo>
                  <a:cubicBezTo>
                    <a:pt x="2731" y="2454"/>
                    <a:pt x="2593" y="2454"/>
                    <a:pt x="2593" y="2592"/>
                  </a:cubicBezTo>
                  <a:cubicBezTo>
                    <a:pt x="2731" y="2731"/>
                    <a:pt x="2904" y="2731"/>
                    <a:pt x="3181" y="2869"/>
                  </a:cubicBezTo>
                  <a:cubicBezTo>
                    <a:pt x="3181" y="3042"/>
                    <a:pt x="3319" y="3180"/>
                    <a:pt x="3181" y="3318"/>
                  </a:cubicBezTo>
                  <a:lnTo>
                    <a:pt x="3042" y="3457"/>
                  </a:lnTo>
                  <a:cubicBezTo>
                    <a:pt x="2904" y="3457"/>
                    <a:pt x="2904" y="3457"/>
                    <a:pt x="2731" y="3318"/>
                  </a:cubicBezTo>
                  <a:cubicBezTo>
                    <a:pt x="2455" y="3180"/>
                    <a:pt x="2178" y="3042"/>
                    <a:pt x="1867" y="2869"/>
                  </a:cubicBezTo>
                  <a:cubicBezTo>
                    <a:pt x="1729" y="2869"/>
                    <a:pt x="1591" y="2731"/>
                    <a:pt x="1591" y="2731"/>
                  </a:cubicBezTo>
                  <a:cubicBezTo>
                    <a:pt x="1591" y="2592"/>
                    <a:pt x="1591" y="2316"/>
                    <a:pt x="1729" y="2316"/>
                  </a:cubicBezTo>
                  <a:cubicBezTo>
                    <a:pt x="2040" y="2178"/>
                    <a:pt x="2317" y="2005"/>
                    <a:pt x="2593" y="1867"/>
                  </a:cubicBezTo>
                  <a:cubicBezTo>
                    <a:pt x="2455" y="1728"/>
                    <a:pt x="2455" y="1590"/>
                    <a:pt x="2455" y="1452"/>
                  </a:cubicBezTo>
                  <a:cubicBezTo>
                    <a:pt x="2317" y="1452"/>
                    <a:pt x="2317" y="1314"/>
                    <a:pt x="2455" y="1314"/>
                  </a:cubicBezTo>
                  <a:cubicBezTo>
                    <a:pt x="2455" y="1141"/>
                    <a:pt x="2455" y="1141"/>
                    <a:pt x="2593" y="1141"/>
                  </a:cubicBezTo>
                  <a:close/>
                  <a:moveTo>
                    <a:pt x="2593" y="0"/>
                  </a:moveTo>
                  <a:cubicBezTo>
                    <a:pt x="2593" y="0"/>
                    <a:pt x="2593" y="138"/>
                    <a:pt x="2455" y="138"/>
                  </a:cubicBezTo>
                  <a:cubicBezTo>
                    <a:pt x="2178" y="277"/>
                    <a:pt x="1867" y="588"/>
                    <a:pt x="1591" y="864"/>
                  </a:cubicBezTo>
                  <a:cubicBezTo>
                    <a:pt x="1003" y="1314"/>
                    <a:pt x="450" y="1867"/>
                    <a:pt x="1" y="2316"/>
                  </a:cubicBezTo>
                  <a:cubicBezTo>
                    <a:pt x="312" y="2731"/>
                    <a:pt x="727" y="3042"/>
                    <a:pt x="1176" y="3318"/>
                  </a:cubicBezTo>
                  <a:cubicBezTo>
                    <a:pt x="1867" y="3733"/>
                    <a:pt x="2731" y="4182"/>
                    <a:pt x="3457" y="4597"/>
                  </a:cubicBezTo>
                  <a:cubicBezTo>
                    <a:pt x="4321" y="3733"/>
                    <a:pt x="5186" y="3042"/>
                    <a:pt x="5911" y="2316"/>
                  </a:cubicBezTo>
                  <a:cubicBezTo>
                    <a:pt x="5186" y="1590"/>
                    <a:pt x="4460" y="1002"/>
                    <a:pt x="3596" y="449"/>
                  </a:cubicBezTo>
                  <a:cubicBezTo>
                    <a:pt x="3319" y="277"/>
                    <a:pt x="3042" y="138"/>
                    <a:pt x="27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8"/>
            <p:cNvSpPr/>
            <p:nvPr/>
          </p:nvSpPr>
          <p:spPr>
            <a:xfrm>
              <a:off x="1886112" y="3777422"/>
              <a:ext cx="22" cy="22"/>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8"/>
            <p:cNvSpPr/>
            <p:nvPr/>
          </p:nvSpPr>
          <p:spPr>
            <a:xfrm>
              <a:off x="1913627" y="3866641"/>
              <a:ext cx="71421" cy="46868"/>
            </a:xfrm>
            <a:custGeom>
              <a:avLst/>
              <a:gdLst/>
              <a:ahLst/>
              <a:cxnLst/>
              <a:rect l="l" t="t" r="r" b="b"/>
              <a:pathLst>
                <a:path w="3320" h="2179" extrusionOk="0">
                  <a:moveTo>
                    <a:pt x="1" y="1"/>
                  </a:moveTo>
                  <a:lnTo>
                    <a:pt x="1" y="312"/>
                  </a:lnTo>
                  <a:cubicBezTo>
                    <a:pt x="1003" y="1038"/>
                    <a:pt x="2040" y="1452"/>
                    <a:pt x="2904" y="2040"/>
                  </a:cubicBezTo>
                  <a:cubicBezTo>
                    <a:pt x="3043" y="2178"/>
                    <a:pt x="3181" y="2178"/>
                    <a:pt x="3319" y="2178"/>
                  </a:cubicBezTo>
                  <a:lnTo>
                    <a:pt x="3319" y="1902"/>
                  </a:lnTo>
                  <a:cubicBezTo>
                    <a:pt x="2593" y="1591"/>
                    <a:pt x="1867" y="1176"/>
                    <a:pt x="1176" y="727"/>
                  </a:cubicBezTo>
                  <a:cubicBezTo>
                    <a:pt x="727" y="588"/>
                    <a:pt x="450" y="312"/>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8"/>
            <p:cNvSpPr/>
            <p:nvPr/>
          </p:nvSpPr>
          <p:spPr>
            <a:xfrm>
              <a:off x="2003614" y="3860704"/>
              <a:ext cx="46854" cy="46846"/>
            </a:xfrm>
            <a:custGeom>
              <a:avLst/>
              <a:gdLst/>
              <a:ahLst/>
              <a:cxnLst/>
              <a:rect l="l" t="t" r="r" b="b"/>
              <a:pathLst>
                <a:path w="2178" h="2178" extrusionOk="0">
                  <a:moveTo>
                    <a:pt x="2178" y="0"/>
                  </a:moveTo>
                  <a:cubicBezTo>
                    <a:pt x="2005" y="138"/>
                    <a:pt x="1867" y="277"/>
                    <a:pt x="1728" y="277"/>
                  </a:cubicBezTo>
                  <a:cubicBezTo>
                    <a:pt x="1141" y="864"/>
                    <a:pt x="588" y="1452"/>
                    <a:pt x="138" y="2005"/>
                  </a:cubicBezTo>
                  <a:lnTo>
                    <a:pt x="0" y="2005"/>
                  </a:lnTo>
                  <a:lnTo>
                    <a:pt x="0" y="2178"/>
                  </a:lnTo>
                  <a:lnTo>
                    <a:pt x="1314" y="864"/>
                  </a:lnTo>
                  <a:lnTo>
                    <a:pt x="1452" y="726"/>
                  </a:lnTo>
                  <a:lnTo>
                    <a:pt x="1314" y="726"/>
                  </a:lnTo>
                  <a:cubicBezTo>
                    <a:pt x="1590" y="588"/>
                    <a:pt x="1867" y="277"/>
                    <a:pt x="2178" y="138"/>
                  </a:cubicBezTo>
                  <a:lnTo>
                    <a:pt x="2178"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8"/>
            <p:cNvSpPr/>
            <p:nvPr/>
          </p:nvSpPr>
          <p:spPr>
            <a:xfrm>
              <a:off x="1916617" y="3789316"/>
              <a:ext cx="127160" cy="99651"/>
            </a:xfrm>
            <a:custGeom>
              <a:avLst/>
              <a:gdLst/>
              <a:ahLst/>
              <a:cxnLst/>
              <a:rect l="l" t="t" r="r" b="b"/>
              <a:pathLst>
                <a:path w="5911" h="4633" extrusionOk="0">
                  <a:moveTo>
                    <a:pt x="2454" y="1314"/>
                  </a:moveTo>
                  <a:cubicBezTo>
                    <a:pt x="2592" y="1314"/>
                    <a:pt x="2904" y="1453"/>
                    <a:pt x="3042" y="1453"/>
                  </a:cubicBezTo>
                  <a:cubicBezTo>
                    <a:pt x="3180" y="1591"/>
                    <a:pt x="3318" y="1729"/>
                    <a:pt x="3629" y="1867"/>
                  </a:cubicBezTo>
                  <a:cubicBezTo>
                    <a:pt x="3629" y="2040"/>
                    <a:pt x="3768" y="2179"/>
                    <a:pt x="3768" y="2317"/>
                  </a:cubicBezTo>
                  <a:cubicBezTo>
                    <a:pt x="3906" y="2179"/>
                    <a:pt x="3906" y="2040"/>
                    <a:pt x="4044" y="2040"/>
                  </a:cubicBezTo>
                  <a:cubicBezTo>
                    <a:pt x="4044" y="1867"/>
                    <a:pt x="4182" y="1867"/>
                    <a:pt x="4321" y="1867"/>
                  </a:cubicBezTo>
                  <a:cubicBezTo>
                    <a:pt x="4493" y="2040"/>
                    <a:pt x="4632" y="2179"/>
                    <a:pt x="4493" y="2317"/>
                  </a:cubicBezTo>
                  <a:cubicBezTo>
                    <a:pt x="4321" y="2593"/>
                    <a:pt x="4044" y="2904"/>
                    <a:pt x="3768" y="3043"/>
                  </a:cubicBezTo>
                  <a:lnTo>
                    <a:pt x="3906" y="3043"/>
                  </a:lnTo>
                  <a:cubicBezTo>
                    <a:pt x="3768" y="3043"/>
                    <a:pt x="3768" y="3043"/>
                    <a:pt x="3768" y="3181"/>
                  </a:cubicBezTo>
                  <a:cubicBezTo>
                    <a:pt x="3629" y="3319"/>
                    <a:pt x="3457" y="3457"/>
                    <a:pt x="3318" y="3769"/>
                  </a:cubicBezTo>
                  <a:cubicBezTo>
                    <a:pt x="3180" y="3769"/>
                    <a:pt x="3042" y="3769"/>
                    <a:pt x="2904" y="3596"/>
                  </a:cubicBezTo>
                  <a:lnTo>
                    <a:pt x="2904" y="3319"/>
                  </a:lnTo>
                  <a:cubicBezTo>
                    <a:pt x="3042" y="3181"/>
                    <a:pt x="3180" y="2904"/>
                    <a:pt x="3318" y="2732"/>
                  </a:cubicBezTo>
                  <a:lnTo>
                    <a:pt x="3318" y="2593"/>
                  </a:lnTo>
                  <a:lnTo>
                    <a:pt x="3180" y="2455"/>
                  </a:lnTo>
                  <a:cubicBezTo>
                    <a:pt x="3180" y="2317"/>
                    <a:pt x="3042" y="2317"/>
                    <a:pt x="3042" y="2179"/>
                  </a:cubicBezTo>
                  <a:cubicBezTo>
                    <a:pt x="3042" y="2179"/>
                    <a:pt x="2904" y="2040"/>
                    <a:pt x="2765" y="2040"/>
                  </a:cubicBezTo>
                  <a:cubicBezTo>
                    <a:pt x="2765" y="2040"/>
                    <a:pt x="2592" y="2040"/>
                    <a:pt x="2454" y="1867"/>
                  </a:cubicBezTo>
                  <a:lnTo>
                    <a:pt x="2178" y="1867"/>
                  </a:lnTo>
                  <a:lnTo>
                    <a:pt x="2178" y="2040"/>
                  </a:lnTo>
                  <a:lnTo>
                    <a:pt x="2316" y="2179"/>
                  </a:lnTo>
                  <a:lnTo>
                    <a:pt x="2316" y="2317"/>
                  </a:lnTo>
                  <a:cubicBezTo>
                    <a:pt x="2316" y="2455"/>
                    <a:pt x="2316" y="2593"/>
                    <a:pt x="2178" y="2732"/>
                  </a:cubicBezTo>
                  <a:cubicBezTo>
                    <a:pt x="2039" y="2732"/>
                    <a:pt x="1901" y="2732"/>
                    <a:pt x="1728" y="2593"/>
                  </a:cubicBezTo>
                  <a:cubicBezTo>
                    <a:pt x="1728" y="2317"/>
                    <a:pt x="1590" y="2040"/>
                    <a:pt x="1590" y="1867"/>
                  </a:cubicBezTo>
                  <a:cubicBezTo>
                    <a:pt x="1728" y="1729"/>
                    <a:pt x="1728" y="1453"/>
                    <a:pt x="2039" y="1453"/>
                  </a:cubicBezTo>
                  <a:cubicBezTo>
                    <a:pt x="2039" y="1314"/>
                    <a:pt x="2178" y="1314"/>
                    <a:pt x="2316" y="1314"/>
                  </a:cubicBezTo>
                  <a:close/>
                  <a:moveTo>
                    <a:pt x="2765" y="1"/>
                  </a:moveTo>
                  <a:cubicBezTo>
                    <a:pt x="2765" y="139"/>
                    <a:pt x="2765" y="139"/>
                    <a:pt x="2592" y="139"/>
                  </a:cubicBezTo>
                  <a:lnTo>
                    <a:pt x="2454" y="139"/>
                  </a:lnTo>
                  <a:cubicBezTo>
                    <a:pt x="2178" y="450"/>
                    <a:pt x="1901" y="589"/>
                    <a:pt x="1590" y="865"/>
                  </a:cubicBezTo>
                  <a:cubicBezTo>
                    <a:pt x="1037" y="1453"/>
                    <a:pt x="449" y="1867"/>
                    <a:pt x="0" y="2455"/>
                  </a:cubicBezTo>
                  <a:cubicBezTo>
                    <a:pt x="311" y="2732"/>
                    <a:pt x="726" y="3181"/>
                    <a:pt x="1175" y="3457"/>
                  </a:cubicBezTo>
                  <a:cubicBezTo>
                    <a:pt x="1901" y="3907"/>
                    <a:pt x="2765" y="4322"/>
                    <a:pt x="3457" y="4633"/>
                  </a:cubicBezTo>
                  <a:cubicBezTo>
                    <a:pt x="4321" y="3907"/>
                    <a:pt x="5185" y="3181"/>
                    <a:pt x="5911" y="2317"/>
                  </a:cubicBezTo>
                  <a:cubicBezTo>
                    <a:pt x="5185" y="1729"/>
                    <a:pt x="4493" y="1003"/>
                    <a:pt x="3629" y="589"/>
                  </a:cubicBezTo>
                  <a:cubicBezTo>
                    <a:pt x="3318" y="312"/>
                    <a:pt x="3042" y="139"/>
                    <a:pt x="27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8"/>
            <p:cNvSpPr/>
            <p:nvPr/>
          </p:nvSpPr>
          <p:spPr>
            <a:xfrm>
              <a:off x="2031859" y="3876320"/>
              <a:ext cx="22" cy="2990"/>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8"/>
            <p:cNvSpPr/>
            <p:nvPr/>
          </p:nvSpPr>
          <p:spPr>
            <a:xfrm>
              <a:off x="2056405" y="3966270"/>
              <a:ext cx="71400" cy="46115"/>
            </a:xfrm>
            <a:custGeom>
              <a:avLst/>
              <a:gdLst/>
              <a:ahLst/>
              <a:cxnLst/>
              <a:rect l="l" t="t" r="r" b="b"/>
              <a:pathLst>
                <a:path w="3319" h="2144" extrusionOk="0">
                  <a:moveTo>
                    <a:pt x="0" y="0"/>
                  </a:moveTo>
                  <a:cubicBezTo>
                    <a:pt x="1003" y="865"/>
                    <a:pt x="2143" y="1418"/>
                    <a:pt x="3319" y="2143"/>
                  </a:cubicBezTo>
                  <a:lnTo>
                    <a:pt x="3319" y="1867"/>
                  </a:lnTo>
                  <a:cubicBezTo>
                    <a:pt x="2593" y="1590"/>
                    <a:pt x="1867" y="1141"/>
                    <a:pt x="1141" y="726"/>
                  </a:cubicBezTo>
                  <a:cubicBezTo>
                    <a:pt x="726" y="553"/>
                    <a:pt x="415" y="277"/>
                    <a:pt x="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8"/>
            <p:cNvSpPr/>
            <p:nvPr/>
          </p:nvSpPr>
          <p:spPr>
            <a:xfrm>
              <a:off x="2059374" y="3888946"/>
              <a:ext cx="130151" cy="101888"/>
            </a:xfrm>
            <a:custGeom>
              <a:avLst/>
              <a:gdLst/>
              <a:ahLst/>
              <a:cxnLst/>
              <a:rect l="l" t="t" r="r" b="b"/>
              <a:pathLst>
                <a:path w="6050" h="4737" extrusionOk="0">
                  <a:moveTo>
                    <a:pt x="2385" y="2283"/>
                  </a:moveTo>
                  <a:lnTo>
                    <a:pt x="2385" y="2283"/>
                  </a:lnTo>
                  <a:cubicBezTo>
                    <a:pt x="2316" y="2288"/>
                    <a:pt x="2316" y="2311"/>
                    <a:pt x="2316" y="2420"/>
                  </a:cubicBezTo>
                  <a:cubicBezTo>
                    <a:pt x="2339" y="2374"/>
                    <a:pt x="2362" y="2328"/>
                    <a:pt x="2385" y="2283"/>
                  </a:cubicBezTo>
                  <a:close/>
                  <a:moveTo>
                    <a:pt x="2593" y="1280"/>
                  </a:moveTo>
                  <a:cubicBezTo>
                    <a:pt x="2731" y="1418"/>
                    <a:pt x="2731" y="1556"/>
                    <a:pt x="2731" y="1729"/>
                  </a:cubicBezTo>
                  <a:cubicBezTo>
                    <a:pt x="2616" y="1844"/>
                    <a:pt x="2501" y="2056"/>
                    <a:pt x="2385" y="2283"/>
                  </a:cubicBezTo>
                  <a:lnTo>
                    <a:pt x="2385" y="2283"/>
                  </a:lnTo>
                  <a:cubicBezTo>
                    <a:pt x="2403" y="2282"/>
                    <a:pt x="2426" y="2282"/>
                    <a:pt x="2455" y="2282"/>
                  </a:cubicBezTo>
                  <a:cubicBezTo>
                    <a:pt x="2593" y="2144"/>
                    <a:pt x="2593" y="2005"/>
                    <a:pt x="2869" y="2005"/>
                  </a:cubicBezTo>
                  <a:cubicBezTo>
                    <a:pt x="2869" y="2005"/>
                    <a:pt x="3042" y="1867"/>
                    <a:pt x="3181" y="1867"/>
                  </a:cubicBezTo>
                  <a:lnTo>
                    <a:pt x="3319" y="1867"/>
                  </a:lnTo>
                  <a:cubicBezTo>
                    <a:pt x="3319" y="1867"/>
                    <a:pt x="3457" y="1867"/>
                    <a:pt x="3595" y="2005"/>
                  </a:cubicBezTo>
                  <a:cubicBezTo>
                    <a:pt x="3734" y="2005"/>
                    <a:pt x="3906" y="2144"/>
                    <a:pt x="3906" y="2282"/>
                  </a:cubicBezTo>
                  <a:cubicBezTo>
                    <a:pt x="4045" y="2282"/>
                    <a:pt x="4045" y="2420"/>
                    <a:pt x="4183" y="2593"/>
                  </a:cubicBezTo>
                  <a:cubicBezTo>
                    <a:pt x="4183" y="2731"/>
                    <a:pt x="4183" y="2870"/>
                    <a:pt x="4045" y="3008"/>
                  </a:cubicBezTo>
                  <a:cubicBezTo>
                    <a:pt x="4045" y="3008"/>
                    <a:pt x="4045" y="3146"/>
                    <a:pt x="3906" y="3146"/>
                  </a:cubicBezTo>
                  <a:cubicBezTo>
                    <a:pt x="3906" y="3284"/>
                    <a:pt x="3906" y="3284"/>
                    <a:pt x="3734" y="3457"/>
                  </a:cubicBezTo>
                  <a:lnTo>
                    <a:pt x="3595" y="3457"/>
                  </a:lnTo>
                  <a:cubicBezTo>
                    <a:pt x="3457" y="3457"/>
                    <a:pt x="3457" y="3457"/>
                    <a:pt x="3319" y="3284"/>
                  </a:cubicBezTo>
                  <a:lnTo>
                    <a:pt x="3319" y="3146"/>
                  </a:lnTo>
                  <a:cubicBezTo>
                    <a:pt x="3319" y="3008"/>
                    <a:pt x="3319" y="3008"/>
                    <a:pt x="3457" y="2870"/>
                  </a:cubicBezTo>
                  <a:lnTo>
                    <a:pt x="3457" y="2731"/>
                  </a:lnTo>
                  <a:lnTo>
                    <a:pt x="3595" y="2731"/>
                  </a:lnTo>
                  <a:lnTo>
                    <a:pt x="3457" y="2593"/>
                  </a:lnTo>
                  <a:cubicBezTo>
                    <a:pt x="3457" y="2593"/>
                    <a:pt x="3319" y="2593"/>
                    <a:pt x="3319" y="2420"/>
                  </a:cubicBezTo>
                  <a:lnTo>
                    <a:pt x="3181" y="2420"/>
                  </a:lnTo>
                  <a:lnTo>
                    <a:pt x="3042" y="2593"/>
                  </a:lnTo>
                  <a:lnTo>
                    <a:pt x="2869" y="2593"/>
                  </a:lnTo>
                  <a:lnTo>
                    <a:pt x="2869" y="2731"/>
                  </a:lnTo>
                  <a:cubicBezTo>
                    <a:pt x="2731" y="2731"/>
                    <a:pt x="2731" y="2870"/>
                    <a:pt x="2731" y="2870"/>
                  </a:cubicBezTo>
                  <a:lnTo>
                    <a:pt x="2593" y="2870"/>
                  </a:lnTo>
                  <a:cubicBezTo>
                    <a:pt x="2593" y="3008"/>
                    <a:pt x="2593" y="3146"/>
                    <a:pt x="2455" y="3146"/>
                  </a:cubicBezTo>
                  <a:cubicBezTo>
                    <a:pt x="2316" y="3146"/>
                    <a:pt x="2316" y="3146"/>
                    <a:pt x="2178" y="3008"/>
                  </a:cubicBezTo>
                  <a:cubicBezTo>
                    <a:pt x="2005" y="3008"/>
                    <a:pt x="1867" y="2870"/>
                    <a:pt x="1729" y="2731"/>
                  </a:cubicBezTo>
                  <a:cubicBezTo>
                    <a:pt x="1729" y="2593"/>
                    <a:pt x="1729" y="2593"/>
                    <a:pt x="1591" y="2593"/>
                  </a:cubicBezTo>
                  <a:lnTo>
                    <a:pt x="1591" y="2282"/>
                  </a:lnTo>
                  <a:cubicBezTo>
                    <a:pt x="1867" y="2005"/>
                    <a:pt x="2005" y="1729"/>
                    <a:pt x="2178" y="1418"/>
                  </a:cubicBezTo>
                  <a:cubicBezTo>
                    <a:pt x="2316" y="1280"/>
                    <a:pt x="2316" y="1280"/>
                    <a:pt x="2455" y="1280"/>
                  </a:cubicBezTo>
                  <a:close/>
                  <a:moveTo>
                    <a:pt x="2731" y="1"/>
                  </a:moveTo>
                  <a:cubicBezTo>
                    <a:pt x="2731" y="139"/>
                    <a:pt x="2731" y="139"/>
                    <a:pt x="2593" y="139"/>
                  </a:cubicBezTo>
                  <a:lnTo>
                    <a:pt x="2593" y="277"/>
                  </a:lnTo>
                  <a:cubicBezTo>
                    <a:pt x="2178" y="415"/>
                    <a:pt x="1867" y="692"/>
                    <a:pt x="1591" y="1003"/>
                  </a:cubicBezTo>
                  <a:cubicBezTo>
                    <a:pt x="1003" y="1418"/>
                    <a:pt x="588" y="2005"/>
                    <a:pt x="1" y="2420"/>
                  </a:cubicBezTo>
                  <a:cubicBezTo>
                    <a:pt x="277" y="2870"/>
                    <a:pt x="726" y="3146"/>
                    <a:pt x="1141" y="3457"/>
                  </a:cubicBezTo>
                  <a:cubicBezTo>
                    <a:pt x="2005" y="3872"/>
                    <a:pt x="2731" y="4321"/>
                    <a:pt x="3595" y="4736"/>
                  </a:cubicBezTo>
                  <a:cubicBezTo>
                    <a:pt x="4321" y="3872"/>
                    <a:pt x="5185" y="3146"/>
                    <a:pt x="6049" y="2420"/>
                  </a:cubicBezTo>
                  <a:cubicBezTo>
                    <a:pt x="5185" y="1729"/>
                    <a:pt x="4459" y="1141"/>
                    <a:pt x="3595" y="554"/>
                  </a:cubicBezTo>
                  <a:cubicBezTo>
                    <a:pt x="3319" y="415"/>
                    <a:pt x="3042" y="277"/>
                    <a:pt x="2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8"/>
            <p:cNvSpPr/>
            <p:nvPr/>
          </p:nvSpPr>
          <p:spPr>
            <a:xfrm>
              <a:off x="2211059" y="3935039"/>
              <a:ext cx="3012" cy="21595"/>
            </a:xfrm>
            <a:custGeom>
              <a:avLst/>
              <a:gdLst/>
              <a:ahLst/>
              <a:cxnLst/>
              <a:rect l="l" t="t" r="r" b="b"/>
              <a:pathLst>
                <a:path w="140" h="1004" extrusionOk="0">
                  <a:moveTo>
                    <a:pt x="1" y="1"/>
                  </a:moveTo>
                  <a:lnTo>
                    <a:pt x="1" y="277"/>
                  </a:lnTo>
                  <a:lnTo>
                    <a:pt x="1" y="450"/>
                  </a:lnTo>
                  <a:cubicBezTo>
                    <a:pt x="139" y="277"/>
                    <a:pt x="1" y="139"/>
                    <a:pt x="1" y="1"/>
                  </a:cubicBezTo>
                  <a:close/>
                  <a:moveTo>
                    <a:pt x="1" y="450"/>
                  </a:moveTo>
                  <a:lnTo>
                    <a:pt x="1" y="1003"/>
                  </a:lnTo>
                  <a:lnTo>
                    <a:pt x="139" y="865"/>
                  </a:lnTo>
                  <a:cubicBezTo>
                    <a:pt x="139" y="727"/>
                    <a:pt x="139" y="588"/>
                    <a:pt x="1" y="45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8"/>
            <p:cNvSpPr/>
            <p:nvPr/>
          </p:nvSpPr>
          <p:spPr>
            <a:xfrm>
              <a:off x="2146370" y="3959581"/>
              <a:ext cx="46123" cy="55773"/>
            </a:xfrm>
            <a:custGeom>
              <a:avLst/>
              <a:gdLst/>
              <a:ahLst/>
              <a:cxnLst/>
              <a:rect l="l" t="t" r="r" b="b"/>
              <a:pathLst>
                <a:path w="2144" h="2593" extrusionOk="0">
                  <a:moveTo>
                    <a:pt x="2144" y="0"/>
                  </a:moveTo>
                  <a:cubicBezTo>
                    <a:pt x="2005" y="173"/>
                    <a:pt x="1867" y="311"/>
                    <a:pt x="1867" y="450"/>
                  </a:cubicBezTo>
                  <a:cubicBezTo>
                    <a:pt x="1141" y="864"/>
                    <a:pt x="554" y="1452"/>
                    <a:pt x="139" y="2040"/>
                  </a:cubicBezTo>
                  <a:lnTo>
                    <a:pt x="1" y="2178"/>
                  </a:lnTo>
                  <a:cubicBezTo>
                    <a:pt x="1" y="2316"/>
                    <a:pt x="1" y="2454"/>
                    <a:pt x="139" y="2593"/>
                  </a:cubicBezTo>
                  <a:cubicBezTo>
                    <a:pt x="277" y="2593"/>
                    <a:pt x="415" y="2454"/>
                    <a:pt x="554" y="2316"/>
                  </a:cubicBezTo>
                  <a:cubicBezTo>
                    <a:pt x="865" y="1901"/>
                    <a:pt x="1280" y="1452"/>
                    <a:pt x="1867" y="1037"/>
                  </a:cubicBezTo>
                  <a:lnTo>
                    <a:pt x="1867" y="864"/>
                  </a:lnTo>
                  <a:cubicBezTo>
                    <a:pt x="2005" y="864"/>
                    <a:pt x="2144" y="726"/>
                    <a:pt x="2144" y="588"/>
                  </a:cubicBezTo>
                  <a:lnTo>
                    <a:pt x="2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8"/>
            <p:cNvSpPr/>
            <p:nvPr/>
          </p:nvSpPr>
          <p:spPr>
            <a:xfrm>
              <a:off x="2186534" y="3978165"/>
              <a:ext cx="22" cy="3743"/>
            </a:xfrm>
            <a:custGeom>
              <a:avLst/>
              <a:gdLst/>
              <a:ahLst/>
              <a:cxnLst/>
              <a:rect l="l" t="t" r="r" b="b"/>
              <a:pathLst>
                <a:path w="1" h="174" extrusionOk="0">
                  <a:moveTo>
                    <a:pt x="0" y="173"/>
                  </a:moveTo>
                  <a:lnTo>
                    <a:pt x="0" y="0"/>
                  </a:lnTo>
                  <a:lnTo>
                    <a:pt x="0" y="173"/>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8"/>
            <p:cNvSpPr/>
            <p:nvPr/>
          </p:nvSpPr>
          <p:spPr>
            <a:xfrm>
              <a:off x="2257913" y="4022021"/>
              <a:ext cx="15640" cy="15637"/>
            </a:xfrm>
            <a:custGeom>
              <a:avLst/>
              <a:gdLst/>
              <a:ahLst/>
              <a:cxnLst/>
              <a:rect l="l" t="t" r="r" b="b"/>
              <a:pathLst>
                <a:path w="727" h="727" extrusionOk="0">
                  <a:moveTo>
                    <a:pt x="277" y="1"/>
                  </a:moveTo>
                  <a:cubicBezTo>
                    <a:pt x="277" y="139"/>
                    <a:pt x="139" y="139"/>
                    <a:pt x="139" y="139"/>
                  </a:cubicBezTo>
                  <a:lnTo>
                    <a:pt x="139" y="277"/>
                  </a:lnTo>
                  <a:cubicBezTo>
                    <a:pt x="0" y="277"/>
                    <a:pt x="0" y="277"/>
                    <a:pt x="0" y="416"/>
                  </a:cubicBezTo>
                  <a:lnTo>
                    <a:pt x="0" y="554"/>
                  </a:lnTo>
                  <a:lnTo>
                    <a:pt x="139" y="554"/>
                  </a:lnTo>
                  <a:lnTo>
                    <a:pt x="139" y="727"/>
                  </a:lnTo>
                  <a:lnTo>
                    <a:pt x="415" y="727"/>
                  </a:lnTo>
                  <a:lnTo>
                    <a:pt x="553" y="554"/>
                  </a:lnTo>
                  <a:cubicBezTo>
                    <a:pt x="553" y="554"/>
                    <a:pt x="726" y="554"/>
                    <a:pt x="726" y="416"/>
                  </a:cubicBezTo>
                  <a:lnTo>
                    <a:pt x="726" y="277"/>
                  </a:lnTo>
                  <a:lnTo>
                    <a:pt x="726" y="139"/>
                  </a:lnTo>
                  <a:lnTo>
                    <a:pt x="553" y="139"/>
                  </a:lnTo>
                  <a:lnTo>
                    <a:pt x="5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8"/>
            <p:cNvSpPr/>
            <p:nvPr/>
          </p:nvSpPr>
          <p:spPr>
            <a:xfrm>
              <a:off x="2211059" y="3987822"/>
              <a:ext cx="130151" cy="98898"/>
            </a:xfrm>
            <a:custGeom>
              <a:avLst/>
              <a:gdLst/>
              <a:ahLst/>
              <a:cxnLst/>
              <a:rect l="l" t="t" r="r" b="b"/>
              <a:pathLst>
                <a:path w="6050" h="4598" extrusionOk="0">
                  <a:moveTo>
                    <a:pt x="2731" y="1003"/>
                  </a:moveTo>
                  <a:cubicBezTo>
                    <a:pt x="3043" y="1141"/>
                    <a:pt x="3181" y="1280"/>
                    <a:pt x="3319" y="1453"/>
                  </a:cubicBezTo>
                  <a:cubicBezTo>
                    <a:pt x="3319" y="1591"/>
                    <a:pt x="3457" y="1591"/>
                    <a:pt x="3457" y="1729"/>
                  </a:cubicBezTo>
                  <a:lnTo>
                    <a:pt x="3457" y="1867"/>
                  </a:lnTo>
                  <a:cubicBezTo>
                    <a:pt x="3596" y="1729"/>
                    <a:pt x="3596" y="1729"/>
                    <a:pt x="3768" y="1729"/>
                  </a:cubicBezTo>
                  <a:cubicBezTo>
                    <a:pt x="3907" y="1729"/>
                    <a:pt x="4183" y="1867"/>
                    <a:pt x="4321" y="2006"/>
                  </a:cubicBezTo>
                  <a:cubicBezTo>
                    <a:pt x="4460" y="2317"/>
                    <a:pt x="4633" y="2731"/>
                    <a:pt x="4321" y="3008"/>
                  </a:cubicBezTo>
                  <a:cubicBezTo>
                    <a:pt x="4214" y="3357"/>
                    <a:pt x="3836" y="3685"/>
                    <a:pt x="3478" y="3685"/>
                  </a:cubicBezTo>
                  <a:cubicBezTo>
                    <a:pt x="3375" y="3685"/>
                    <a:pt x="3274" y="3657"/>
                    <a:pt x="3181" y="3596"/>
                  </a:cubicBezTo>
                  <a:cubicBezTo>
                    <a:pt x="3043" y="3596"/>
                    <a:pt x="2904" y="3457"/>
                    <a:pt x="2904" y="3457"/>
                  </a:cubicBezTo>
                  <a:cubicBezTo>
                    <a:pt x="2731" y="3319"/>
                    <a:pt x="2731" y="3181"/>
                    <a:pt x="2731" y="3008"/>
                  </a:cubicBezTo>
                  <a:lnTo>
                    <a:pt x="2731" y="2870"/>
                  </a:lnTo>
                  <a:lnTo>
                    <a:pt x="2178" y="2870"/>
                  </a:lnTo>
                  <a:cubicBezTo>
                    <a:pt x="2040" y="2870"/>
                    <a:pt x="2040" y="2731"/>
                    <a:pt x="1867" y="2731"/>
                  </a:cubicBezTo>
                  <a:cubicBezTo>
                    <a:pt x="1729" y="2593"/>
                    <a:pt x="1729" y="2455"/>
                    <a:pt x="1591" y="2317"/>
                  </a:cubicBezTo>
                  <a:cubicBezTo>
                    <a:pt x="1591" y="1867"/>
                    <a:pt x="1729" y="1453"/>
                    <a:pt x="2178" y="1141"/>
                  </a:cubicBezTo>
                  <a:lnTo>
                    <a:pt x="2455" y="1141"/>
                  </a:lnTo>
                  <a:lnTo>
                    <a:pt x="2455" y="1003"/>
                  </a:lnTo>
                  <a:close/>
                  <a:moveTo>
                    <a:pt x="2731" y="1"/>
                  </a:moveTo>
                  <a:cubicBezTo>
                    <a:pt x="2731" y="1"/>
                    <a:pt x="2731" y="139"/>
                    <a:pt x="2593" y="139"/>
                  </a:cubicBezTo>
                  <a:cubicBezTo>
                    <a:pt x="2178" y="416"/>
                    <a:pt x="1867" y="588"/>
                    <a:pt x="1591" y="865"/>
                  </a:cubicBezTo>
                  <a:cubicBezTo>
                    <a:pt x="1003" y="1453"/>
                    <a:pt x="588" y="1867"/>
                    <a:pt x="1" y="2455"/>
                  </a:cubicBezTo>
                  <a:cubicBezTo>
                    <a:pt x="312" y="2731"/>
                    <a:pt x="727" y="3181"/>
                    <a:pt x="1176" y="3457"/>
                  </a:cubicBezTo>
                  <a:cubicBezTo>
                    <a:pt x="2040" y="3872"/>
                    <a:pt x="2731" y="4321"/>
                    <a:pt x="3596" y="4598"/>
                  </a:cubicBezTo>
                  <a:cubicBezTo>
                    <a:pt x="4321" y="3872"/>
                    <a:pt x="5186" y="3181"/>
                    <a:pt x="6050" y="2317"/>
                  </a:cubicBezTo>
                  <a:cubicBezTo>
                    <a:pt x="5186" y="1729"/>
                    <a:pt x="4460" y="1003"/>
                    <a:pt x="3596" y="588"/>
                  </a:cubicBezTo>
                  <a:cubicBezTo>
                    <a:pt x="3319" y="277"/>
                    <a:pt x="3043" y="139"/>
                    <a:pt x="2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8"/>
            <p:cNvSpPr/>
            <p:nvPr/>
          </p:nvSpPr>
          <p:spPr>
            <a:xfrm>
              <a:off x="2282458" y="4037637"/>
              <a:ext cx="12649" cy="18605"/>
            </a:xfrm>
            <a:custGeom>
              <a:avLst/>
              <a:gdLst/>
              <a:ahLst/>
              <a:cxnLst/>
              <a:rect l="l" t="t" r="r" b="b"/>
              <a:pathLst>
                <a:path w="588" h="865" extrusionOk="0">
                  <a:moveTo>
                    <a:pt x="277" y="1"/>
                  </a:moveTo>
                  <a:lnTo>
                    <a:pt x="277" y="139"/>
                  </a:lnTo>
                  <a:lnTo>
                    <a:pt x="138" y="139"/>
                  </a:lnTo>
                  <a:lnTo>
                    <a:pt x="138" y="277"/>
                  </a:lnTo>
                  <a:cubicBezTo>
                    <a:pt x="0" y="415"/>
                    <a:pt x="0" y="415"/>
                    <a:pt x="0" y="554"/>
                  </a:cubicBezTo>
                  <a:lnTo>
                    <a:pt x="0" y="692"/>
                  </a:lnTo>
                  <a:cubicBezTo>
                    <a:pt x="0" y="865"/>
                    <a:pt x="0" y="865"/>
                    <a:pt x="138" y="865"/>
                  </a:cubicBezTo>
                  <a:cubicBezTo>
                    <a:pt x="277" y="865"/>
                    <a:pt x="277" y="692"/>
                    <a:pt x="277" y="692"/>
                  </a:cubicBezTo>
                  <a:cubicBezTo>
                    <a:pt x="277" y="692"/>
                    <a:pt x="449" y="692"/>
                    <a:pt x="449" y="554"/>
                  </a:cubicBezTo>
                  <a:lnTo>
                    <a:pt x="588" y="554"/>
                  </a:lnTo>
                  <a:lnTo>
                    <a:pt x="588" y="415"/>
                  </a:lnTo>
                  <a:lnTo>
                    <a:pt x="588" y="277"/>
                  </a:lnTo>
                  <a:lnTo>
                    <a:pt x="588" y="139"/>
                  </a:lnTo>
                  <a:lnTo>
                    <a:pt x="449"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8"/>
            <p:cNvSpPr/>
            <p:nvPr/>
          </p:nvSpPr>
          <p:spPr>
            <a:xfrm>
              <a:off x="2208090" y="4065147"/>
              <a:ext cx="71400" cy="49836"/>
            </a:xfrm>
            <a:custGeom>
              <a:avLst/>
              <a:gdLst/>
              <a:ahLst/>
              <a:cxnLst/>
              <a:rect l="l" t="t" r="r" b="b"/>
              <a:pathLst>
                <a:path w="3319" h="2317" extrusionOk="0">
                  <a:moveTo>
                    <a:pt x="1" y="1"/>
                  </a:moveTo>
                  <a:lnTo>
                    <a:pt x="1" y="277"/>
                  </a:lnTo>
                  <a:cubicBezTo>
                    <a:pt x="1003" y="1003"/>
                    <a:pt x="2178" y="1591"/>
                    <a:pt x="3181" y="2316"/>
                  </a:cubicBezTo>
                  <a:lnTo>
                    <a:pt x="3319" y="2316"/>
                  </a:lnTo>
                  <a:lnTo>
                    <a:pt x="3319" y="1867"/>
                  </a:lnTo>
                  <a:cubicBezTo>
                    <a:pt x="2593" y="1591"/>
                    <a:pt x="1867" y="1141"/>
                    <a:pt x="1141" y="726"/>
                  </a:cubicBezTo>
                  <a:cubicBezTo>
                    <a:pt x="726" y="450"/>
                    <a:pt x="450" y="277"/>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8"/>
            <p:cNvSpPr/>
            <p:nvPr/>
          </p:nvSpPr>
          <p:spPr>
            <a:xfrm>
              <a:off x="2298055" y="4059210"/>
              <a:ext cx="46123" cy="55773"/>
            </a:xfrm>
            <a:custGeom>
              <a:avLst/>
              <a:gdLst/>
              <a:ahLst/>
              <a:cxnLst/>
              <a:rect l="l" t="t" r="r" b="b"/>
              <a:pathLst>
                <a:path w="2144" h="2593" extrusionOk="0">
                  <a:moveTo>
                    <a:pt x="2144" y="0"/>
                  </a:moveTo>
                  <a:lnTo>
                    <a:pt x="1867" y="277"/>
                  </a:lnTo>
                  <a:cubicBezTo>
                    <a:pt x="1142" y="864"/>
                    <a:pt x="589" y="1417"/>
                    <a:pt x="139" y="2005"/>
                  </a:cubicBezTo>
                  <a:lnTo>
                    <a:pt x="1" y="2005"/>
                  </a:lnTo>
                  <a:lnTo>
                    <a:pt x="1" y="2143"/>
                  </a:lnTo>
                  <a:cubicBezTo>
                    <a:pt x="1" y="2281"/>
                    <a:pt x="1" y="2454"/>
                    <a:pt x="139" y="2592"/>
                  </a:cubicBezTo>
                  <a:cubicBezTo>
                    <a:pt x="139" y="2592"/>
                    <a:pt x="277" y="2454"/>
                    <a:pt x="416" y="2454"/>
                  </a:cubicBezTo>
                  <a:cubicBezTo>
                    <a:pt x="727" y="1867"/>
                    <a:pt x="1142" y="1417"/>
                    <a:pt x="1591" y="1002"/>
                  </a:cubicBezTo>
                  <a:lnTo>
                    <a:pt x="1729" y="1002"/>
                  </a:lnTo>
                  <a:cubicBezTo>
                    <a:pt x="1867" y="864"/>
                    <a:pt x="2006" y="726"/>
                    <a:pt x="2144" y="553"/>
                  </a:cubicBezTo>
                  <a:lnTo>
                    <a:pt x="2144" y="415"/>
                  </a:lnTo>
                  <a:lnTo>
                    <a:pt x="2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8"/>
            <p:cNvSpPr/>
            <p:nvPr/>
          </p:nvSpPr>
          <p:spPr>
            <a:xfrm>
              <a:off x="2292118" y="4037637"/>
              <a:ext cx="22" cy="22"/>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8"/>
            <p:cNvSpPr/>
            <p:nvPr/>
          </p:nvSpPr>
          <p:spPr>
            <a:xfrm>
              <a:off x="2282458" y="4056220"/>
              <a:ext cx="2990" cy="22"/>
            </a:xfrm>
            <a:custGeom>
              <a:avLst/>
              <a:gdLst/>
              <a:ahLst/>
              <a:cxnLst/>
              <a:rect l="l" t="t" r="r" b="b"/>
              <a:pathLst>
                <a:path w="139" h="1" extrusionOk="0">
                  <a:moveTo>
                    <a:pt x="0" y="1"/>
                  </a:moveTo>
                  <a:lnTo>
                    <a:pt x="138"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8"/>
            <p:cNvSpPr/>
            <p:nvPr/>
          </p:nvSpPr>
          <p:spPr>
            <a:xfrm>
              <a:off x="2292118" y="4037637"/>
              <a:ext cx="2990" cy="22"/>
            </a:xfrm>
            <a:custGeom>
              <a:avLst/>
              <a:gdLst/>
              <a:ahLst/>
              <a:cxnLst/>
              <a:rect l="l" t="t" r="r" b="b"/>
              <a:pathLst>
                <a:path w="139" h="1" extrusionOk="0">
                  <a:moveTo>
                    <a:pt x="139"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8"/>
            <p:cNvSpPr/>
            <p:nvPr/>
          </p:nvSpPr>
          <p:spPr>
            <a:xfrm>
              <a:off x="2282458" y="4056220"/>
              <a:ext cx="22" cy="22"/>
            </a:xfrm>
            <a:custGeom>
              <a:avLst/>
              <a:gdLst/>
              <a:ahLst/>
              <a:cxnLst/>
              <a:rect l="l" t="t" r="r" b="b"/>
              <a:pathLst>
                <a:path w="1" h="1" extrusionOk="0">
                  <a:moveTo>
                    <a:pt x="0" y="1"/>
                  </a:move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8"/>
            <p:cNvSpPr/>
            <p:nvPr/>
          </p:nvSpPr>
          <p:spPr>
            <a:xfrm>
              <a:off x="2282458" y="4052499"/>
              <a:ext cx="22" cy="3743"/>
            </a:xfrm>
            <a:custGeom>
              <a:avLst/>
              <a:gdLst/>
              <a:ahLst/>
              <a:cxnLst/>
              <a:rect l="l" t="t" r="r" b="b"/>
              <a:pathLst>
                <a:path w="1" h="174" extrusionOk="0">
                  <a:moveTo>
                    <a:pt x="0" y="174"/>
                  </a:moveTo>
                  <a:lnTo>
                    <a:pt x="0" y="1"/>
                  </a:lnTo>
                  <a:lnTo>
                    <a:pt x="0" y="174"/>
                  </a:lnTo>
                  <a:lnTo>
                    <a:pt x="0" y="174"/>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8"/>
            <p:cNvSpPr/>
            <p:nvPr/>
          </p:nvSpPr>
          <p:spPr>
            <a:xfrm>
              <a:off x="2282458" y="4052499"/>
              <a:ext cx="22" cy="22"/>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8"/>
            <p:cNvSpPr/>
            <p:nvPr/>
          </p:nvSpPr>
          <p:spPr>
            <a:xfrm>
              <a:off x="2282458" y="4056220"/>
              <a:ext cx="22" cy="22"/>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8"/>
            <p:cNvSpPr/>
            <p:nvPr/>
          </p:nvSpPr>
          <p:spPr>
            <a:xfrm>
              <a:off x="2282458" y="4056220"/>
              <a:ext cx="22" cy="22"/>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8"/>
            <p:cNvSpPr/>
            <p:nvPr/>
          </p:nvSpPr>
          <p:spPr>
            <a:xfrm>
              <a:off x="2282458" y="4052499"/>
              <a:ext cx="22" cy="3743"/>
            </a:xfrm>
            <a:custGeom>
              <a:avLst/>
              <a:gdLst/>
              <a:ahLst/>
              <a:cxnLst/>
              <a:rect l="l" t="t" r="r" b="b"/>
              <a:pathLst>
                <a:path w="1" h="174" extrusionOk="0">
                  <a:moveTo>
                    <a:pt x="0" y="1"/>
                  </a:moveTo>
                  <a:lnTo>
                    <a:pt x="0" y="174"/>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8"/>
            <p:cNvSpPr/>
            <p:nvPr/>
          </p:nvSpPr>
          <p:spPr>
            <a:xfrm>
              <a:off x="2332260" y="4080762"/>
              <a:ext cx="3012" cy="22"/>
            </a:xfrm>
            <a:custGeom>
              <a:avLst/>
              <a:gdLst/>
              <a:ahLst/>
              <a:cxnLst/>
              <a:rect l="l" t="t" r="r" b="b"/>
              <a:pathLst>
                <a:path w="140" h="1" extrusionOk="0">
                  <a:moveTo>
                    <a:pt x="1" y="0"/>
                  </a:moveTo>
                  <a:lnTo>
                    <a:pt x="139" y="0"/>
                  </a:lnTo>
                  <a:lnTo>
                    <a:pt x="1"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8"/>
            <p:cNvSpPr/>
            <p:nvPr/>
          </p:nvSpPr>
          <p:spPr>
            <a:xfrm>
              <a:off x="2009551" y="3653273"/>
              <a:ext cx="46876" cy="52804"/>
            </a:xfrm>
            <a:custGeom>
              <a:avLst/>
              <a:gdLst/>
              <a:ahLst/>
              <a:cxnLst/>
              <a:rect l="l" t="t" r="r" b="b"/>
              <a:pathLst>
                <a:path w="2179" h="2455" extrusionOk="0">
                  <a:moveTo>
                    <a:pt x="2178" y="1"/>
                  </a:moveTo>
                  <a:cubicBezTo>
                    <a:pt x="2040" y="139"/>
                    <a:pt x="1902" y="277"/>
                    <a:pt x="1729" y="415"/>
                  </a:cubicBezTo>
                  <a:lnTo>
                    <a:pt x="1729" y="277"/>
                  </a:lnTo>
                  <a:lnTo>
                    <a:pt x="1" y="2005"/>
                  </a:lnTo>
                  <a:lnTo>
                    <a:pt x="1" y="2144"/>
                  </a:lnTo>
                  <a:lnTo>
                    <a:pt x="1" y="2455"/>
                  </a:lnTo>
                  <a:cubicBezTo>
                    <a:pt x="450" y="1867"/>
                    <a:pt x="865" y="1452"/>
                    <a:pt x="1314" y="1003"/>
                  </a:cubicBezTo>
                  <a:cubicBezTo>
                    <a:pt x="1591" y="726"/>
                    <a:pt x="1902" y="415"/>
                    <a:pt x="2178" y="277"/>
                  </a:cubicBezTo>
                  <a:lnTo>
                    <a:pt x="217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8"/>
            <p:cNvSpPr/>
            <p:nvPr/>
          </p:nvSpPr>
          <p:spPr>
            <a:xfrm>
              <a:off x="1920317" y="3581906"/>
              <a:ext cx="130151" cy="102619"/>
            </a:xfrm>
            <a:custGeom>
              <a:avLst/>
              <a:gdLst/>
              <a:ahLst/>
              <a:cxnLst/>
              <a:rect l="l" t="t" r="r" b="b"/>
              <a:pathLst>
                <a:path w="6050" h="4771" extrusionOk="0">
                  <a:moveTo>
                    <a:pt x="3457" y="1729"/>
                  </a:moveTo>
                  <a:cubicBezTo>
                    <a:pt x="3457" y="1867"/>
                    <a:pt x="3596" y="1867"/>
                    <a:pt x="3596" y="2005"/>
                  </a:cubicBezTo>
                  <a:cubicBezTo>
                    <a:pt x="3596" y="2005"/>
                    <a:pt x="3596" y="2178"/>
                    <a:pt x="3457" y="2178"/>
                  </a:cubicBezTo>
                  <a:cubicBezTo>
                    <a:pt x="3457" y="2316"/>
                    <a:pt x="3285" y="2316"/>
                    <a:pt x="3285" y="2454"/>
                  </a:cubicBezTo>
                  <a:cubicBezTo>
                    <a:pt x="3457" y="2454"/>
                    <a:pt x="3457" y="2593"/>
                    <a:pt x="3596" y="2593"/>
                  </a:cubicBezTo>
                  <a:cubicBezTo>
                    <a:pt x="3596" y="2593"/>
                    <a:pt x="3734" y="2731"/>
                    <a:pt x="3734" y="2869"/>
                  </a:cubicBezTo>
                  <a:lnTo>
                    <a:pt x="3734" y="3042"/>
                  </a:lnTo>
                  <a:cubicBezTo>
                    <a:pt x="3596" y="3042"/>
                    <a:pt x="3596" y="3180"/>
                    <a:pt x="3457" y="3180"/>
                  </a:cubicBezTo>
                  <a:lnTo>
                    <a:pt x="3285" y="3180"/>
                  </a:lnTo>
                  <a:cubicBezTo>
                    <a:pt x="3146" y="3042"/>
                    <a:pt x="3008" y="3042"/>
                    <a:pt x="3008" y="2869"/>
                  </a:cubicBezTo>
                  <a:cubicBezTo>
                    <a:pt x="2870" y="3042"/>
                    <a:pt x="2870" y="3042"/>
                    <a:pt x="2732" y="3180"/>
                  </a:cubicBezTo>
                  <a:cubicBezTo>
                    <a:pt x="2732" y="3249"/>
                    <a:pt x="2697" y="3284"/>
                    <a:pt x="2641" y="3284"/>
                  </a:cubicBezTo>
                  <a:cubicBezTo>
                    <a:pt x="2585" y="3284"/>
                    <a:pt x="2507" y="3249"/>
                    <a:pt x="2420" y="3180"/>
                  </a:cubicBezTo>
                  <a:cubicBezTo>
                    <a:pt x="2282" y="3180"/>
                    <a:pt x="2282" y="2869"/>
                    <a:pt x="2282" y="2731"/>
                  </a:cubicBezTo>
                  <a:lnTo>
                    <a:pt x="2420" y="2593"/>
                  </a:lnTo>
                  <a:cubicBezTo>
                    <a:pt x="2282" y="2454"/>
                    <a:pt x="2282" y="2454"/>
                    <a:pt x="2144" y="2316"/>
                  </a:cubicBezTo>
                  <a:cubicBezTo>
                    <a:pt x="2006" y="2316"/>
                    <a:pt x="2006" y="2178"/>
                    <a:pt x="2006" y="2178"/>
                  </a:cubicBezTo>
                  <a:lnTo>
                    <a:pt x="2006" y="1867"/>
                  </a:lnTo>
                  <a:cubicBezTo>
                    <a:pt x="2144" y="1867"/>
                    <a:pt x="2144" y="1729"/>
                    <a:pt x="2282" y="1729"/>
                  </a:cubicBezTo>
                  <a:cubicBezTo>
                    <a:pt x="2282" y="1729"/>
                    <a:pt x="2420" y="1729"/>
                    <a:pt x="2420" y="1867"/>
                  </a:cubicBezTo>
                  <a:cubicBezTo>
                    <a:pt x="2593" y="1867"/>
                    <a:pt x="2732" y="2005"/>
                    <a:pt x="2870" y="2178"/>
                  </a:cubicBezTo>
                  <a:cubicBezTo>
                    <a:pt x="2870" y="2005"/>
                    <a:pt x="2870" y="1867"/>
                    <a:pt x="3008" y="1867"/>
                  </a:cubicBezTo>
                  <a:cubicBezTo>
                    <a:pt x="3008" y="1729"/>
                    <a:pt x="3146" y="1729"/>
                    <a:pt x="3146" y="1729"/>
                  </a:cubicBezTo>
                  <a:close/>
                  <a:moveTo>
                    <a:pt x="2870" y="0"/>
                  </a:moveTo>
                  <a:cubicBezTo>
                    <a:pt x="2870" y="139"/>
                    <a:pt x="2732" y="139"/>
                    <a:pt x="2732" y="139"/>
                  </a:cubicBezTo>
                  <a:lnTo>
                    <a:pt x="2593" y="139"/>
                  </a:lnTo>
                  <a:cubicBezTo>
                    <a:pt x="2282" y="450"/>
                    <a:pt x="2006" y="588"/>
                    <a:pt x="1556" y="864"/>
                  </a:cubicBezTo>
                  <a:cubicBezTo>
                    <a:pt x="1142" y="1452"/>
                    <a:pt x="554" y="2005"/>
                    <a:pt x="1" y="2454"/>
                  </a:cubicBezTo>
                  <a:cubicBezTo>
                    <a:pt x="416" y="2869"/>
                    <a:pt x="865" y="3180"/>
                    <a:pt x="1280" y="3457"/>
                  </a:cubicBezTo>
                  <a:cubicBezTo>
                    <a:pt x="2006" y="3906"/>
                    <a:pt x="2870" y="4321"/>
                    <a:pt x="3596" y="4770"/>
                  </a:cubicBezTo>
                  <a:lnTo>
                    <a:pt x="6050" y="2316"/>
                  </a:lnTo>
                  <a:cubicBezTo>
                    <a:pt x="5324" y="1729"/>
                    <a:pt x="4598" y="1141"/>
                    <a:pt x="3734" y="588"/>
                  </a:cubicBezTo>
                  <a:cubicBezTo>
                    <a:pt x="3457" y="450"/>
                    <a:pt x="3146" y="139"/>
                    <a:pt x="2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8"/>
            <p:cNvSpPr/>
            <p:nvPr/>
          </p:nvSpPr>
          <p:spPr>
            <a:xfrm>
              <a:off x="1920317" y="3659231"/>
              <a:ext cx="70669" cy="49815"/>
            </a:xfrm>
            <a:custGeom>
              <a:avLst/>
              <a:gdLst/>
              <a:ahLst/>
              <a:cxnLst/>
              <a:rect l="l" t="t" r="r" b="b"/>
              <a:pathLst>
                <a:path w="3285" h="2316" extrusionOk="0">
                  <a:moveTo>
                    <a:pt x="1" y="0"/>
                  </a:moveTo>
                  <a:lnTo>
                    <a:pt x="1" y="449"/>
                  </a:lnTo>
                  <a:cubicBezTo>
                    <a:pt x="416" y="726"/>
                    <a:pt x="865" y="1002"/>
                    <a:pt x="1280" y="1314"/>
                  </a:cubicBezTo>
                  <a:cubicBezTo>
                    <a:pt x="1729" y="1590"/>
                    <a:pt x="2282" y="1867"/>
                    <a:pt x="2870" y="2316"/>
                  </a:cubicBezTo>
                  <a:lnTo>
                    <a:pt x="3285" y="2316"/>
                  </a:lnTo>
                  <a:lnTo>
                    <a:pt x="3285" y="1867"/>
                  </a:lnTo>
                  <a:cubicBezTo>
                    <a:pt x="2593" y="1590"/>
                    <a:pt x="1729" y="1175"/>
                    <a:pt x="1003" y="726"/>
                  </a:cubicBezTo>
                  <a:cubicBezTo>
                    <a:pt x="692" y="588"/>
                    <a:pt x="416" y="31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8"/>
            <p:cNvSpPr/>
            <p:nvPr/>
          </p:nvSpPr>
          <p:spPr>
            <a:xfrm>
              <a:off x="2037818" y="3674825"/>
              <a:ext cx="22" cy="22"/>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8"/>
            <p:cNvSpPr/>
            <p:nvPr/>
          </p:nvSpPr>
          <p:spPr>
            <a:xfrm>
              <a:off x="2161989" y="3752149"/>
              <a:ext cx="46123" cy="49836"/>
            </a:xfrm>
            <a:custGeom>
              <a:avLst/>
              <a:gdLst/>
              <a:ahLst/>
              <a:cxnLst/>
              <a:rect l="l" t="t" r="r" b="b"/>
              <a:pathLst>
                <a:path w="2144" h="2317" extrusionOk="0">
                  <a:moveTo>
                    <a:pt x="2144" y="1"/>
                  </a:moveTo>
                  <a:cubicBezTo>
                    <a:pt x="2005" y="139"/>
                    <a:pt x="1867" y="139"/>
                    <a:pt x="1729" y="312"/>
                  </a:cubicBezTo>
                  <a:lnTo>
                    <a:pt x="1" y="2040"/>
                  </a:lnTo>
                  <a:lnTo>
                    <a:pt x="1" y="2317"/>
                  </a:lnTo>
                  <a:cubicBezTo>
                    <a:pt x="277" y="1867"/>
                    <a:pt x="692" y="1452"/>
                    <a:pt x="1141" y="1176"/>
                  </a:cubicBezTo>
                  <a:lnTo>
                    <a:pt x="1003" y="1176"/>
                  </a:lnTo>
                  <a:cubicBezTo>
                    <a:pt x="1003" y="1176"/>
                    <a:pt x="1141" y="1176"/>
                    <a:pt x="1141" y="1003"/>
                  </a:cubicBezTo>
                  <a:cubicBezTo>
                    <a:pt x="1418" y="727"/>
                    <a:pt x="1867" y="450"/>
                    <a:pt x="2144" y="139"/>
                  </a:cubicBezTo>
                  <a:lnTo>
                    <a:pt x="21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8"/>
            <p:cNvSpPr/>
            <p:nvPr/>
          </p:nvSpPr>
          <p:spPr>
            <a:xfrm>
              <a:off x="2072023" y="3758838"/>
              <a:ext cx="71400" cy="49105"/>
            </a:xfrm>
            <a:custGeom>
              <a:avLst/>
              <a:gdLst/>
              <a:ahLst/>
              <a:cxnLst/>
              <a:rect l="l" t="t" r="r" b="b"/>
              <a:pathLst>
                <a:path w="3319" h="2283" extrusionOk="0">
                  <a:moveTo>
                    <a:pt x="0" y="1"/>
                  </a:moveTo>
                  <a:lnTo>
                    <a:pt x="0" y="277"/>
                  </a:lnTo>
                  <a:cubicBezTo>
                    <a:pt x="553" y="692"/>
                    <a:pt x="1141" y="1280"/>
                    <a:pt x="1867" y="1556"/>
                  </a:cubicBezTo>
                  <a:cubicBezTo>
                    <a:pt x="2281" y="1867"/>
                    <a:pt x="2593" y="2144"/>
                    <a:pt x="3007" y="2282"/>
                  </a:cubicBezTo>
                  <a:lnTo>
                    <a:pt x="3318" y="2282"/>
                  </a:lnTo>
                  <a:lnTo>
                    <a:pt x="3318" y="1867"/>
                  </a:lnTo>
                  <a:cubicBezTo>
                    <a:pt x="2593" y="1418"/>
                    <a:pt x="1728" y="1141"/>
                    <a:pt x="1141" y="692"/>
                  </a:cubicBezTo>
                  <a:cubicBezTo>
                    <a:pt x="726" y="416"/>
                    <a:pt x="415" y="27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8"/>
            <p:cNvSpPr/>
            <p:nvPr/>
          </p:nvSpPr>
          <p:spPr>
            <a:xfrm>
              <a:off x="2121093" y="3721671"/>
              <a:ext cx="22" cy="22"/>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8"/>
            <p:cNvSpPr/>
            <p:nvPr/>
          </p:nvSpPr>
          <p:spPr>
            <a:xfrm>
              <a:off x="2072023" y="3680783"/>
              <a:ext cx="130151" cy="99651"/>
            </a:xfrm>
            <a:custGeom>
              <a:avLst/>
              <a:gdLst/>
              <a:ahLst/>
              <a:cxnLst/>
              <a:rect l="l" t="t" r="r" b="b"/>
              <a:pathLst>
                <a:path w="6050" h="4633" extrusionOk="0">
                  <a:moveTo>
                    <a:pt x="2454" y="1314"/>
                  </a:moveTo>
                  <a:cubicBezTo>
                    <a:pt x="2593" y="1314"/>
                    <a:pt x="2731" y="1314"/>
                    <a:pt x="2869" y="1452"/>
                  </a:cubicBezTo>
                  <a:cubicBezTo>
                    <a:pt x="2869" y="1452"/>
                    <a:pt x="3007" y="1590"/>
                    <a:pt x="3007" y="1729"/>
                  </a:cubicBezTo>
                  <a:lnTo>
                    <a:pt x="3318" y="1729"/>
                  </a:lnTo>
                  <a:cubicBezTo>
                    <a:pt x="3457" y="1660"/>
                    <a:pt x="3595" y="1625"/>
                    <a:pt x="3716" y="1625"/>
                  </a:cubicBezTo>
                  <a:cubicBezTo>
                    <a:pt x="3837" y="1625"/>
                    <a:pt x="3941" y="1660"/>
                    <a:pt x="4010" y="1729"/>
                  </a:cubicBezTo>
                  <a:lnTo>
                    <a:pt x="4321" y="2040"/>
                  </a:lnTo>
                  <a:cubicBezTo>
                    <a:pt x="4459" y="2178"/>
                    <a:pt x="4459" y="2316"/>
                    <a:pt x="4459" y="2455"/>
                  </a:cubicBezTo>
                  <a:cubicBezTo>
                    <a:pt x="4459" y="2904"/>
                    <a:pt x="4183" y="3180"/>
                    <a:pt x="4010" y="3457"/>
                  </a:cubicBezTo>
                  <a:cubicBezTo>
                    <a:pt x="3941" y="3543"/>
                    <a:pt x="3871" y="3587"/>
                    <a:pt x="3802" y="3587"/>
                  </a:cubicBezTo>
                  <a:cubicBezTo>
                    <a:pt x="3733" y="3587"/>
                    <a:pt x="3664" y="3543"/>
                    <a:pt x="3595" y="3457"/>
                  </a:cubicBezTo>
                  <a:cubicBezTo>
                    <a:pt x="3457" y="3457"/>
                    <a:pt x="3457" y="3180"/>
                    <a:pt x="3595" y="3042"/>
                  </a:cubicBezTo>
                  <a:cubicBezTo>
                    <a:pt x="3595" y="3042"/>
                    <a:pt x="3733" y="2904"/>
                    <a:pt x="3733" y="2766"/>
                  </a:cubicBezTo>
                  <a:cubicBezTo>
                    <a:pt x="3733" y="2766"/>
                    <a:pt x="3733" y="2593"/>
                    <a:pt x="3871" y="2593"/>
                  </a:cubicBezTo>
                  <a:lnTo>
                    <a:pt x="3871" y="2455"/>
                  </a:lnTo>
                  <a:lnTo>
                    <a:pt x="3871" y="2316"/>
                  </a:lnTo>
                  <a:lnTo>
                    <a:pt x="3733" y="2316"/>
                  </a:lnTo>
                  <a:lnTo>
                    <a:pt x="3733" y="2178"/>
                  </a:lnTo>
                  <a:lnTo>
                    <a:pt x="3595" y="2178"/>
                  </a:lnTo>
                  <a:lnTo>
                    <a:pt x="3457" y="2316"/>
                  </a:lnTo>
                  <a:cubicBezTo>
                    <a:pt x="3318" y="2316"/>
                    <a:pt x="3318" y="2455"/>
                    <a:pt x="3318" y="2455"/>
                  </a:cubicBezTo>
                  <a:lnTo>
                    <a:pt x="3318" y="2593"/>
                  </a:lnTo>
                  <a:cubicBezTo>
                    <a:pt x="3146" y="2766"/>
                    <a:pt x="3007" y="2766"/>
                    <a:pt x="2869" y="2766"/>
                  </a:cubicBezTo>
                  <a:cubicBezTo>
                    <a:pt x="2731" y="2766"/>
                    <a:pt x="2731" y="2593"/>
                    <a:pt x="2731" y="2455"/>
                  </a:cubicBezTo>
                  <a:lnTo>
                    <a:pt x="2731" y="2316"/>
                  </a:lnTo>
                  <a:lnTo>
                    <a:pt x="2731" y="2178"/>
                  </a:lnTo>
                  <a:cubicBezTo>
                    <a:pt x="2731" y="2178"/>
                    <a:pt x="2593" y="2178"/>
                    <a:pt x="2593" y="2040"/>
                  </a:cubicBezTo>
                  <a:lnTo>
                    <a:pt x="2454" y="1902"/>
                  </a:lnTo>
                  <a:lnTo>
                    <a:pt x="2281" y="1902"/>
                  </a:lnTo>
                  <a:cubicBezTo>
                    <a:pt x="2281" y="2040"/>
                    <a:pt x="2454" y="2040"/>
                    <a:pt x="2454" y="2178"/>
                  </a:cubicBezTo>
                  <a:lnTo>
                    <a:pt x="2454" y="2316"/>
                  </a:lnTo>
                  <a:lnTo>
                    <a:pt x="2281" y="2455"/>
                  </a:lnTo>
                  <a:cubicBezTo>
                    <a:pt x="2212" y="2524"/>
                    <a:pt x="2178" y="2558"/>
                    <a:pt x="2143" y="2558"/>
                  </a:cubicBezTo>
                  <a:cubicBezTo>
                    <a:pt x="2109" y="2558"/>
                    <a:pt x="2074" y="2524"/>
                    <a:pt x="2005" y="2455"/>
                  </a:cubicBezTo>
                  <a:cubicBezTo>
                    <a:pt x="2005" y="2455"/>
                    <a:pt x="1867" y="2455"/>
                    <a:pt x="1867" y="2316"/>
                  </a:cubicBezTo>
                  <a:cubicBezTo>
                    <a:pt x="1867" y="2178"/>
                    <a:pt x="1728" y="2040"/>
                    <a:pt x="1728" y="1902"/>
                  </a:cubicBezTo>
                  <a:cubicBezTo>
                    <a:pt x="1728" y="1729"/>
                    <a:pt x="1728" y="1729"/>
                    <a:pt x="1867" y="1590"/>
                  </a:cubicBezTo>
                  <a:lnTo>
                    <a:pt x="1867" y="1452"/>
                  </a:lnTo>
                  <a:cubicBezTo>
                    <a:pt x="1867" y="1452"/>
                    <a:pt x="2005" y="1452"/>
                    <a:pt x="2005" y="1314"/>
                  </a:cubicBezTo>
                  <a:close/>
                  <a:moveTo>
                    <a:pt x="2869" y="0"/>
                  </a:moveTo>
                  <a:cubicBezTo>
                    <a:pt x="2869" y="0"/>
                    <a:pt x="2869" y="173"/>
                    <a:pt x="2731" y="173"/>
                  </a:cubicBezTo>
                  <a:lnTo>
                    <a:pt x="2593" y="173"/>
                  </a:lnTo>
                  <a:cubicBezTo>
                    <a:pt x="2281" y="312"/>
                    <a:pt x="2005" y="588"/>
                    <a:pt x="1590" y="865"/>
                  </a:cubicBezTo>
                  <a:cubicBezTo>
                    <a:pt x="1141" y="1314"/>
                    <a:pt x="553" y="1902"/>
                    <a:pt x="0" y="2455"/>
                  </a:cubicBezTo>
                  <a:cubicBezTo>
                    <a:pt x="415" y="2766"/>
                    <a:pt x="864" y="3180"/>
                    <a:pt x="1279" y="3457"/>
                  </a:cubicBezTo>
                  <a:cubicBezTo>
                    <a:pt x="2005" y="3906"/>
                    <a:pt x="2869" y="4321"/>
                    <a:pt x="3595" y="4632"/>
                  </a:cubicBezTo>
                  <a:cubicBezTo>
                    <a:pt x="4459" y="3768"/>
                    <a:pt x="5185" y="3042"/>
                    <a:pt x="6049" y="2316"/>
                  </a:cubicBezTo>
                  <a:cubicBezTo>
                    <a:pt x="5323" y="1729"/>
                    <a:pt x="4597" y="1037"/>
                    <a:pt x="3733" y="450"/>
                  </a:cubicBezTo>
                  <a:cubicBezTo>
                    <a:pt x="3457" y="312"/>
                    <a:pt x="3146" y="173"/>
                    <a:pt x="2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8"/>
            <p:cNvSpPr/>
            <p:nvPr/>
          </p:nvSpPr>
          <p:spPr>
            <a:xfrm>
              <a:off x="2046725" y="3740255"/>
              <a:ext cx="6733" cy="14884"/>
            </a:xfrm>
            <a:custGeom>
              <a:avLst/>
              <a:gdLst/>
              <a:ahLst/>
              <a:cxnLst/>
              <a:rect l="l" t="t" r="r" b="b"/>
              <a:pathLst>
                <a:path w="313" h="692" extrusionOk="0">
                  <a:moveTo>
                    <a:pt x="174" y="1"/>
                  </a:moveTo>
                  <a:cubicBezTo>
                    <a:pt x="1" y="139"/>
                    <a:pt x="1" y="554"/>
                    <a:pt x="174" y="692"/>
                  </a:cubicBezTo>
                  <a:lnTo>
                    <a:pt x="312" y="692"/>
                  </a:lnTo>
                  <a:cubicBezTo>
                    <a:pt x="174" y="554"/>
                    <a:pt x="174" y="277"/>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8"/>
            <p:cNvSpPr/>
            <p:nvPr/>
          </p:nvSpPr>
          <p:spPr>
            <a:xfrm>
              <a:off x="2186534" y="3773723"/>
              <a:ext cx="22" cy="3721"/>
            </a:xfrm>
            <a:custGeom>
              <a:avLst/>
              <a:gdLst/>
              <a:ahLst/>
              <a:cxnLst/>
              <a:rect l="l" t="t" r="r" b="b"/>
              <a:pathLst>
                <a:path w="1" h="173" extrusionOk="0">
                  <a:moveTo>
                    <a:pt x="0" y="173"/>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8"/>
            <p:cNvSpPr/>
            <p:nvPr/>
          </p:nvSpPr>
          <p:spPr>
            <a:xfrm>
              <a:off x="2285427" y="3833195"/>
              <a:ext cx="9681" cy="8948"/>
            </a:xfrm>
            <a:custGeom>
              <a:avLst/>
              <a:gdLst/>
              <a:ahLst/>
              <a:cxnLst/>
              <a:rect l="l" t="t" r="r" b="b"/>
              <a:pathLst>
                <a:path w="450" h="416" extrusionOk="0">
                  <a:moveTo>
                    <a:pt x="139" y="0"/>
                  </a:moveTo>
                  <a:lnTo>
                    <a:pt x="139" y="139"/>
                  </a:lnTo>
                  <a:cubicBezTo>
                    <a:pt x="139" y="139"/>
                    <a:pt x="139" y="277"/>
                    <a:pt x="0" y="277"/>
                  </a:cubicBezTo>
                  <a:lnTo>
                    <a:pt x="0" y="415"/>
                  </a:lnTo>
                  <a:lnTo>
                    <a:pt x="311" y="415"/>
                  </a:lnTo>
                  <a:lnTo>
                    <a:pt x="311" y="277"/>
                  </a:lnTo>
                  <a:lnTo>
                    <a:pt x="450" y="277"/>
                  </a:lnTo>
                  <a:lnTo>
                    <a:pt x="450" y="139"/>
                  </a:lnTo>
                  <a:lnTo>
                    <a:pt x="450"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8"/>
            <p:cNvSpPr/>
            <p:nvPr/>
          </p:nvSpPr>
          <p:spPr>
            <a:xfrm>
              <a:off x="2217749" y="3780412"/>
              <a:ext cx="126429" cy="101866"/>
            </a:xfrm>
            <a:custGeom>
              <a:avLst/>
              <a:gdLst/>
              <a:ahLst/>
              <a:cxnLst/>
              <a:rect l="l" t="t" r="r" b="b"/>
              <a:pathLst>
                <a:path w="5877" h="4736" extrusionOk="0">
                  <a:moveTo>
                    <a:pt x="2282" y="1141"/>
                  </a:moveTo>
                  <a:cubicBezTo>
                    <a:pt x="2420" y="1279"/>
                    <a:pt x="2593" y="1417"/>
                    <a:pt x="2420" y="1590"/>
                  </a:cubicBezTo>
                  <a:lnTo>
                    <a:pt x="2420" y="1728"/>
                  </a:lnTo>
                  <a:lnTo>
                    <a:pt x="2420" y="2005"/>
                  </a:lnTo>
                  <a:lnTo>
                    <a:pt x="2420" y="2281"/>
                  </a:lnTo>
                  <a:cubicBezTo>
                    <a:pt x="2420" y="2281"/>
                    <a:pt x="2593" y="2454"/>
                    <a:pt x="2593" y="2593"/>
                  </a:cubicBezTo>
                  <a:lnTo>
                    <a:pt x="2732" y="2593"/>
                  </a:lnTo>
                  <a:cubicBezTo>
                    <a:pt x="2732" y="2593"/>
                    <a:pt x="2732" y="2454"/>
                    <a:pt x="2870" y="2281"/>
                  </a:cubicBezTo>
                  <a:lnTo>
                    <a:pt x="2870" y="2143"/>
                  </a:lnTo>
                  <a:lnTo>
                    <a:pt x="3008" y="2005"/>
                  </a:lnTo>
                  <a:cubicBezTo>
                    <a:pt x="3146" y="2005"/>
                    <a:pt x="3146" y="1867"/>
                    <a:pt x="3146" y="1867"/>
                  </a:cubicBezTo>
                  <a:lnTo>
                    <a:pt x="3734" y="1867"/>
                  </a:lnTo>
                  <a:lnTo>
                    <a:pt x="4010" y="2143"/>
                  </a:lnTo>
                  <a:cubicBezTo>
                    <a:pt x="4010" y="2143"/>
                    <a:pt x="4149" y="2281"/>
                    <a:pt x="4149" y="2454"/>
                  </a:cubicBezTo>
                  <a:lnTo>
                    <a:pt x="4149" y="2731"/>
                  </a:lnTo>
                  <a:cubicBezTo>
                    <a:pt x="4149" y="2869"/>
                    <a:pt x="4010" y="3007"/>
                    <a:pt x="4010" y="3007"/>
                  </a:cubicBezTo>
                  <a:cubicBezTo>
                    <a:pt x="3872" y="3146"/>
                    <a:pt x="3734" y="3318"/>
                    <a:pt x="3596" y="3457"/>
                  </a:cubicBezTo>
                  <a:cubicBezTo>
                    <a:pt x="3457" y="3457"/>
                    <a:pt x="3285" y="3457"/>
                    <a:pt x="3146" y="3595"/>
                  </a:cubicBezTo>
                  <a:cubicBezTo>
                    <a:pt x="2870" y="3595"/>
                    <a:pt x="2593" y="3457"/>
                    <a:pt x="2282" y="3146"/>
                  </a:cubicBezTo>
                  <a:cubicBezTo>
                    <a:pt x="2144" y="2869"/>
                    <a:pt x="2006" y="2593"/>
                    <a:pt x="1867" y="2281"/>
                  </a:cubicBezTo>
                  <a:lnTo>
                    <a:pt x="1867" y="1417"/>
                  </a:lnTo>
                  <a:lnTo>
                    <a:pt x="2144" y="1141"/>
                  </a:lnTo>
                  <a:close/>
                  <a:moveTo>
                    <a:pt x="2732" y="0"/>
                  </a:moveTo>
                  <a:cubicBezTo>
                    <a:pt x="2732" y="138"/>
                    <a:pt x="2732" y="138"/>
                    <a:pt x="2593" y="138"/>
                  </a:cubicBezTo>
                  <a:lnTo>
                    <a:pt x="2420" y="138"/>
                  </a:lnTo>
                  <a:cubicBezTo>
                    <a:pt x="2144" y="415"/>
                    <a:pt x="1867" y="553"/>
                    <a:pt x="1556" y="864"/>
                  </a:cubicBezTo>
                  <a:lnTo>
                    <a:pt x="1" y="2454"/>
                  </a:lnTo>
                  <a:cubicBezTo>
                    <a:pt x="277" y="2731"/>
                    <a:pt x="692" y="3146"/>
                    <a:pt x="1142" y="3457"/>
                  </a:cubicBezTo>
                  <a:cubicBezTo>
                    <a:pt x="1867" y="3871"/>
                    <a:pt x="2732" y="4321"/>
                    <a:pt x="3457" y="4736"/>
                  </a:cubicBezTo>
                  <a:cubicBezTo>
                    <a:pt x="4322" y="3871"/>
                    <a:pt x="5186" y="3146"/>
                    <a:pt x="5877" y="2281"/>
                  </a:cubicBezTo>
                  <a:cubicBezTo>
                    <a:pt x="5186" y="1728"/>
                    <a:pt x="4460" y="1141"/>
                    <a:pt x="3596" y="553"/>
                  </a:cubicBezTo>
                  <a:cubicBezTo>
                    <a:pt x="3285" y="277"/>
                    <a:pt x="3008" y="138"/>
                    <a:pt x="27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8"/>
            <p:cNvSpPr/>
            <p:nvPr/>
          </p:nvSpPr>
          <p:spPr>
            <a:xfrm>
              <a:off x="2292118" y="3833195"/>
              <a:ext cx="22" cy="22"/>
            </a:xfrm>
            <a:custGeom>
              <a:avLst/>
              <a:gdLst/>
              <a:ahLst/>
              <a:cxnLst/>
              <a:rect l="l" t="t" r="r" b="b"/>
              <a:pathLst>
                <a:path w="1" h="1" extrusionOk="0">
                  <a:moveTo>
                    <a:pt x="0" y="0"/>
                  </a:moveTo>
                  <a:lnTo>
                    <a:pt x="0"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8"/>
            <p:cNvSpPr/>
            <p:nvPr/>
          </p:nvSpPr>
          <p:spPr>
            <a:xfrm>
              <a:off x="2214049" y="3857715"/>
              <a:ext cx="71400" cy="52826"/>
            </a:xfrm>
            <a:custGeom>
              <a:avLst/>
              <a:gdLst/>
              <a:ahLst/>
              <a:cxnLst/>
              <a:rect l="l" t="t" r="r" b="b"/>
              <a:pathLst>
                <a:path w="3319" h="2456" extrusionOk="0">
                  <a:moveTo>
                    <a:pt x="0" y="1"/>
                  </a:moveTo>
                  <a:lnTo>
                    <a:pt x="0" y="416"/>
                  </a:lnTo>
                  <a:cubicBezTo>
                    <a:pt x="588" y="865"/>
                    <a:pt x="1175" y="1142"/>
                    <a:pt x="1728" y="1591"/>
                  </a:cubicBezTo>
                  <a:cubicBezTo>
                    <a:pt x="2178" y="1867"/>
                    <a:pt x="2592" y="2006"/>
                    <a:pt x="2904" y="2317"/>
                  </a:cubicBezTo>
                  <a:cubicBezTo>
                    <a:pt x="3042" y="2317"/>
                    <a:pt x="3180" y="2455"/>
                    <a:pt x="3318" y="2455"/>
                  </a:cubicBezTo>
                  <a:lnTo>
                    <a:pt x="3318" y="1867"/>
                  </a:lnTo>
                  <a:cubicBezTo>
                    <a:pt x="2592" y="1591"/>
                    <a:pt x="1901" y="1142"/>
                    <a:pt x="1175" y="727"/>
                  </a:cubicBezTo>
                  <a:cubicBezTo>
                    <a:pt x="726" y="589"/>
                    <a:pt x="449" y="277"/>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8"/>
            <p:cNvSpPr/>
            <p:nvPr/>
          </p:nvSpPr>
          <p:spPr>
            <a:xfrm>
              <a:off x="2304014" y="3851778"/>
              <a:ext cx="46876" cy="58762"/>
            </a:xfrm>
            <a:custGeom>
              <a:avLst/>
              <a:gdLst/>
              <a:ahLst/>
              <a:cxnLst/>
              <a:rect l="l" t="t" r="r" b="b"/>
              <a:pathLst>
                <a:path w="2179" h="2732" extrusionOk="0">
                  <a:moveTo>
                    <a:pt x="2178" y="0"/>
                  </a:moveTo>
                  <a:cubicBezTo>
                    <a:pt x="2040" y="139"/>
                    <a:pt x="1867" y="277"/>
                    <a:pt x="1729" y="277"/>
                  </a:cubicBezTo>
                  <a:cubicBezTo>
                    <a:pt x="1176" y="865"/>
                    <a:pt x="588" y="1418"/>
                    <a:pt x="139" y="2005"/>
                  </a:cubicBezTo>
                  <a:lnTo>
                    <a:pt x="0" y="2005"/>
                  </a:lnTo>
                  <a:lnTo>
                    <a:pt x="0" y="2143"/>
                  </a:lnTo>
                  <a:cubicBezTo>
                    <a:pt x="0" y="2282"/>
                    <a:pt x="0" y="2593"/>
                    <a:pt x="139" y="2731"/>
                  </a:cubicBezTo>
                  <a:lnTo>
                    <a:pt x="312" y="2731"/>
                  </a:lnTo>
                  <a:lnTo>
                    <a:pt x="312" y="2593"/>
                  </a:lnTo>
                  <a:cubicBezTo>
                    <a:pt x="726" y="2005"/>
                    <a:pt x="1176" y="1556"/>
                    <a:pt x="1590" y="1141"/>
                  </a:cubicBezTo>
                  <a:cubicBezTo>
                    <a:pt x="1729" y="1141"/>
                    <a:pt x="1729" y="1141"/>
                    <a:pt x="1729" y="1003"/>
                  </a:cubicBezTo>
                  <a:cubicBezTo>
                    <a:pt x="1867" y="865"/>
                    <a:pt x="2040" y="692"/>
                    <a:pt x="2178" y="553"/>
                  </a:cubicBezTo>
                  <a:lnTo>
                    <a:pt x="2178" y="415"/>
                  </a:lnTo>
                  <a:lnTo>
                    <a:pt x="21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8"/>
            <p:cNvSpPr/>
            <p:nvPr/>
          </p:nvSpPr>
          <p:spPr>
            <a:xfrm>
              <a:off x="2338219" y="3876320"/>
              <a:ext cx="22" cy="22"/>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8"/>
            <p:cNvSpPr/>
            <p:nvPr/>
          </p:nvSpPr>
          <p:spPr>
            <a:xfrm>
              <a:off x="2455699" y="3950655"/>
              <a:ext cx="46876" cy="58762"/>
            </a:xfrm>
            <a:custGeom>
              <a:avLst/>
              <a:gdLst/>
              <a:ahLst/>
              <a:cxnLst/>
              <a:rect l="l" t="t" r="r" b="b"/>
              <a:pathLst>
                <a:path w="2179" h="2732" extrusionOk="0">
                  <a:moveTo>
                    <a:pt x="2178" y="1"/>
                  </a:moveTo>
                  <a:cubicBezTo>
                    <a:pt x="2040" y="139"/>
                    <a:pt x="1902" y="139"/>
                    <a:pt x="1729" y="277"/>
                  </a:cubicBezTo>
                  <a:cubicBezTo>
                    <a:pt x="1176" y="865"/>
                    <a:pt x="588" y="1452"/>
                    <a:pt x="174" y="2005"/>
                  </a:cubicBezTo>
                  <a:lnTo>
                    <a:pt x="1" y="2005"/>
                  </a:lnTo>
                  <a:cubicBezTo>
                    <a:pt x="1" y="2316"/>
                    <a:pt x="1" y="2455"/>
                    <a:pt x="174" y="2731"/>
                  </a:cubicBezTo>
                  <a:cubicBezTo>
                    <a:pt x="450" y="2144"/>
                    <a:pt x="865" y="1729"/>
                    <a:pt x="1452" y="1279"/>
                  </a:cubicBezTo>
                  <a:cubicBezTo>
                    <a:pt x="1591" y="1141"/>
                    <a:pt x="1729" y="1003"/>
                    <a:pt x="2040" y="865"/>
                  </a:cubicBezTo>
                  <a:cubicBezTo>
                    <a:pt x="2040" y="726"/>
                    <a:pt x="2178" y="588"/>
                    <a:pt x="2178" y="588"/>
                  </a:cubicBezTo>
                  <a:lnTo>
                    <a:pt x="2178" y="415"/>
                  </a:lnTo>
                  <a:lnTo>
                    <a:pt x="21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8"/>
            <p:cNvSpPr/>
            <p:nvPr/>
          </p:nvSpPr>
          <p:spPr>
            <a:xfrm>
              <a:off x="2366465" y="3953623"/>
              <a:ext cx="70669" cy="55794"/>
            </a:xfrm>
            <a:custGeom>
              <a:avLst/>
              <a:gdLst/>
              <a:ahLst/>
              <a:cxnLst/>
              <a:rect l="l" t="t" r="r" b="b"/>
              <a:pathLst>
                <a:path w="3285" h="2594" extrusionOk="0">
                  <a:moveTo>
                    <a:pt x="1" y="1"/>
                  </a:moveTo>
                  <a:lnTo>
                    <a:pt x="1" y="450"/>
                  </a:lnTo>
                  <a:cubicBezTo>
                    <a:pt x="554" y="865"/>
                    <a:pt x="1280" y="1453"/>
                    <a:pt x="1867" y="1729"/>
                  </a:cubicBezTo>
                  <a:cubicBezTo>
                    <a:pt x="2282" y="2178"/>
                    <a:pt x="2870" y="2455"/>
                    <a:pt x="3285" y="2593"/>
                  </a:cubicBezTo>
                  <a:lnTo>
                    <a:pt x="3285" y="2006"/>
                  </a:lnTo>
                  <a:cubicBezTo>
                    <a:pt x="2593" y="1591"/>
                    <a:pt x="1867" y="1314"/>
                    <a:pt x="1142" y="865"/>
                  </a:cubicBezTo>
                  <a:cubicBezTo>
                    <a:pt x="692" y="588"/>
                    <a:pt x="416" y="450"/>
                    <a:pt x="139" y="139"/>
                  </a:cubicBezTo>
                  <a:cubicBezTo>
                    <a:pt x="1" y="139"/>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8"/>
            <p:cNvSpPr/>
            <p:nvPr/>
          </p:nvSpPr>
          <p:spPr>
            <a:xfrm>
              <a:off x="2412566" y="3916456"/>
              <a:ext cx="12671" cy="15637"/>
            </a:xfrm>
            <a:custGeom>
              <a:avLst/>
              <a:gdLst/>
              <a:ahLst/>
              <a:cxnLst/>
              <a:rect l="l" t="t" r="r" b="b"/>
              <a:pathLst>
                <a:path w="589" h="727" extrusionOk="0">
                  <a:moveTo>
                    <a:pt x="277" y="1"/>
                  </a:moveTo>
                  <a:cubicBezTo>
                    <a:pt x="277" y="139"/>
                    <a:pt x="139" y="139"/>
                    <a:pt x="139" y="139"/>
                  </a:cubicBezTo>
                  <a:lnTo>
                    <a:pt x="139" y="277"/>
                  </a:lnTo>
                  <a:cubicBezTo>
                    <a:pt x="139" y="277"/>
                    <a:pt x="1" y="277"/>
                    <a:pt x="1" y="450"/>
                  </a:cubicBezTo>
                  <a:lnTo>
                    <a:pt x="1" y="588"/>
                  </a:lnTo>
                  <a:lnTo>
                    <a:pt x="139" y="588"/>
                  </a:lnTo>
                  <a:lnTo>
                    <a:pt x="277" y="726"/>
                  </a:lnTo>
                  <a:lnTo>
                    <a:pt x="450" y="726"/>
                  </a:lnTo>
                  <a:lnTo>
                    <a:pt x="450" y="588"/>
                  </a:lnTo>
                  <a:lnTo>
                    <a:pt x="589" y="588"/>
                  </a:lnTo>
                  <a:lnTo>
                    <a:pt x="589" y="450"/>
                  </a:lnTo>
                  <a:lnTo>
                    <a:pt x="589" y="277"/>
                  </a:lnTo>
                  <a:lnTo>
                    <a:pt x="589" y="139"/>
                  </a:lnTo>
                  <a:lnTo>
                    <a:pt x="4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8"/>
            <p:cNvSpPr/>
            <p:nvPr/>
          </p:nvSpPr>
          <p:spPr>
            <a:xfrm>
              <a:off x="2369455" y="3879288"/>
              <a:ext cx="127160" cy="98898"/>
            </a:xfrm>
            <a:custGeom>
              <a:avLst/>
              <a:gdLst/>
              <a:ahLst/>
              <a:cxnLst/>
              <a:rect l="l" t="t" r="r" b="b"/>
              <a:pathLst>
                <a:path w="5911" h="4598" extrusionOk="0">
                  <a:moveTo>
                    <a:pt x="2731" y="1141"/>
                  </a:moveTo>
                  <a:cubicBezTo>
                    <a:pt x="3318" y="1314"/>
                    <a:pt x="3733" y="1729"/>
                    <a:pt x="4183" y="2005"/>
                  </a:cubicBezTo>
                  <a:cubicBezTo>
                    <a:pt x="4321" y="2005"/>
                    <a:pt x="4459" y="2316"/>
                    <a:pt x="4321" y="2454"/>
                  </a:cubicBezTo>
                  <a:cubicBezTo>
                    <a:pt x="4252" y="2524"/>
                    <a:pt x="4174" y="2558"/>
                    <a:pt x="4096" y="2558"/>
                  </a:cubicBezTo>
                  <a:cubicBezTo>
                    <a:pt x="4018" y="2558"/>
                    <a:pt x="3941" y="2524"/>
                    <a:pt x="3871" y="2454"/>
                  </a:cubicBezTo>
                  <a:cubicBezTo>
                    <a:pt x="3595" y="2316"/>
                    <a:pt x="3457" y="2178"/>
                    <a:pt x="3146" y="2005"/>
                  </a:cubicBezTo>
                  <a:lnTo>
                    <a:pt x="3146" y="2178"/>
                  </a:lnTo>
                  <a:cubicBezTo>
                    <a:pt x="3146" y="2316"/>
                    <a:pt x="3146" y="2454"/>
                    <a:pt x="3007" y="2454"/>
                  </a:cubicBezTo>
                  <a:cubicBezTo>
                    <a:pt x="3007" y="2593"/>
                    <a:pt x="3007" y="2731"/>
                    <a:pt x="2869" y="2731"/>
                  </a:cubicBezTo>
                  <a:cubicBezTo>
                    <a:pt x="2869" y="2869"/>
                    <a:pt x="2731" y="2869"/>
                    <a:pt x="2593" y="2869"/>
                  </a:cubicBezTo>
                  <a:cubicBezTo>
                    <a:pt x="2593" y="3042"/>
                    <a:pt x="2454" y="3042"/>
                    <a:pt x="2281" y="3042"/>
                  </a:cubicBezTo>
                  <a:cubicBezTo>
                    <a:pt x="2143" y="3042"/>
                    <a:pt x="2143" y="3042"/>
                    <a:pt x="2005" y="2869"/>
                  </a:cubicBezTo>
                  <a:cubicBezTo>
                    <a:pt x="1867" y="2869"/>
                    <a:pt x="1728" y="2731"/>
                    <a:pt x="1728" y="2731"/>
                  </a:cubicBezTo>
                  <a:cubicBezTo>
                    <a:pt x="1590" y="2593"/>
                    <a:pt x="1590" y="2593"/>
                    <a:pt x="1590" y="2454"/>
                  </a:cubicBezTo>
                  <a:cubicBezTo>
                    <a:pt x="1417" y="2454"/>
                    <a:pt x="1417" y="2316"/>
                    <a:pt x="1417" y="2178"/>
                  </a:cubicBezTo>
                  <a:lnTo>
                    <a:pt x="1417" y="1867"/>
                  </a:lnTo>
                  <a:lnTo>
                    <a:pt x="1867" y="1452"/>
                  </a:lnTo>
                  <a:cubicBezTo>
                    <a:pt x="2005" y="1314"/>
                    <a:pt x="2143" y="1141"/>
                    <a:pt x="2454" y="1141"/>
                  </a:cubicBezTo>
                  <a:close/>
                  <a:moveTo>
                    <a:pt x="2731" y="0"/>
                  </a:moveTo>
                  <a:cubicBezTo>
                    <a:pt x="2731" y="0"/>
                    <a:pt x="2731" y="139"/>
                    <a:pt x="2593" y="139"/>
                  </a:cubicBezTo>
                  <a:lnTo>
                    <a:pt x="2454" y="139"/>
                  </a:lnTo>
                  <a:cubicBezTo>
                    <a:pt x="2143" y="277"/>
                    <a:pt x="1867" y="588"/>
                    <a:pt x="1590" y="864"/>
                  </a:cubicBezTo>
                  <a:cubicBezTo>
                    <a:pt x="1003" y="1314"/>
                    <a:pt x="415" y="1867"/>
                    <a:pt x="0" y="2454"/>
                  </a:cubicBezTo>
                  <a:cubicBezTo>
                    <a:pt x="277" y="2731"/>
                    <a:pt x="726" y="3042"/>
                    <a:pt x="1141" y="3457"/>
                  </a:cubicBezTo>
                  <a:cubicBezTo>
                    <a:pt x="1867" y="3906"/>
                    <a:pt x="2731" y="4321"/>
                    <a:pt x="3457" y="4597"/>
                  </a:cubicBezTo>
                  <a:cubicBezTo>
                    <a:pt x="4321" y="3733"/>
                    <a:pt x="5185" y="3042"/>
                    <a:pt x="5911" y="2316"/>
                  </a:cubicBezTo>
                  <a:cubicBezTo>
                    <a:pt x="5185" y="1729"/>
                    <a:pt x="4459" y="1003"/>
                    <a:pt x="3595" y="450"/>
                  </a:cubicBezTo>
                  <a:cubicBezTo>
                    <a:pt x="3318" y="277"/>
                    <a:pt x="3007" y="139"/>
                    <a:pt x="27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8"/>
            <p:cNvSpPr/>
            <p:nvPr/>
          </p:nvSpPr>
          <p:spPr>
            <a:xfrm>
              <a:off x="2486935" y="3978165"/>
              <a:ext cx="22" cy="22"/>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8"/>
            <p:cNvSpPr/>
            <p:nvPr/>
          </p:nvSpPr>
          <p:spPr>
            <a:xfrm>
              <a:off x="1634782" y="3643615"/>
              <a:ext cx="25320" cy="92940"/>
            </a:xfrm>
            <a:custGeom>
              <a:avLst/>
              <a:gdLst/>
              <a:ahLst/>
              <a:cxnLst/>
              <a:rect l="l" t="t" r="r" b="b"/>
              <a:pathLst>
                <a:path w="1177" h="4321" extrusionOk="0">
                  <a:moveTo>
                    <a:pt x="865" y="0"/>
                  </a:moveTo>
                  <a:cubicBezTo>
                    <a:pt x="588" y="173"/>
                    <a:pt x="312" y="450"/>
                    <a:pt x="1" y="588"/>
                  </a:cubicBezTo>
                  <a:cubicBezTo>
                    <a:pt x="139" y="726"/>
                    <a:pt x="139" y="726"/>
                    <a:pt x="139" y="864"/>
                  </a:cubicBezTo>
                  <a:cubicBezTo>
                    <a:pt x="139" y="1901"/>
                    <a:pt x="139" y="2904"/>
                    <a:pt x="312" y="3906"/>
                  </a:cubicBezTo>
                  <a:cubicBezTo>
                    <a:pt x="450" y="4044"/>
                    <a:pt x="450" y="4183"/>
                    <a:pt x="450" y="4321"/>
                  </a:cubicBezTo>
                  <a:cubicBezTo>
                    <a:pt x="588" y="4183"/>
                    <a:pt x="727" y="4044"/>
                    <a:pt x="865" y="3768"/>
                  </a:cubicBezTo>
                  <a:cubicBezTo>
                    <a:pt x="1003" y="3768"/>
                    <a:pt x="1003" y="3768"/>
                    <a:pt x="1176" y="3630"/>
                  </a:cubicBezTo>
                  <a:cubicBezTo>
                    <a:pt x="865" y="2454"/>
                    <a:pt x="865" y="1175"/>
                    <a:pt x="8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8"/>
            <p:cNvSpPr/>
            <p:nvPr/>
          </p:nvSpPr>
          <p:spPr>
            <a:xfrm>
              <a:off x="1771601" y="3547707"/>
              <a:ext cx="14908" cy="68420"/>
            </a:xfrm>
            <a:custGeom>
              <a:avLst/>
              <a:gdLst/>
              <a:ahLst/>
              <a:cxnLst/>
              <a:rect l="l" t="t" r="r" b="b"/>
              <a:pathLst>
                <a:path w="693" h="3181" extrusionOk="0">
                  <a:moveTo>
                    <a:pt x="554" y="0"/>
                  </a:moveTo>
                  <a:cubicBezTo>
                    <a:pt x="416" y="139"/>
                    <a:pt x="416" y="311"/>
                    <a:pt x="277" y="311"/>
                  </a:cubicBezTo>
                  <a:cubicBezTo>
                    <a:pt x="277" y="1314"/>
                    <a:pt x="1" y="2178"/>
                    <a:pt x="139" y="3180"/>
                  </a:cubicBezTo>
                  <a:cubicBezTo>
                    <a:pt x="277" y="3042"/>
                    <a:pt x="416" y="3042"/>
                    <a:pt x="416" y="2904"/>
                  </a:cubicBezTo>
                  <a:cubicBezTo>
                    <a:pt x="554" y="2904"/>
                    <a:pt x="554" y="2731"/>
                    <a:pt x="692" y="2731"/>
                  </a:cubicBezTo>
                  <a:cubicBezTo>
                    <a:pt x="554" y="2593"/>
                    <a:pt x="554" y="2593"/>
                    <a:pt x="554" y="2454"/>
                  </a:cubicBezTo>
                  <a:lnTo>
                    <a:pt x="5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8"/>
            <p:cNvSpPr/>
            <p:nvPr/>
          </p:nvSpPr>
          <p:spPr>
            <a:xfrm>
              <a:off x="1892071" y="3461456"/>
              <a:ext cx="12649" cy="67688"/>
            </a:xfrm>
            <a:custGeom>
              <a:avLst/>
              <a:gdLst/>
              <a:ahLst/>
              <a:cxnLst/>
              <a:rect l="l" t="t" r="r" b="b"/>
              <a:pathLst>
                <a:path w="588" h="3147" extrusionOk="0">
                  <a:moveTo>
                    <a:pt x="588" y="1"/>
                  </a:moveTo>
                  <a:lnTo>
                    <a:pt x="588" y="1"/>
                  </a:lnTo>
                  <a:cubicBezTo>
                    <a:pt x="450" y="139"/>
                    <a:pt x="277" y="139"/>
                    <a:pt x="139" y="277"/>
                  </a:cubicBezTo>
                  <a:cubicBezTo>
                    <a:pt x="139" y="1280"/>
                    <a:pt x="0" y="2144"/>
                    <a:pt x="0" y="3146"/>
                  </a:cubicBezTo>
                  <a:cubicBezTo>
                    <a:pt x="139" y="3008"/>
                    <a:pt x="450" y="2870"/>
                    <a:pt x="588" y="2731"/>
                  </a:cubicBezTo>
                  <a:cubicBezTo>
                    <a:pt x="450" y="2593"/>
                    <a:pt x="450" y="2593"/>
                    <a:pt x="450" y="2420"/>
                  </a:cubicBezTo>
                  <a:cubicBezTo>
                    <a:pt x="450" y="1556"/>
                    <a:pt x="588" y="865"/>
                    <a:pt x="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8"/>
            <p:cNvSpPr/>
            <p:nvPr/>
          </p:nvSpPr>
          <p:spPr>
            <a:xfrm>
              <a:off x="1842248" y="3498645"/>
              <a:ext cx="18608" cy="64699"/>
            </a:xfrm>
            <a:custGeom>
              <a:avLst/>
              <a:gdLst/>
              <a:ahLst/>
              <a:cxnLst/>
              <a:rect l="l" t="t" r="r" b="b"/>
              <a:pathLst>
                <a:path w="865" h="3008" extrusionOk="0">
                  <a:moveTo>
                    <a:pt x="726" y="0"/>
                  </a:moveTo>
                  <a:cubicBezTo>
                    <a:pt x="588" y="0"/>
                    <a:pt x="450" y="138"/>
                    <a:pt x="312" y="277"/>
                  </a:cubicBezTo>
                  <a:cubicBezTo>
                    <a:pt x="312" y="1141"/>
                    <a:pt x="173" y="1867"/>
                    <a:pt x="1" y="2731"/>
                  </a:cubicBezTo>
                  <a:lnTo>
                    <a:pt x="1" y="3007"/>
                  </a:lnTo>
                  <a:cubicBezTo>
                    <a:pt x="312" y="2869"/>
                    <a:pt x="588" y="2592"/>
                    <a:pt x="865" y="2420"/>
                  </a:cubicBezTo>
                  <a:cubicBezTo>
                    <a:pt x="726" y="2420"/>
                    <a:pt x="726" y="2281"/>
                    <a:pt x="726" y="2281"/>
                  </a:cubicBezTo>
                  <a:lnTo>
                    <a:pt x="7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8"/>
            <p:cNvSpPr/>
            <p:nvPr/>
          </p:nvSpPr>
          <p:spPr>
            <a:xfrm>
              <a:off x="1820693" y="3513508"/>
              <a:ext cx="15618" cy="65452"/>
            </a:xfrm>
            <a:custGeom>
              <a:avLst/>
              <a:gdLst/>
              <a:ahLst/>
              <a:cxnLst/>
              <a:rect l="l" t="t" r="r" b="b"/>
              <a:pathLst>
                <a:path w="726" h="3043" extrusionOk="0">
                  <a:moveTo>
                    <a:pt x="726" y="0"/>
                  </a:moveTo>
                  <a:cubicBezTo>
                    <a:pt x="588" y="0"/>
                    <a:pt x="449" y="173"/>
                    <a:pt x="138" y="311"/>
                  </a:cubicBezTo>
                  <a:lnTo>
                    <a:pt x="138" y="1590"/>
                  </a:lnTo>
                  <a:cubicBezTo>
                    <a:pt x="0" y="1901"/>
                    <a:pt x="0" y="2316"/>
                    <a:pt x="0" y="2766"/>
                  </a:cubicBezTo>
                  <a:cubicBezTo>
                    <a:pt x="0" y="2904"/>
                    <a:pt x="138" y="2904"/>
                    <a:pt x="138" y="3042"/>
                  </a:cubicBezTo>
                  <a:cubicBezTo>
                    <a:pt x="138" y="2904"/>
                    <a:pt x="311" y="2904"/>
                    <a:pt x="449" y="2766"/>
                  </a:cubicBezTo>
                  <a:lnTo>
                    <a:pt x="311" y="2593"/>
                  </a:lnTo>
                  <a:cubicBezTo>
                    <a:pt x="449" y="1901"/>
                    <a:pt x="588" y="1176"/>
                    <a:pt x="588" y="450"/>
                  </a:cubicBezTo>
                  <a:cubicBezTo>
                    <a:pt x="726" y="311"/>
                    <a:pt x="726" y="173"/>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8"/>
            <p:cNvSpPr/>
            <p:nvPr/>
          </p:nvSpPr>
          <p:spPr>
            <a:xfrm>
              <a:off x="1870494" y="3476341"/>
              <a:ext cx="12671" cy="65430"/>
            </a:xfrm>
            <a:custGeom>
              <a:avLst/>
              <a:gdLst/>
              <a:ahLst/>
              <a:cxnLst/>
              <a:rect l="l" t="t" r="r" b="b"/>
              <a:pathLst>
                <a:path w="589" h="3042" extrusionOk="0">
                  <a:moveTo>
                    <a:pt x="589" y="0"/>
                  </a:moveTo>
                  <a:lnTo>
                    <a:pt x="589" y="0"/>
                  </a:lnTo>
                  <a:cubicBezTo>
                    <a:pt x="416" y="173"/>
                    <a:pt x="139" y="311"/>
                    <a:pt x="1" y="449"/>
                  </a:cubicBezTo>
                  <a:lnTo>
                    <a:pt x="1" y="3042"/>
                  </a:lnTo>
                  <a:cubicBezTo>
                    <a:pt x="139" y="3042"/>
                    <a:pt x="278" y="2904"/>
                    <a:pt x="278" y="2904"/>
                  </a:cubicBezTo>
                  <a:lnTo>
                    <a:pt x="416" y="2904"/>
                  </a:lnTo>
                  <a:cubicBezTo>
                    <a:pt x="416" y="1901"/>
                    <a:pt x="589" y="1037"/>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8"/>
            <p:cNvSpPr/>
            <p:nvPr/>
          </p:nvSpPr>
          <p:spPr>
            <a:xfrm>
              <a:off x="1913627" y="3439152"/>
              <a:ext cx="21599" cy="74378"/>
            </a:xfrm>
            <a:custGeom>
              <a:avLst/>
              <a:gdLst/>
              <a:ahLst/>
              <a:cxnLst/>
              <a:rect l="l" t="t" r="r" b="b"/>
              <a:pathLst>
                <a:path w="1004" h="3458" extrusionOk="0">
                  <a:moveTo>
                    <a:pt x="1003" y="1"/>
                  </a:moveTo>
                  <a:lnTo>
                    <a:pt x="1003" y="1"/>
                  </a:lnTo>
                  <a:cubicBezTo>
                    <a:pt x="727" y="174"/>
                    <a:pt x="450" y="450"/>
                    <a:pt x="139" y="588"/>
                  </a:cubicBezTo>
                  <a:cubicBezTo>
                    <a:pt x="139" y="1591"/>
                    <a:pt x="1" y="2455"/>
                    <a:pt x="1" y="3457"/>
                  </a:cubicBezTo>
                  <a:cubicBezTo>
                    <a:pt x="139" y="3319"/>
                    <a:pt x="450" y="3181"/>
                    <a:pt x="588" y="3043"/>
                  </a:cubicBezTo>
                  <a:cubicBezTo>
                    <a:pt x="588" y="2904"/>
                    <a:pt x="727" y="2904"/>
                    <a:pt x="727" y="2904"/>
                  </a:cubicBezTo>
                  <a:cubicBezTo>
                    <a:pt x="727" y="1902"/>
                    <a:pt x="865" y="1038"/>
                    <a:pt x="10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8"/>
            <p:cNvSpPr/>
            <p:nvPr/>
          </p:nvSpPr>
          <p:spPr>
            <a:xfrm>
              <a:off x="1963450" y="3420568"/>
              <a:ext cx="15640" cy="55794"/>
            </a:xfrm>
            <a:custGeom>
              <a:avLst/>
              <a:gdLst/>
              <a:ahLst/>
              <a:cxnLst/>
              <a:rect l="l" t="t" r="r" b="b"/>
              <a:pathLst>
                <a:path w="727" h="2594" extrusionOk="0">
                  <a:moveTo>
                    <a:pt x="588" y="1"/>
                  </a:moveTo>
                  <a:cubicBezTo>
                    <a:pt x="415" y="1"/>
                    <a:pt x="277" y="174"/>
                    <a:pt x="139" y="174"/>
                  </a:cubicBezTo>
                  <a:cubicBezTo>
                    <a:pt x="277" y="174"/>
                    <a:pt x="277" y="174"/>
                    <a:pt x="277" y="312"/>
                  </a:cubicBezTo>
                  <a:cubicBezTo>
                    <a:pt x="277" y="588"/>
                    <a:pt x="277" y="1038"/>
                    <a:pt x="139" y="1452"/>
                  </a:cubicBezTo>
                  <a:cubicBezTo>
                    <a:pt x="139" y="1729"/>
                    <a:pt x="139" y="2178"/>
                    <a:pt x="1" y="2455"/>
                  </a:cubicBezTo>
                  <a:lnTo>
                    <a:pt x="1" y="2593"/>
                  </a:lnTo>
                  <a:lnTo>
                    <a:pt x="139" y="2593"/>
                  </a:lnTo>
                  <a:cubicBezTo>
                    <a:pt x="277" y="2455"/>
                    <a:pt x="415" y="2317"/>
                    <a:pt x="588" y="2178"/>
                  </a:cubicBezTo>
                  <a:cubicBezTo>
                    <a:pt x="588" y="1452"/>
                    <a:pt x="727" y="727"/>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8"/>
            <p:cNvSpPr/>
            <p:nvPr/>
          </p:nvSpPr>
          <p:spPr>
            <a:xfrm>
              <a:off x="1987996" y="3424289"/>
              <a:ext cx="9681" cy="27531"/>
            </a:xfrm>
            <a:custGeom>
              <a:avLst/>
              <a:gdLst/>
              <a:ahLst/>
              <a:cxnLst/>
              <a:rect l="l" t="t" r="r" b="b"/>
              <a:pathLst>
                <a:path w="450" h="1280" extrusionOk="0">
                  <a:moveTo>
                    <a:pt x="139" y="1"/>
                  </a:moveTo>
                  <a:cubicBezTo>
                    <a:pt x="139" y="415"/>
                    <a:pt x="139" y="865"/>
                    <a:pt x="0" y="1279"/>
                  </a:cubicBezTo>
                  <a:cubicBezTo>
                    <a:pt x="139" y="1141"/>
                    <a:pt x="311" y="1003"/>
                    <a:pt x="311" y="692"/>
                  </a:cubicBezTo>
                  <a:cubicBezTo>
                    <a:pt x="450" y="554"/>
                    <a:pt x="450" y="415"/>
                    <a:pt x="450" y="277"/>
                  </a:cubicBezTo>
                  <a:lnTo>
                    <a:pt x="450" y="139"/>
                  </a:lnTo>
                  <a:cubicBezTo>
                    <a:pt x="311" y="139"/>
                    <a:pt x="311"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8"/>
            <p:cNvSpPr/>
            <p:nvPr/>
          </p:nvSpPr>
          <p:spPr>
            <a:xfrm>
              <a:off x="1941894" y="3427257"/>
              <a:ext cx="15640" cy="64699"/>
            </a:xfrm>
            <a:custGeom>
              <a:avLst/>
              <a:gdLst/>
              <a:ahLst/>
              <a:cxnLst/>
              <a:rect l="l" t="t" r="r" b="b"/>
              <a:pathLst>
                <a:path w="727" h="3008" extrusionOk="0">
                  <a:moveTo>
                    <a:pt x="726" y="1"/>
                  </a:moveTo>
                  <a:cubicBezTo>
                    <a:pt x="553" y="139"/>
                    <a:pt x="415" y="139"/>
                    <a:pt x="277" y="139"/>
                  </a:cubicBezTo>
                  <a:lnTo>
                    <a:pt x="277" y="277"/>
                  </a:lnTo>
                  <a:cubicBezTo>
                    <a:pt x="139" y="1141"/>
                    <a:pt x="139" y="2144"/>
                    <a:pt x="0" y="3008"/>
                  </a:cubicBezTo>
                  <a:cubicBezTo>
                    <a:pt x="139" y="2870"/>
                    <a:pt x="277" y="2870"/>
                    <a:pt x="415" y="2731"/>
                  </a:cubicBezTo>
                  <a:cubicBezTo>
                    <a:pt x="415" y="2282"/>
                    <a:pt x="553" y="1867"/>
                    <a:pt x="553" y="1418"/>
                  </a:cubicBezTo>
                  <a:cubicBezTo>
                    <a:pt x="726" y="1003"/>
                    <a:pt x="726" y="554"/>
                    <a:pt x="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8"/>
            <p:cNvSpPr/>
            <p:nvPr/>
          </p:nvSpPr>
          <p:spPr>
            <a:xfrm>
              <a:off x="1740387" y="3563322"/>
              <a:ext cx="24546" cy="77324"/>
            </a:xfrm>
            <a:custGeom>
              <a:avLst/>
              <a:gdLst/>
              <a:ahLst/>
              <a:cxnLst/>
              <a:rect l="l" t="t" r="r" b="b"/>
              <a:pathLst>
                <a:path w="1141" h="3595" extrusionOk="0">
                  <a:moveTo>
                    <a:pt x="1141" y="0"/>
                  </a:moveTo>
                  <a:lnTo>
                    <a:pt x="1141" y="0"/>
                  </a:lnTo>
                  <a:cubicBezTo>
                    <a:pt x="726" y="277"/>
                    <a:pt x="415" y="450"/>
                    <a:pt x="138" y="726"/>
                  </a:cubicBezTo>
                  <a:lnTo>
                    <a:pt x="138" y="864"/>
                  </a:lnTo>
                  <a:cubicBezTo>
                    <a:pt x="138" y="1728"/>
                    <a:pt x="0" y="2593"/>
                    <a:pt x="138" y="3595"/>
                  </a:cubicBezTo>
                  <a:cubicBezTo>
                    <a:pt x="415" y="3457"/>
                    <a:pt x="726" y="3180"/>
                    <a:pt x="1002" y="2869"/>
                  </a:cubicBezTo>
                  <a:cubicBezTo>
                    <a:pt x="864" y="1867"/>
                    <a:pt x="1002" y="1003"/>
                    <a:pt x="1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8"/>
            <p:cNvSpPr/>
            <p:nvPr/>
          </p:nvSpPr>
          <p:spPr>
            <a:xfrm>
              <a:off x="1613226" y="3665920"/>
              <a:ext cx="18608" cy="89219"/>
            </a:xfrm>
            <a:custGeom>
              <a:avLst/>
              <a:gdLst/>
              <a:ahLst/>
              <a:cxnLst/>
              <a:rect l="l" t="t" r="r" b="b"/>
              <a:pathLst>
                <a:path w="865" h="4148" extrusionOk="0">
                  <a:moveTo>
                    <a:pt x="588" y="0"/>
                  </a:moveTo>
                  <a:cubicBezTo>
                    <a:pt x="277" y="138"/>
                    <a:pt x="139" y="277"/>
                    <a:pt x="0" y="553"/>
                  </a:cubicBezTo>
                  <a:cubicBezTo>
                    <a:pt x="0" y="1003"/>
                    <a:pt x="0" y="1417"/>
                    <a:pt x="139" y="2005"/>
                  </a:cubicBezTo>
                  <a:lnTo>
                    <a:pt x="139" y="3284"/>
                  </a:lnTo>
                  <a:cubicBezTo>
                    <a:pt x="139" y="3595"/>
                    <a:pt x="277" y="3871"/>
                    <a:pt x="450" y="4148"/>
                  </a:cubicBezTo>
                  <a:cubicBezTo>
                    <a:pt x="588" y="4010"/>
                    <a:pt x="726" y="3871"/>
                    <a:pt x="865" y="3733"/>
                  </a:cubicBezTo>
                  <a:cubicBezTo>
                    <a:pt x="726" y="2420"/>
                    <a:pt x="588" y="1279"/>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8"/>
            <p:cNvSpPr/>
            <p:nvPr/>
          </p:nvSpPr>
          <p:spPr>
            <a:xfrm>
              <a:off x="1594640" y="3687472"/>
              <a:ext cx="18608" cy="83282"/>
            </a:xfrm>
            <a:custGeom>
              <a:avLst/>
              <a:gdLst/>
              <a:ahLst/>
              <a:cxnLst/>
              <a:rect l="l" t="t" r="r" b="b"/>
              <a:pathLst>
                <a:path w="865" h="3872" extrusionOk="0">
                  <a:moveTo>
                    <a:pt x="277" y="1"/>
                  </a:moveTo>
                  <a:lnTo>
                    <a:pt x="0" y="277"/>
                  </a:lnTo>
                  <a:cubicBezTo>
                    <a:pt x="0" y="865"/>
                    <a:pt x="139" y="1591"/>
                    <a:pt x="139" y="2282"/>
                  </a:cubicBezTo>
                  <a:cubicBezTo>
                    <a:pt x="277" y="2731"/>
                    <a:pt x="277" y="3319"/>
                    <a:pt x="450" y="3734"/>
                  </a:cubicBezTo>
                  <a:lnTo>
                    <a:pt x="450" y="3872"/>
                  </a:lnTo>
                  <a:cubicBezTo>
                    <a:pt x="588" y="3734"/>
                    <a:pt x="726" y="3595"/>
                    <a:pt x="864" y="3595"/>
                  </a:cubicBezTo>
                  <a:lnTo>
                    <a:pt x="726" y="3457"/>
                  </a:lnTo>
                  <a:cubicBezTo>
                    <a:pt x="277" y="2282"/>
                    <a:pt x="450" y="114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8"/>
            <p:cNvSpPr/>
            <p:nvPr/>
          </p:nvSpPr>
          <p:spPr>
            <a:xfrm>
              <a:off x="1796147" y="3529123"/>
              <a:ext cx="15640" cy="68420"/>
            </a:xfrm>
            <a:custGeom>
              <a:avLst/>
              <a:gdLst/>
              <a:ahLst/>
              <a:cxnLst/>
              <a:rect l="l" t="t" r="r" b="b"/>
              <a:pathLst>
                <a:path w="727" h="3181" extrusionOk="0">
                  <a:moveTo>
                    <a:pt x="726" y="0"/>
                  </a:moveTo>
                  <a:lnTo>
                    <a:pt x="726" y="0"/>
                  </a:lnTo>
                  <a:cubicBezTo>
                    <a:pt x="415" y="138"/>
                    <a:pt x="277" y="311"/>
                    <a:pt x="0" y="588"/>
                  </a:cubicBezTo>
                  <a:lnTo>
                    <a:pt x="0" y="3180"/>
                  </a:lnTo>
                  <a:cubicBezTo>
                    <a:pt x="277" y="3042"/>
                    <a:pt x="415" y="2904"/>
                    <a:pt x="726" y="2593"/>
                  </a:cubicBezTo>
                  <a:lnTo>
                    <a:pt x="726" y="2454"/>
                  </a:lnTo>
                  <a:cubicBezTo>
                    <a:pt x="588" y="2316"/>
                    <a:pt x="588" y="2040"/>
                    <a:pt x="588" y="1867"/>
                  </a:cubicBezTo>
                  <a:lnTo>
                    <a:pt x="588" y="1003"/>
                  </a:lnTo>
                  <a:cubicBezTo>
                    <a:pt x="726" y="726"/>
                    <a:pt x="726" y="45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8"/>
            <p:cNvSpPr/>
            <p:nvPr/>
          </p:nvSpPr>
          <p:spPr>
            <a:xfrm>
              <a:off x="1529952" y="3749181"/>
              <a:ext cx="18608" cy="40157"/>
            </a:xfrm>
            <a:custGeom>
              <a:avLst/>
              <a:gdLst/>
              <a:ahLst/>
              <a:cxnLst/>
              <a:rect l="l" t="t" r="r" b="b"/>
              <a:pathLst>
                <a:path w="865" h="1867" extrusionOk="0">
                  <a:moveTo>
                    <a:pt x="691" y="0"/>
                  </a:moveTo>
                  <a:cubicBezTo>
                    <a:pt x="415" y="277"/>
                    <a:pt x="277" y="588"/>
                    <a:pt x="138" y="865"/>
                  </a:cubicBezTo>
                  <a:cubicBezTo>
                    <a:pt x="138" y="1003"/>
                    <a:pt x="0" y="1141"/>
                    <a:pt x="0" y="1314"/>
                  </a:cubicBezTo>
                  <a:lnTo>
                    <a:pt x="0" y="1452"/>
                  </a:lnTo>
                  <a:lnTo>
                    <a:pt x="0" y="1590"/>
                  </a:lnTo>
                  <a:lnTo>
                    <a:pt x="138" y="1590"/>
                  </a:lnTo>
                  <a:lnTo>
                    <a:pt x="277" y="1729"/>
                  </a:lnTo>
                  <a:cubicBezTo>
                    <a:pt x="415" y="1867"/>
                    <a:pt x="553" y="1867"/>
                    <a:pt x="691" y="1867"/>
                  </a:cubicBezTo>
                  <a:lnTo>
                    <a:pt x="864" y="1867"/>
                  </a:lnTo>
                  <a:cubicBezTo>
                    <a:pt x="864" y="1141"/>
                    <a:pt x="691" y="588"/>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8"/>
            <p:cNvSpPr/>
            <p:nvPr/>
          </p:nvSpPr>
          <p:spPr>
            <a:xfrm>
              <a:off x="1663049" y="3625032"/>
              <a:ext cx="21577" cy="87003"/>
            </a:xfrm>
            <a:custGeom>
              <a:avLst/>
              <a:gdLst/>
              <a:ahLst/>
              <a:cxnLst/>
              <a:rect l="l" t="t" r="r" b="b"/>
              <a:pathLst>
                <a:path w="1003" h="4045" extrusionOk="0">
                  <a:moveTo>
                    <a:pt x="726" y="0"/>
                  </a:moveTo>
                  <a:cubicBezTo>
                    <a:pt x="415" y="173"/>
                    <a:pt x="277" y="311"/>
                    <a:pt x="0" y="449"/>
                  </a:cubicBezTo>
                  <a:lnTo>
                    <a:pt x="139" y="588"/>
                  </a:lnTo>
                  <a:lnTo>
                    <a:pt x="139" y="3457"/>
                  </a:lnTo>
                  <a:cubicBezTo>
                    <a:pt x="277" y="3629"/>
                    <a:pt x="277" y="3906"/>
                    <a:pt x="277" y="4044"/>
                  </a:cubicBezTo>
                  <a:cubicBezTo>
                    <a:pt x="553" y="3768"/>
                    <a:pt x="864" y="3629"/>
                    <a:pt x="1003" y="3318"/>
                  </a:cubicBezTo>
                  <a:lnTo>
                    <a:pt x="864" y="3180"/>
                  </a:lnTo>
                  <a:lnTo>
                    <a:pt x="864" y="3042"/>
                  </a:lnTo>
                  <a:cubicBezTo>
                    <a:pt x="726" y="2039"/>
                    <a:pt x="726" y="1037"/>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8"/>
            <p:cNvSpPr/>
            <p:nvPr/>
          </p:nvSpPr>
          <p:spPr>
            <a:xfrm>
              <a:off x="1557466" y="3724639"/>
              <a:ext cx="15618" cy="64699"/>
            </a:xfrm>
            <a:custGeom>
              <a:avLst/>
              <a:gdLst/>
              <a:ahLst/>
              <a:cxnLst/>
              <a:rect l="l" t="t" r="r" b="b"/>
              <a:pathLst>
                <a:path w="726" h="3008" extrusionOk="0">
                  <a:moveTo>
                    <a:pt x="277" y="1"/>
                  </a:moveTo>
                  <a:cubicBezTo>
                    <a:pt x="138" y="139"/>
                    <a:pt x="138" y="277"/>
                    <a:pt x="0" y="416"/>
                  </a:cubicBezTo>
                  <a:cubicBezTo>
                    <a:pt x="0" y="1280"/>
                    <a:pt x="138" y="2144"/>
                    <a:pt x="138" y="3008"/>
                  </a:cubicBezTo>
                  <a:cubicBezTo>
                    <a:pt x="449" y="3008"/>
                    <a:pt x="588" y="2870"/>
                    <a:pt x="726" y="2870"/>
                  </a:cubicBezTo>
                  <a:cubicBezTo>
                    <a:pt x="449" y="1867"/>
                    <a:pt x="449" y="865"/>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8"/>
            <p:cNvSpPr/>
            <p:nvPr/>
          </p:nvSpPr>
          <p:spPr>
            <a:xfrm>
              <a:off x="1715841" y="3584874"/>
              <a:ext cx="18608" cy="81067"/>
            </a:xfrm>
            <a:custGeom>
              <a:avLst/>
              <a:gdLst/>
              <a:ahLst/>
              <a:cxnLst/>
              <a:rect l="l" t="t" r="r" b="b"/>
              <a:pathLst>
                <a:path w="865" h="3769" extrusionOk="0">
                  <a:moveTo>
                    <a:pt x="692" y="1"/>
                  </a:moveTo>
                  <a:cubicBezTo>
                    <a:pt x="553" y="139"/>
                    <a:pt x="277" y="312"/>
                    <a:pt x="139" y="450"/>
                  </a:cubicBezTo>
                  <a:cubicBezTo>
                    <a:pt x="139" y="1452"/>
                    <a:pt x="0" y="2455"/>
                    <a:pt x="139" y="3457"/>
                  </a:cubicBezTo>
                  <a:lnTo>
                    <a:pt x="139" y="3768"/>
                  </a:lnTo>
                  <a:lnTo>
                    <a:pt x="865" y="3042"/>
                  </a:lnTo>
                  <a:cubicBezTo>
                    <a:pt x="692" y="2593"/>
                    <a:pt x="692" y="2040"/>
                    <a:pt x="692" y="1452"/>
                  </a:cubicBezTo>
                  <a:lnTo>
                    <a:pt x="6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8"/>
            <p:cNvSpPr/>
            <p:nvPr/>
          </p:nvSpPr>
          <p:spPr>
            <a:xfrm>
              <a:off x="1690564" y="3603458"/>
              <a:ext cx="18608" cy="84035"/>
            </a:xfrm>
            <a:custGeom>
              <a:avLst/>
              <a:gdLst/>
              <a:ahLst/>
              <a:cxnLst/>
              <a:rect l="l" t="t" r="r" b="b"/>
              <a:pathLst>
                <a:path w="865" h="3907" extrusionOk="0">
                  <a:moveTo>
                    <a:pt x="726" y="1"/>
                  </a:moveTo>
                  <a:cubicBezTo>
                    <a:pt x="450" y="139"/>
                    <a:pt x="311" y="312"/>
                    <a:pt x="0" y="588"/>
                  </a:cubicBezTo>
                  <a:cubicBezTo>
                    <a:pt x="0" y="1729"/>
                    <a:pt x="0" y="2904"/>
                    <a:pt x="138" y="3907"/>
                  </a:cubicBezTo>
                  <a:cubicBezTo>
                    <a:pt x="450" y="3768"/>
                    <a:pt x="588" y="3457"/>
                    <a:pt x="864" y="3181"/>
                  </a:cubicBezTo>
                  <a:lnTo>
                    <a:pt x="864" y="3042"/>
                  </a:lnTo>
                  <a:cubicBezTo>
                    <a:pt x="726" y="2593"/>
                    <a:pt x="726" y="2040"/>
                    <a:pt x="726" y="1452"/>
                  </a:cubicBezTo>
                  <a:lnTo>
                    <a:pt x="7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8"/>
            <p:cNvSpPr/>
            <p:nvPr/>
          </p:nvSpPr>
          <p:spPr>
            <a:xfrm>
              <a:off x="1576053" y="3706056"/>
              <a:ext cx="18608" cy="74378"/>
            </a:xfrm>
            <a:custGeom>
              <a:avLst/>
              <a:gdLst/>
              <a:ahLst/>
              <a:cxnLst/>
              <a:rect l="l" t="t" r="r" b="b"/>
              <a:pathLst>
                <a:path w="865" h="3458" extrusionOk="0">
                  <a:moveTo>
                    <a:pt x="277" y="1"/>
                  </a:moveTo>
                  <a:lnTo>
                    <a:pt x="0" y="277"/>
                  </a:lnTo>
                  <a:cubicBezTo>
                    <a:pt x="138" y="1003"/>
                    <a:pt x="138" y="1729"/>
                    <a:pt x="138" y="2455"/>
                  </a:cubicBezTo>
                  <a:cubicBezTo>
                    <a:pt x="277" y="2731"/>
                    <a:pt x="277" y="3146"/>
                    <a:pt x="450" y="3457"/>
                  </a:cubicBezTo>
                  <a:cubicBezTo>
                    <a:pt x="588" y="3457"/>
                    <a:pt x="726" y="3319"/>
                    <a:pt x="864" y="3319"/>
                  </a:cubicBezTo>
                  <a:cubicBezTo>
                    <a:pt x="726" y="3146"/>
                    <a:pt x="726" y="3146"/>
                    <a:pt x="726" y="3008"/>
                  </a:cubicBezTo>
                  <a:cubicBezTo>
                    <a:pt x="588" y="2005"/>
                    <a:pt x="450" y="1003"/>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8"/>
            <p:cNvSpPr/>
            <p:nvPr/>
          </p:nvSpPr>
          <p:spPr>
            <a:xfrm>
              <a:off x="1982037" y="3120218"/>
              <a:ext cx="22" cy="22"/>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8"/>
            <p:cNvSpPr/>
            <p:nvPr/>
          </p:nvSpPr>
          <p:spPr>
            <a:xfrm>
              <a:off x="1325454" y="3117250"/>
              <a:ext cx="684119" cy="644600"/>
            </a:xfrm>
            <a:custGeom>
              <a:avLst/>
              <a:gdLst/>
              <a:ahLst/>
              <a:cxnLst/>
              <a:rect l="l" t="t" r="r" b="b"/>
              <a:pathLst>
                <a:path w="31801" h="29969" extrusionOk="0">
                  <a:moveTo>
                    <a:pt x="29070" y="2178"/>
                  </a:moveTo>
                  <a:cubicBezTo>
                    <a:pt x="29208" y="2178"/>
                    <a:pt x="29381" y="2316"/>
                    <a:pt x="29381" y="2454"/>
                  </a:cubicBezTo>
                  <a:cubicBezTo>
                    <a:pt x="29519" y="2593"/>
                    <a:pt x="29519" y="2731"/>
                    <a:pt x="29381" y="2869"/>
                  </a:cubicBezTo>
                  <a:cubicBezTo>
                    <a:pt x="29381" y="3906"/>
                    <a:pt x="29519" y="4770"/>
                    <a:pt x="29519" y="5773"/>
                  </a:cubicBezTo>
                  <a:cubicBezTo>
                    <a:pt x="29519" y="7190"/>
                    <a:pt x="29658" y="8641"/>
                    <a:pt x="29519" y="9955"/>
                  </a:cubicBezTo>
                  <a:cubicBezTo>
                    <a:pt x="29519" y="10093"/>
                    <a:pt x="29519" y="10231"/>
                    <a:pt x="29381" y="10370"/>
                  </a:cubicBezTo>
                  <a:cubicBezTo>
                    <a:pt x="29381" y="10508"/>
                    <a:pt x="29208" y="10646"/>
                    <a:pt x="29208" y="10646"/>
                  </a:cubicBezTo>
                  <a:cubicBezTo>
                    <a:pt x="28344" y="11096"/>
                    <a:pt x="27653" y="11683"/>
                    <a:pt x="26789" y="12098"/>
                  </a:cubicBezTo>
                  <a:cubicBezTo>
                    <a:pt x="25925" y="12686"/>
                    <a:pt x="24749" y="13239"/>
                    <a:pt x="23747" y="13826"/>
                  </a:cubicBezTo>
                  <a:cubicBezTo>
                    <a:pt x="22883" y="14552"/>
                    <a:pt x="21880" y="15140"/>
                    <a:pt x="21293" y="15693"/>
                  </a:cubicBezTo>
                  <a:cubicBezTo>
                    <a:pt x="20429" y="16280"/>
                    <a:pt x="19565" y="16868"/>
                    <a:pt x="18700" y="17421"/>
                  </a:cubicBezTo>
                  <a:cubicBezTo>
                    <a:pt x="17698" y="18285"/>
                    <a:pt x="16696" y="19011"/>
                    <a:pt x="15693" y="19737"/>
                  </a:cubicBezTo>
                  <a:lnTo>
                    <a:pt x="14242" y="20877"/>
                  </a:lnTo>
                  <a:cubicBezTo>
                    <a:pt x="13516" y="21465"/>
                    <a:pt x="12790" y="22053"/>
                    <a:pt x="12099" y="22467"/>
                  </a:cubicBezTo>
                  <a:lnTo>
                    <a:pt x="11373" y="23055"/>
                  </a:lnTo>
                  <a:cubicBezTo>
                    <a:pt x="10923" y="23332"/>
                    <a:pt x="10509" y="23608"/>
                    <a:pt x="10059" y="24057"/>
                  </a:cubicBezTo>
                  <a:lnTo>
                    <a:pt x="9506" y="24472"/>
                  </a:lnTo>
                  <a:lnTo>
                    <a:pt x="9057" y="24783"/>
                  </a:lnTo>
                  <a:lnTo>
                    <a:pt x="8919" y="24922"/>
                  </a:lnTo>
                  <a:cubicBezTo>
                    <a:pt x="8642" y="25060"/>
                    <a:pt x="8331" y="25336"/>
                    <a:pt x="8054" y="25647"/>
                  </a:cubicBezTo>
                  <a:cubicBezTo>
                    <a:pt x="6741" y="26512"/>
                    <a:pt x="5462" y="27514"/>
                    <a:pt x="3872" y="28240"/>
                  </a:cubicBezTo>
                  <a:lnTo>
                    <a:pt x="3457" y="28240"/>
                  </a:lnTo>
                  <a:cubicBezTo>
                    <a:pt x="3146" y="28240"/>
                    <a:pt x="3008" y="28102"/>
                    <a:pt x="3008" y="27929"/>
                  </a:cubicBezTo>
                  <a:cubicBezTo>
                    <a:pt x="2593" y="26650"/>
                    <a:pt x="2420" y="25336"/>
                    <a:pt x="2144" y="23781"/>
                  </a:cubicBezTo>
                  <a:cubicBezTo>
                    <a:pt x="2006" y="22329"/>
                    <a:pt x="2006" y="20877"/>
                    <a:pt x="2006" y="19460"/>
                  </a:cubicBezTo>
                  <a:lnTo>
                    <a:pt x="2006" y="19011"/>
                  </a:lnTo>
                  <a:cubicBezTo>
                    <a:pt x="2144" y="19011"/>
                    <a:pt x="2144" y="18873"/>
                    <a:pt x="2282" y="18873"/>
                  </a:cubicBezTo>
                  <a:cubicBezTo>
                    <a:pt x="2593" y="18873"/>
                    <a:pt x="2870" y="18734"/>
                    <a:pt x="3284" y="18596"/>
                  </a:cubicBezTo>
                  <a:cubicBezTo>
                    <a:pt x="3734" y="18423"/>
                    <a:pt x="4321" y="18147"/>
                    <a:pt x="4874" y="17732"/>
                  </a:cubicBezTo>
                  <a:lnTo>
                    <a:pt x="5462" y="17283"/>
                  </a:lnTo>
                  <a:cubicBezTo>
                    <a:pt x="5739" y="17006"/>
                    <a:pt x="6188" y="16695"/>
                    <a:pt x="6464" y="16557"/>
                  </a:cubicBezTo>
                  <a:lnTo>
                    <a:pt x="6603" y="16419"/>
                  </a:lnTo>
                  <a:cubicBezTo>
                    <a:pt x="7778" y="15554"/>
                    <a:pt x="9057" y="14829"/>
                    <a:pt x="10197" y="13964"/>
                  </a:cubicBezTo>
                  <a:cubicBezTo>
                    <a:pt x="12099" y="12686"/>
                    <a:pt x="13516" y="11821"/>
                    <a:pt x="14967" y="10957"/>
                  </a:cubicBezTo>
                  <a:cubicBezTo>
                    <a:pt x="16108" y="10231"/>
                    <a:pt x="17283" y="9644"/>
                    <a:pt x="18286" y="8918"/>
                  </a:cubicBezTo>
                  <a:lnTo>
                    <a:pt x="19876" y="8054"/>
                  </a:lnTo>
                  <a:cubicBezTo>
                    <a:pt x="21293" y="7190"/>
                    <a:pt x="22883" y="6326"/>
                    <a:pt x="24473" y="5185"/>
                  </a:cubicBezTo>
                  <a:cubicBezTo>
                    <a:pt x="24888" y="5047"/>
                    <a:pt x="25337" y="4770"/>
                    <a:pt x="25614" y="4459"/>
                  </a:cubicBezTo>
                  <a:cubicBezTo>
                    <a:pt x="25925" y="4321"/>
                    <a:pt x="26201" y="4044"/>
                    <a:pt x="26339" y="3906"/>
                  </a:cubicBezTo>
                  <a:lnTo>
                    <a:pt x="26616" y="3733"/>
                  </a:lnTo>
                  <a:cubicBezTo>
                    <a:pt x="27342" y="3180"/>
                    <a:pt x="28068" y="2731"/>
                    <a:pt x="28794" y="2316"/>
                  </a:cubicBezTo>
                  <a:cubicBezTo>
                    <a:pt x="28932" y="2316"/>
                    <a:pt x="28932" y="2178"/>
                    <a:pt x="29070" y="2178"/>
                  </a:cubicBezTo>
                  <a:close/>
                  <a:moveTo>
                    <a:pt x="31109" y="0"/>
                  </a:moveTo>
                  <a:cubicBezTo>
                    <a:pt x="30937" y="0"/>
                    <a:pt x="30660" y="0"/>
                    <a:pt x="30522" y="138"/>
                  </a:cubicBezTo>
                  <a:cubicBezTo>
                    <a:pt x="30072" y="277"/>
                    <a:pt x="29658" y="588"/>
                    <a:pt x="29208" y="726"/>
                  </a:cubicBezTo>
                  <a:cubicBezTo>
                    <a:pt x="28794" y="864"/>
                    <a:pt x="28344" y="1141"/>
                    <a:pt x="27929" y="1314"/>
                  </a:cubicBezTo>
                  <a:lnTo>
                    <a:pt x="25337" y="2593"/>
                  </a:lnTo>
                  <a:cubicBezTo>
                    <a:pt x="22019" y="4321"/>
                    <a:pt x="18839" y="6187"/>
                    <a:pt x="15693" y="7916"/>
                  </a:cubicBezTo>
                  <a:cubicBezTo>
                    <a:pt x="13965" y="8918"/>
                    <a:pt x="12375" y="9782"/>
                    <a:pt x="10785" y="10819"/>
                  </a:cubicBezTo>
                  <a:cubicBezTo>
                    <a:pt x="9333" y="11683"/>
                    <a:pt x="7778" y="12686"/>
                    <a:pt x="6326" y="13688"/>
                  </a:cubicBezTo>
                  <a:cubicBezTo>
                    <a:pt x="4321" y="15278"/>
                    <a:pt x="2420" y="17006"/>
                    <a:pt x="139" y="18147"/>
                  </a:cubicBezTo>
                  <a:cubicBezTo>
                    <a:pt x="139" y="18285"/>
                    <a:pt x="139" y="18285"/>
                    <a:pt x="1" y="18423"/>
                  </a:cubicBezTo>
                  <a:cubicBezTo>
                    <a:pt x="139" y="22053"/>
                    <a:pt x="139" y="25647"/>
                    <a:pt x="554" y="29242"/>
                  </a:cubicBezTo>
                  <a:lnTo>
                    <a:pt x="554" y="29380"/>
                  </a:lnTo>
                  <a:lnTo>
                    <a:pt x="554" y="29657"/>
                  </a:lnTo>
                  <a:cubicBezTo>
                    <a:pt x="692" y="29830"/>
                    <a:pt x="1003" y="29968"/>
                    <a:pt x="1141" y="29968"/>
                  </a:cubicBezTo>
                  <a:lnTo>
                    <a:pt x="1280" y="29830"/>
                  </a:lnTo>
                  <a:cubicBezTo>
                    <a:pt x="2593" y="29519"/>
                    <a:pt x="3872" y="28966"/>
                    <a:pt x="5186" y="28378"/>
                  </a:cubicBezTo>
                  <a:cubicBezTo>
                    <a:pt x="7329" y="26788"/>
                    <a:pt x="9333" y="25198"/>
                    <a:pt x="11649" y="23781"/>
                  </a:cubicBezTo>
                  <a:cubicBezTo>
                    <a:pt x="14691" y="21603"/>
                    <a:pt x="17975" y="19599"/>
                    <a:pt x="21016" y="17421"/>
                  </a:cubicBezTo>
                  <a:cubicBezTo>
                    <a:pt x="21742" y="16868"/>
                    <a:pt x="22468" y="16419"/>
                    <a:pt x="23159" y="15831"/>
                  </a:cubicBezTo>
                  <a:cubicBezTo>
                    <a:pt x="23747" y="15416"/>
                    <a:pt x="24473" y="14967"/>
                    <a:pt x="25199" y="14414"/>
                  </a:cubicBezTo>
                  <a:cubicBezTo>
                    <a:pt x="26616" y="13550"/>
                    <a:pt x="28068" y="12547"/>
                    <a:pt x="29381" y="11510"/>
                  </a:cubicBezTo>
                  <a:cubicBezTo>
                    <a:pt x="30245" y="10957"/>
                    <a:pt x="30937" y="10370"/>
                    <a:pt x="31662" y="9644"/>
                  </a:cubicBezTo>
                  <a:cubicBezTo>
                    <a:pt x="31662" y="9506"/>
                    <a:pt x="31801" y="9506"/>
                    <a:pt x="31801" y="9506"/>
                  </a:cubicBezTo>
                  <a:lnTo>
                    <a:pt x="31801" y="7639"/>
                  </a:lnTo>
                  <a:cubicBezTo>
                    <a:pt x="31662" y="6775"/>
                    <a:pt x="31662" y="5773"/>
                    <a:pt x="31524" y="4908"/>
                  </a:cubicBezTo>
                  <a:cubicBezTo>
                    <a:pt x="31386" y="3457"/>
                    <a:pt x="31248" y="1867"/>
                    <a:pt x="31248" y="450"/>
                  </a:cubicBezTo>
                  <a:lnTo>
                    <a:pt x="31248" y="277"/>
                  </a:lnTo>
                  <a:lnTo>
                    <a:pt x="31248" y="138"/>
                  </a:lnTo>
                  <a:lnTo>
                    <a:pt x="3124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8"/>
            <p:cNvSpPr/>
            <p:nvPr/>
          </p:nvSpPr>
          <p:spPr>
            <a:xfrm>
              <a:off x="1982037" y="3120218"/>
              <a:ext cx="22" cy="22"/>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8"/>
            <p:cNvSpPr/>
            <p:nvPr/>
          </p:nvSpPr>
          <p:spPr>
            <a:xfrm>
              <a:off x="1337350" y="3746213"/>
              <a:ext cx="22" cy="2990"/>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8"/>
            <p:cNvSpPr/>
            <p:nvPr/>
          </p:nvSpPr>
          <p:spPr>
            <a:xfrm>
              <a:off x="2003614" y="3343243"/>
              <a:ext cx="12649" cy="9701"/>
            </a:xfrm>
            <a:custGeom>
              <a:avLst/>
              <a:gdLst/>
              <a:ahLst/>
              <a:cxnLst/>
              <a:rect l="l" t="t" r="r" b="b"/>
              <a:pathLst>
                <a:path w="588" h="451" extrusionOk="0">
                  <a:moveTo>
                    <a:pt x="588" y="1"/>
                  </a:moveTo>
                  <a:cubicBezTo>
                    <a:pt x="533" y="1"/>
                    <a:pt x="500" y="23"/>
                    <a:pt x="469" y="59"/>
                  </a:cubicBezTo>
                  <a:lnTo>
                    <a:pt x="469" y="59"/>
                  </a:lnTo>
                  <a:cubicBezTo>
                    <a:pt x="506" y="39"/>
                    <a:pt x="545" y="20"/>
                    <a:pt x="588" y="1"/>
                  </a:cubicBezTo>
                  <a:close/>
                  <a:moveTo>
                    <a:pt x="469" y="59"/>
                  </a:moveTo>
                  <a:cubicBezTo>
                    <a:pt x="239" y="186"/>
                    <a:pt x="119" y="331"/>
                    <a:pt x="0" y="450"/>
                  </a:cubicBezTo>
                  <a:cubicBezTo>
                    <a:pt x="138" y="450"/>
                    <a:pt x="277" y="450"/>
                    <a:pt x="277" y="312"/>
                  </a:cubicBezTo>
                  <a:cubicBezTo>
                    <a:pt x="381" y="208"/>
                    <a:pt x="422" y="116"/>
                    <a:pt x="469" y="5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8"/>
            <p:cNvSpPr/>
            <p:nvPr/>
          </p:nvSpPr>
          <p:spPr>
            <a:xfrm>
              <a:off x="1306867" y="3526134"/>
              <a:ext cx="22" cy="18627"/>
            </a:xfrm>
            <a:custGeom>
              <a:avLst/>
              <a:gdLst/>
              <a:ahLst/>
              <a:cxnLst/>
              <a:rect l="l" t="t" r="r" b="b"/>
              <a:pathLst>
                <a:path w="1" h="866" extrusionOk="0">
                  <a:moveTo>
                    <a:pt x="1" y="865"/>
                  </a:moveTo>
                  <a:lnTo>
                    <a:pt x="1" y="1"/>
                  </a:lnTo>
                  <a:lnTo>
                    <a:pt x="1" y="1"/>
                  </a:lnTo>
                  <a:lnTo>
                    <a:pt x="1" y="86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8"/>
            <p:cNvSpPr/>
            <p:nvPr/>
          </p:nvSpPr>
          <p:spPr>
            <a:xfrm>
              <a:off x="1306867" y="3587843"/>
              <a:ext cx="2990" cy="25316"/>
            </a:xfrm>
            <a:custGeom>
              <a:avLst/>
              <a:gdLst/>
              <a:ahLst/>
              <a:cxnLst/>
              <a:rect l="l" t="t" r="r" b="b"/>
              <a:pathLst>
                <a:path w="139" h="1177" extrusionOk="0">
                  <a:moveTo>
                    <a:pt x="139" y="1"/>
                  </a:moveTo>
                  <a:cubicBezTo>
                    <a:pt x="139" y="1"/>
                    <a:pt x="1" y="1"/>
                    <a:pt x="1" y="174"/>
                  </a:cubicBezTo>
                  <a:cubicBezTo>
                    <a:pt x="1" y="450"/>
                    <a:pt x="1" y="727"/>
                    <a:pt x="139" y="1176"/>
                  </a:cubicBezTo>
                  <a:lnTo>
                    <a:pt x="13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8"/>
            <p:cNvSpPr/>
            <p:nvPr/>
          </p:nvSpPr>
          <p:spPr>
            <a:xfrm>
              <a:off x="1309836" y="3625032"/>
              <a:ext cx="22" cy="18605"/>
            </a:xfrm>
            <a:custGeom>
              <a:avLst/>
              <a:gdLst/>
              <a:ahLst/>
              <a:cxnLst/>
              <a:rect l="l" t="t" r="r" b="b"/>
              <a:pathLst>
                <a:path w="1" h="865" extrusionOk="0">
                  <a:moveTo>
                    <a:pt x="1" y="864"/>
                  </a:moveTo>
                  <a:lnTo>
                    <a:pt x="1" y="726"/>
                  </a:lnTo>
                  <a:lnTo>
                    <a:pt x="1" y="0"/>
                  </a:lnTo>
                  <a:lnTo>
                    <a:pt x="1" y="0"/>
                  </a:lnTo>
                  <a:lnTo>
                    <a:pt x="1" y="864"/>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8"/>
            <p:cNvSpPr/>
            <p:nvPr/>
          </p:nvSpPr>
          <p:spPr>
            <a:xfrm>
              <a:off x="1306867" y="3591564"/>
              <a:ext cx="22" cy="22"/>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8"/>
            <p:cNvSpPr/>
            <p:nvPr/>
          </p:nvSpPr>
          <p:spPr>
            <a:xfrm>
              <a:off x="1306867" y="3560333"/>
              <a:ext cx="2990" cy="15637"/>
            </a:xfrm>
            <a:custGeom>
              <a:avLst/>
              <a:gdLst/>
              <a:ahLst/>
              <a:cxnLst/>
              <a:rect l="l" t="t" r="r" b="b"/>
              <a:pathLst>
                <a:path w="139" h="727" extrusionOk="0">
                  <a:moveTo>
                    <a:pt x="139" y="1"/>
                  </a:moveTo>
                  <a:cubicBezTo>
                    <a:pt x="1" y="1"/>
                    <a:pt x="1" y="1"/>
                    <a:pt x="1" y="139"/>
                  </a:cubicBezTo>
                  <a:lnTo>
                    <a:pt x="1" y="727"/>
                  </a:lnTo>
                  <a:lnTo>
                    <a:pt x="139" y="589"/>
                  </a:lnTo>
                  <a:lnTo>
                    <a:pt x="13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8"/>
            <p:cNvSpPr/>
            <p:nvPr/>
          </p:nvSpPr>
          <p:spPr>
            <a:xfrm>
              <a:off x="1315795" y="3733565"/>
              <a:ext cx="2990" cy="2990"/>
            </a:xfrm>
            <a:custGeom>
              <a:avLst/>
              <a:gdLst/>
              <a:ahLst/>
              <a:cxnLst/>
              <a:rect l="l" t="t" r="r" b="b"/>
              <a:pathLst>
                <a:path w="139" h="139" extrusionOk="0">
                  <a:moveTo>
                    <a:pt x="0" y="1"/>
                  </a:moveTo>
                  <a:lnTo>
                    <a:pt x="0" y="139"/>
                  </a:lnTo>
                  <a:lnTo>
                    <a:pt x="139" y="13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8"/>
            <p:cNvSpPr/>
            <p:nvPr/>
          </p:nvSpPr>
          <p:spPr>
            <a:xfrm>
              <a:off x="1982037" y="3120218"/>
              <a:ext cx="22" cy="22"/>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8"/>
            <p:cNvSpPr/>
            <p:nvPr/>
          </p:nvSpPr>
          <p:spPr>
            <a:xfrm>
              <a:off x="1257044" y="3095676"/>
              <a:ext cx="1502798" cy="1298105"/>
            </a:xfrm>
            <a:custGeom>
              <a:avLst/>
              <a:gdLst/>
              <a:ahLst/>
              <a:cxnLst/>
              <a:rect l="l" t="t" r="r" b="b"/>
              <a:pathLst>
                <a:path w="69857" h="60352" extrusionOk="0">
                  <a:moveTo>
                    <a:pt x="2317" y="20014"/>
                  </a:moveTo>
                  <a:lnTo>
                    <a:pt x="2317" y="20878"/>
                  </a:lnTo>
                  <a:cubicBezTo>
                    <a:pt x="2317" y="21016"/>
                    <a:pt x="2144" y="21016"/>
                    <a:pt x="2144" y="21016"/>
                  </a:cubicBezTo>
                  <a:cubicBezTo>
                    <a:pt x="1729" y="21327"/>
                    <a:pt x="1452" y="21742"/>
                    <a:pt x="1003" y="22019"/>
                  </a:cubicBezTo>
                  <a:cubicBezTo>
                    <a:pt x="1003" y="21880"/>
                    <a:pt x="1003" y="21604"/>
                    <a:pt x="865" y="21327"/>
                  </a:cubicBezTo>
                  <a:cubicBezTo>
                    <a:pt x="1141" y="21155"/>
                    <a:pt x="1280" y="20878"/>
                    <a:pt x="1591" y="20740"/>
                  </a:cubicBezTo>
                  <a:cubicBezTo>
                    <a:pt x="1729" y="20463"/>
                    <a:pt x="2006" y="20290"/>
                    <a:pt x="2317" y="20014"/>
                  </a:cubicBezTo>
                  <a:close/>
                  <a:moveTo>
                    <a:pt x="2455" y="21604"/>
                  </a:moveTo>
                  <a:lnTo>
                    <a:pt x="2455" y="22192"/>
                  </a:lnTo>
                  <a:lnTo>
                    <a:pt x="2317" y="22330"/>
                  </a:lnTo>
                  <a:cubicBezTo>
                    <a:pt x="1867" y="22606"/>
                    <a:pt x="1452" y="22883"/>
                    <a:pt x="1003" y="23332"/>
                  </a:cubicBezTo>
                  <a:lnTo>
                    <a:pt x="1003" y="22745"/>
                  </a:lnTo>
                  <a:cubicBezTo>
                    <a:pt x="1452" y="22468"/>
                    <a:pt x="1867" y="22019"/>
                    <a:pt x="2317" y="21742"/>
                  </a:cubicBezTo>
                  <a:cubicBezTo>
                    <a:pt x="2317" y="21604"/>
                    <a:pt x="2317" y="21604"/>
                    <a:pt x="2455" y="21604"/>
                  </a:cubicBezTo>
                  <a:close/>
                  <a:moveTo>
                    <a:pt x="2455" y="22883"/>
                  </a:moveTo>
                  <a:lnTo>
                    <a:pt x="2455" y="24058"/>
                  </a:lnTo>
                  <a:cubicBezTo>
                    <a:pt x="2144" y="24058"/>
                    <a:pt x="2006" y="24196"/>
                    <a:pt x="1867" y="24335"/>
                  </a:cubicBezTo>
                  <a:cubicBezTo>
                    <a:pt x="1591" y="24473"/>
                    <a:pt x="1452" y="24611"/>
                    <a:pt x="1141" y="24784"/>
                  </a:cubicBezTo>
                  <a:cubicBezTo>
                    <a:pt x="1141" y="24784"/>
                    <a:pt x="1141" y="24922"/>
                    <a:pt x="1003" y="24922"/>
                  </a:cubicBezTo>
                  <a:lnTo>
                    <a:pt x="1003" y="24058"/>
                  </a:lnTo>
                  <a:cubicBezTo>
                    <a:pt x="1452" y="23747"/>
                    <a:pt x="1867" y="23332"/>
                    <a:pt x="2317" y="23056"/>
                  </a:cubicBezTo>
                  <a:cubicBezTo>
                    <a:pt x="2317" y="22883"/>
                    <a:pt x="2455" y="22883"/>
                    <a:pt x="2455" y="22883"/>
                  </a:cubicBezTo>
                  <a:close/>
                  <a:moveTo>
                    <a:pt x="2455" y="24611"/>
                  </a:moveTo>
                  <a:lnTo>
                    <a:pt x="2455" y="25337"/>
                  </a:lnTo>
                  <a:lnTo>
                    <a:pt x="2455" y="25475"/>
                  </a:lnTo>
                  <a:cubicBezTo>
                    <a:pt x="2006" y="25786"/>
                    <a:pt x="1729" y="26063"/>
                    <a:pt x="1280" y="26339"/>
                  </a:cubicBezTo>
                  <a:cubicBezTo>
                    <a:pt x="1280" y="26512"/>
                    <a:pt x="1141" y="26512"/>
                    <a:pt x="1141" y="26512"/>
                  </a:cubicBezTo>
                  <a:cubicBezTo>
                    <a:pt x="1141" y="26201"/>
                    <a:pt x="1003" y="25925"/>
                    <a:pt x="1003" y="25648"/>
                  </a:cubicBezTo>
                  <a:lnTo>
                    <a:pt x="1141" y="25648"/>
                  </a:lnTo>
                  <a:cubicBezTo>
                    <a:pt x="1452" y="25337"/>
                    <a:pt x="1591" y="25199"/>
                    <a:pt x="1867" y="25060"/>
                  </a:cubicBezTo>
                  <a:cubicBezTo>
                    <a:pt x="2006" y="24922"/>
                    <a:pt x="2144" y="24784"/>
                    <a:pt x="2455" y="24611"/>
                  </a:cubicBezTo>
                  <a:close/>
                  <a:moveTo>
                    <a:pt x="2593" y="26201"/>
                  </a:moveTo>
                  <a:lnTo>
                    <a:pt x="2593" y="27376"/>
                  </a:lnTo>
                  <a:cubicBezTo>
                    <a:pt x="2144" y="27653"/>
                    <a:pt x="1591" y="28068"/>
                    <a:pt x="1141" y="28379"/>
                  </a:cubicBezTo>
                  <a:lnTo>
                    <a:pt x="1141" y="27203"/>
                  </a:lnTo>
                  <a:cubicBezTo>
                    <a:pt x="1591" y="26927"/>
                    <a:pt x="2006" y="26512"/>
                    <a:pt x="2455" y="26201"/>
                  </a:cubicBezTo>
                  <a:close/>
                  <a:moveTo>
                    <a:pt x="2593" y="28068"/>
                  </a:moveTo>
                  <a:cubicBezTo>
                    <a:pt x="2731" y="28379"/>
                    <a:pt x="2731" y="28655"/>
                    <a:pt x="2731" y="28932"/>
                  </a:cubicBezTo>
                  <a:cubicBezTo>
                    <a:pt x="2144" y="29381"/>
                    <a:pt x="1729" y="29658"/>
                    <a:pt x="1280" y="30107"/>
                  </a:cubicBezTo>
                  <a:lnTo>
                    <a:pt x="1280" y="29243"/>
                  </a:lnTo>
                  <a:lnTo>
                    <a:pt x="1280" y="29105"/>
                  </a:lnTo>
                  <a:cubicBezTo>
                    <a:pt x="1591" y="28793"/>
                    <a:pt x="2006" y="28517"/>
                    <a:pt x="2455" y="28240"/>
                  </a:cubicBezTo>
                  <a:cubicBezTo>
                    <a:pt x="2455" y="28068"/>
                    <a:pt x="2593" y="28068"/>
                    <a:pt x="2593" y="28068"/>
                  </a:cubicBezTo>
                  <a:close/>
                  <a:moveTo>
                    <a:pt x="2731" y="29658"/>
                  </a:moveTo>
                  <a:lnTo>
                    <a:pt x="2870" y="29796"/>
                  </a:lnTo>
                  <a:lnTo>
                    <a:pt x="2870" y="30383"/>
                  </a:lnTo>
                  <a:cubicBezTo>
                    <a:pt x="2870" y="30522"/>
                    <a:pt x="2870" y="30660"/>
                    <a:pt x="3008" y="30971"/>
                  </a:cubicBezTo>
                  <a:cubicBezTo>
                    <a:pt x="2455" y="30971"/>
                    <a:pt x="1867" y="31109"/>
                    <a:pt x="1452" y="31386"/>
                  </a:cubicBezTo>
                  <a:lnTo>
                    <a:pt x="1452" y="31248"/>
                  </a:lnTo>
                  <a:cubicBezTo>
                    <a:pt x="1452" y="31109"/>
                    <a:pt x="1452" y="30971"/>
                    <a:pt x="1280" y="30833"/>
                  </a:cubicBezTo>
                  <a:cubicBezTo>
                    <a:pt x="1452" y="30833"/>
                    <a:pt x="1452" y="30833"/>
                    <a:pt x="1452" y="30660"/>
                  </a:cubicBezTo>
                  <a:cubicBezTo>
                    <a:pt x="1591" y="30660"/>
                    <a:pt x="1591" y="30660"/>
                    <a:pt x="1591" y="30522"/>
                  </a:cubicBezTo>
                  <a:cubicBezTo>
                    <a:pt x="2006" y="30383"/>
                    <a:pt x="2317" y="30107"/>
                    <a:pt x="2593" y="29796"/>
                  </a:cubicBezTo>
                  <a:lnTo>
                    <a:pt x="2731" y="29658"/>
                  </a:lnTo>
                  <a:close/>
                  <a:moveTo>
                    <a:pt x="34289" y="865"/>
                  </a:moveTo>
                  <a:lnTo>
                    <a:pt x="34428" y="1003"/>
                  </a:lnTo>
                  <a:lnTo>
                    <a:pt x="34428" y="1141"/>
                  </a:lnTo>
                  <a:lnTo>
                    <a:pt x="34428" y="1280"/>
                  </a:lnTo>
                  <a:lnTo>
                    <a:pt x="34428" y="1453"/>
                  </a:lnTo>
                  <a:cubicBezTo>
                    <a:pt x="34428" y="2870"/>
                    <a:pt x="34566" y="4460"/>
                    <a:pt x="34704" y="5911"/>
                  </a:cubicBezTo>
                  <a:cubicBezTo>
                    <a:pt x="34842" y="6776"/>
                    <a:pt x="34842" y="7778"/>
                    <a:pt x="34981" y="8642"/>
                  </a:cubicBezTo>
                  <a:lnTo>
                    <a:pt x="34981" y="10509"/>
                  </a:lnTo>
                  <a:cubicBezTo>
                    <a:pt x="34981" y="10509"/>
                    <a:pt x="34842" y="10509"/>
                    <a:pt x="34842" y="10647"/>
                  </a:cubicBezTo>
                  <a:cubicBezTo>
                    <a:pt x="34117" y="11373"/>
                    <a:pt x="33425" y="11960"/>
                    <a:pt x="32561" y="12513"/>
                  </a:cubicBezTo>
                  <a:cubicBezTo>
                    <a:pt x="31248" y="13550"/>
                    <a:pt x="29796" y="14553"/>
                    <a:pt x="28379" y="15417"/>
                  </a:cubicBezTo>
                  <a:cubicBezTo>
                    <a:pt x="27653" y="15970"/>
                    <a:pt x="26927" y="16419"/>
                    <a:pt x="26339" y="16834"/>
                  </a:cubicBezTo>
                  <a:cubicBezTo>
                    <a:pt x="25648" y="17422"/>
                    <a:pt x="24922" y="17871"/>
                    <a:pt x="24196" y="18424"/>
                  </a:cubicBezTo>
                  <a:cubicBezTo>
                    <a:pt x="21155" y="20602"/>
                    <a:pt x="17871" y="22606"/>
                    <a:pt x="14829" y="24784"/>
                  </a:cubicBezTo>
                  <a:cubicBezTo>
                    <a:pt x="12513" y="26201"/>
                    <a:pt x="10509" y="27791"/>
                    <a:pt x="8366" y="29381"/>
                  </a:cubicBezTo>
                  <a:cubicBezTo>
                    <a:pt x="7329" y="30107"/>
                    <a:pt x="6464" y="30833"/>
                    <a:pt x="5324" y="31386"/>
                  </a:cubicBezTo>
                  <a:cubicBezTo>
                    <a:pt x="4909" y="31386"/>
                    <a:pt x="4321" y="31248"/>
                    <a:pt x="3872" y="31109"/>
                  </a:cubicBezTo>
                  <a:cubicBezTo>
                    <a:pt x="3872" y="30971"/>
                    <a:pt x="3872" y="30833"/>
                    <a:pt x="3734" y="30660"/>
                  </a:cubicBezTo>
                  <a:lnTo>
                    <a:pt x="3734" y="30383"/>
                  </a:lnTo>
                  <a:lnTo>
                    <a:pt x="3734" y="30245"/>
                  </a:lnTo>
                  <a:cubicBezTo>
                    <a:pt x="3319" y="26650"/>
                    <a:pt x="3319" y="23056"/>
                    <a:pt x="3181" y="19426"/>
                  </a:cubicBezTo>
                  <a:cubicBezTo>
                    <a:pt x="3319" y="19288"/>
                    <a:pt x="3319" y="19288"/>
                    <a:pt x="3319" y="19150"/>
                  </a:cubicBezTo>
                  <a:cubicBezTo>
                    <a:pt x="5600" y="18009"/>
                    <a:pt x="7501" y="16281"/>
                    <a:pt x="9506" y="14691"/>
                  </a:cubicBezTo>
                  <a:cubicBezTo>
                    <a:pt x="10958" y="13689"/>
                    <a:pt x="12513" y="12686"/>
                    <a:pt x="13965" y="11822"/>
                  </a:cubicBezTo>
                  <a:cubicBezTo>
                    <a:pt x="15555" y="10785"/>
                    <a:pt x="17145" y="9921"/>
                    <a:pt x="18873" y="8919"/>
                  </a:cubicBezTo>
                  <a:cubicBezTo>
                    <a:pt x="22019" y="7190"/>
                    <a:pt x="25199" y="5324"/>
                    <a:pt x="28517" y="3596"/>
                  </a:cubicBezTo>
                  <a:lnTo>
                    <a:pt x="31109" y="2317"/>
                  </a:lnTo>
                  <a:cubicBezTo>
                    <a:pt x="31524" y="2144"/>
                    <a:pt x="31974" y="1867"/>
                    <a:pt x="32388" y="1729"/>
                  </a:cubicBezTo>
                  <a:cubicBezTo>
                    <a:pt x="32838" y="1591"/>
                    <a:pt x="33252" y="1280"/>
                    <a:pt x="33702" y="1141"/>
                  </a:cubicBezTo>
                  <a:cubicBezTo>
                    <a:pt x="33840" y="1003"/>
                    <a:pt x="34117" y="1003"/>
                    <a:pt x="34289" y="1003"/>
                  </a:cubicBezTo>
                  <a:lnTo>
                    <a:pt x="34289" y="865"/>
                  </a:lnTo>
                  <a:close/>
                  <a:moveTo>
                    <a:pt x="3181" y="31835"/>
                  </a:moveTo>
                  <a:cubicBezTo>
                    <a:pt x="3181" y="31835"/>
                    <a:pt x="3319" y="31835"/>
                    <a:pt x="3319" y="31973"/>
                  </a:cubicBezTo>
                  <a:lnTo>
                    <a:pt x="3457" y="31973"/>
                  </a:lnTo>
                  <a:cubicBezTo>
                    <a:pt x="3457" y="32388"/>
                    <a:pt x="3319" y="32838"/>
                    <a:pt x="3181" y="33252"/>
                  </a:cubicBezTo>
                  <a:cubicBezTo>
                    <a:pt x="2731" y="32976"/>
                    <a:pt x="2317" y="32561"/>
                    <a:pt x="1867" y="32112"/>
                  </a:cubicBezTo>
                  <a:cubicBezTo>
                    <a:pt x="2144" y="31973"/>
                    <a:pt x="2317" y="31973"/>
                    <a:pt x="2593" y="31835"/>
                  </a:cubicBezTo>
                  <a:close/>
                  <a:moveTo>
                    <a:pt x="4045" y="32250"/>
                  </a:moveTo>
                  <a:cubicBezTo>
                    <a:pt x="4321" y="32388"/>
                    <a:pt x="4598" y="32561"/>
                    <a:pt x="4909" y="32838"/>
                  </a:cubicBezTo>
                  <a:cubicBezTo>
                    <a:pt x="4736" y="33425"/>
                    <a:pt x="4736" y="33978"/>
                    <a:pt x="4598" y="34566"/>
                  </a:cubicBezTo>
                  <a:cubicBezTo>
                    <a:pt x="4321" y="34289"/>
                    <a:pt x="4045" y="33978"/>
                    <a:pt x="3734" y="33702"/>
                  </a:cubicBezTo>
                  <a:lnTo>
                    <a:pt x="3734" y="33563"/>
                  </a:lnTo>
                  <a:cubicBezTo>
                    <a:pt x="3872" y="33114"/>
                    <a:pt x="3872" y="32699"/>
                    <a:pt x="4045" y="32250"/>
                  </a:cubicBezTo>
                  <a:close/>
                  <a:moveTo>
                    <a:pt x="5462" y="33114"/>
                  </a:moveTo>
                  <a:cubicBezTo>
                    <a:pt x="5600" y="33252"/>
                    <a:pt x="5773" y="33252"/>
                    <a:pt x="5911" y="33425"/>
                  </a:cubicBezTo>
                  <a:cubicBezTo>
                    <a:pt x="5911" y="33702"/>
                    <a:pt x="5773" y="34116"/>
                    <a:pt x="5773" y="34428"/>
                  </a:cubicBezTo>
                  <a:cubicBezTo>
                    <a:pt x="5600" y="34704"/>
                    <a:pt x="5600" y="34981"/>
                    <a:pt x="5600" y="35153"/>
                  </a:cubicBezTo>
                  <a:cubicBezTo>
                    <a:pt x="5462" y="35153"/>
                    <a:pt x="5324" y="34981"/>
                    <a:pt x="5186" y="34842"/>
                  </a:cubicBezTo>
                  <a:lnTo>
                    <a:pt x="5186" y="34566"/>
                  </a:lnTo>
                  <a:cubicBezTo>
                    <a:pt x="5324" y="34428"/>
                    <a:pt x="5324" y="34289"/>
                    <a:pt x="5324" y="33978"/>
                  </a:cubicBezTo>
                  <a:cubicBezTo>
                    <a:pt x="5324" y="33702"/>
                    <a:pt x="5462" y="33425"/>
                    <a:pt x="5462" y="33114"/>
                  </a:cubicBezTo>
                  <a:close/>
                  <a:moveTo>
                    <a:pt x="6464" y="33702"/>
                  </a:moveTo>
                  <a:cubicBezTo>
                    <a:pt x="6637" y="33840"/>
                    <a:pt x="6776" y="33840"/>
                    <a:pt x="6914" y="33978"/>
                  </a:cubicBezTo>
                  <a:cubicBezTo>
                    <a:pt x="6914" y="34289"/>
                    <a:pt x="6776" y="34704"/>
                    <a:pt x="6776" y="35153"/>
                  </a:cubicBezTo>
                  <a:lnTo>
                    <a:pt x="6776" y="34981"/>
                  </a:lnTo>
                  <a:cubicBezTo>
                    <a:pt x="6776" y="35292"/>
                    <a:pt x="6637" y="35568"/>
                    <a:pt x="6637" y="35845"/>
                  </a:cubicBezTo>
                  <a:cubicBezTo>
                    <a:pt x="6464" y="35845"/>
                    <a:pt x="6326" y="35706"/>
                    <a:pt x="6188" y="35568"/>
                  </a:cubicBezTo>
                  <a:lnTo>
                    <a:pt x="6188" y="35292"/>
                  </a:lnTo>
                  <a:cubicBezTo>
                    <a:pt x="6188" y="34842"/>
                    <a:pt x="6326" y="34566"/>
                    <a:pt x="6326" y="34116"/>
                  </a:cubicBezTo>
                  <a:cubicBezTo>
                    <a:pt x="6464" y="33978"/>
                    <a:pt x="6464" y="33840"/>
                    <a:pt x="6464" y="33702"/>
                  </a:cubicBezTo>
                  <a:close/>
                  <a:moveTo>
                    <a:pt x="7501" y="34289"/>
                  </a:moveTo>
                  <a:cubicBezTo>
                    <a:pt x="7778" y="34428"/>
                    <a:pt x="8054" y="34704"/>
                    <a:pt x="8366" y="34842"/>
                  </a:cubicBezTo>
                  <a:cubicBezTo>
                    <a:pt x="8193" y="35430"/>
                    <a:pt x="8054" y="36156"/>
                    <a:pt x="8054" y="36882"/>
                  </a:cubicBezTo>
                  <a:cubicBezTo>
                    <a:pt x="7778" y="36709"/>
                    <a:pt x="7501" y="36432"/>
                    <a:pt x="7190" y="36294"/>
                  </a:cubicBezTo>
                  <a:lnTo>
                    <a:pt x="7190" y="36018"/>
                  </a:lnTo>
                  <a:cubicBezTo>
                    <a:pt x="7329" y="35430"/>
                    <a:pt x="7329" y="34842"/>
                    <a:pt x="7501" y="34289"/>
                  </a:cubicBezTo>
                  <a:close/>
                  <a:moveTo>
                    <a:pt x="8780" y="35153"/>
                  </a:moveTo>
                  <a:cubicBezTo>
                    <a:pt x="9057" y="35292"/>
                    <a:pt x="9230" y="35430"/>
                    <a:pt x="9368" y="35430"/>
                  </a:cubicBezTo>
                  <a:lnTo>
                    <a:pt x="9368" y="36156"/>
                  </a:lnTo>
                  <a:cubicBezTo>
                    <a:pt x="9230" y="36709"/>
                    <a:pt x="9230" y="37158"/>
                    <a:pt x="9057" y="37573"/>
                  </a:cubicBezTo>
                  <a:cubicBezTo>
                    <a:pt x="8919" y="37435"/>
                    <a:pt x="8780" y="37296"/>
                    <a:pt x="8642" y="37296"/>
                  </a:cubicBezTo>
                  <a:cubicBezTo>
                    <a:pt x="8642" y="37296"/>
                    <a:pt x="8642" y="37158"/>
                    <a:pt x="8504" y="37158"/>
                  </a:cubicBezTo>
                  <a:lnTo>
                    <a:pt x="8642" y="37020"/>
                  </a:lnTo>
                  <a:cubicBezTo>
                    <a:pt x="8642" y="36571"/>
                    <a:pt x="8642" y="36294"/>
                    <a:pt x="8780" y="35845"/>
                  </a:cubicBezTo>
                  <a:lnTo>
                    <a:pt x="8780" y="35153"/>
                  </a:lnTo>
                  <a:close/>
                  <a:moveTo>
                    <a:pt x="9921" y="35845"/>
                  </a:moveTo>
                  <a:cubicBezTo>
                    <a:pt x="10232" y="36018"/>
                    <a:pt x="10647" y="36294"/>
                    <a:pt x="10958" y="36432"/>
                  </a:cubicBezTo>
                  <a:cubicBezTo>
                    <a:pt x="10785" y="37158"/>
                    <a:pt x="10647" y="37746"/>
                    <a:pt x="10509" y="38437"/>
                  </a:cubicBezTo>
                  <a:cubicBezTo>
                    <a:pt x="10232" y="38299"/>
                    <a:pt x="9921" y="38022"/>
                    <a:pt x="9644" y="37884"/>
                  </a:cubicBezTo>
                  <a:lnTo>
                    <a:pt x="9644" y="37746"/>
                  </a:lnTo>
                  <a:cubicBezTo>
                    <a:pt x="9783" y="37158"/>
                    <a:pt x="9921" y="36432"/>
                    <a:pt x="9921" y="35845"/>
                  </a:cubicBezTo>
                  <a:close/>
                  <a:moveTo>
                    <a:pt x="11373" y="36709"/>
                  </a:moveTo>
                  <a:cubicBezTo>
                    <a:pt x="11649" y="36882"/>
                    <a:pt x="11960" y="37158"/>
                    <a:pt x="12237" y="37296"/>
                  </a:cubicBezTo>
                  <a:cubicBezTo>
                    <a:pt x="12237" y="37573"/>
                    <a:pt x="12099" y="37884"/>
                    <a:pt x="12099" y="38022"/>
                  </a:cubicBezTo>
                  <a:cubicBezTo>
                    <a:pt x="12099" y="38437"/>
                    <a:pt x="11960" y="38886"/>
                    <a:pt x="11960" y="39163"/>
                  </a:cubicBezTo>
                  <a:cubicBezTo>
                    <a:pt x="11649" y="39025"/>
                    <a:pt x="11373" y="38886"/>
                    <a:pt x="11096" y="38748"/>
                  </a:cubicBezTo>
                  <a:cubicBezTo>
                    <a:pt x="11234" y="38437"/>
                    <a:pt x="11234" y="38161"/>
                    <a:pt x="11234" y="37884"/>
                  </a:cubicBezTo>
                  <a:cubicBezTo>
                    <a:pt x="11234" y="37435"/>
                    <a:pt x="11373" y="37158"/>
                    <a:pt x="11373" y="36709"/>
                  </a:cubicBezTo>
                  <a:close/>
                  <a:moveTo>
                    <a:pt x="12824" y="37573"/>
                  </a:moveTo>
                  <a:lnTo>
                    <a:pt x="12824" y="37746"/>
                  </a:lnTo>
                  <a:cubicBezTo>
                    <a:pt x="13101" y="37884"/>
                    <a:pt x="13377" y="38022"/>
                    <a:pt x="13550" y="38161"/>
                  </a:cubicBezTo>
                  <a:lnTo>
                    <a:pt x="13550" y="38748"/>
                  </a:lnTo>
                  <a:cubicBezTo>
                    <a:pt x="13377" y="39163"/>
                    <a:pt x="13377" y="39612"/>
                    <a:pt x="13377" y="40027"/>
                  </a:cubicBezTo>
                  <a:cubicBezTo>
                    <a:pt x="13101" y="39889"/>
                    <a:pt x="12824" y="39751"/>
                    <a:pt x="12513" y="39612"/>
                  </a:cubicBezTo>
                  <a:lnTo>
                    <a:pt x="12513" y="39474"/>
                  </a:lnTo>
                  <a:cubicBezTo>
                    <a:pt x="12686" y="38748"/>
                    <a:pt x="12686" y="38161"/>
                    <a:pt x="12824" y="37573"/>
                  </a:cubicBezTo>
                  <a:close/>
                  <a:moveTo>
                    <a:pt x="68993" y="36156"/>
                  </a:moveTo>
                  <a:cubicBezTo>
                    <a:pt x="68993" y="37020"/>
                    <a:pt x="68855" y="37884"/>
                    <a:pt x="68682" y="38748"/>
                  </a:cubicBezTo>
                  <a:cubicBezTo>
                    <a:pt x="68682" y="39025"/>
                    <a:pt x="68682" y="39301"/>
                    <a:pt x="68543" y="39751"/>
                  </a:cubicBezTo>
                  <a:lnTo>
                    <a:pt x="68543" y="39889"/>
                  </a:lnTo>
                  <a:cubicBezTo>
                    <a:pt x="68421" y="40011"/>
                    <a:pt x="68298" y="40025"/>
                    <a:pt x="68272" y="40123"/>
                  </a:cubicBezTo>
                  <a:lnTo>
                    <a:pt x="68272" y="40123"/>
                  </a:lnTo>
                  <a:cubicBezTo>
                    <a:pt x="68409" y="38993"/>
                    <a:pt x="68543" y="37731"/>
                    <a:pt x="68543" y="36571"/>
                  </a:cubicBezTo>
                  <a:cubicBezTo>
                    <a:pt x="68682" y="36432"/>
                    <a:pt x="68855" y="36294"/>
                    <a:pt x="68993" y="36156"/>
                  </a:cubicBezTo>
                  <a:close/>
                  <a:moveTo>
                    <a:pt x="14103" y="38437"/>
                  </a:moveTo>
                  <a:cubicBezTo>
                    <a:pt x="14414" y="38748"/>
                    <a:pt x="14691" y="38886"/>
                    <a:pt x="15106" y="39163"/>
                  </a:cubicBezTo>
                  <a:cubicBezTo>
                    <a:pt x="14967" y="39751"/>
                    <a:pt x="14829" y="40165"/>
                    <a:pt x="14691" y="40753"/>
                  </a:cubicBezTo>
                  <a:cubicBezTo>
                    <a:pt x="14414" y="40615"/>
                    <a:pt x="14103" y="40476"/>
                    <a:pt x="13827" y="40338"/>
                  </a:cubicBezTo>
                  <a:cubicBezTo>
                    <a:pt x="13965" y="39751"/>
                    <a:pt x="14103" y="39163"/>
                    <a:pt x="14103" y="38437"/>
                  </a:cubicBezTo>
                  <a:close/>
                  <a:moveTo>
                    <a:pt x="67990" y="37020"/>
                  </a:moveTo>
                  <a:cubicBezTo>
                    <a:pt x="67990" y="37573"/>
                    <a:pt x="67818" y="38299"/>
                    <a:pt x="67818" y="38886"/>
                  </a:cubicBezTo>
                  <a:cubicBezTo>
                    <a:pt x="67679" y="39474"/>
                    <a:pt x="67679" y="40027"/>
                    <a:pt x="67541" y="40615"/>
                  </a:cubicBezTo>
                  <a:cubicBezTo>
                    <a:pt x="67403" y="40891"/>
                    <a:pt x="67126" y="41029"/>
                    <a:pt x="66953" y="41202"/>
                  </a:cubicBezTo>
                  <a:lnTo>
                    <a:pt x="66953" y="40476"/>
                  </a:lnTo>
                  <a:cubicBezTo>
                    <a:pt x="67126" y="39612"/>
                    <a:pt x="67265" y="38610"/>
                    <a:pt x="67265" y="37573"/>
                  </a:cubicBezTo>
                  <a:cubicBezTo>
                    <a:pt x="67541" y="37296"/>
                    <a:pt x="67679" y="37158"/>
                    <a:pt x="67990" y="37020"/>
                  </a:cubicBezTo>
                  <a:close/>
                  <a:moveTo>
                    <a:pt x="15555" y="39474"/>
                  </a:moveTo>
                  <a:cubicBezTo>
                    <a:pt x="15832" y="39612"/>
                    <a:pt x="15970" y="39751"/>
                    <a:pt x="16281" y="39889"/>
                  </a:cubicBezTo>
                  <a:cubicBezTo>
                    <a:pt x="16143" y="40165"/>
                    <a:pt x="16143" y="40476"/>
                    <a:pt x="15970" y="40753"/>
                  </a:cubicBezTo>
                  <a:lnTo>
                    <a:pt x="15970" y="41479"/>
                  </a:lnTo>
                  <a:cubicBezTo>
                    <a:pt x="15693" y="41341"/>
                    <a:pt x="15417" y="41202"/>
                    <a:pt x="15279" y="41029"/>
                  </a:cubicBezTo>
                  <a:cubicBezTo>
                    <a:pt x="15279" y="40615"/>
                    <a:pt x="15555" y="40027"/>
                    <a:pt x="15555" y="39474"/>
                  </a:cubicBezTo>
                  <a:close/>
                  <a:moveTo>
                    <a:pt x="16696" y="40338"/>
                  </a:moveTo>
                  <a:cubicBezTo>
                    <a:pt x="17007" y="40476"/>
                    <a:pt x="17283" y="40615"/>
                    <a:pt x="17560" y="40753"/>
                  </a:cubicBezTo>
                  <a:cubicBezTo>
                    <a:pt x="17422" y="41341"/>
                    <a:pt x="17422" y="41894"/>
                    <a:pt x="17422" y="42343"/>
                  </a:cubicBezTo>
                  <a:cubicBezTo>
                    <a:pt x="17145" y="42205"/>
                    <a:pt x="16696" y="42066"/>
                    <a:pt x="16419" y="41755"/>
                  </a:cubicBezTo>
                  <a:lnTo>
                    <a:pt x="16419" y="41617"/>
                  </a:lnTo>
                  <a:cubicBezTo>
                    <a:pt x="16557" y="41202"/>
                    <a:pt x="16696" y="40753"/>
                    <a:pt x="16696" y="40338"/>
                  </a:cubicBezTo>
                  <a:close/>
                  <a:moveTo>
                    <a:pt x="66677" y="38022"/>
                  </a:moveTo>
                  <a:cubicBezTo>
                    <a:pt x="66677" y="38610"/>
                    <a:pt x="66539" y="39025"/>
                    <a:pt x="66539" y="39474"/>
                  </a:cubicBezTo>
                  <a:cubicBezTo>
                    <a:pt x="66400" y="40165"/>
                    <a:pt x="66400" y="40891"/>
                    <a:pt x="66262" y="41617"/>
                  </a:cubicBezTo>
                  <a:lnTo>
                    <a:pt x="66262" y="41755"/>
                  </a:lnTo>
                  <a:cubicBezTo>
                    <a:pt x="65951" y="42066"/>
                    <a:pt x="65536" y="42343"/>
                    <a:pt x="65087" y="42619"/>
                  </a:cubicBezTo>
                  <a:cubicBezTo>
                    <a:pt x="65225" y="42481"/>
                    <a:pt x="65225" y="42481"/>
                    <a:pt x="65225" y="42343"/>
                  </a:cubicBezTo>
                  <a:cubicBezTo>
                    <a:pt x="65398" y="41202"/>
                    <a:pt x="65675" y="40027"/>
                    <a:pt x="65675" y="38886"/>
                  </a:cubicBezTo>
                  <a:cubicBezTo>
                    <a:pt x="65951" y="38610"/>
                    <a:pt x="66400" y="38299"/>
                    <a:pt x="66677" y="38022"/>
                  </a:cubicBezTo>
                  <a:close/>
                  <a:moveTo>
                    <a:pt x="18147" y="41202"/>
                  </a:moveTo>
                  <a:cubicBezTo>
                    <a:pt x="18286" y="41341"/>
                    <a:pt x="18562" y="41479"/>
                    <a:pt x="18735" y="41617"/>
                  </a:cubicBezTo>
                  <a:cubicBezTo>
                    <a:pt x="18735" y="42066"/>
                    <a:pt x="18735" y="42619"/>
                    <a:pt x="18562" y="43069"/>
                  </a:cubicBezTo>
                  <a:cubicBezTo>
                    <a:pt x="18424" y="42931"/>
                    <a:pt x="18147" y="42758"/>
                    <a:pt x="18009" y="42619"/>
                  </a:cubicBezTo>
                  <a:lnTo>
                    <a:pt x="18009" y="41341"/>
                  </a:lnTo>
                  <a:lnTo>
                    <a:pt x="18147" y="41202"/>
                  </a:lnTo>
                  <a:close/>
                  <a:moveTo>
                    <a:pt x="19288" y="41894"/>
                  </a:moveTo>
                  <a:cubicBezTo>
                    <a:pt x="19737" y="42205"/>
                    <a:pt x="20014" y="42343"/>
                    <a:pt x="20290" y="42619"/>
                  </a:cubicBezTo>
                  <a:cubicBezTo>
                    <a:pt x="20290" y="42758"/>
                    <a:pt x="20152" y="43069"/>
                    <a:pt x="20152" y="43207"/>
                  </a:cubicBezTo>
                  <a:cubicBezTo>
                    <a:pt x="20152" y="43484"/>
                    <a:pt x="20152" y="43795"/>
                    <a:pt x="20014" y="43933"/>
                  </a:cubicBezTo>
                  <a:cubicBezTo>
                    <a:pt x="19737" y="43795"/>
                    <a:pt x="19426" y="43622"/>
                    <a:pt x="19150" y="43484"/>
                  </a:cubicBezTo>
                  <a:lnTo>
                    <a:pt x="19150" y="43345"/>
                  </a:lnTo>
                  <a:cubicBezTo>
                    <a:pt x="19288" y="42931"/>
                    <a:pt x="19288" y="42481"/>
                    <a:pt x="19288" y="41894"/>
                  </a:cubicBezTo>
                  <a:close/>
                  <a:moveTo>
                    <a:pt x="65087" y="39474"/>
                  </a:moveTo>
                  <a:cubicBezTo>
                    <a:pt x="64949" y="39612"/>
                    <a:pt x="64949" y="39751"/>
                    <a:pt x="64949" y="40027"/>
                  </a:cubicBezTo>
                  <a:cubicBezTo>
                    <a:pt x="64810" y="41029"/>
                    <a:pt x="64534" y="42066"/>
                    <a:pt x="64534" y="43069"/>
                  </a:cubicBezTo>
                  <a:cubicBezTo>
                    <a:pt x="64085" y="43484"/>
                    <a:pt x="63808" y="43795"/>
                    <a:pt x="63359" y="44071"/>
                  </a:cubicBezTo>
                  <a:lnTo>
                    <a:pt x="63359" y="43622"/>
                  </a:lnTo>
                  <a:cubicBezTo>
                    <a:pt x="63497" y="42481"/>
                    <a:pt x="63808" y="41479"/>
                    <a:pt x="63946" y="40476"/>
                  </a:cubicBezTo>
                  <a:cubicBezTo>
                    <a:pt x="64223" y="40027"/>
                    <a:pt x="64672" y="39751"/>
                    <a:pt x="65087" y="39474"/>
                  </a:cubicBezTo>
                  <a:close/>
                  <a:moveTo>
                    <a:pt x="20878" y="42931"/>
                  </a:moveTo>
                  <a:cubicBezTo>
                    <a:pt x="21155" y="43069"/>
                    <a:pt x="21466" y="43345"/>
                    <a:pt x="21880" y="43484"/>
                  </a:cubicBezTo>
                  <a:cubicBezTo>
                    <a:pt x="21742" y="43933"/>
                    <a:pt x="21604" y="44486"/>
                    <a:pt x="21604" y="44935"/>
                  </a:cubicBezTo>
                  <a:cubicBezTo>
                    <a:pt x="21327" y="44797"/>
                    <a:pt x="20878" y="44486"/>
                    <a:pt x="20602" y="44209"/>
                  </a:cubicBezTo>
                  <a:lnTo>
                    <a:pt x="20602" y="44071"/>
                  </a:lnTo>
                  <a:lnTo>
                    <a:pt x="20602" y="43933"/>
                  </a:lnTo>
                  <a:cubicBezTo>
                    <a:pt x="20740" y="43622"/>
                    <a:pt x="20740" y="43207"/>
                    <a:pt x="20878" y="42931"/>
                  </a:cubicBezTo>
                  <a:close/>
                  <a:moveTo>
                    <a:pt x="63220" y="40891"/>
                  </a:moveTo>
                  <a:lnTo>
                    <a:pt x="63220" y="41029"/>
                  </a:lnTo>
                  <a:cubicBezTo>
                    <a:pt x="63082" y="42205"/>
                    <a:pt x="62633" y="43345"/>
                    <a:pt x="62806" y="44659"/>
                  </a:cubicBezTo>
                  <a:cubicBezTo>
                    <a:pt x="62356" y="44935"/>
                    <a:pt x="61941" y="45212"/>
                    <a:pt x="61630" y="45523"/>
                  </a:cubicBezTo>
                  <a:lnTo>
                    <a:pt x="61630" y="45212"/>
                  </a:lnTo>
                  <a:cubicBezTo>
                    <a:pt x="61769" y="44071"/>
                    <a:pt x="62080" y="43069"/>
                    <a:pt x="62080" y="41894"/>
                  </a:cubicBezTo>
                  <a:cubicBezTo>
                    <a:pt x="62495" y="41617"/>
                    <a:pt x="62944" y="41341"/>
                    <a:pt x="63220" y="40891"/>
                  </a:cubicBezTo>
                  <a:close/>
                  <a:moveTo>
                    <a:pt x="22330" y="43795"/>
                  </a:moveTo>
                  <a:cubicBezTo>
                    <a:pt x="22468" y="43933"/>
                    <a:pt x="22606" y="43933"/>
                    <a:pt x="22745" y="44071"/>
                  </a:cubicBezTo>
                  <a:lnTo>
                    <a:pt x="22745" y="44797"/>
                  </a:lnTo>
                  <a:cubicBezTo>
                    <a:pt x="22745" y="45074"/>
                    <a:pt x="22745" y="45350"/>
                    <a:pt x="22606" y="45661"/>
                  </a:cubicBezTo>
                  <a:cubicBezTo>
                    <a:pt x="22468" y="45523"/>
                    <a:pt x="22330" y="45350"/>
                    <a:pt x="22192" y="45350"/>
                  </a:cubicBezTo>
                  <a:cubicBezTo>
                    <a:pt x="22192" y="44935"/>
                    <a:pt x="22192" y="44659"/>
                    <a:pt x="22330" y="44209"/>
                  </a:cubicBezTo>
                  <a:lnTo>
                    <a:pt x="22330" y="43795"/>
                  </a:lnTo>
                  <a:close/>
                  <a:moveTo>
                    <a:pt x="23332" y="44348"/>
                  </a:moveTo>
                  <a:cubicBezTo>
                    <a:pt x="23747" y="44659"/>
                    <a:pt x="24196" y="44935"/>
                    <a:pt x="24473" y="45074"/>
                  </a:cubicBezTo>
                  <a:cubicBezTo>
                    <a:pt x="24473" y="45661"/>
                    <a:pt x="24335" y="46214"/>
                    <a:pt x="24335" y="46664"/>
                  </a:cubicBezTo>
                  <a:cubicBezTo>
                    <a:pt x="23920" y="46525"/>
                    <a:pt x="23609" y="46214"/>
                    <a:pt x="23194" y="45938"/>
                  </a:cubicBezTo>
                  <a:lnTo>
                    <a:pt x="23194" y="45799"/>
                  </a:lnTo>
                  <a:cubicBezTo>
                    <a:pt x="23194" y="45523"/>
                    <a:pt x="23332" y="45074"/>
                    <a:pt x="23332" y="44797"/>
                  </a:cubicBezTo>
                  <a:lnTo>
                    <a:pt x="23332" y="44348"/>
                  </a:lnTo>
                  <a:close/>
                  <a:moveTo>
                    <a:pt x="61492" y="42481"/>
                  </a:moveTo>
                  <a:lnTo>
                    <a:pt x="61492" y="42758"/>
                  </a:lnTo>
                  <a:cubicBezTo>
                    <a:pt x="61354" y="43933"/>
                    <a:pt x="61077" y="44935"/>
                    <a:pt x="61077" y="46076"/>
                  </a:cubicBezTo>
                  <a:cubicBezTo>
                    <a:pt x="60766" y="46214"/>
                    <a:pt x="60490" y="46525"/>
                    <a:pt x="60213" y="46664"/>
                  </a:cubicBezTo>
                  <a:cubicBezTo>
                    <a:pt x="60213" y="46664"/>
                    <a:pt x="60040" y="46664"/>
                    <a:pt x="60040" y="46802"/>
                  </a:cubicBezTo>
                  <a:lnTo>
                    <a:pt x="60040" y="46664"/>
                  </a:lnTo>
                  <a:cubicBezTo>
                    <a:pt x="60213" y="45523"/>
                    <a:pt x="60490" y="44486"/>
                    <a:pt x="60628" y="43207"/>
                  </a:cubicBezTo>
                  <a:cubicBezTo>
                    <a:pt x="60905" y="43069"/>
                    <a:pt x="61216" y="42758"/>
                    <a:pt x="61492" y="42481"/>
                  </a:cubicBezTo>
                  <a:close/>
                  <a:moveTo>
                    <a:pt x="25060" y="45350"/>
                  </a:moveTo>
                  <a:cubicBezTo>
                    <a:pt x="25475" y="45661"/>
                    <a:pt x="25786" y="45938"/>
                    <a:pt x="26201" y="46076"/>
                  </a:cubicBezTo>
                  <a:cubicBezTo>
                    <a:pt x="26063" y="46664"/>
                    <a:pt x="26063" y="47251"/>
                    <a:pt x="25925" y="47804"/>
                  </a:cubicBezTo>
                  <a:cubicBezTo>
                    <a:pt x="25648" y="47528"/>
                    <a:pt x="25199" y="47389"/>
                    <a:pt x="24922" y="47078"/>
                  </a:cubicBezTo>
                  <a:cubicBezTo>
                    <a:pt x="24922" y="46664"/>
                    <a:pt x="25060" y="46076"/>
                    <a:pt x="25060" y="45661"/>
                  </a:cubicBezTo>
                  <a:lnTo>
                    <a:pt x="25060" y="45350"/>
                  </a:lnTo>
                  <a:close/>
                  <a:moveTo>
                    <a:pt x="59902" y="43795"/>
                  </a:moveTo>
                  <a:lnTo>
                    <a:pt x="59902" y="43933"/>
                  </a:lnTo>
                  <a:cubicBezTo>
                    <a:pt x="59764" y="45074"/>
                    <a:pt x="59487" y="46076"/>
                    <a:pt x="59487" y="47251"/>
                  </a:cubicBezTo>
                  <a:cubicBezTo>
                    <a:pt x="59038" y="47528"/>
                    <a:pt x="58761" y="47666"/>
                    <a:pt x="58485" y="47942"/>
                  </a:cubicBezTo>
                  <a:lnTo>
                    <a:pt x="58485" y="47804"/>
                  </a:lnTo>
                  <a:cubicBezTo>
                    <a:pt x="58485" y="47528"/>
                    <a:pt x="58485" y="47251"/>
                    <a:pt x="58623" y="46802"/>
                  </a:cubicBezTo>
                  <a:cubicBezTo>
                    <a:pt x="58623" y="46076"/>
                    <a:pt x="58761" y="45350"/>
                    <a:pt x="58900" y="44797"/>
                  </a:cubicBezTo>
                  <a:cubicBezTo>
                    <a:pt x="59349" y="44348"/>
                    <a:pt x="59626" y="44071"/>
                    <a:pt x="59902" y="43795"/>
                  </a:cubicBezTo>
                  <a:close/>
                  <a:moveTo>
                    <a:pt x="26789" y="46387"/>
                  </a:moveTo>
                  <a:cubicBezTo>
                    <a:pt x="26789" y="46525"/>
                    <a:pt x="26927" y="46525"/>
                    <a:pt x="26927" y="46525"/>
                  </a:cubicBezTo>
                  <a:cubicBezTo>
                    <a:pt x="27204" y="46664"/>
                    <a:pt x="27515" y="46802"/>
                    <a:pt x="27653" y="47078"/>
                  </a:cubicBezTo>
                  <a:cubicBezTo>
                    <a:pt x="27653" y="47666"/>
                    <a:pt x="27653" y="48254"/>
                    <a:pt x="27515" y="48668"/>
                  </a:cubicBezTo>
                  <a:cubicBezTo>
                    <a:pt x="27515" y="48700"/>
                    <a:pt x="27522" y="48725"/>
                    <a:pt x="27533" y="48744"/>
                  </a:cubicBezTo>
                  <a:lnTo>
                    <a:pt x="27533" y="48744"/>
                  </a:lnTo>
                  <a:cubicBezTo>
                    <a:pt x="27321" y="48626"/>
                    <a:pt x="27161" y="48509"/>
                    <a:pt x="26927" y="48392"/>
                  </a:cubicBezTo>
                  <a:cubicBezTo>
                    <a:pt x="26789" y="48392"/>
                    <a:pt x="26650" y="48254"/>
                    <a:pt x="26512" y="48115"/>
                  </a:cubicBezTo>
                  <a:lnTo>
                    <a:pt x="26512" y="47942"/>
                  </a:lnTo>
                  <a:cubicBezTo>
                    <a:pt x="26512" y="47666"/>
                    <a:pt x="26650" y="47389"/>
                    <a:pt x="26650" y="47078"/>
                  </a:cubicBezTo>
                  <a:cubicBezTo>
                    <a:pt x="26650" y="46802"/>
                    <a:pt x="26650" y="46664"/>
                    <a:pt x="26789" y="46387"/>
                  </a:cubicBezTo>
                  <a:close/>
                  <a:moveTo>
                    <a:pt x="58174" y="45350"/>
                  </a:moveTo>
                  <a:lnTo>
                    <a:pt x="58174" y="45350"/>
                  </a:lnTo>
                  <a:cubicBezTo>
                    <a:pt x="57897" y="46387"/>
                    <a:pt x="57759" y="47389"/>
                    <a:pt x="57759" y="48392"/>
                  </a:cubicBezTo>
                  <a:lnTo>
                    <a:pt x="57759" y="48530"/>
                  </a:lnTo>
                  <a:cubicBezTo>
                    <a:pt x="57310" y="48807"/>
                    <a:pt x="57033" y="49118"/>
                    <a:pt x="56584" y="49394"/>
                  </a:cubicBezTo>
                  <a:cubicBezTo>
                    <a:pt x="56584" y="48979"/>
                    <a:pt x="56757" y="48392"/>
                    <a:pt x="56895" y="47942"/>
                  </a:cubicBezTo>
                  <a:cubicBezTo>
                    <a:pt x="57033" y="47389"/>
                    <a:pt x="57171" y="46802"/>
                    <a:pt x="57171" y="46214"/>
                  </a:cubicBezTo>
                  <a:cubicBezTo>
                    <a:pt x="57448" y="45938"/>
                    <a:pt x="57897" y="45661"/>
                    <a:pt x="58174" y="45350"/>
                  </a:cubicBezTo>
                  <a:close/>
                  <a:moveTo>
                    <a:pt x="28240" y="47389"/>
                  </a:moveTo>
                  <a:cubicBezTo>
                    <a:pt x="28517" y="47528"/>
                    <a:pt x="28932" y="47804"/>
                    <a:pt x="29243" y="47942"/>
                  </a:cubicBezTo>
                  <a:cubicBezTo>
                    <a:pt x="29105" y="48530"/>
                    <a:pt x="28932" y="49118"/>
                    <a:pt x="28932" y="49671"/>
                  </a:cubicBezTo>
                  <a:cubicBezTo>
                    <a:pt x="28517" y="49532"/>
                    <a:pt x="28240" y="49256"/>
                    <a:pt x="27791" y="48979"/>
                  </a:cubicBezTo>
                  <a:lnTo>
                    <a:pt x="27929" y="48979"/>
                  </a:lnTo>
                  <a:cubicBezTo>
                    <a:pt x="28068" y="48979"/>
                    <a:pt x="28240" y="48979"/>
                    <a:pt x="28240" y="48668"/>
                  </a:cubicBezTo>
                  <a:lnTo>
                    <a:pt x="28240" y="47389"/>
                  </a:lnTo>
                  <a:close/>
                  <a:moveTo>
                    <a:pt x="56446" y="46802"/>
                  </a:moveTo>
                  <a:cubicBezTo>
                    <a:pt x="56446" y="47251"/>
                    <a:pt x="56307" y="47666"/>
                    <a:pt x="56307" y="48115"/>
                  </a:cubicBezTo>
                  <a:cubicBezTo>
                    <a:pt x="56169" y="48668"/>
                    <a:pt x="56031" y="49118"/>
                    <a:pt x="55893" y="49671"/>
                  </a:cubicBezTo>
                  <a:cubicBezTo>
                    <a:pt x="55893" y="49844"/>
                    <a:pt x="56031" y="49844"/>
                    <a:pt x="56031" y="49844"/>
                  </a:cubicBezTo>
                  <a:cubicBezTo>
                    <a:pt x="55893" y="49982"/>
                    <a:pt x="55720" y="50120"/>
                    <a:pt x="55720" y="50120"/>
                  </a:cubicBezTo>
                  <a:cubicBezTo>
                    <a:pt x="55443" y="50258"/>
                    <a:pt x="55167" y="50535"/>
                    <a:pt x="55028" y="50708"/>
                  </a:cubicBezTo>
                  <a:lnTo>
                    <a:pt x="55028" y="50397"/>
                  </a:lnTo>
                  <a:cubicBezTo>
                    <a:pt x="55167" y="49394"/>
                    <a:pt x="55443" y="48530"/>
                    <a:pt x="55581" y="47528"/>
                  </a:cubicBezTo>
                  <a:cubicBezTo>
                    <a:pt x="55893" y="47389"/>
                    <a:pt x="56031" y="47251"/>
                    <a:pt x="56307" y="46940"/>
                  </a:cubicBezTo>
                  <a:lnTo>
                    <a:pt x="56446" y="46802"/>
                  </a:lnTo>
                  <a:close/>
                  <a:moveTo>
                    <a:pt x="29658" y="48254"/>
                  </a:moveTo>
                  <a:cubicBezTo>
                    <a:pt x="30107" y="48530"/>
                    <a:pt x="30522" y="48807"/>
                    <a:pt x="30971" y="49118"/>
                  </a:cubicBezTo>
                  <a:cubicBezTo>
                    <a:pt x="30971" y="49844"/>
                    <a:pt x="30833" y="50397"/>
                    <a:pt x="30833" y="50984"/>
                  </a:cubicBezTo>
                  <a:cubicBezTo>
                    <a:pt x="30384" y="50708"/>
                    <a:pt x="29969" y="50397"/>
                    <a:pt x="29519" y="50120"/>
                  </a:cubicBezTo>
                  <a:lnTo>
                    <a:pt x="29519" y="49256"/>
                  </a:lnTo>
                  <a:cubicBezTo>
                    <a:pt x="29519" y="48979"/>
                    <a:pt x="29658" y="48668"/>
                    <a:pt x="29658" y="48254"/>
                  </a:cubicBezTo>
                  <a:close/>
                  <a:moveTo>
                    <a:pt x="31524" y="49532"/>
                  </a:moveTo>
                  <a:cubicBezTo>
                    <a:pt x="31835" y="49671"/>
                    <a:pt x="31974" y="49844"/>
                    <a:pt x="32112" y="49982"/>
                  </a:cubicBezTo>
                  <a:lnTo>
                    <a:pt x="32112" y="50258"/>
                  </a:lnTo>
                  <a:cubicBezTo>
                    <a:pt x="32112" y="50846"/>
                    <a:pt x="31974" y="51261"/>
                    <a:pt x="31974" y="51710"/>
                  </a:cubicBezTo>
                  <a:cubicBezTo>
                    <a:pt x="31697" y="51710"/>
                    <a:pt x="31524" y="51572"/>
                    <a:pt x="31386" y="51399"/>
                  </a:cubicBezTo>
                  <a:lnTo>
                    <a:pt x="31386" y="51261"/>
                  </a:lnTo>
                  <a:lnTo>
                    <a:pt x="31386" y="50120"/>
                  </a:lnTo>
                  <a:cubicBezTo>
                    <a:pt x="31524" y="49982"/>
                    <a:pt x="31524" y="49671"/>
                    <a:pt x="31524" y="49532"/>
                  </a:cubicBezTo>
                  <a:close/>
                  <a:moveTo>
                    <a:pt x="54856" y="48115"/>
                  </a:moveTo>
                  <a:cubicBezTo>
                    <a:pt x="54856" y="48392"/>
                    <a:pt x="54717" y="48807"/>
                    <a:pt x="54717" y="49118"/>
                  </a:cubicBezTo>
                  <a:cubicBezTo>
                    <a:pt x="54579" y="49671"/>
                    <a:pt x="54441" y="50258"/>
                    <a:pt x="54441" y="50846"/>
                  </a:cubicBezTo>
                  <a:cubicBezTo>
                    <a:pt x="54441" y="50846"/>
                    <a:pt x="54441" y="50984"/>
                    <a:pt x="54579" y="50984"/>
                  </a:cubicBezTo>
                  <a:cubicBezTo>
                    <a:pt x="54164" y="51399"/>
                    <a:pt x="53715" y="51710"/>
                    <a:pt x="53300" y="51987"/>
                  </a:cubicBezTo>
                  <a:lnTo>
                    <a:pt x="53300" y="51572"/>
                  </a:lnTo>
                  <a:cubicBezTo>
                    <a:pt x="53438" y="50708"/>
                    <a:pt x="53577" y="49982"/>
                    <a:pt x="53715" y="49118"/>
                  </a:cubicBezTo>
                  <a:lnTo>
                    <a:pt x="53715" y="48979"/>
                  </a:lnTo>
                  <a:cubicBezTo>
                    <a:pt x="54164" y="48668"/>
                    <a:pt x="54579" y="48392"/>
                    <a:pt x="54856" y="48115"/>
                  </a:cubicBezTo>
                  <a:close/>
                  <a:moveTo>
                    <a:pt x="32699" y="50258"/>
                  </a:moveTo>
                  <a:cubicBezTo>
                    <a:pt x="32976" y="50535"/>
                    <a:pt x="33252" y="50708"/>
                    <a:pt x="33564" y="50846"/>
                  </a:cubicBezTo>
                  <a:cubicBezTo>
                    <a:pt x="33425" y="51399"/>
                    <a:pt x="33252" y="52125"/>
                    <a:pt x="33252" y="52712"/>
                  </a:cubicBezTo>
                  <a:cubicBezTo>
                    <a:pt x="32976" y="52436"/>
                    <a:pt x="32699" y="52263"/>
                    <a:pt x="32250" y="51987"/>
                  </a:cubicBezTo>
                  <a:cubicBezTo>
                    <a:pt x="32388" y="51987"/>
                    <a:pt x="32561" y="51848"/>
                    <a:pt x="32561" y="51710"/>
                  </a:cubicBezTo>
                  <a:lnTo>
                    <a:pt x="32561" y="51122"/>
                  </a:lnTo>
                  <a:cubicBezTo>
                    <a:pt x="32699" y="50846"/>
                    <a:pt x="32699" y="50535"/>
                    <a:pt x="32699" y="50258"/>
                  </a:cubicBezTo>
                  <a:close/>
                  <a:moveTo>
                    <a:pt x="53127" y="49532"/>
                  </a:moveTo>
                  <a:cubicBezTo>
                    <a:pt x="52851" y="50535"/>
                    <a:pt x="52713" y="51399"/>
                    <a:pt x="52713" y="52436"/>
                  </a:cubicBezTo>
                  <a:lnTo>
                    <a:pt x="52713" y="52574"/>
                  </a:lnTo>
                  <a:cubicBezTo>
                    <a:pt x="52263" y="52851"/>
                    <a:pt x="51710" y="53300"/>
                    <a:pt x="51261" y="53715"/>
                  </a:cubicBezTo>
                  <a:lnTo>
                    <a:pt x="51123" y="53715"/>
                  </a:lnTo>
                  <a:cubicBezTo>
                    <a:pt x="51261" y="53577"/>
                    <a:pt x="51261" y="53438"/>
                    <a:pt x="51261" y="53300"/>
                  </a:cubicBezTo>
                  <a:cubicBezTo>
                    <a:pt x="51399" y="52436"/>
                    <a:pt x="51710" y="51572"/>
                    <a:pt x="51710" y="50708"/>
                  </a:cubicBezTo>
                  <a:cubicBezTo>
                    <a:pt x="51848" y="50708"/>
                    <a:pt x="51848" y="50708"/>
                    <a:pt x="51848" y="50535"/>
                  </a:cubicBezTo>
                  <a:lnTo>
                    <a:pt x="51987" y="50397"/>
                  </a:lnTo>
                  <a:cubicBezTo>
                    <a:pt x="52263" y="50120"/>
                    <a:pt x="52713" y="49844"/>
                    <a:pt x="53127" y="49532"/>
                  </a:cubicBezTo>
                  <a:close/>
                  <a:moveTo>
                    <a:pt x="34117" y="51261"/>
                  </a:moveTo>
                  <a:cubicBezTo>
                    <a:pt x="34289" y="51399"/>
                    <a:pt x="34566" y="51572"/>
                    <a:pt x="34704" y="51710"/>
                  </a:cubicBezTo>
                  <a:cubicBezTo>
                    <a:pt x="34842" y="51710"/>
                    <a:pt x="34981" y="51848"/>
                    <a:pt x="34981" y="51848"/>
                  </a:cubicBezTo>
                  <a:cubicBezTo>
                    <a:pt x="35153" y="51987"/>
                    <a:pt x="35292" y="51987"/>
                    <a:pt x="35430" y="52125"/>
                  </a:cubicBezTo>
                  <a:cubicBezTo>
                    <a:pt x="35292" y="52263"/>
                    <a:pt x="35292" y="52574"/>
                    <a:pt x="35292" y="52712"/>
                  </a:cubicBezTo>
                  <a:cubicBezTo>
                    <a:pt x="35153" y="53127"/>
                    <a:pt x="35153" y="53438"/>
                    <a:pt x="34981" y="53853"/>
                  </a:cubicBezTo>
                  <a:cubicBezTo>
                    <a:pt x="34704" y="53577"/>
                    <a:pt x="34289" y="53300"/>
                    <a:pt x="33840" y="52989"/>
                  </a:cubicBezTo>
                  <a:cubicBezTo>
                    <a:pt x="33840" y="52712"/>
                    <a:pt x="33840" y="52263"/>
                    <a:pt x="33978" y="51987"/>
                  </a:cubicBezTo>
                  <a:cubicBezTo>
                    <a:pt x="33978" y="51710"/>
                    <a:pt x="33978" y="51572"/>
                    <a:pt x="34117" y="51261"/>
                  </a:cubicBezTo>
                  <a:close/>
                  <a:moveTo>
                    <a:pt x="35845" y="52436"/>
                  </a:moveTo>
                  <a:cubicBezTo>
                    <a:pt x="36294" y="52712"/>
                    <a:pt x="36571" y="52851"/>
                    <a:pt x="36882" y="53127"/>
                  </a:cubicBezTo>
                  <a:lnTo>
                    <a:pt x="36882" y="53715"/>
                  </a:lnTo>
                  <a:cubicBezTo>
                    <a:pt x="36709" y="53991"/>
                    <a:pt x="36709" y="54441"/>
                    <a:pt x="36709" y="54855"/>
                  </a:cubicBezTo>
                  <a:cubicBezTo>
                    <a:pt x="36571" y="54717"/>
                    <a:pt x="36432" y="54717"/>
                    <a:pt x="36294" y="54579"/>
                  </a:cubicBezTo>
                  <a:lnTo>
                    <a:pt x="36294" y="54579"/>
                  </a:lnTo>
                  <a:lnTo>
                    <a:pt x="36432" y="54717"/>
                  </a:lnTo>
                  <a:cubicBezTo>
                    <a:pt x="36156" y="54441"/>
                    <a:pt x="35845" y="54302"/>
                    <a:pt x="35568" y="54164"/>
                  </a:cubicBezTo>
                  <a:lnTo>
                    <a:pt x="35568" y="53853"/>
                  </a:lnTo>
                  <a:cubicBezTo>
                    <a:pt x="35707" y="53438"/>
                    <a:pt x="35845" y="52989"/>
                    <a:pt x="35845" y="52436"/>
                  </a:cubicBezTo>
                  <a:close/>
                  <a:moveTo>
                    <a:pt x="51123" y="51122"/>
                  </a:moveTo>
                  <a:lnTo>
                    <a:pt x="51123" y="51122"/>
                  </a:lnTo>
                  <a:cubicBezTo>
                    <a:pt x="50984" y="51399"/>
                    <a:pt x="50984" y="51848"/>
                    <a:pt x="50846" y="52125"/>
                  </a:cubicBezTo>
                  <a:cubicBezTo>
                    <a:pt x="50708" y="52712"/>
                    <a:pt x="50708" y="53300"/>
                    <a:pt x="50535" y="53853"/>
                  </a:cubicBezTo>
                  <a:cubicBezTo>
                    <a:pt x="50535" y="53991"/>
                    <a:pt x="50708" y="53991"/>
                    <a:pt x="50708" y="54164"/>
                  </a:cubicBezTo>
                  <a:cubicBezTo>
                    <a:pt x="50397" y="54302"/>
                    <a:pt x="50120" y="54579"/>
                    <a:pt x="49844" y="54855"/>
                  </a:cubicBezTo>
                  <a:cubicBezTo>
                    <a:pt x="49671" y="55028"/>
                    <a:pt x="49533" y="55167"/>
                    <a:pt x="49394" y="55167"/>
                  </a:cubicBezTo>
                  <a:cubicBezTo>
                    <a:pt x="49533" y="54164"/>
                    <a:pt x="49844" y="52989"/>
                    <a:pt x="49982" y="51987"/>
                  </a:cubicBezTo>
                  <a:cubicBezTo>
                    <a:pt x="50397" y="51710"/>
                    <a:pt x="50708" y="51399"/>
                    <a:pt x="51123" y="51122"/>
                  </a:cubicBezTo>
                  <a:close/>
                  <a:moveTo>
                    <a:pt x="37435" y="53438"/>
                  </a:moveTo>
                  <a:cubicBezTo>
                    <a:pt x="37746" y="53577"/>
                    <a:pt x="38022" y="53853"/>
                    <a:pt x="38161" y="53991"/>
                  </a:cubicBezTo>
                  <a:lnTo>
                    <a:pt x="38161" y="54717"/>
                  </a:lnTo>
                  <a:cubicBezTo>
                    <a:pt x="38161" y="55028"/>
                    <a:pt x="38022" y="55443"/>
                    <a:pt x="38022" y="55720"/>
                  </a:cubicBezTo>
                  <a:cubicBezTo>
                    <a:pt x="37884" y="55720"/>
                    <a:pt x="37884" y="55581"/>
                    <a:pt x="37746" y="55581"/>
                  </a:cubicBezTo>
                  <a:cubicBezTo>
                    <a:pt x="37573" y="55443"/>
                    <a:pt x="37435" y="55305"/>
                    <a:pt x="37297" y="55167"/>
                  </a:cubicBezTo>
                  <a:lnTo>
                    <a:pt x="37297" y="54579"/>
                  </a:lnTo>
                  <a:cubicBezTo>
                    <a:pt x="37297" y="54164"/>
                    <a:pt x="37435" y="53853"/>
                    <a:pt x="37435" y="53438"/>
                  </a:cubicBezTo>
                  <a:close/>
                  <a:moveTo>
                    <a:pt x="35568" y="10958"/>
                  </a:moveTo>
                  <a:cubicBezTo>
                    <a:pt x="38610" y="13239"/>
                    <a:pt x="41479" y="15555"/>
                    <a:pt x="44486" y="17698"/>
                  </a:cubicBezTo>
                  <a:cubicBezTo>
                    <a:pt x="46076" y="18873"/>
                    <a:pt x="47666" y="20014"/>
                    <a:pt x="49118" y="21016"/>
                  </a:cubicBezTo>
                  <a:cubicBezTo>
                    <a:pt x="50535" y="22019"/>
                    <a:pt x="51987" y="23056"/>
                    <a:pt x="53438" y="24058"/>
                  </a:cubicBezTo>
                  <a:cubicBezTo>
                    <a:pt x="58036" y="26927"/>
                    <a:pt x="62806" y="29519"/>
                    <a:pt x="66815" y="33114"/>
                  </a:cubicBezTo>
                  <a:lnTo>
                    <a:pt x="67990" y="34289"/>
                  </a:lnTo>
                  <a:lnTo>
                    <a:pt x="68855" y="35153"/>
                  </a:lnTo>
                  <a:cubicBezTo>
                    <a:pt x="68855" y="35153"/>
                    <a:pt x="68682" y="35153"/>
                    <a:pt x="68682" y="35292"/>
                  </a:cubicBezTo>
                  <a:cubicBezTo>
                    <a:pt x="65813" y="37573"/>
                    <a:pt x="62944" y="40027"/>
                    <a:pt x="60040" y="42619"/>
                  </a:cubicBezTo>
                  <a:cubicBezTo>
                    <a:pt x="58623" y="43795"/>
                    <a:pt x="57171" y="45074"/>
                    <a:pt x="55720" y="46214"/>
                  </a:cubicBezTo>
                  <a:cubicBezTo>
                    <a:pt x="54441" y="47528"/>
                    <a:pt x="52851" y="48668"/>
                    <a:pt x="51399" y="49671"/>
                  </a:cubicBezTo>
                  <a:cubicBezTo>
                    <a:pt x="50120" y="50846"/>
                    <a:pt x="48807" y="51848"/>
                    <a:pt x="47528" y="52851"/>
                  </a:cubicBezTo>
                  <a:cubicBezTo>
                    <a:pt x="46802" y="53300"/>
                    <a:pt x="46076" y="53853"/>
                    <a:pt x="45523" y="54441"/>
                  </a:cubicBezTo>
                  <a:cubicBezTo>
                    <a:pt x="45212" y="54579"/>
                    <a:pt x="44935" y="54855"/>
                    <a:pt x="44659" y="55167"/>
                  </a:cubicBezTo>
                  <a:cubicBezTo>
                    <a:pt x="44348" y="55443"/>
                    <a:pt x="44071" y="55581"/>
                    <a:pt x="43795" y="55892"/>
                  </a:cubicBezTo>
                  <a:cubicBezTo>
                    <a:pt x="43622" y="55892"/>
                    <a:pt x="43484" y="56031"/>
                    <a:pt x="43345" y="56031"/>
                  </a:cubicBezTo>
                  <a:cubicBezTo>
                    <a:pt x="40165" y="54164"/>
                    <a:pt x="37020" y="52125"/>
                    <a:pt x="33840" y="49982"/>
                  </a:cubicBezTo>
                  <a:cubicBezTo>
                    <a:pt x="32388" y="48979"/>
                    <a:pt x="30833" y="47942"/>
                    <a:pt x="29243" y="46940"/>
                  </a:cubicBezTo>
                  <a:cubicBezTo>
                    <a:pt x="27653" y="45938"/>
                    <a:pt x="26063" y="45074"/>
                    <a:pt x="24473" y="44071"/>
                  </a:cubicBezTo>
                  <a:cubicBezTo>
                    <a:pt x="23056" y="43207"/>
                    <a:pt x="21604" y="42343"/>
                    <a:pt x="20290" y="41479"/>
                  </a:cubicBezTo>
                  <a:cubicBezTo>
                    <a:pt x="20152" y="41341"/>
                    <a:pt x="20014" y="41341"/>
                    <a:pt x="19876" y="41202"/>
                  </a:cubicBezTo>
                  <a:cubicBezTo>
                    <a:pt x="19012" y="40753"/>
                    <a:pt x="18286" y="40165"/>
                    <a:pt x="17560" y="39751"/>
                  </a:cubicBezTo>
                  <a:cubicBezTo>
                    <a:pt x="16696" y="39163"/>
                    <a:pt x="15970" y="38748"/>
                    <a:pt x="15106" y="38161"/>
                  </a:cubicBezTo>
                  <a:cubicBezTo>
                    <a:pt x="12963" y="36709"/>
                    <a:pt x="10647" y="35292"/>
                    <a:pt x="8504" y="33840"/>
                  </a:cubicBezTo>
                  <a:cubicBezTo>
                    <a:pt x="7501" y="33252"/>
                    <a:pt x="6637" y="32838"/>
                    <a:pt x="5773" y="32250"/>
                  </a:cubicBezTo>
                  <a:cubicBezTo>
                    <a:pt x="8919" y="30245"/>
                    <a:pt x="11822" y="27929"/>
                    <a:pt x="14829" y="25786"/>
                  </a:cubicBezTo>
                  <a:cubicBezTo>
                    <a:pt x="16419" y="24784"/>
                    <a:pt x="18009" y="23747"/>
                    <a:pt x="19599" y="22606"/>
                  </a:cubicBezTo>
                  <a:cubicBezTo>
                    <a:pt x="21155" y="21604"/>
                    <a:pt x="22745" y="20602"/>
                    <a:pt x="24335" y="19426"/>
                  </a:cubicBezTo>
                  <a:cubicBezTo>
                    <a:pt x="24784" y="19150"/>
                    <a:pt x="25199" y="18735"/>
                    <a:pt x="25648" y="18424"/>
                  </a:cubicBezTo>
                  <a:cubicBezTo>
                    <a:pt x="26063" y="18147"/>
                    <a:pt x="26650" y="17698"/>
                    <a:pt x="27065" y="17422"/>
                  </a:cubicBezTo>
                  <a:cubicBezTo>
                    <a:pt x="28068" y="16834"/>
                    <a:pt x="28932" y="16143"/>
                    <a:pt x="29969" y="15555"/>
                  </a:cubicBezTo>
                  <a:cubicBezTo>
                    <a:pt x="31524" y="14414"/>
                    <a:pt x="33114" y="13239"/>
                    <a:pt x="34704" y="11960"/>
                  </a:cubicBezTo>
                  <a:cubicBezTo>
                    <a:pt x="34842" y="11822"/>
                    <a:pt x="34981" y="11649"/>
                    <a:pt x="35292" y="11511"/>
                  </a:cubicBezTo>
                  <a:cubicBezTo>
                    <a:pt x="35292" y="11373"/>
                    <a:pt x="35430" y="11373"/>
                    <a:pt x="35430" y="11234"/>
                  </a:cubicBezTo>
                  <a:cubicBezTo>
                    <a:pt x="35568" y="11096"/>
                    <a:pt x="35568" y="11096"/>
                    <a:pt x="35568" y="10958"/>
                  </a:cubicBezTo>
                  <a:close/>
                  <a:moveTo>
                    <a:pt x="49256" y="52574"/>
                  </a:moveTo>
                  <a:cubicBezTo>
                    <a:pt x="49256" y="52851"/>
                    <a:pt x="49118" y="53300"/>
                    <a:pt x="48980" y="53715"/>
                  </a:cubicBezTo>
                  <a:cubicBezTo>
                    <a:pt x="48980" y="54302"/>
                    <a:pt x="48807" y="54855"/>
                    <a:pt x="48668" y="55443"/>
                  </a:cubicBezTo>
                  <a:cubicBezTo>
                    <a:pt x="48668" y="55581"/>
                    <a:pt x="48668" y="55581"/>
                    <a:pt x="48807" y="55720"/>
                  </a:cubicBezTo>
                  <a:cubicBezTo>
                    <a:pt x="48668" y="55720"/>
                    <a:pt x="48530" y="55892"/>
                    <a:pt x="48530" y="55892"/>
                  </a:cubicBezTo>
                  <a:cubicBezTo>
                    <a:pt x="48254" y="56169"/>
                    <a:pt x="47943" y="56307"/>
                    <a:pt x="47666" y="56584"/>
                  </a:cubicBezTo>
                  <a:cubicBezTo>
                    <a:pt x="47666" y="56445"/>
                    <a:pt x="47666" y="56307"/>
                    <a:pt x="47804" y="56169"/>
                  </a:cubicBezTo>
                  <a:cubicBezTo>
                    <a:pt x="47943" y="55167"/>
                    <a:pt x="48115" y="54302"/>
                    <a:pt x="48392" y="53438"/>
                  </a:cubicBezTo>
                  <a:lnTo>
                    <a:pt x="48392" y="53300"/>
                  </a:lnTo>
                  <a:cubicBezTo>
                    <a:pt x="48668" y="52989"/>
                    <a:pt x="48980" y="52712"/>
                    <a:pt x="49256" y="52574"/>
                  </a:cubicBezTo>
                  <a:close/>
                  <a:moveTo>
                    <a:pt x="38748" y="54302"/>
                  </a:moveTo>
                  <a:cubicBezTo>
                    <a:pt x="39163" y="54579"/>
                    <a:pt x="39612" y="54717"/>
                    <a:pt x="39889" y="55028"/>
                  </a:cubicBezTo>
                  <a:cubicBezTo>
                    <a:pt x="39751" y="55581"/>
                    <a:pt x="39612" y="56307"/>
                    <a:pt x="39612" y="56895"/>
                  </a:cubicBezTo>
                  <a:cubicBezTo>
                    <a:pt x="39474" y="56757"/>
                    <a:pt x="39301" y="56584"/>
                    <a:pt x="39163" y="56584"/>
                  </a:cubicBezTo>
                  <a:cubicBezTo>
                    <a:pt x="38887" y="56445"/>
                    <a:pt x="38748" y="56307"/>
                    <a:pt x="38610" y="56169"/>
                  </a:cubicBezTo>
                  <a:lnTo>
                    <a:pt x="38610" y="56031"/>
                  </a:lnTo>
                  <a:cubicBezTo>
                    <a:pt x="38610" y="55443"/>
                    <a:pt x="38748" y="54855"/>
                    <a:pt x="38748" y="54302"/>
                  </a:cubicBezTo>
                  <a:close/>
                  <a:moveTo>
                    <a:pt x="47666" y="53853"/>
                  </a:moveTo>
                  <a:cubicBezTo>
                    <a:pt x="47528" y="54164"/>
                    <a:pt x="47528" y="54579"/>
                    <a:pt x="47390" y="55028"/>
                  </a:cubicBezTo>
                  <a:cubicBezTo>
                    <a:pt x="47251" y="55581"/>
                    <a:pt x="47078" y="56169"/>
                    <a:pt x="47078" y="56757"/>
                  </a:cubicBezTo>
                  <a:lnTo>
                    <a:pt x="47251" y="56895"/>
                  </a:lnTo>
                  <a:cubicBezTo>
                    <a:pt x="46940" y="57310"/>
                    <a:pt x="46525" y="57621"/>
                    <a:pt x="46076" y="57897"/>
                  </a:cubicBezTo>
                  <a:cubicBezTo>
                    <a:pt x="46214" y="56757"/>
                    <a:pt x="46525" y="55581"/>
                    <a:pt x="46802" y="54441"/>
                  </a:cubicBezTo>
                  <a:cubicBezTo>
                    <a:pt x="47078" y="54302"/>
                    <a:pt x="47251" y="53991"/>
                    <a:pt x="47528" y="53853"/>
                  </a:cubicBezTo>
                  <a:close/>
                  <a:moveTo>
                    <a:pt x="40477" y="55305"/>
                  </a:moveTo>
                  <a:cubicBezTo>
                    <a:pt x="40615" y="55443"/>
                    <a:pt x="40753" y="55581"/>
                    <a:pt x="40891" y="55581"/>
                  </a:cubicBezTo>
                  <a:cubicBezTo>
                    <a:pt x="40891" y="55720"/>
                    <a:pt x="41030" y="55720"/>
                    <a:pt x="41030" y="55720"/>
                  </a:cubicBezTo>
                  <a:cubicBezTo>
                    <a:pt x="41202" y="55892"/>
                    <a:pt x="41341" y="55892"/>
                    <a:pt x="41479" y="56031"/>
                  </a:cubicBezTo>
                  <a:cubicBezTo>
                    <a:pt x="41341" y="56584"/>
                    <a:pt x="41202" y="57310"/>
                    <a:pt x="41202" y="58035"/>
                  </a:cubicBezTo>
                  <a:cubicBezTo>
                    <a:pt x="40891" y="57759"/>
                    <a:pt x="40477" y="57621"/>
                    <a:pt x="40165" y="57310"/>
                  </a:cubicBezTo>
                  <a:lnTo>
                    <a:pt x="40165" y="56307"/>
                  </a:lnTo>
                  <a:cubicBezTo>
                    <a:pt x="40338" y="56031"/>
                    <a:pt x="40338" y="55720"/>
                    <a:pt x="40477" y="55305"/>
                  </a:cubicBezTo>
                  <a:close/>
                  <a:moveTo>
                    <a:pt x="42067" y="56307"/>
                  </a:moveTo>
                  <a:cubicBezTo>
                    <a:pt x="42205" y="56445"/>
                    <a:pt x="42343" y="56445"/>
                    <a:pt x="42481" y="56584"/>
                  </a:cubicBezTo>
                  <a:cubicBezTo>
                    <a:pt x="42620" y="56584"/>
                    <a:pt x="42758" y="56757"/>
                    <a:pt x="42758" y="56757"/>
                  </a:cubicBezTo>
                  <a:cubicBezTo>
                    <a:pt x="42758" y="57448"/>
                    <a:pt x="42931" y="58312"/>
                    <a:pt x="42931" y="59038"/>
                  </a:cubicBezTo>
                  <a:cubicBezTo>
                    <a:pt x="42481" y="58900"/>
                    <a:pt x="42205" y="58623"/>
                    <a:pt x="41755" y="58485"/>
                  </a:cubicBezTo>
                  <a:cubicBezTo>
                    <a:pt x="41755" y="57897"/>
                    <a:pt x="41755" y="57448"/>
                    <a:pt x="41894" y="57033"/>
                  </a:cubicBezTo>
                  <a:cubicBezTo>
                    <a:pt x="41894" y="56757"/>
                    <a:pt x="41894" y="56445"/>
                    <a:pt x="42067" y="56307"/>
                  </a:cubicBezTo>
                  <a:close/>
                  <a:moveTo>
                    <a:pt x="46076" y="55028"/>
                  </a:moveTo>
                  <a:lnTo>
                    <a:pt x="46076" y="55028"/>
                  </a:lnTo>
                  <a:cubicBezTo>
                    <a:pt x="45938" y="55443"/>
                    <a:pt x="45938" y="55892"/>
                    <a:pt x="45800" y="56169"/>
                  </a:cubicBezTo>
                  <a:cubicBezTo>
                    <a:pt x="45661" y="56895"/>
                    <a:pt x="45523" y="57448"/>
                    <a:pt x="45523" y="58035"/>
                  </a:cubicBezTo>
                  <a:lnTo>
                    <a:pt x="45523" y="58312"/>
                  </a:lnTo>
                  <a:cubicBezTo>
                    <a:pt x="45212" y="58623"/>
                    <a:pt x="44797" y="58761"/>
                    <a:pt x="44486" y="59038"/>
                  </a:cubicBezTo>
                  <a:cubicBezTo>
                    <a:pt x="44486" y="58485"/>
                    <a:pt x="44659" y="57897"/>
                    <a:pt x="44797" y="57448"/>
                  </a:cubicBezTo>
                  <a:cubicBezTo>
                    <a:pt x="44935" y="57171"/>
                    <a:pt x="44935" y="56895"/>
                    <a:pt x="45074" y="56584"/>
                  </a:cubicBezTo>
                  <a:cubicBezTo>
                    <a:pt x="45074" y="56307"/>
                    <a:pt x="45074" y="56031"/>
                    <a:pt x="45212" y="55892"/>
                  </a:cubicBezTo>
                  <a:cubicBezTo>
                    <a:pt x="45212" y="55720"/>
                    <a:pt x="45350" y="55720"/>
                    <a:pt x="45523" y="55581"/>
                  </a:cubicBezTo>
                  <a:cubicBezTo>
                    <a:pt x="45661" y="55443"/>
                    <a:pt x="45800" y="55305"/>
                    <a:pt x="46076" y="55028"/>
                  </a:cubicBezTo>
                  <a:close/>
                  <a:moveTo>
                    <a:pt x="44486" y="56445"/>
                  </a:moveTo>
                  <a:cubicBezTo>
                    <a:pt x="44348" y="56757"/>
                    <a:pt x="44348" y="57033"/>
                    <a:pt x="44210" y="57310"/>
                  </a:cubicBezTo>
                  <a:cubicBezTo>
                    <a:pt x="44210" y="57621"/>
                    <a:pt x="44071" y="57897"/>
                    <a:pt x="44071" y="58174"/>
                  </a:cubicBezTo>
                  <a:cubicBezTo>
                    <a:pt x="43933" y="58485"/>
                    <a:pt x="43933" y="58761"/>
                    <a:pt x="43933" y="59038"/>
                  </a:cubicBezTo>
                  <a:lnTo>
                    <a:pt x="43933" y="59176"/>
                  </a:lnTo>
                  <a:lnTo>
                    <a:pt x="43933" y="59349"/>
                  </a:lnTo>
                  <a:lnTo>
                    <a:pt x="43795" y="59349"/>
                  </a:lnTo>
                  <a:cubicBezTo>
                    <a:pt x="43795" y="58623"/>
                    <a:pt x="43622" y="57759"/>
                    <a:pt x="43622" y="56895"/>
                  </a:cubicBezTo>
                  <a:cubicBezTo>
                    <a:pt x="43933" y="56757"/>
                    <a:pt x="44210" y="56584"/>
                    <a:pt x="44486" y="56445"/>
                  </a:cubicBezTo>
                  <a:close/>
                  <a:moveTo>
                    <a:pt x="34117" y="1"/>
                  </a:moveTo>
                  <a:cubicBezTo>
                    <a:pt x="33425" y="277"/>
                    <a:pt x="32561" y="727"/>
                    <a:pt x="31835" y="1003"/>
                  </a:cubicBezTo>
                  <a:cubicBezTo>
                    <a:pt x="30971" y="1453"/>
                    <a:pt x="30107" y="1867"/>
                    <a:pt x="29381" y="2144"/>
                  </a:cubicBezTo>
                  <a:cubicBezTo>
                    <a:pt x="27653" y="3008"/>
                    <a:pt x="26063" y="3872"/>
                    <a:pt x="24473" y="4736"/>
                  </a:cubicBezTo>
                  <a:cubicBezTo>
                    <a:pt x="22883" y="5773"/>
                    <a:pt x="21327" y="6637"/>
                    <a:pt x="19599" y="7501"/>
                  </a:cubicBezTo>
                  <a:cubicBezTo>
                    <a:pt x="18009" y="8504"/>
                    <a:pt x="16419" y="9368"/>
                    <a:pt x="14829" y="10232"/>
                  </a:cubicBezTo>
                  <a:cubicBezTo>
                    <a:pt x="13239" y="11234"/>
                    <a:pt x="11649" y="12099"/>
                    <a:pt x="10232" y="13101"/>
                  </a:cubicBezTo>
                  <a:cubicBezTo>
                    <a:pt x="8919" y="14103"/>
                    <a:pt x="7640" y="15106"/>
                    <a:pt x="6326" y="16143"/>
                  </a:cubicBezTo>
                  <a:cubicBezTo>
                    <a:pt x="5186" y="17007"/>
                    <a:pt x="4183" y="17871"/>
                    <a:pt x="2870" y="18424"/>
                  </a:cubicBezTo>
                  <a:cubicBezTo>
                    <a:pt x="2731" y="18424"/>
                    <a:pt x="2731" y="18562"/>
                    <a:pt x="2593" y="18735"/>
                  </a:cubicBezTo>
                  <a:cubicBezTo>
                    <a:pt x="2593" y="18735"/>
                    <a:pt x="2455" y="18873"/>
                    <a:pt x="2317" y="19012"/>
                  </a:cubicBezTo>
                  <a:cubicBezTo>
                    <a:pt x="1591" y="19426"/>
                    <a:pt x="865" y="20152"/>
                    <a:pt x="139" y="20878"/>
                  </a:cubicBezTo>
                  <a:cubicBezTo>
                    <a:pt x="1" y="20878"/>
                    <a:pt x="1" y="21016"/>
                    <a:pt x="1" y="21155"/>
                  </a:cubicBezTo>
                  <a:lnTo>
                    <a:pt x="1" y="21327"/>
                  </a:lnTo>
                  <a:cubicBezTo>
                    <a:pt x="139" y="23056"/>
                    <a:pt x="139" y="24922"/>
                    <a:pt x="277" y="26650"/>
                  </a:cubicBezTo>
                  <a:cubicBezTo>
                    <a:pt x="277" y="27653"/>
                    <a:pt x="277" y="28517"/>
                    <a:pt x="416" y="29381"/>
                  </a:cubicBezTo>
                  <a:lnTo>
                    <a:pt x="416" y="30833"/>
                  </a:lnTo>
                  <a:cubicBezTo>
                    <a:pt x="588" y="31248"/>
                    <a:pt x="588" y="31697"/>
                    <a:pt x="588" y="31973"/>
                  </a:cubicBezTo>
                  <a:cubicBezTo>
                    <a:pt x="727" y="32112"/>
                    <a:pt x="727" y="32250"/>
                    <a:pt x="865" y="32250"/>
                  </a:cubicBezTo>
                  <a:lnTo>
                    <a:pt x="1003" y="32250"/>
                  </a:lnTo>
                  <a:lnTo>
                    <a:pt x="1003" y="32388"/>
                  </a:lnTo>
                  <a:cubicBezTo>
                    <a:pt x="1003" y="32388"/>
                    <a:pt x="1003" y="32561"/>
                    <a:pt x="1141" y="32699"/>
                  </a:cubicBezTo>
                  <a:cubicBezTo>
                    <a:pt x="3457" y="34842"/>
                    <a:pt x="6188" y="36709"/>
                    <a:pt x="8919" y="38437"/>
                  </a:cubicBezTo>
                  <a:cubicBezTo>
                    <a:pt x="11649" y="40165"/>
                    <a:pt x="14553" y="41755"/>
                    <a:pt x="17422" y="43345"/>
                  </a:cubicBezTo>
                  <a:cubicBezTo>
                    <a:pt x="18424" y="44071"/>
                    <a:pt x="19426" y="44659"/>
                    <a:pt x="20602" y="45350"/>
                  </a:cubicBezTo>
                  <a:cubicBezTo>
                    <a:pt x="20602" y="45350"/>
                    <a:pt x="20602" y="45324"/>
                    <a:pt x="20590" y="45294"/>
                  </a:cubicBezTo>
                  <a:lnTo>
                    <a:pt x="20590" y="45294"/>
                  </a:lnTo>
                  <a:cubicBezTo>
                    <a:pt x="25869" y="48725"/>
                    <a:pt x="31012" y="52289"/>
                    <a:pt x="36156" y="55581"/>
                  </a:cubicBezTo>
                  <a:lnTo>
                    <a:pt x="36156" y="55443"/>
                  </a:lnTo>
                  <a:cubicBezTo>
                    <a:pt x="38437" y="56895"/>
                    <a:pt x="40477" y="58761"/>
                    <a:pt x="42931" y="60040"/>
                  </a:cubicBezTo>
                  <a:lnTo>
                    <a:pt x="43069" y="60040"/>
                  </a:lnTo>
                  <a:cubicBezTo>
                    <a:pt x="43069" y="60213"/>
                    <a:pt x="43207" y="60351"/>
                    <a:pt x="43345" y="60351"/>
                  </a:cubicBezTo>
                  <a:lnTo>
                    <a:pt x="43795" y="60351"/>
                  </a:lnTo>
                  <a:cubicBezTo>
                    <a:pt x="44486" y="60040"/>
                    <a:pt x="45074" y="59625"/>
                    <a:pt x="45800" y="59176"/>
                  </a:cubicBezTo>
                  <a:cubicBezTo>
                    <a:pt x="46525" y="58761"/>
                    <a:pt x="47078" y="58174"/>
                    <a:pt x="47804" y="57621"/>
                  </a:cubicBezTo>
                  <a:cubicBezTo>
                    <a:pt x="48392" y="57171"/>
                    <a:pt x="49118" y="56584"/>
                    <a:pt x="49671" y="56031"/>
                  </a:cubicBezTo>
                  <a:cubicBezTo>
                    <a:pt x="50397" y="55443"/>
                    <a:pt x="50984" y="55028"/>
                    <a:pt x="51710" y="54441"/>
                  </a:cubicBezTo>
                  <a:cubicBezTo>
                    <a:pt x="53127" y="53300"/>
                    <a:pt x="54579" y="52125"/>
                    <a:pt x="56169" y="50984"/>
                  </a:cubicBezTo>
                  <a:cubicBezTo>
                    <a:pt x="56895" y="50258"/>
                    <a:pt x="57621" y="49671"/>
                    <a:pt x="58312" y="49118"/>
                  </a:cubicBezTo>
                  <a:cubicBezTo>
                    <a:pt x="59038" y="48530"/>
                    <a:pt x="59764" y="47942"/>
                    <a:pt x="60628" y="47528"/>
                  </a:cubicBezTo>
                  <a:cubicBezTo>
                    <a:pt x="63497" y="45212"/>
                    <a:pt x="66400" y="42619"/>
                    <a:pt x="69408" y="40338"/>
                  </a:cubicBezTo>
                  <a:lnTo>
                    <a:pt x="69408" y="40027"/>
                  </a:lnTo>
                  <a:lnTo>
                    <a:pt x="69408" y="39889"/>
                  </a:lnTo>
                  <a:cubicBezTo>
                    <a:pt x="69719" y="38610"/>
                    <a:pt x="69857" y="37158"/>
                    <a:pt x="69857" y="35845"/>
                  </a:cubicBezTo>
                  <a:lnTo>
                    <a:pt x="69857" y="35706"/>
                  </a:lnTo>
                  <a:cubicBezTo>
                    <a:pt x="69857" y="35568"/>
                    <a:pt x="69719" y="35568"/>
                    <a:pt x="69719" y="35430"/>
                  </a:cubicBezTo>
                  <a:cubicBezTo>
                    <a:pt x="69857" y="35430"/>
                    <a:pt x="69857" y="35292"/>
                    <a:pt x="69857" y="35292"/>
                  </a:cubicBezTo>
                  <a:cubicBezTo>
                    <a:pt x="69857" y="35153"/>
                    <a:pt x="69857" y="34981"/>
                    <a:pt x="69719" y="34842"/>
                  </a:cubicBezTo>
                  <a:cubicBezTo>
                    <a:pt x="69546" y="34566"/>
                    <a:pt x="69269" y="34289"/>
                    <a:pt x="68993" y="33978"/>
                  </a:cubicBezTo>
                  <a:cubicBezTo>
                    <a:pt x="68682" y="33702"/>
                    <a:pt x="68405" y="33425"/>
                    <a:pt x="67990" y="33114"/>
                  </a:cubicBezTo>
                  <a:cubicBezTo>
                    <a:pt x="67403" y="32561"/>
                    <a:pt x="66815" y="31973"/>
                    <a:pt x="66089" y="31386"/>
                  </a:cubicBezTo>
                  <a:cubicBezTo>
                    <a:pt x="64810" y="30383"/>
                    <a:pt x="63497" y="29381"/>
                    <a:pt x="62080" y="28517"/>
                  </a:cubicBezTo>
                  <a:cubicBezTo>
                    <a:pt x="60040" y="27065"/>
                    <a:pt x="58036" y="25786"/>
                    <a:pt x="55893" y="24473"/>
                  </a:cubicBezTo>
                  <a:cubicBezTo>
                    <a:pt x="55167" y="24058"/>
                    <a:pt x="54303" y="23470"/>
                    <a:pt x="53577" y="23056"/>
                  </a:cubicBezTo>
                  <a:cubicBezTo>
                    <a:pt x="52125" y="22019"/>
                    <a:pt x="50708" y="21155"/>
                    <a:pt x="49394" y="20152"/>
                  </a:cubicBezTo>
                  <a:cubicBezTo>
                    <a:pt x="48115" y="19288"/>
                    <a:pt x="46940" y="18424"/>
                    <a:pt x="45800" y="17560"/>
                  </a:cubicBezTo>
                  <a:cubicBezTo>
                    <a:pt x="45523" y="17283"/>
                    <a:pt x="45212" y="17145"/>
                    <a:pt x="44797" y="16834"/>
                  </a:cubicBezTo>
                  <a:cubicBezTo>
                    <a:pt x="41894" y="14691"/>
                    <a:pt x="38887" y="12375"/>
                    <a:pt x="36018" y="10094"/>
                  </a:cubicBezTo>
                  <a:lnTo>
                    <a:pt x="35845" y="10094"/>
                  </a:lnTo>
                  <a:cubicBezTo>
                    <a:pt x="35845" y="7329"/>
                    <a:pt x="35430" y="4598"/>
                    <a:pt x="35292" y="1867"/>
                  </a:cubicBezTo>
                  <a:cubicBezTo>
                    <a:pt x="35292" y="1453"/>
                    <a:pt x="35292" y="1003"/>
                    <a:pt x="35153" y="416"/>
                  </a:cubicBezTo>
                  <a:cubicBezTo>
                    <a:pt x="35153" y="277"/>
                    <a:pt x="34842" y="139"/>
                    <a:pt x="34704" y="139"/>
                  </a:cubicBezTo>
                  <a:cubicBezTo>
                    <a:pt x="34566" y="139"/>
                    <a:pt x="34428" y="1"/>
                    <a:pt x="34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8"/>
            <p:cNvSpPr/>
            <p:nvPr/>
          </p:nvSpPr>
          <p:spPr>
            <a:xfrm>
              <a:off x="1507643" y="3401984"/>
              <a:ext cx="511610" cy="405959"/>
            </a:xfrm>
            <a:custGeom>
              <a:avLst/>
              <a:gdLst/>
              <a:ahLst/>
              <a:cxnLst/>
              <a:rect l="l" t="t" r="r" b="b"/>
              <a:pathLst>
                <a:path w="23782" h="18874" extrusionOk="0">
                  <a:moveTo>
                    <a:pt x="22468" y="1038"/>
                  </a:moveTo>
                  <a:cubicBezTo>
                    <a:pt x="22640" y="1038"/>
                    <a:pt x="22640" y="1176"/>
                    <a:pt x="22779" y="1176"/>
                  </a:cubicBezTo>
                  <a:lnTo>
                    <a:pt x="22779" y="1314"/>
                  </a:lnTo>
                  <a:cubicBezTo>
                    <a:pt x="22779" y="1452"/>
                    <a:pt x="22779" y="1591"/>
                    <a:pt x="22640" y="1729"/>
                  </a:cubicBezTo>
                  <a:cubicBezTo>
                    <a:pt x="22640" y="2040"/>
                    <a:pt x="22468" y="2178"/>
                    <a:pt x="22329" y="2316"/>
                  </a:cubicBezTo>
                  <a:cubicBezTo>
                    <a:pt x="22468" y="1902"/>
                    <a:pt x="22468" y="1452"/>
                    <a:pt x="22468" y="1038"/>
                  </a:cubicBezTo>
                  <a:close/>
                  <a:moveTo>
                    <a:pt x="21915" y="865"/>
                  </a:moveTo>
                  <a:cubicBezTo>
                    <a:pt x="21915" y="1591"/>
                    <a:pt x="21776" y="2316"/>
                    <a:pt x="21776" y="3042"/>
                  </a:cubicBezTo>
                  <a:cubicBezTo>
                    <a:pt x="21603" y="3181"/>
                    <a:pt x="21465" y="3319"/>
                    <a:pt x="21327" y="3457"/>
                  </a:cubicBezTo>
                  <a:lnTo>
                    <a:pt x="21189" y="3457"/>
                  </a:lnTo>
                  <a:lnTo>
                    <a:pt x="21189" y="3319"/>
                  </a:lnTo>
                  <a:cubicBezTo>
                    <a:pt x="21327" y="3042"/>
                    <a:pt x="21327" y="2593"/>
                    <a:pt x="21327" y="2316"/>
                  </a:cubicBezTo>
                  <a:cubicBezTo>
                    <a:pt x="21465" y="1902"/>
                    <a:pt x="21465" y="1452"/>
                    <a:pt x="21465" y="1176"/>
                  </a:cubicBezTo>
                  <a:cubicBezTo>
                    <a:pt x="21465" y="1038"/>
                    <a:pt x="21465" y="1038"/>
                    <a:pt x="21327" y="1038"/>
                  </a:cubicBezTo>
                  <a:cubicBezTo>
                    <a:pt x="21465" y="1038"/>
                    <a:pt x="21603" y="865"/>
                    <a:pt x="21776" y="865"/>
                  </a:cubicBezTo>
                  <a:close/>
                  <a:moveTo>
                    <a:pt x="20912" y="1176"/>
                  </a:moveTo>
                  <a:cubicBezTo>
                    <a:pt x="20912" y="1729"/>
                    <a:pt x="20912" y="2178"/>
                    <a:pt x="20739" y="2593"/>
                  </a:cubicBezTo>
                  <a:cubicBezTo>
                    <a:pt x="20739" y="3042"/>
                    <a:pt x="20601" y="3457"/>
                    <a:pt x="20601" y="3906"/>
                  </a:cubicBezTo>
                  <a:cubicBezTo>
                    <a:pt x="20463" y="4045"/>
                    <a:pt x="20325" y="4045"/>
                    <a:pt x="20186" y="4183"/>
                  </a:cubicBezTo>
                  <a:cubicBezTo>
                    <a:pt x="20325" y="3319"/>
                    <a:pt x="20325" y="2316"/>
                    <a:pt x="20463" y="1452"/>
                  </a:cubicBezTo>
                  <a:lnTo>
                    <a:pt x="20463" y="1314"/>
                  </a:lnTo>
                  <a:cubicBezTo>
                    <a:pt x="20601" y="1314"/>
                    <a:pt x="20739" y="1314"/>
                    <a:pt x="20912" y="1176"/>
                  </a:cubicBezTo>
                  <a:close/>
                  <a:moveTo>
                    <a:pt x="19875" y="1729"/>
                  </a:moveTo>
                  <a:cubicBezTo>
                    <a:pt x="19737" y="2766"/>
                    <a:pt x="19599" y="3630"/>
                    <a:pt x="19599" y="4632"/>
                  </a:cubicBezTo>
                  <a:cubicBezTo>
                    <a:pt x="19599" y="4632"/>
                    <a:pt x="19460" y="4632"/>
                    <a:pt x="19460" y="4771"/>
                  </a:cubicBezTo>
                  <a:cubicBezTo>
                    <a:pt x="19322" y="4909"/>
                    <a:pt x="19011" y="5047"/>
                    <a:pt x="18873" y="5185"/>
                  </a:cubicBezTo>
                  <a:cubicBezTo>
                    <a:pt x="18873" y="4183"/>
                    <a:pt x="19011" y="3319"/>
                    <a:pt x="19011" y="2316"/>
                  </a:cubicBezTo>
                  <a:cubicBezTo>
                    <a:pt x="19322" y="2178"/>
                    <a:pt x="19599" y="1902"/>
                    <a:pt x="19875" y="1729"/>
                  </a:cubicBezTo>
                  <a:close/>
                  <a:moveTo>
                    <a:pt x="18458" y="2766"/>
                  </a:moveTo>
                  <a:cubicBezTo>
                    <a:pt x="18458" y="3630"/>
                    <a:pt x="18320" y="4321"/>
                    <a:pt x="18320" y="5185"/>
                  </a:cubicBezTo>
                  <a:cubicBezTo>
                    <a:pt x="18320" y="5358"/>
                    <a:pt x="18320" y="5358"/>
                    <a:pt x="18458" y="5496"/>
                  </a:cubicBezTo>
                  <a:cubicBezTo>
                    <a:pt x="18320" y="5635"/>
                    <a:pt x="18009" y="5773"/>
                    <a:pt x="17870" y="5911"/>
                  </a:cubicBezTo>
                  <a:cubicBezTo>
                    <a:pt x="17870" y="4909"/>
                    <a:pt x="18009" y="4045"/>
                    <a:pt x="18009" y="3042"/>
                  </a:cubicBezTo>
                  <a:cubicBezTo>
                    <a:pt x="18147" y="2904"/>
                    <a:pt x="18320" y="2904"/>
                    <a:pt x="18458" y="2766"/>
                  </a:cubicBezTo>
                  <a:close/>
                  <a:moveTo>
                    <a:pt x="17456" y="3457"/>
                  </a:moveTo>
                  <a:cubicBezTo>
                    <a:pt x="17456" y="4494"/>
                    <a:pt x="17283" y="5358"/>
                    <a:pt x="17283" y="6361"/>
                  </a:cubicBezTo>
                  <a:lnTo>
                    <a:pt x="17145" y="6361"/>
                  </a:lnTo>
                  <a:cubicBezTo>
                    <a:pt x="17145" y="6361"/>
                    <a:pt x="17006" y="6499"/>
                    <a:pt x="16868" y="6499"/>
                  </a:cubicBezTo>
                  <a:lnTo>
                    <a:pt x="16868" y="3906"/>
                  </a:lnTo>
                  <a:cubicBezTo>
                    <a:pt x="17006" y="3768"/>
                    <a:pt x="17283" y="3630"/>
                    <a:pt x="17456" y="3457"/>
                  </a:cubicBezTo>
                  <a:close/>
                  <a:moveTo>
                    <a:pt x="16280" y="4494"/>
                  </a:moveTo>
                  <a:lnTo>
                    <a:pt x="16280" y="6775"/>
                  </a:lnTo>
                  <a:cubicBezTo>
                    <a:pt x="16280" y="6775"/>
                    <a:pt x="16280" y="6914"/>
                    <a:pt x="16419" y="6914"/>
                  </a:cubicBezTo>
                  <a:cubicBezTo>
                    <a:pt x="16142" y="7086"/>
                    <a:pt x="15866" y="7363"/>
                    <a:pt x="15555" y="7501"/>
                  </a:cubicBezTo>
                  <a:lnTo>
                    <a:pt x="15555" y="7225"/>
                  </a:lnTo>
                  <a:cubicBezTo>
                    <a:pt x="15727" y="6361"/>
                    <a:pt x="15866" y="5635"/>
                    <a:pt x="15866" y="4771"/>
                  </a:cubicBezTo>
                  <a:cubicBezTo>
                    <a:pt x="16004" y="4632"/>
                    <a:pt x="16142" y="4494"/>
                    <a:pt x="16280" y="4494"/>
                  </a:cubicBezTo>
                  <a:close/>
                  <a:moveTo>
                    <a:pt x="15278" y="5185"/>
                  </a:moveTo>
                  <a:cubicBezTo>
                    <a:pt x="15278" y="5358"/>
                    <a:pt x="15278" y="5496"/>
                    <a:pt x="15140" y="5635"/>
                  </a:cubicBezTo>
                  <a:cubicBezTo>
                    <a:pt x="15140" y="6361"/>
                    <a:pt x="15001" y="7086"/>
                    <a:pt x="14863" y="7778"/>
                  </a:cubicBezTo>
                  <a:lnTo>
                    <a:pt x="15001" y="7951"/>
                  </a:lnTo>
                  <a:cubicBezTo>
                    <a:pt x="14863" y="8089"/>
                    <a:pt x="14690" y="8089"/>
                    <a:pt x="14690" y="8227"/>
                  </a:cubicBezTo>
                  <a:cubicBezTo>
                    <a:pt x="14690" y="8089"/>
                    <a:pt x="14552" y="8089"/>
                    <a:pt x="14552" y="7951"/>
                  </a:cubicBezTo>
                  <a:cubicBezTo>
                    <a:pt x="14552" y="7501"/>
                    <a:pt x="14552" y="7086"/>
                    <a:pt x="14690" y="6775"/>
                  </a:cubicBezTo>
                  <a:lnTo>
                    <a:pt x="14690" y="5496"/>
                  </a:lnTo>
                  <a:cubicBezTo>
                    <a:pt x="15001" y="5358"/>
                    <a:pt x="15140" y="5185"/>
                    <a:pt x="15278" y="5185"/>
                  </a:cubicBezTo>
                  <a:close/>
                  <a:moveTo>
                    <a:pt x="14137" y="5911"/>
                  </a:moveTo>
                  <a:cubicBezTo>
                    <a:pt x="14137" y="6361"/>
                    <a:pt x="14137" y="6637"/>
                    <a:pt x="13999" y="6914"/>
                  </a:cubicBezTo>
                  <a:lnTo>
                    <a:pt x="13999" y="7778"/>
                  </a:lnTo>
                  <a:cubicBezTo>
                    <a:pt x="13999" y="7951"/>
                    <a:pt x="13999" y="8227"/>
                    <a:pt x="14137" y="8365"/>
                  </a:cubicBezTo>
                  <a:lnTo>
                    <a:pt x="14137" y="8504"/>
                  </a:lnTo>
                  <a:cubicBezTo>
                    <a:pt x="13826" y="8815"/>
                    <a:pt x="13688" y="8953"/>
                    <a:pt x="13411" y="9091"/>
                  </a:cubicBezTo>
                  <a:lnTo>
                    <a:pt x="13411" y="6499"/>
                  </a:lnTo>
                  <a:cubicBezTo>
                    <a:pt x="13688" y="6222"/>
                    <a:pt x="13826" y="6049"/>
                    <a:pt x="14137" y="5911"/>
                  </a:cubicBezTo>
                  <a:close/>
                  <a:moveTo>
                    <a:pt x="12824" y="6775"/>
                  </a:moveTo>
                  <a:lnTo>
                    <a:pt x="12824" y="9229"/>
                  </a:lnTo>
                  <a:cubicBezTo>
                    <a:pt x="12824" y="9368"/>
                    <a:pt x="12824" y="9368"/>
                    <a:pt x="12962" y="9506"/>
                  </a:cubicBezTo>
                  <a:cubicBezTo>
                    <a:pt x="12824" y="9506"/>
                    <a:pt x="12824" y="9679"/>
                    <a:pt x="12686" y="9679"/>
                  </a:cubicBezTo>
                  <a:cubicBezTo>
                    <a:pt x="12686" y="9817"/>
                    <a:pt x="12547" y="9817"/>
                    <a:pt x="12409" y="9955"/>
                  </a:cubicBezTo>
                  <a:cubicBezTo>
                    <a:pt x="12271" y="8953"/>
                    <a:pt x="12547" y="8089"/>
                    <a:pt x="12547" y="7086"/>
                  </a:cubicBezTo>
                  <a:cubicBezTo>
                    <a:pt x="12686" y="7086"/>
                    <a:pt x="12686" y="6914"/>
                    <a:pt x="12824" y="6775"/>
                  </a:cubicBezTo>
                  <a:close/>
                  <a:moveTo>
                    <a:pt x="11960" y="7501"/>
                  </a:moveTo>
                  <a:cubicBezTo>
                    <a:pt x="11821" y="8504"/>
                    <a:pt x="11683" y="9368"/>
                    <a:pt x="11821" y="10370"/>
                  </a:cubicBezTo>
                  <a:cubicBezTo>
                    <a:pt x="11545" y="10681"/>
                    <a:pt x="11234" y="10958"/>
                    <a:pt x="10957" y="11096"/>
                  </a:cubicBezTo>
                  <a:cubicBezTo>
                    <a:pt x="10819" y="10094"/>
                    <a:pt x="10957" y="9229"/>
                    <a:pt x="10957" y="8365"/>
                  </a:cubicBezTo>
                  <a:lnTo>
                    <a:pt x="10957" y="8227"/>
                  </a:lnTo>
                  <a:cubicBezTo>
                    <a:pt x="11234" y="7951"/>
                    <a:pt x="11545" y="7778"/>
                    <a:pt x="11960" y="7501"/>
                  </a:cubicBezTo>
                  <a:close/>
                  <a:moveTo>
                    <a:pt x="10370" y="8504"/>
                  </a:moveTo>
                  <a:lnTo>
                    <a:pt x="10370" y="9955"/>
                  </a:lnTo>
                  <a:cubicBezTo>
                    <a:pt x="10370" y="10543"/>
                    <a:pt x="10370" y="11096"/>
                    <a:pt x="10543" y="11545"/>
                  </a:cubicBezTo>
                  <a:lnTo>
                    <a:pt x="9817" y="12271"/>
                  </a:lnTo>
                  <a:lnTo>
                    <a:pt x="9817" y="11960"/>
                  </a:lnTo>
                  <a:cubicBezTo>
                    <a:pt x="9678" y="10958"/>
                    <a:pt x="9817" y="9955"/>
                    <a:pt x="9817" y="8953"/>
                  </a:cubicBezTo>
                  <a:cubicBezTo>
                    <a:pt x="9955" y="8815"/>
                    <a:pt x="10231" y="8642"/>
                    <a:pt x="10370" y="8504"/>
                  </a:cubicBezTo>
                  <a:close/>
                  <a:moveTo>
                    <a:pt x="9229" y="9368"/>
                  </a:moveTo>
                  <a:lnTo>
                    <a:pt x="9229" y="10819"/>
                  </a:lnTo>
                  <a:cubicBezTo>
                    <a:pt x="9229" y="11407"/>
                    <a:pt x="9229" y="11960"/>
                    <a:pt x="9367" y="12409"/>
                  </a:cubicBezTo>
                  <a:lnTo>
                    <a:pt x="9367" y="12548"/>
                  </a:lnTo>
                  <a:cubicBezTo>
                    <a:pt x="9091" y="12824"/>
                    <a:pt x="8953" y="13135"/>
                    <a:pt x="8641" y="13274"/>
                  </a:cubicBezTo>
                  <a:cubicBezTo>
                    <a:pt x="8503" y="12271"/>
                    <a:pt x="8503" y="11096"/>
                    <a:pt x="8503" y="9955"/>
                  </a:cubicBezTo>
                  <a:cubicBezTo>
                    <a:pt x="8814" y="9679"/>
                    <a:pt x="8953" y="9506"/>
                    <a:pt x="9229" y="9368"/>
                  </a:cubicBezTo>
                  <a:close/>
                  <a:moveTo>
                    <a:pt x="7950" y="10370"/>
                  </a:moveTo>
                  <a:cubicBezTo>
                    <a:pt x="7950" y="11407"/>
                    <a:pt x="7950" y="12409"/>
                    <a:pt x="8088" y="13412"/>
                  </a:cubicBezTo>
                  <a:lnTo>
                    <a:pt x="8088" y="13550"/>
                  </a:lnTo>
                  <a:lnTo>
                    <a:pt x="8227" y="13688"/>
                  </a:lnTo>
                  <a:cubicBezTo>
                    <a:pt x="8088" y="13999"/>
                    <a:pt x="7777" y="14138"/>
                    <a:pt x="7501" y="14414"/>
                  </a:cubicBezTo>
                  <a:cubicBezTo>
                    <a:pt x="7501" y="14276"/>
                    <a:pt x="7501" y="13999"/>
                    <a:pt x="7363" y="13827"/>
                  </a:cubicBezTo>
                  <a:lnTo>
                    <a:pt x="7363" y="10958"/>
                  </a:lnTo>
                  <a:lnTo>
                    <a:pt x="7224" y="10819"/>
                  </a:lnTo>
                  <a:cubicBezTo>
                    <a:pt x="7501" y="10681"/>
                    <a:pt x="7639" y="10543"/>
                    <a:pt x="7950" y="10370"/>
                  </a:cubicBezTo>
                  <a:close/>
                  <a:moveTo>
                    <a:pt x="6775" y="11234"/>
                  </a:moveTo>
                  <a:cubicBezTo>
                    <a:pt x="6775" y="12409"/>
                    <a:pt x="6775" y="13688"/>
                    <a:pt x="7086" y="14864"/>
                  </a:cubicBezTo>
                  <a:cubicBezTo>
                    <a:pt x="6913" y="15002"/>
                    <a:pt x="6913" y="15002"/>
                    <a:pt x="6775" y="15002"/>
                  </a:cubicBezTo>
                  <a:cubicBezTo>
                    <a:pt x="6637" y="15278"/>
                    <a:pt x="6498" y="15417"/>
                    <a:pt x="6360" y="15555"/>
                  </a:cubicBezTo>
                  <a:cubicBezTo>
                    <a:pt x="6360" y="15417"/>
                    <a:pt x="6360" y="15278"/>
                    <a:pt x="6222" y="15140"/>
                  </a:cubicBezTo>
                  <a:cubicBezTo>
                    <a:pt x="6049" y="14138"/>
                    <a:pt x="6049" y="13135"/>
                    <a:pt x="6049" y="12098"/>
                  </a:cubicBezTo>
                  <a:cubicBezTo>
                    <a:pt x="6049" y="11960"/>
                    <a:pt x="6049" y="11960"/>
                    <a:pt x="5911" y="11822"/>
                  </a:cubicBezTo>
                  <a:cubicBezTo>
                    <a:pt x="6222" y="11684"/>
                    <a:pt x="6498" y="11407"/>
                    <a:pt x="6775" y="11234"/>
                  </a:cubicBezTo>
                  <a:close/>
                  <a:moveTo>
                    <a:pt x="5496" y="12271"/>
                  </a:moveTo>
                  <a:cubicBezTo>
                    <a:pt x="5496" y="13550"/>
                    <a:pt x="5634" y="14691"/>
                    <a:pt x="5773" y="16004"/>
                  </a:cubicBezTo>
                  <a:cubicBezTo>
                    <a:pt x="5634" y="16142"/>
                    <a:pt x="5496" y="16281"/>
                    <a:pt x="5358" y="16419"/>
                  </a:cubicBezTo>
                  <a:cubicBezTo>
                    <a:pt x="5185" y="16142"/>
                    <a:pt x="5047" y="15866"/>
                    <a:pt x="5047" y="15555"/>
                  </a:cubicBezTo>
                  <a:lnTo>
                    <a:pt x="5047" y="14276"/>
                  </a:lnTo>
                  <a:cubicBezTo>
                    <a:pt x="4908" y="13688"/>
                    <a:pt x="4908" y="13274"/>
                    <a:pt x="4908" y="12824"/>
                  </a:cubicBezTo>
                  <a:cubicBezTo>
                    <a:pt x="5047" y="12548"/>
                    <a:pt x="5185" y="12409"/>
                    <a:pt x="5496" y="12271"/>
                  </a:cubicBezTo>
                  <a:close/>
                  <a:moveTo>
                    <a:pt x="4321" y="13274"/>
                  </a:moveTo>
                  <a:cubicBezTo>
                    <a:pt x="4494" y="14414"/>
                    <a:pt x="4321" y="15555"/>
                    <a:pt x="4770" y="16730"/>
                  </a:cubicBezTo>
                  <a:lnTo>
                    <a:pt x="4908" y="16868"/>
                  </a:lnTo>
                  <a:cubicBezTo>
                    <a:pt x="4770" y="16868"/>
                    <a:pt x="4632" y="17007"/>
                    <a:pt x="4494" y="17145"/>
                  </a:cubicBezTo>
                  <a:lnTo>
                    <a:pt x="4494" y="17007"/>
                  </a:lnTo>
                  <a:cubicBezTo>
                    <a:pt x="4321" y="16592"/>
                    <a:pt x="4321" y="16004"/>
                    <a:pt x="4183" y="15555"/>
                  </a:cubicBezTo>
                  <a:cubicBezTo>
                    <a:pt x="4183" y="14864"/>
                    <a:pt x="4044" y="14138"/>
                    <a:pt x="4044" y="13550"/>
                  </a:cubicBezTo>
                  <a:lnTo>
                    <a:pt x="4321" y="13274"/>
                  </a:lnTo>
                  <a:close/>
                  <a:moveTo>
                    <a:pt x="3457" y="14138"/>
                  </a:moveTo>
                  <a:cubicBezTo>
                    <a:pt x="3630" y="15140"/>
                    <a:pt x="3768" y="16142"/>
                    <a:pt x="3906" y="17145"/>
                  </a:cubicBezTo>
                  <a:cubicBezTo>
                    <a:pt x="3906" y="17283"/>
                    <a:pt x="3906" y="17283"/>
                    <a:pt x="4044" y="17456"/>
                  </a:cubicBezTo>
                  <a:cubicBezTo>
                    <a:pt x="3906" y="17456"/>
                    <a:pt x="3768" y="17594"/>
                    <a:pt x="3630" y="17594"/>
                  </a:cubicBezTo>
                  <a:cubicBezTo>
                    <a:pt x="3457" y="17283"/>
                    <a:pt x="3457" y="16868"/>
                    <a:pt x="3318" y="16592"/>
                  </a:cubicBezTo>
                  <a:cubicBezTo>
                    <a:pt x="3318" y="15866"/>
                    <a:pt x="3318" y="15140"/>
                    <a:pt x="3180" y="14414"/>
                  </a:cubicBezTo>
                  <a:lnTo>
                    <a:pt x="3457" y="14138"/>
                  </a:lnTo>
                  <a:close/>
                  <a:moveTo>
                    <a:pt x="1728" y="16142"/>
                  </a:moveTo>
                  <a:cubicBezTo>
                    <a:pt x="1728" y="16730"/>
                    <a:pt x="1901" y="17283"/>
                    <a:pt x="1901" y="18009"/>
                  </a:cubicBezTo>
                  <a:lnTo>
                    <a:pt x="1728" y="18009"/>
                  </a:lnTo>
                  <a:cubicBezTo>
                    <a:pt x="1590" y="18009"/>
                    <a:pt x="1452" y="18009"/>
                    <a:pt x="1314" y="17871"/>
                  </a:cubicBezTo>
                  <a:lnTo>
                    <a:pt x="1175" y="17732"/>
                  </a:lnTo>
                  <a:lnTo>
                    <a:pt x="1037" y="17732"/>
                  </a:lnTo>
                  <a:lnTo>
                    <a:pt x="1037" y="17594"/>
                  </a:lnTo>
                  <a:lnTo>
                    <a:pt x="1037" y="17456"/>
                  </a:lnTo>
                  <a:cubicBezTo>
                    <a:pt x="1037" y="17283"/>
                    <a:pt x="1175" y="17145"/>
                    <a:pt x="1175" y="17007"/>
                  </a:cubicBezTo>
                  <a:cubicBezTo>
                    <a:pt x="1314" y="16730"/>
                    <a:pt x="1452" y="16419"/>
                    <a:pt x="1728" y="16142"/>
                  </a:cubicBezTo>
                  <a:close/>
                  <a:moveTo>
                    <a:pt x="2593" y="15002"/>
                  </a:moveTo>
                  <a:cubicBezTo>
                    <a:pt x="2765" y="15866"/>
                    <a:pt x="2765" y="16868"/>
                    <a:pt x="3042" y="17871"/>
                  </a:cubicBezTo>
                  <a:cubicBezTo>
                    <a:pt x="2904" y="17871"/>
                    <a:pt x="2765" y="18009"/>
                    <a:pt x="2454" y="18009"/>
                  </a:cubicBezTo>
                  <a:cubicBezTo>
                    <a:pt x="2454" y="17145"/>
                    <a:pt x="2316" y="16281"/>
                    <a:pt x="2316" y="15417"/>
                  </a:cubicBezTo>
                  <a:cubicBezTo>
                    <a:pt x="2454" y="15278"/>
                    <a:pt x="2454" y="15140"/>
                    <a:pt x="2593" y="15002"/>
                  </a:cubicBezTo>
                  <a:close/>
                  <a:moveTo>
                    <a:pt x="21915" y="1"/>
                  </a:moveTo>
                  <a:cubicBezTo>
                    <a:pt x="21603" y="1"/>
                    <a:pt x="21327" y="173"/>
                    <a:pt x="21050" y="173"/>
                  </a:cubicBezTo>
                  <a:cubicBezTo>
                    <a:pt x="20463" y="312"/>
                    <a:pt x="19875" y="726"/>
                    <a:pt x="19322" y="1038"/>
                  </a:cubicBezTo>
                  <a:cubicBezTo>
                    <a:pt x="18320" y="1591"/>
                    <a:pt x="17456" y="2455"/>
                    <a:pt x="16419" y="3181"/>
                  </a:cubicBezTo>
                  <a:cubicBezTo>
                    <a:pt x="15727" y="3768"/>
                    <a:pt x="15140" y="4183"/>
                    <a:pt x="14414" y="4632"/>
                  </a:cubicBezTo>
                  <a:cubicBezTo>
                    <a:pt x="13688" y="5185"/>
                    <a:pt x="12824" y="5773"/>
                    <a:pt x="12098" y="6361"/>
                  </a:cubicBezTo>
                  <a:cubicBezTo>
                    <a:pt x="10543" y="7363"/>
                    <a:pt x="8953" y="8504"/>
                    <a:pt x="7363" y="9679"/>
                  </a:cubicBezTo>
                  <a:cubicBezTo>
                    <a:pt x="6775" y="10094"/>
                    <a:pt x="6222" y="10543"/>
                    <a:pt x="5634" y="10958"/>
                  </a:cubicBezTo>
                  <a:cubicBezTo>
                    <a:pt x="5047" y="11545"/>
                    <a:pt x="4494" y="11960"/>
                    <a:pt x="3906" y="12548"/>
                  </a:cubicBezTo>
                  <a:cubicBezTo>
                    <a:pt x="3180" y="13135"/>
                    <a:pt x="2454" y="13688"/>
                    <a:pt x="1901" y="14414"/>
                  </a:cubicBezTo>
                  <a:cubicBezTo>
                    <a:pt x="1590" y="14691"/>
                    <a:pt x="1314" y="15140"/>
                    <a:pt x="1037" y="15417"/>
                  </a:cubicBezTo>
                  <a:cubicBezTo>
                    <a:pt x="864" y="15728"/>
                    <a:pt x="726" y="16004"/>
                    <a:pt x="450" y="16419"/>
                  </a:cubicBezTo>
                  <a:cubicBezTo>
                    <a:pt x="173" y="16868"/>
                    <a:pt x="0" y="17594"/>
                    <a:pt x="311" y="18147"/>
                  </a:cubicBezTo>
                  <a:cubicBezTo>
                    <a:pt x="450" y="18458"/>
                    <a:pt x="726" y="18597"/>
                    <a:pt x="1037" y="18735"/>
                  </a:cubicBezTo>
                  <a:cubicBezTo>
                    <a:pt x="1175" y="18735"/>
                    <a:pt x="1314" y="18873"/>
                    <a:pt x="1452" y="18873"/>
                  </a:cubicBezTo>
                  <a:lnTo>
                    <a:pt x="2316" y="18873"/>
                  </a:lnTo>
                  <a:cubicBezTo>
                    <a:pt x="2904" y="18873"/>
                    <a:pt x="3457" y="18735"/>
                    <a:pt x="3906" y="18458"/>
                  </a:cubicBezTo>
                  <a:cubicBezTo>
                    <a:pt x="4494" y="18320"/>
                    <a:pt x="4908" y="17871"/>
                    <a:pt x="5358" y="17594"/>
                  </a:cubicBezTo>
                  <a:cubicBezTo>
                    <a:pt x="6222" y="16868"/>
                    <a:pt x="7086" y="16142"/>
                    <a:pt x="7777" y="15278"/>
                  </a:cubicBezTo>
                  <a:cubicBezTo>
                    <a:pt x="8953" y="14276"/>
                    <a:pt x="9955" y="13274"/>
                    <a:pt x="10957" y="12271"/>
                  </a:cubicBezTo>
                  <a:cubicBezTo>
                    <a:pt x="12098" y="11407"/>
                    <a:pt x="13273" y="10370"/>
                    <a:pt x="14414" y="9506"/>
                  </a:cubicBezTo>
                  <a:cubicBezTo>
                    <a:pt x="15555" y="8642"/>
                    <a:pt x="16730" y="7778"/>
                    <a:pt x="17870" y="6914"/>
                  </a:cubicBezTo>
                  <a:cubicBezTo>
                    <a:pt x="18458" y="6499"/>
                    <a:pt x="19011" y="6222"/>
                    <a:pt x="19599" y="5773"/>
                  </a:cubicBezTo>
                  <a:cubicBezTo>
                    <a:pt x="19875" y="5496"/>
                    <a:pt x="20186" y="5358"/>
                    <a:pt x="20325" y="5185"/>
                  </a:cubicBezTo>
                  <a:cubicBezTo>
                    <a:pt x="20601" y="4909"/>
                    <a:pt x="20912" y="4771"/>
                    <a:pt x="21189" y="4632"/>
                  </a:cubicBezTo>
                  <a:cubicBezTo>
                    <a:pt x="21603" y="4321"/>
                    <a:pt x="22053" y="3906"/>
                    <a:pt x="22468" y="3630"/>
                  </a:cubicBezTo>
                  <a:cubicBezTo>
                    <a:pt x="22917" y="3181"/>
                    <a:pt x="23193" y="2766"/>
                    <a:pt x="23332" y="2316"/>
                  </a:cubicBezTo>
                  <a:cubicBezTo>
                    <a:pt x="23504" y="2178"/>
                    <a:pt x="23643" y="1902"/>
                    <a:pt x="23643" y="1729"/>
                  </a:cubicBezTo>
                  <a:cubicBezTo>
                    <a:pt x="23643" y="1452"/>
                    <a:pt x="23781" y="1314"/>
                    <a:pt x="23643" y="1038"/>
                  </a:cubicBezTo>
                  <a:cubicBezTo>
                    <a:pt x="23643" y="865"/>
                    <a:pt x="23643" y="588"/>
                    <a:pt x="23332" y="450"/>
                  </a:cubicBezTo>
                  <a:cubicBezTo>
                    <a:pt x="23332" y="312"/>
                    <a:pt x="23055" y="312"/>
                    <a:pt x="22917" y="312"/>
                  </a:cubicBezTo>
                  <a:cubicBezTo>
                    <a:pt x="22917" y="173"/>
                    <a:pt x="22779" y="173"/>
                    <a:pt x="22779" y="173"/>
                  </a:cubicBezTo>
                  <a:cubicBezTo>
                    <a:pt x="22468" y="1"/>
                    <a:pt x="22329" y="1"/>
                    <a:pt x="220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8"/>
            <p:cNvSpPr/>
            <p:nvPr/>
          </p:nvSpPr>
          <p:spPr>
            <a:xfrm>
              <a:off x="1368586" y="3164074"/>
              <a:ext cx="594885" cy="560586"/>
            </a:xfrm>
            <a:custGeom>
              <a:avLst/>
              <a:gdLst/>
              <a:ahLst/>
              <a:cxnLst/>
              <a:rect l="l" t="t" r="r" b="b"/>
              <a:pathLst>
                <a:path w="27653" h="26063" extrusionOk="0">
                  <a:moveTo>
                    <a:pt x="27065" y="1"/>
                  </a:moveTo>
                  <a:cubicBezTo>
                    <a:pt x="26927" y="1"/>
                    <a:pt x="26927" y="139"/>
                    <a:pt x="26789" y="139"/>
                  </a:cubicBezTo>
                  <a:cubicBezTo>
                    <a:pt x="26063" y="554"/>
                    <a:pt x="25337" y="1003"/>
                    <a:pt x="24611" y="1556"/>
                  </a:cubicBezTo>
                  <a:lnTo>
                    <a:pt x="24334" y="1729"/>
                  </a:lnTo>
                  <a:cubicBezTo>
                    <a:pt x="24196" y="1867"/>
                    <a:pt x="23920" y="2144"/>
                    <a:pt x="23609" y="2282"/>
                  </a:cubicBezTo>
                  <a:cubicBezTo>
                    <a:pt x="23332" y="2593"/>
                    <a:pt x="22883" y="2870"/>
                    <a:pt x="22468" y="3008"/>
                  </a:cubicBezTo>
                  <a:cubicBezTo>
                    <a:pt x="20878" y="4149"/>
                    <a:pt x="19288" y="5013"/>
                    <a:pt x="17871" y="5877"/>
                  </a:cubicBezTo>
                  <a:lnTo>
                    <a:pt x="16281" y="6741"/>
                  </a:lnTo>
                  <a:cubicBezTo>
                    <a:pt x="15278" y="7467"/>
                    <a:pt x="14103" y="8054"/>
                    <a:pt x="12962" y="8780"/>
                  </a:cubicBezTo>
                  <a:cubicBezTo>
                    <a:pt x="11511" y="9644"/>
                    <a:pt x="10094" y="10509"/>
                    <a:pt x="8192" y="11787"/>
                  </a:cubicBezTo>
                  <a:cubicBezTo>
                    <a:pt x="7052" y="12652"/>
                    <a:pt x="5773" y="13377"/>
                    <a:pt x="4598" y="14242"/>
                  </a:cubicBezTo>
                  <a:lnTo>
                    <a:pt x="4459" y="14380"/>
                  </a:lnTo>
                  <a:cubicBezTo>
                    <a:pt x="4183" y="14518"/>
                    <a:pt x="3734" y="14829"/>
                    <a:pt x="3457" y="15106"/>
                  </a:cubicBezTo>
                  <a:lnTo>
                    <a:pt x="2869" y="15555"/>
                  </a:lnTo>
                  <a:cubicBezTo>
                    <a:pt x="2316" y="15970"/>
                    <a:pt x="1729" y="16246"/>
                    <a:pt x="1279" y="16419"/>
                  </a:cubicBezTo>
                  <a:cubicBezTo>
                    <a:pt x="865" y="16557"/>
                    <a:pt x="588" y="16696"/>
                    <a:pt x="277" y="16696"/>
                  </a:cubicBezTo>
                  <a:cubicBezTo>
                    <a:pt x="139" y="16696"/>
                    <a:pt x="139" y="16834"/>
                    <a:pt x="1" y="16834"/>
                  </a:cubicBezTo>
                  <a:lnTo>
                    <a:pt x="1" y="17283"/>
                  </a:lnTo>
                  <a:cubicBezTo>
                    <a:pt x="1" y="18700"/>
                    <a:pt x="1" y="20152"/>
                    <a:pt x="139" y="21604"/>
                  </a:cubicBezTo>
                  <a:cubicBezTo>
                    <a:pt x="415" y="23159"/>
                    <a:pt x="588" y="24473"/>
                    <a:pt x="1003" y="25752"/>
                  </a:cubicBezTo>
                  <a:cubicBezTo>
                    <a:pt x="1003" y="25925"/>
                    <a:pt x="1141" y="26063"/>
                    <a:pt x="1452" y="26063"/>
                  </a:cubicBezTo>
                  <a:lnTo>
                    <a:pt x="1867" y="26063"/>
                  </a:lnTo>
                  <a:cubicBezTo>
                    <a:pt x="3457" y="25337"/>
                    <a:pt x="4736" y="24335"/>
                    <a:pt x="6049" y="23470"/>
                  </a:cubicBezTo>
                  <a:cubicBezTo>
                    <a:pt x="6326" y="23159"/>
                    <a:pt x="6637" y="22883"/>
                    <a:pt x="6914" y="22745"/>
                  </a:cubicBezTo>
                  <a:lnTo>
                    <a:pt x="7052" y="22606"/>
                  </a:lnTo>
                  <a:lnTo>
                    <a:pt x="7501" y="22295"/>
                  </a:lnTo>
                  <a:lnTo>
                    <a:pt x="8054" y="21880"/>
                  </a:lnTo>
                  <a:cubicBezTo>
                    <a:pt x="8504" y="21431"/>
                    <a:pt x="8918" y="21155"/>
                    <a:pt x="9368" y="20878"/>
                  </a:cubicBezTo>
                  <a:lnTo>
                    <a:pt x="10094" y="20290"/>
                  </a:lnTo>
                  <a:cubicBezTo>
                    <a:pt x="10785" y="19876"/>
                    <a:pt x="11511" y="19288"/>
                    <a:pt x="12237" y="18700"/>
                  </a:cubicBezTo>
                  <a:lnTo>
                    <a:pt x="13688" y="17560"/>
                  </a:lnTo>
                  <a:cubicBezTo>
                    <a:pt x="14691" y="16834"/>
                    <a:pt x="15693" y="16108"/>
                    <a:pt x="16695" y="15244"/>
                  </a:cubicBezTo>
                  <a:cubicBezTo>
                    <a:pt x="17560" y="14691"/>
                    <a:pt x="18424" y="14103"/>
                    <a:pt x="19288" y="13516"/>
                  </a:cubicBezTo>
                  <a:cubicBezTo>
                    <a:pt x="19875" y="12963"/>
                    <a:pt x="20878" y="12375"/>
                    <a:pt x="21742" y="11649"/>
                  </a:cubicBezTo>
                  <a:cubicBezTo>
                    <a:pt x="22744" y="11062"/>
                    <a:pt x="23920" y="10509"/>
                    <a:pt x="24784" y="9921"/>
                  </a:cubicBezTo>
                  <a:cubicBezTo>
                    <a:pt x="25648" y="9506"/>
                    <a:pt x="26339" y="8919"/>
                    <a:pt x="27203" y="8469"/>
                  </a:cubicBezTo>
                  <a:cubicBezTo>
                    <a:pt x="27203" y="8469"/>
                    <a:pt x="27376" y="8331"/>
                    <a:pt x="27376" y="8193"/>
                  </a:cubicBezTo>
                  <a:cubicBezTo>
                    <a:pt x="27514" y="8054"/>
                    <a:pt x="27514" y="7916"/>
                    <a:pt x="27514" y="7778"/>
                  </a:cubicBezTo>
                  <a:cubicBezTo>
                    <a:pt x="27653" y="6464"/>
                    <a:pt x="27514" y="5013"/>
                    <a:pt x="27514" y="3596"/>
                  </a:cubicBezTo>
                  <a:cubicBezTo>
                    <a:pt x="27514" y="2593"/>
                    <a:pt x="27376" y="1729"/>
                    <a:pt x="27376" y="692"/>
                  </a:cubicBezTo>
                  <a:cubicBezTo>
                    <a:pt x="27514" y="554"/>
                    <a:pt x="27514" y="416"/>
                    <a:pt x="27376" y="277"/>
                  </a:cubicBezTo>
                  <a:cubicBezTo>
                    <a:pt x="27376" y="139"/>
                    <a:pt x="27203" y="1"/>
                    <a:pt x="27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8"/>
            <p:cNvSpPr/>
            <p:nvPr/>
          </p:nvSpPr>
          <p:spPr>
            <a:xfrm>
              <a:off x="1306867" y="3591564"/>
              <a:ext cx="22" cy="22"/>
            </a:xfrm>
            <a:custGeom>
              <a:avLst/>
              <a:gdLst/>
              <a:ahLst/>
              <a:cxnLst/>
              <a:rect l="l" t="t" r="r" b="b"/>
              <a:pathLst>
                <a:path w="1" h="1" extrusionOk="0">
                  <a:moveTo>
                    <a:pt x="1" y="1"/>
                  </a:moveTo>
                  <a:lnTo>
                    <a:pt x="1" y="1"/>
                  </a:ln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8"/>
            <p:cNvSpPr/>
            <p:nvPr/>
          </p:nvSpPr>
          <p:spPr>
            <a:xfrm>
              <a:off x="1309836" y="3659231"/>
              <a:ext cx="22" cy="22"/>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8"/>
            <p:cNvSpPr/>
            <p:nvPr/>
          </p:nvSpPr>
          <p:spPr>
            <a:xfrm>
              <a:off x="1597608" y="3780412"/>
              <a:ext cx="177005" cy="176222"/>
            </a:xfrm>
            <a:custGeom>
              <a:avLst/>
              <a:gdLst/>
              <a:ahLst/>
              <a:cxnLst/>
              <a:rect l="l" t="t" r="r" b="b"/>
              <a:pathLst>
                <a:path w="8228" h="8193" extrusionOk="0">
                  <a:moveTo>
                    <a:pt x="3906" y="864"/>
                  </a:moveTo>
                  <a:cubicBezTo>
                    <a:pt x="4183" y="1003"/>
                    <a:pt x="4459" y="1141"/>
                    <a:pt x="4771" y="1279"/>
                  </a:cubicBezTo>
                  <a:cubicBezTo>
                    <a:pt x="5496" y="1867"/>
                    <a:pt x="6361" y="2593"/>
                    <a:pt x="7052" y="3146"/>
                  </a:cubicBezTo>
                  <a:cubicBezTo>
                    <a:pt x="6188" y="3871"/>
                    <a:pt x="5324" y="4736"/>
                    <a:pt x="4632" y="5461"/>
                  </a:cubicBezTo>
                  <a:cubicBezTo>
                    <a:pt x="3768" y="5185"/>
                    <a:pt x="3042" y="4736"/>
                    <a:pt x="2316" y="4321"/>
                  </a:cubicBezTo>
                  <a:cubicBezTo>
                    <a:pt x="1867" y="4010"/>
                    <a:pt x="1452" y="3595"/>
                    <a:pt x="1003" y="3318"/>
                  </a:cubicBezTo>
                  <a:cubicBezTo>
                    <a:pt x="1591" y="2731"/>
                    <a:pt x="2040" y="2143"/>
                    <a:pt x="2593" y="1728"/>
                  </a:cubicBezTo>
                  <a:cubicBezTo>
                    <a:pt x="2904" y="1417"/>
                    <a:pt x="3181" y="1141"/>
                    <a:pt x="3595" y="1003"/>
                  </a:cubicBezTo>
                  <a:lnTo>
                    <a:pt x="3768" y="1003"/>
                  </a:lnTo>
                  <a:cubicBezTo>
                    <a:pt x="3768" y="1003"/>
                    <a:pt x="3768" y="864"/>
                    <a:pt x="3906" y="864"/>
                  </a:cubicBezTo>
                  <a:close/>
                  <a:moveTo>
                    <a:pt x="865" y="4321"/>
                  </a:moveTo>
                  <a:lnTo>
                    <a:pt x="1003" y="4459"/>
                  </a:lnTo>
                  <a:cubicBezTo>
                    <a:pt x="1314" y="4736"/>
                    <a:pt x="1729" y="4874"/>
                    <a:pt x="2040" y="5185"/>
                  </a:cubicBezTo>
                  <a:cubicBezTo>
                    <a:pt x="2593" y="5461"/>
                    <a:pt x="3181" y="5738"/>
                    <a:pt x="3768" y="6049"/>
                  </a:cubicBezTo>
                  <a:cubicBezTo>
                    <a:pt x="3906" y="6187"/>
                    <a:pt x="4045" y="6187"/>
                    <a:pt x="4183" y="6326"/>
                  </a:cubicBezTo>
                  <a:cubicBezTo>
                    <a:pt x="4321" y="6464"/>
                    <a:pt x="4321" y="6775"/>
                    <a:pt x="4321" y="6913"/>
                  </a:cubicBezTo>
                  <a:cubicBezTo>
                    <a:pt x="3768" y="6775"/>
                    <a:pt x="3319" y="6464"/>
                    <a:pt x="2731" y="6187"/>
                  </a:cubicBezTo>
                  <a:cubicBezTo>
                    <a:pt x="2178" y="5738"/>
                    <a:pt x="1591" y="5323"/>
                    <a:pt x="1003" y="4736"/>
                  </a:cubicBezTo>
                  <a:cubicBezTo>
                    <a:pt x="1003" y="4597"/>
                    <a:pt x="1003" y="4459"/>
                    <a:pt x="865" y="4321"/>
                  </a:cubicBezTo>
                  <a:close/>
                  <a:moveTo>
                    <a:pt x="7225" y="4183"/>
                  </a:moveTo>
                  <a:cubicBezTo>
                    <a:pt x="7363" y="4321"/>
                    <a:pt x="7363" y="4459"/>
                    <a:pt x="7363" y="4597"/>
                  </a:cubicBezTo>
                  <a:lnTo>
                    <a:pt x="7363" y="4736"/>
                  </a:lnTo>
                  <a:cubicBezTo>
                    <a:pt x="6637" y="5461"/>
                    <a:pt x="5911" y="6326"/>
                    <a:pt x="5185" y="7051"/>
                  </a:cubicBezTo>
                  <a:lnTo>
                    <a:pt x="5185" y="6326"/>
                  </a:lnTo>
                  <a:lnTo>
                    <a:pt x="5185" y="6187"/>
                  </a:lnTo>
                  <a:lnTo>
                    <a:pt x="6914" y="4459"/>
                  </a:lnTo>
                  <a:cubicBezTo>
                    <a:pt x="7052" y="4321"/>
                    <a:pt x="7225" y="4321"/>
                    <a:pt x="7225" y="4183"/>
                  </a:cubicBezTo>
                  <a:close/>
                  <a:moveTo>
                    <a:pt x="3595" y="0"/>
                  </a:moveTo>
                  <a:lnTo>
                    <a:pt x="3595" y="138"/>
                  </a:lnTo>
                  <a:lnTo>
                    <a:pt x="3457" y="138"/>
                  </a:lnTo>
                  <a:cubicBezTo>
                    <a:pt x="3181" y="277"/>
                    <a:pt x="2904" y="415"/>
                    <a:pt x="2593" y="553"/>
                  </a:cubicBezTo>
                  <a:cubicBezTo>
                    <a:pt x="2316" y="864"/>
                    <a:pt x="2178" y="1003"/>
                    <a:pt x="1867" y="1141"/>
                  </a:cubicBezTo>
                  <a:lnTo>
                    <a:pt x="588" y="2454"/>
                  </a:lnTo>
                  <a:cubicBezTo>
                    <a:pt x="588" y="2454"/>
                    <a:pt x="450" y="2593"/>
                    <a:pt x="312" y="2731"/>
                  </a:cubicBezTo>
                  <a:cubicBezTo>
                    <a:pt x="139" y="2869"/>
                    <a:pt x="139" y="3007"/>
                    <a:pt x="139" y="3146"/>
                  </a:cubicBezTo>
                  <a:cubicBezTo>
                    <a:pt x="1" y="3318"/>
                    <a:pt x="1" y="3318"/>
                    <a:pt x="1" y="3457"/>
                  </a:cubicBezTo>
                  <a:cubicBezTo>
                    <a:pt x="1" y="4010"/>
                    <a:pt x="1" y="4459"/>
                    <a:pt x="139" y="4874"/>
                  </a:cubicBezTo>
                  <a:cubicBezTo>
                    <a:pt x="139" y="5047"/>
                    <a:pt x="139" y="5185"/>
                    <a:pt x="312" y="5185"/>
                  </a:cubicBezTo>
                  <a:cubicBezTo>
                    <a:pt x="312" y="5323"/>
                    <a:pt x="312" y="5461"/>
                    <a:pt x="450" y="5461"/>
                  </a:cubicBezTo>
                  <a:cubicBezTo>
                    <a:pt x="1003" y="5911"/>
                    <a:pt x="1729" y="6464"/>
                    <a:pt x="2316" y="6913"/>
                  </a:cubicBezTo>
                  <a:cubicBezTo>
                    <a:pt x="3042" y="7328"/>
                    <a:pt x="3768" y="7777"/>
                    <a:pt x="4459" y="8054"/>
                  </a:cubicBezTo>
                  <a:lnTo>
                    <a:pt x="4771" y="8054"/>
                  </a:lnTo>
                  <a:cubicBezTo>
                    <a:pt x="4771" y="8054"/>
                    <a:pt x="4909" y="8192"/>
                    <a:pt x="5047" y="8192"/>
                  </a:cubicBezTo>
                  <a:cubicBezTo>
                    <a:pt x="5047" y="8192"/>
                    <a:pt x="5185" y="8192"/>
                    <a:pt x="5324" y="8054"/>
                  </a:cubicBezTo>
                  <a:lnTo>
                    <a:pt x="6637" y="6775"/>
                  </a:lnTo>
                  <a:cubicBezTo>
                    <a:pt x="7225" y="6187"/>
                    <a:pt x="7639" y="5738"/>
                    <a:pt x="8089" y="5185"/>
                  </a:cubicBezTo>
                  <a:cubicBezTo>
                    <a:pt x="8089" y="5185"/>
                    <a:pt x="8227" y="4874"/>
                    <a:pt x="8089" y="4736"/>
                  </a:cubicBezTo>
                  <a:cubicBezTo>
                    <a:pt x="8227" y="4736"/>
                    <a:pt x="8227" y="4597"/>
                    <a:pt x="8227" y="4597"/>
                  </a:cubicBezTo>
                  <a:cubicBezTo>
                    <a:pt x="8089" y="4183"/>
                    <a:pt x="8089" y="3733"/>
                    <a:pt x="8089" y="3318"/>
                  </a:cubicBezTo>
                  <a:lnTo>
                    <a:pt x="8089" y="3146"/>
                  </a:lnTo>
                  <a:cubicBezTo>
                    <a:pt x="8089" y="3007"/>
                    <a:pt x="8089" y="2869"/>
                    <a:pt x="7916" y="2731"/>
                  </a:cubicBezTo>
                  <a:lnTo>
                    <a:pt x="7778" y="2731"/>
                  </a:lnTo>
                  <a:cubicBezTo>
                    <a:pt x="7778" y="2593"/>
                    <a:pt x="7639" y="2454"/>
                    <a:pt x="7501" y="2454"/>
                  </a:cubicBezTo>
                  <a:cubicBezTo>
                    <a:pt x="6637" y="1590"/>
                    <a:pt x="5635" y="864"/>
                    <a:pt x="4459" y="277"/>
                  </a:cubicBezTo>
                  <a:cubicBezTo>
                    <a:pt x="4459" y="138"/>
                    <a:pt x="4321" y="138"/>
                    <a:pt x="4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8"/>
            <p:cNvSpPr/>
            <p:nvPr/>
          </p:nvSpPr>
          <p:spPr>
            <a:xfrm>
              <a:off x="1740387" y="3671856"/>
              <a:ext cx="176252" cy="176222"/>
            </a:xfrm>
            <a:custGeom>
              <a:avLst/>
              <a:gdLst/>
              <a:ahLst/>
              <a:cxnLst/>
              <a:rect l="l" t="t" r="r" b="b"/>
              <a:pathLst>
                <a:path w="8193" h="8193" extrusionOk="0">
                  <a:moveTo>
                    <a:pt x="3871" y="1003"/>
                  </a:moveTo>
                  <a:cubicBezTo>
                    <a:pt x="4182" y="1141"/>
                    <a:pt x="4459" y="1280"/>
                    <a:pt x="4736" y="1452"/>
                  </a:cubicBezTo>
                  <a:cubicBezTo>
                    <a:pt x="5600" y="2005"/>
                    <a:pt x="6326" y="2593"/>
                    <a:pt x="7051" y="3319"/>
                  </a:cubicBezTo>
                  <a:cubicBezTo>
                    <a:pt x="6326" y="4045"/>
                    <a:pt x="5461" y="4736"/>
                    <a:pt x="4597" y="5600"/>
                  </a:cubicBezTo>
                  <a:cubicBezTo>
                    <a:pt x="3871" y="5185"/>
                    <a:pt x="3007" y="4736"/>
                    <a:pt x="2316" y="4321"/>
                  </a:cubicBezTo>
                  <a:cubicBezTo>
                    <a:pt x="1867" y="4045"/>
                    <a:pt x="1452" y="3734"/>
                    <a:pt x="1141" y="3319"/>
                  </a:cubicBezTo>
                  <a:cubicBezTo>
                    <a:pt x="1590" y="2870"/>
                    <a:pt x="2143" y="2317"/>
                    <a:pt x="2731" y="1867"/>
                  </a:cubicBezTo>
                  <a:cubicBezTo>
                    <a:pt x="3007" y="1591"/>
                    <a:pt x="3318" y="1280"/>
                    <a:pt x="3595" y="1141"/>
                  </a:cubicBezTo>
                  <a:cubicBezTo>
                    <a:pt x="3733" y="1141"/>
                    <a:pt x="3733" y="1003"/>
                    <a:pt x="3733" y="1003"/>
                  </a:cubicBezTo>
                  <a:close/>
                  <a:moveTo>
                    <a:pt x="1141" y="4460"/>
                  </a:moveTo>
                  <a:cubicBezTo>
                    <a:pt x="1452" y="4736"/>
                    <a:pt x="1728" y="5047"/>
                    <a:pt x="2143" y="5185"/>
                  </a:cubicBezTo>
                  <a:cubicBezTo>
                    <a:pt x="2869" y="5600"/>
                    <a:pt x="3595" y="6050"/>
                    <a:pt x="4321" y="6326"/>
                  </a:cubicBezTo>
                  <a:lnTo>
                    <a:pt x="4321" y="6464"/>
                  </a:lnTo>
                  <a:lnTo>
                    <a:pt x="4321" y="7052"/>
                  </a:lnTo>
                  <a:cubicBezTo>
                    <a:pt x="3871" y="6775"/>
                    <a:pt x="3318" y="6464"/>
                    <a:pt x="2869" y="6188"/>
                  </a:cubicBezTo>
                  <a:cubicBezTo>
                    <a:pt x="2316" y="5773"/>
                    <a:pt x="1590" y="5324"/>
                    <a:pt x="1002" y="4909"/>
                  </a:cubicBezTo>
                  <a:lnTo>
                    <a:pt x="1002" y="4460"/>
                  </a:lnTo>
                  <a:close/>
                  <a:moveTo>
                    <a:pt x="7328" y="4183"/>
                  </a:moveTo>
                  <a:lnTo>
                    <a:pt x="7328" y="4321"/>
                  </a:lnTo>
                  <a:lnTo>
                    <a:pt x="7328" y="4736"/>
                  </a:lnTo>
                  <a:cubicBezTo>
                    <a:pt x="6637" y="5600"/>
                    <a:pt x="6049" y="6326"/>
                    <a:pt x="5323" y="7052"/>
                  </a:cubicBezTo>
                  <a:cubicBezTo>
                    <a:pt x="5323" y="6914"/>
                    <a:pt x="5185" y="6637"/>
                    <a:pt x="5185" y="6464"/>
                  </a:cubicBezTo>
                  <a:lnTo>
                    <a:pt x="5185" y="6326"/>
                  </a:lnTo>
                  <a:lnTo>
                    <a:pt x="5323" y="6188"/>
                  </a:lnTo>
                  <a:cubicBezTo>
                    <a:pt x="5772" y="5600"/>
                    <a:pt x="6326" y="5047"/>
                    <a:pt x="6913" y="4598"/>
                  </a:cubicBezTo>
                  <a:lnTo>
                    <a:pt x="7328" y="4183"/>
                  </a:lnTo>
                  <a:close/>
                  <a:moveTo>
                    <a:pt x="4044" y="1"/>
                  </a:moveTo>
                  <a:cubicBezTo>
                    <a:pt x="3871" y="1"/>
                    <a:pt x="3733" y="139"/>
                    <a:pt x="3595" y="139"/>
                  </a:cubicBezTo>
                  <a:cubicBezTo>
                    <a:pt x="3595" y="139"/>
                    <a:pt x="3457" y="139"/>
                    <a:pt x="3457" y="277"/>
                  </a:cubicBezTo>
                  <a:cubicBezTo>
                    <a:pt x="3180" y="277"/>
                    <a:pt x="2869" y="588"/>
                    <a:pt x="2731" y="727"/>
                  </a:cubicBezTo>
                  <a:cubicBezTo>
                    <a:pt x="2454" y="865"/>
                    <a:pt x="2143" y="1003"/>
                    <a:pt x="2005" y="1280"/>
                  </a:cubicBezTo>
                  <a:cubicBezTo>
                    <a:pt x="1590" y="1729"/>
                    <a:pt x="1141" y="2144"/>
                    <a:pt x="726" y="2455"/>
                  </a:cubicBezTo>
                  <a:cubicBezTo>
                    <a:pt x="588" y="2593"/>
                    <a:pt x="415" y="2731"/>
                    <a:pt x="415" y="2731"/>
                  </a:cubicBezTo>
                  <a:cubicBezTo>
                    <a:pt x="277" y="2870"/>
                    <a:pt x="138" y="3008"/>
                    <a:pt x="138" y="3181"/>
                  </a:cubicBezTo>
                  <a:cubicBezTo>
                    <a:pt x="138" y="3319"/>
                    <a:pt x="0" y="3457"/>
                    <a:pt x="0" y="3595"/>
                  </a:cubicBezTo>
                  <a:cubicBezTo>
                    <a:pt x="0" y="4045"/>
                    <a:pt x="138" y="4598"/>
                    <a:pt x="138" y="5047"/>
                  </a:cubicBezTo>
                  <a:cubicBezTo>
                    <a:pt x="138" y="5185"/>
                    <a:pt x="277" y="5185"/>
                    <a:pt x="277" y="5324"/>
                  </a:cubicBezTo>
                  <a:lnTo>
                    <a:pt x="415" y="5324"/>
                  </a:lnTo>
                  <a:lnTo>
                    <a:pt x="415" y="5600"/>
                  </a:lnTo>
                  <a:cubicBezTo>
                    <a:pt x="1141" y="6050"/>
                    <a:pt x="1728" y="6464"/>
                    <a:pt x="2454" y="6914"/>
                  </a:cubicBezTo>
                  <a:cubicBezTo>
                    <a:pt x="3180" y="7328"/>
                    <a:pt x="3871" y="7778"/>
                    <a:pt x="4597" y="8054"/>
                  </a:cubicBezTo>
                  <a:lnTo>
                    <a:pt x="4908" y="8054"/>
                  </a:lnTo>
                  <a:cubicBezTo>
                    <a:pt x="4908" y="8193"/>
                    <a:pt x="5047" y="8193"/>
                    <a:pt x="5047" y="8193"/>
                  </a:cubicBezTo>
                  <a:lnTo>
                    <a:pt x="5323" y="8193"/>
                  </a:lnTo>
                  <a:cubicBezTo>
                    <a:pt x="5911" y="7778"/>
                    <a:pt x="6326" y="7328"/>
                    <a:pt x="6775" y="6775"/>
                  </a:cubicBezTo>
                  <a:cubicBezTo>
                    <a:pt x="7190" y="6326"/>
                    <a:pt x="7639" y="5773"/>
                    <a:pt x="8054" y="5324"/>
                  </a:cubicBezTo>
                  <a:cubicBezTo>
                    <a:pt x="8192" y="5185"/>
                    <a:pt x="8192" y="5047"/>
                    <a:pt x="8192" y="4909"/>
                  </a:cubicBezTo>
                  <a:lnTo>
                    <a:pt x="8192" y="4598"/>
                  </a:lnTo>
                  <a:lnTo>
                    <a:pt x="8192" y="3319"/>
                  </a:lnTo>
                  <a:cubicBezTo>
                    <a:pt x="8192" y="3181"/>
                    <a:pt x="8054" y="3008"/>
                    <a:pt x="8054" y="2870"/>
                  </a:cubicBezTo>
                  <a:cubicBezTo>
                    <a:pt x="6775" y="1867"/>
                    <a:pt x="5600" y="865"/>
                    <a:pt x="4182" y="139"/>
                  </a:cubicBezTo>
                  <a:cubicBezTo>
                    <a:pt x="4182" y="1"/>
                    <a:pt x="4044" y="1"/>
                    <a:pt x="4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8"/>
            <p:cNvSpPr/>
            <p:nvPr/>
          </p:nvSpPr>
          <p:spPr>
            <a:xfrm>
              <a:off x="1898009" y="3563322"/>
              <a:ext cx="177005" cy="176954"/>
            </a:xfrm>
            <a:custGeom>
              <a:avLst/>
              <a:gdLst/>
              <a:ahLst/>
              <a:cxnLst/>
              <a:rect l="l" t="t" r="r" b="b"/>
              <a:pathLst>
                <a:path w="8228" h="8227" extrusionOk="0">
                  <a:moveTo>
                    <a:pt x="3907" y="864"/>
                  </a:moveTo>
                  <a:cubicBezTo>
                    <a:pt x="4183" y="1003"/>
                    <a:pt x="4494" y="1314"/>
                    <a:pt x="4771" y="1452"/>
                  </a:cubicBezTo>
                  <a:cubicBezTo>
                    <a:pt x="5635" y="2005"/>
                    <a:pt x="6361" y="2593"/>
                    <a:pt x="7087" y="3180"/>
                  </a:cubicBezTo>
                  <a:lnTo>
                    <a:pt x="4633" y="5634"/>
                  </a:lnTo>
                  <a:cubicBezTo>
                    <a:pt x="3907" y="5185"/>
                    <a:pt x="3043" y="4770"/>
                    <a:pt x="2317" y="4321"/>
                  </a:cubicBezTo>
                  <a:cubicBezTo>
                    <a:pt x="1902" y="4044"/>
                    <a:pt x="1453" y="3733"/>
                    <a:pt x="1038" y="3318"/>
                  </a:cubicBezTo>
                  <a:cubicBezTo>
                    <a:pt x="1591" y="2869"/>
                    <a:pt x="2179" y="2316"/>
                    <a:pt x="2593" y="1728"/>
                  </a:cubicBezTo>
                  <a:cubicBezTo>
                    <a:pt x="3043" y="1452"/>
                    <a:pt x="3319" y="1314"/>
                    <a:pt x="3630" y="1003"/>
                  </a:cubicBezTo>
                  <a:lnTo>
                    <a:pt x="3769" y="1003"/>
                  </a:lnTo>
                  <a:cubicBezTo>
                    <a:pt x="3769" y="1003"/>
                    <a:pt x="3907" y="1003"/>
                    <a:pt x="3907" y="864"/>
                  </a:cubicBezTo>
                  <a:close/>
                  <a:moveTo>
                    <a:pt x="1038" y="4459"/>
                  </a:moveTo>
                  <a:cubicBezTo>
                    <a:pt x="1453" y="4770"/>
                    <a:pt x="1729" y="5047"/>
                    <a:pt x="2040" y="5185"/>
                  </a:cubicBezTo>
                  <a:cubicBezTo>
                    <a:pt x="2766" y="5634"/>
                    <a:pt x="3630" y="6049"/>
                    <a:pt x="4322" y="6326"/>
                  </a:cubicBezTo>
                  <a:lnTo>
                    <a:pt x="4322" y="6775"/>
                  </a:lnTo>
                  <a:lnTo>
                    <a:pt x="4322" y="7051"/>
                  </a:lnTo>
                  <a:cubicBezTo>
                    <a:pt x="3907" y="6775"/>
                    <a:pt x="3319" y="6498"/>
                    <a:pt x="2904" y="6187"/>
                  </a:cubicBezTo>
                  <a:cubicBezTo>
                    <a:pt x="2593" y="6049"/>
                    <a:pt x="2455" y="5911"/>
                    <a:pt x="2317" y="5773"/>
                  </a:cubicBezTo>
                  <a:cubicBezTo>
                    <a:pt x="1902" y="5461"/>
                    <a:pt x="1453" y="5185"/>
                    <a:pt x="1038" y="4908"/>
                  </a:cubicBezTo>
                  <a:lnTo>
                    <a:pt x="1038" y="4459"/>
                  </a:lnTo>
                  <a:close/>
                  <a:moveTo>
                    <a:pt x="7363" y="4183"/>
                  </a:moveTo>
                  <a:lnTo>
                    <a:pt x="7363" y="4459"/>
                  </a:lnTo>
                  <a:lnTo>
                    <a:pt x="7363" y="4597"/>
                  </a:lnTo>
                  <a:lnTo>
                    <a:pt x="7363" y="4770"/>
                  </a:lnTo>
                  <a:cubicBezTo>
                    <a:pt x="6637" y="5461"/>
                    <a:pt x="6050" y="6326"/>
                    <a:pt x="5358" y="7051"/>
                  </a:cubicBezTo>
                  <a:cubicBezTo>
                    <a:pt x="5186" y="6913"/>
                    <a:pt x="5186" y="6775"/>
                    <a:pt x="5186" y="6637"/>
                  </a:cubicBezTo>
                  <a:lnTo>
                    <a:pt x="5186" y="6326"/>
                  </a:lnTo>
                  <a:lnTo>
                    <a:pt x="5186" y="6187"/>
                  </a:lnTo>
                  <a:lnTo>
                    <a:pt x="6914" y="4459"/>
                  </a:lnTo>
                  <a:lnTo>
                    <a:pt x="6914" y="4597"/>
                  </a:lnTo>
                  <a:cubicBezTo>
                    <a:pt x="7087" y="4459"/>
                    <a:pt x="7225" y="4321"/>
                    <a:pt x="7363" y="4183"/>
                  </a:cubicBezTo>
                  <a:close/>
                  <a:moveTo>
                    <a:pt x="4045" y="0"/>
                  </a:moveTo>
                  <a:cubicBezTo>
                    <a:pt x="3907" y="0"/>
                    <a:pt x="3769" y="0"/>
                    <a:pt x="3630" y="138"/>
                  </a:cubicBezTo>
                  <a:lnTo>
                    <a:pt x="3457" y="138"/>
                  </a:lnTo>
                  <a:cubicBezTo>
                    <a:pt x="3181" y="277"/>
                    <a:pt x="2904" y="450"/>
                    <a:pt x="2593" y="726"/>
                  </a:cubicBezTo>
                  <a:cubicBezTo>
                    <a:pt x="2455" y="864"/>
                    <a:pt x="2179" y="1003"/>
                    <a:pt x="1902" y="1314"/>
                  </a:cubicBezTo>
                  <a:cubicBezTo>
                    <a:pt x="1453" y="1590"/>
                    <a:pt x="1176" y="2005"/>
                    <a:pt x="727" y="2454"/>
                  </a:cubicBezTo>
                  <a:cubicBezTo>
                    <a:pt x="589" y="2593"/>
                    <a:pt x="450" y="2593"/>
                    <a:pt x="312" y="2731"/>
                  </a:cubicBezTo>
                  <a:cubicBezTo>
                    <a:pt x="174" y="2869"/>
                    <a:pt x="174" y="3042"/>
                    <a:pt x="174" y="3180"/>
                  </a:cubicBezTo>
                  <a:cubicBezTo>
                    <a:pt x="174" y="3318"/>
                    <a:pt x="1" y="3457"/>
                    <a:pt x="1" y="3595"/>
                  </a:cubicBezTo>
                  <a:cubicBezTo>
                    <a:pt x="1" y="4044"/>
                    <a:pt x="174" y="4459"/>
                    <a:pt x="174" y="5047"/>
                  </a:cubicBezTo>
                  <a:cubicBezTo>
                    <a:pt x="174" y="5047"/>
                    <a:pt x="312" y="5185"/>
                    <a:pt x="312" y="5323"/>
                  </a:cubicBezTo>
                  <a:cubicBezTo>
                    <a:pt x="450" y="5323"/>
                    <a:pt x="450" y="5461"/>
                    <a:pt x="450" y="5461"/>
                  </a:cubicBezTo>
                  <a:cubicBezTo>
                    <a:pt x="1176" y="6049"/>
                    <a:pt x="1729" y="6498"/>
                    <a:pt x="2455" y="6913"/>
                  </a:cubicBezTo>
                  <a:cubicBezTo>
                    <a:pt x="3043" y="7363"/>
                    <a:pt x="3769" y="7777"/>
                    <a:pt x="4633" y="8054"/>
                  </a:cubicBezTo>
                  <a:lnTo>
                    <a:pt x="4771" y="8054"/>
                  </a:lnTo>
                  <a:cubicBezTo>
                    <a:pt x="4909" y="8227"/>
                    <a:pt x="4909" y="8227"/>
                    <a:pt x="5047" y="8227"/>
                  </a:cubicBezTo>
                  <a:lnTo>
                    <a:pt x="5358" y="8227"/>
                  </a:lnTo>
                  <a:cubicBezTo>
                    <a:pt x="5912" y="7777"/>
                    <a:pt x="6361" y="7190"/>
                    <a:pt x="6776" y="6775"/>
                  </a:cubicBezTo>
                  <a:cubicBezTo>
                    <a:pt x="7225" y="6326"/>
                    <a:pt x="7640" y="5773"/>
                    <a:pt x="8089" y="5323"/>
                  </a:cubicBezTo>
                  <a:cubicBezTo>
                    <a:pt x="8227" y="5185"/>
                    <a:pt x="8227" y="5047"/>
                    <a:pt x="8227" y="4908"/>
                  </a:cubicBezTo>
                  <a:lnTo>
                    <a:pt x="8227" y="4597"/>
                  </a:lnTo>
                  <a:lnTo>
                    <a:pt x="8227" y="3318"/>
                  </a:lnTo>
                  <a:cubicBezTo>
                    <a:pt x="8227" y="3318"/>
                    <a:pt x="8089" y="3318"/>
                    <a:pt x="8089" y="3180"/>
                  </a:cubicBezTo>
                  <a:cubicBezTo>
                    <a:pt x="8227" y="3042"/>
                    <a:pt x="8089" y="2869"/>
                    <a:pt x="7951" y="2869"/>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8"/>
            <p:cNvSpPr/>
            <p:nvPr/>
          </p:nvSpPr>
          <p:spPr>
            <a:xfrm>
              <a:off x="2043756" y="3454767"/>
              <a:ext cx="177005" cy="179943"/>
            </a:xfrm>
            <a:custGeom>
              <a:avLst/>
              <a:gdLst/>
              <a:ahLst/>
              <a:cxnLst/>
              <a:rect l="l" t="t" r="r" b="b"/>
              <a:pathLst>
                <a:path w="8228" h="8366" extrusionOk="0">
                  <a:moveTo>
                    <a:pt x="3907" y="1003"/>
                  </a:moveTo>
                  <a:cubicBezTo>
                    <a:pt x="4183" y="1176"/>
                    <a:pt x="4460" y="1314"/>
                    <a:pt x="4771" y="1452"/>
                  </a:cubicBezTo>
                  <a:cubicBezTo>
                    <a:pt x="5497" y="2040"/>
                    <a:pt x="6361" y="2593"/>
                    <a:pt x="7052" y="3319"/>
                  </a:cubicBezTo>
                  <a:cubicBezTo>
                    <a:pt x="6188" y="4045"/>
                    <a:pt x="5324" y="4771"/>
                    <a:pt x="4632" y="5635"/>
                  </a:cubicBezTo>
                  <a:cubicBezTo>
                    <a:pt x="3768" y="5185"/>
                    <a:pt x="3042" y="4909"/>
                    <a:pt x="2317" y="4321"/>
                  </a:cubicBezTo>
                  <a:cubicBezTo>
                    <a:pt x="1729" y="4045"/>
                    <a:pt x="1452" y="3768"/>
                    <a:pt x="1003" y="3319"/>
                  </a:cubicBezTo>
                  <a:cubicBezTo>
                    <a:pt x="1591" y="2904"/>
                    <a:pt x="2040" y="2317"/>
                    <a:pt x="2593" y="1867"/>
                  </a:cubicBezTo>
                  <a:cubicBezTo>
                    <a:pt x="2904" y="1591"/>
                    <a:pt x="3181" y="1314"/>
                    <a:pt x="3595" y="1176"/>
                  </a:cubicBezTo>
                  <a:lnTo>
                    <a:pt x="3768" y="1176"/>
                  </a:lnTo>
                  <a:cubicBezTo>
                    <a:pt x="3768" y="1003"/>
                    <a:pt x="3768" y="1003"/>
                    <a:pt x="3907" y="1003"/>
                  </a:cubicBezTo>
                  <a:close/>
                  <a:moveTo>
                    <a:pt x="865" y="4460"/>
                  </a:moveTo>
                  <a:cubicBezTo>
                    <a:pt x="1003" y="4460"/>
                    <a:pt x="1003" y="4632"/>
                    <a:pt x="1003" y="4632"/>
                  </a:cubicBezTo>
                  <a:cubicBezTo>
                    <a:pt x="1314" y="4909"/>
                    <a:pt x="1729" y="5047"/>
                    <a:pt x="2040" y="5324"/>
                  </a:cubicBezTo>
                  <a:cubicBezTo>
                    <a:pt x="2731" y="5773"/>
                    <a:pt x="3457" y="6050"/>
                    <a:pt x="4183" y="6499"/>
                  </a:cubicBezTo>
                  <a:cubicBezTo>
                    <a:pt x="4183" y="6499"/>
                    <a:pt x="4321" y="6637"/>
                    <a:pt x="4321" y="6775"/>
                  </a:cubicBezTo>
                  <a:lnTo>
                    <a:pt x="4321" y="7052"/>
                  </a:lnTo>
                  <a:cubicBezTo>
                    <a:pt x="3768" y="6914"/>
                    <a:pt x="3319" y="6637"/>
                    <a:pt x="2731" y="6188"/>
                  </a:cubicBezTo>
                  <a:cubicBezTo>
                    <a:pt x="2178" y="5773"/>
                    <a:pt x="1591" y="5324"/>
                    <a:pt x="1003" y="4909"/>
                  </a:cubicBezTo>
                  <a:cubicBezTo>
                    <a:pt x="1003" y="4771"/>
                    <a:pt x="865" y="4632"/>
                    <a:pt x="865" y="4460"/>
                  </a:cubicBezTo>
                  <a:close/>
                  <a:moveTo>
                    <a:pt x="7225" y="4321"/>
                  </a:moveTo>
                  <a:lnTo>
                    <a:pt x="7225" y="4460"/>
                  </a:lnTo>
                  <a:cubicBezTo>
                    <a:pt x="7225" y="4632"/>
                    <a:pt x="7363" y="4632"/>
                    <a:pt x="7363" y="4771"/>
                  </a:cubicBezTo>
                  <a:lnTo>
                    <a:pt x="7363" y="4909"/>
                  </a:lnTo>
                  <a:lnTo>
                    <a:pt x="5185" y="7052"/>
                  </a:lnTo>
                  <a:lnTo>
                    <a:pt x="5185" y="6637"/>
                  </a:lnTo>
                  <a:cubicBezTo>
                    <a:pt x="5185" y="6637"/>
                    <a:pt x="5185" y="6499"/>
                    <a:pt x="5047" y="6361"/>
                  </a:cubicBezTo>
                  <a:lnTo>
                    <a:pt x="5185" y="6361"/>
                  </a:lnTo>
                  <a:cubicBezTo>
                    <a:pt x="5773" y="5773"/>
                    <a:pt x="6361" y="5185"/>
                    <a:pt x="6914" y="4632"/>
                  </a:cubicBezTo>
                  <a:cubicBezTo>
                    <a:pt x="7052" y="4460"/>
                    <a:pt x="7052" y="4321"/>
                    <a:pt x="7225" y="4321"/>
                  </a:cubicBezTo>
                  <a:close/>
                  <a:moveTo>
                    <a:pt x="3907" y="1"/>
                  </a:moveTo>
                  <a:cubicBezTo>
                    <a:pt x="3768" y="1"/>
                    <a:pt x="3595" y="139"/>
                    <a:pt x="3595" y="312"/>
                  </a:cubicBezTo>
                  <a:lnTo>
                    <a:pt x="3319" y="312"/>
                  </a:lnTo>
                  <a:cubicBezTo>
                    <a:pt x="3181" y="450"/>
                    <a:pt x="2904" y="588"/>
                    <a:pt x="2593" y="727"/>
                  </a:cubicBezTo>
                  <a:cubicBezTo>
                    <a:pt x="2317" y="865"/>
                    <a:pt x="2178" y="1176"/>
                    <a:pt x="1867" y="1314"/>
                  </a:cubicBezTo>
                  <a:lnTo>
                    <a:pt x="588" y="2593"/>
                  </a:lnTo>
                  <a:lnTo>
                    <a:pt x="312" y="2904"/>
                  </a:lnTo>
                  <a:cubicBezTo>
                    <a:pt x="139" y="2904"/>
                    <a:pt x="139" y="3181"/>
                    <a:pt x="139" y="3319"/>
                  </a:cubicBezTo>
                  <a:cubicBezTo>
                    <a:pt x="1" y="3319"/>
                    <a:pt x="1" y="3457"/>
                    <a:pt x="1" y="3595"/>
                  </a:cubicBezTo>
                  <a:cubicBezTo>
                    <a:pt x="1" y="4183"/>
                    <a:pt x="1" y="4632"/>
                    <a:pt x="139" y="5047"/>
                  </a:cubicBezTo>
                  <a:cubicBezTo>
                    <a:pt x="139" y="5185"/>
                    <a:pt x="139" y="5324"/>
                    <a:pt x="312" y="5324"/>
                  </a:cubicBezTo>
                  <a:cubicBezTo>
                    <a:pt x="312" y="5497"/>
                    <a:pt x="312" y="5497"/>
                    <a:pt x="450" y="5635"/>
                  </a:cubicBezTo>
                  <a:cubicBezTo>
                    <a:pt x="1003" y="6050"/>
                    <a:pt x="1729" y="6637"/>
                    <a:pt x="2317" y="7052"/>
                  </a:cubicBezTo>
                  <a:cubicBezTo>
                    <a:pt x="3042" y="7501"/>
                    <a:pt x="3768" y="7916"/>
                    <a:pt x="4460" y="8089"/>
                  </a:cubicBezTo>
                  <a:cubicBezTo>
                    <a:pt x="4632" y="8227"/>
                    <a:pt x="4632" y="8227"/>
                    <a:pt x="4771" y="8227"/>
                  </a:cubicBezTo>
                  <a:cubicBezTo>
                    <a:pt x="4771" y="8227"/>
                    <a:pt x="4909" y="8227"/>
                    <a:pt x="5047" y="8365"/>
                  </a:cubicBezTo>
                  <a:cubicBezTo>
                    <a:pt x="5047" y="8365"/>
                    <a:pt x="5185" y="8365"/>
                    <a:pt x="5324" y="8227"/>
                  </a:cubicBezTo>
                  <a:lnTo>
                    <a:pt x="6637" y="6914"/>
                  </a:lnTo>
                  <a:cubicBezTo>
                    <a:pt x="7052" y="6361"/>
                    <a:pt x="7640" y="5911"/>
                    <a:pt x="8089" y="5324"/>
                  </a:cubicBezTo>
                  <a:cubicBezTo>
                    <a:pt x="8089" y="5185"/>
                    <a:pt x="8227" y="5047"/>
                    <a:pt x="8089" y="4909"/>
                  </a:cubicBezTo>
                  <a:cubicBezTo>
                    <a:pt x="8227" y="4909"/>
                    <a:pt x="8227" y="4771"/>
                    <a:pt x="8227" y="4771"/>
                  </a:cubicBezTo>
                  <a:cubicBezTo>
                    <a:pt x="8089" y="4321"/>
                    <a:pt x="8089" y="3768"/>
                    <a:pt x="8089" y="3319"/>
                  </a:cubicBezTo>
                  <a:cubicBezTo>
                    <a:pt x="8089" y="3181"/>
                    <a:pt x="8089" y="3042"/>
                    <a:pt x="7916" y="2904"/>
                  </a:cubicBezTo>
                  <a:cubicBezTo>
                    <a:pt x="6775" y="1867"/>
                    <a:pt x="5497" y="865"/>
                    <a:pt x="4045" y="139"/>
                  </a:cubicBezTo>
                  <a:cubicBezTo>
                    <a:pt x="4045" y="139"/>
                    <a:pt x="4045" y="1"/>
                    <a:pt x="3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8"/>
            <p:cNvSpPr/>
            <p:nvPr/>
          </p:nvSpPr>
          <p:spPr>
            <a:xfrm>
              <a:off x="1749293" y="3876320"/>
              <a:ext cx="177005" cy="177857"/>
            </a:xfrm>
            <a:custGeom>
              <a:avLst/>
              <a:gdLst/>
              <a:ahLst/>
              <a:cxnLst/>
              <a:rect l="l" t="t" r="r" b="b"/>
              <a:pathLst>
                <a:path w="8228" h="8269" extrusionOk="0">
                  <a:moveTo>
                    <a:pt x="3907" y="1002"/>
                  </a:moveTo>
                  <a:cubicBezTo>
                    <a:pt x="4183" y="1141"/>
                    <a:pt x="4494" y="1279"/>
                    <a:pt x="4771" y="1452"/>
                  </a:cubicBezTo>
                  <a:cubicBezTo>
                    <a:pt x="5497" y="2005"/>
                    <a:pt x="6361" y="2592"/>
                    <a:pt x="7087" y="3318"/>
                  </a:cubicBezTo>
                  <a:cubicBezTo>
                    <a:pt x="6223" y="4044"/>
                    <a:pt x="5358" y="4735"/>
                    <a:pt x="4633" y="5600"/>
                  </a:cubicBezTo>
                  <a:cubicBezTo>
                    <a:pt x="3768" y="5185"/>
                    <a:pt x="3043" y="4908"/>
                    <a:pt x="2317" y="4321"/>
                  </a:cubicBezTo>
                  <a:cubicBezTo>
                    <a:pt x="1902" y="4044"/>
                    <a:pt x="1453" y="3733"/>
                    <a:pt x="1038" y="3318"/>
                  </a:cubicBezTo>
                  <a:cubicBezTo>
                    <a:pt x="1591" y="2869"/>
                    <a:pt x="2040" y="2316"/>
                    <a:pt x="2593" y="1867"/>
                  </a:cubicBezTo>
                  <a:cubicBezTo>
                    <a:pt x="2904" y="1590"/>
                    <a:pt x="3181" y="1279"/>
                    <a:pt x="3630" y="1141"/>
                  </a:cubicBezTo>
                  <a:lnTo>
                    <a:pt x="3768" y="1002"/>
                  </a:lnTo>
                  <a:close/>
                  <a:moveTo>
                    <a:pt x="865" y="4459"/>
                  </a:moveTo>
                  <a:cubicBezTo>
                    <a:pt x="1038" y="4459"/>
                    <a:pt x="1038" y="4459"/>
                    <a:pt x="1038" y="4597"/>
                  </a:cubicBezTo>
                  <a:cubicBezTo>
                    <a:pt x="1314" y="4735"/>
                    <a:pt x="1729" y="5047"/>
                    <a:pt x="2040" y="5323"/>
                  </a:cubicBezTo>
                  <a:cubicBezTo>
                    <a:pt x="2766" y="5772"/>
                    <a:pt x="3457" y="6049"/>
                    <a:pt x="4183" y="6464"/>
                  </a:cubicBezTo>
                  <a:lnTo>
                    <a:pt x="4322" y="6464"/>
                  </a:lnTo>
                  <a:lnTo>
                    <a:pt x="4322" y="7051"/>
                  </a:lnTo>
                  <a:cubicBezTo>
                    <a:pt x="3768" y="6775"/>
                    <a:pt x="3319" y="6464"/>
                    <a:pt x="2766" y="6187"/>
                  </a:cubicBezTo>
                  <a:cubicBezTo>
                    <a:pt x="2178" y="5772"/>
                    <a:pt x="1591" y="5323"/>
                    <a:pt x="1038" y="4908"/>
                  </a:cubicBezTo>
                  <a:lnTo>
                    <a:pt x="1038" y="4597"/>
                  </a:lnTo>
                  <a:lnTo>
                    <a:pt x="865" y="4459"/>
                  </a:lnTo>
                  <a:close/>
                  <a:moveTo>
                    <a:pt x="7225" y="4321"/>
                  </a:moveTo>
                  <a:cubicBezTo>
                    <a:pt x="7363" y="4459"/>
                    <a:pt x="7363" y="4597"/>
                    <a:pt x="7363" y="4735"/>
                  </a:cubicBezTo>
                  <a:cubicBezTo>
                    <a:pt x="6637" y="5600"/>
                    <a:pt x="5912" y="6325"/>
                    <a:pt x="5186" y="7051"/>
                  </a:cubicBezTo>
                  <a:lnTo>
                    <a:pt x="5186" y="6464"/>
                  </a:lnTo>
                  <a:lnTo>
                    <a:pt x="5186" y="6325"/>
                  </a:lnTo>
                  <a:cubicBezTo>
                    <a:pt x="5358" y="6049"/>
                    <a:pt x="5497" y="5911"/>
                    <a:pt x="5635" y="5772"/>
                  </a:cubicBezTo>
                  <a:cubicBezTo>
                    <a:pt x="6050" y="5323"/>
                    <a:pt x="6499" y="5047"/>
                    <a:pt x="6914" y="4597"/>
                  </a:cubicBezTo>
                  <a:lnTo>
                    <a:pt x="7225" y="4321"/>
                  </a:lnTo>
                  <a:close/>
                  <a:moveTo>
                    <a:pt x="3907" y="0"/>
                  </a:moveTo>
                  <a:cubicBezTo>
                    <a:pt x="3768" y="0"/>
                    <a:pt x="3630" y="138"/>
                    <a:pt x="3630" y="277"/>
                  </a:cubicBezTo>
                  <a:lnTo>
                    <a:pt x="3630" y="138"/>
                  </a:lnTo>
                  <a:cubicBezTo>
                    <a:pt x="3457" y="138"/>
                    <a:pt x="3457" y="277"/>
                    <a:pt x="3457" y="277"/>
                  </a:cubicBezTo>
                  <a:cubicBezTo>
                    <a:pt x="3181" y="415"/>
                    <a:pt x="2904" y="588"/>
                    <a:pt x="2593" y="726"/>
                  </a:cubicBezTo>
                  <a:cubicBezTo>
                    <a:pt x="2317" y="864"/>
                    <a:pt x="2178" y="1141"/>
                    <a:pt x="1902" y="1279"/>
                  </a:cubicBezTo>
                  <a:lnTo>
                    <a:pt x="1729" y="1452"/>
                  </a:lnTo>
                  <a:cubicBezTo>
                    <a:pt x="1453" y="1728"/>
                    <a:pt x="1176" y="2005"/>
                    <a:pt x="865" y="2316"/>
                  </a:cubicBezTo>
                  <a:cubicBezTo>
                    <a:pt x="727" y="2454"/>
                    <a:pt x="727" y="2454"/>
                    <a:pt x="588" y="2454"/>
                  </a:cubicBezTo>
                  <a:cubicBezTo>
                    <a:pt x="588" y="2592"/>
                    <a:pt x="450" y="2731"/>
                    <a:pt x="312" y="2731"/>
                  </a:cubicBezTo>
                  <a:cubicBezTo>
                    <a:pt x="174" y="2869"/>
                    <a:pt x="174" y="3007"/>
                    <a:pt x="174" y="3318"/>
                  </a:cubicBezTo>
                  <a:cubicBezTo>
                    <a:pt x="1" y="3318"/>
                    <a:pt x="1" y="3457"/>
                    <a:pt x="1" y="3595"/>
                  </a:cubicBezTo>
                  <a:cubicBezTo>
                    <a:pt x="1" y="4044"/>
                    <a:pt x="1" y="4597"/>
                    <a:pt x="174" y="5047"/>
                  </a:cubicBezTo>
                  <a:cubicBezTo>
                    <a:pt x="174" y="5185"/>
                    <a:pt x="174" y="5185"/>
                    <a:pt x="312" y="5323"/>
                  </a:cubicBezTo>
                  <a:cubicBezTo>
                    <a:pt x="312" y="5461"/>
                    <a:pt x="312" y="5461"/>
                    <a:pt x="450" y="5600"/>
                  </a:cubicBezTo>
                  <a:cubicBezTo>
                    <a:pt x="1038" y="6049"/>
                    <a:pt x="1729" y="6464"/>
                    <a:pt x="2317" y="6913"/>
                  </a:cubicBezTo>
                  <a:cubicBezTo>
                    <a:pt x="3043" y="7501"/>
                    <a:pt x="3768" y="7777"/>
                    <a:pt x="4494" y="8054"/>
                  </a:cubicBezTo>
                  <a:cubicBezTo>
                    <a:pt x="4587" y="8054"/>
                    <a:pt x="4679" y="8115"/>
                    <a:pt x="4730" y="8115"/>
                  </a:cubicBezTo>
                  <a:cubicBezTo>
                    <a:pt x="4756" y="8115"/>
                    <a:pt x="4771" y="8100"/>
                    <a:pt x="4771" y="8054"/>
                  </a:cubicBezTo>
                  <a:cubicBezTo>
                    <a:pt x="4771" y="8192"/>
                    <a:pt x="4909" y="8192"/>
                    <a:pt x="5047" y="8192"/>
                  </a:cubicBezTo>
                  <a:cubicBezTo>
                    <a:pt x="5047" y="8250"/>
                    <a:pt x="5063" y="8269"/>
                    <a:pt x="5090" y="8269"/>
                  </a:cubicBezTo>
                  <a:cubicBezTo>
                    <a:pt x="5143" y="8269"/>
                    <a:pt x="5243" y="8192"/>
                    <a:pt x="5358" y="8192"/>
                  </a:cubicBezTo>
                  <a:cubicBezTo>
                    <a:pt x="5773" y="7777"/>
                    <a:pt x="6223" y="7328"/>
                    <a:pt x="6637" y="6775"/>
                  </a:cubicBezTo>
                  <a:cubicBezTo>
                    <a:pt x="7225" y="6325"/>
                    <a:pt x="7640" y="5772"/>
                    <a:pt x="8089" y="5323"/>
                  </a:cubicBezTo>
                  <a:cubicBezTo>
                    <a:pt x="8227" y="5185"/>
                    <a:pt x="8227" y="5047"/>
                    <a:pt x="8089" y="4908"/>
                  </a:cubicBezTo>
                  <a:cubicBezTo>
                    <a:pt x="8227" y="4908"/>
                    <a:pt x="8227" y="4735"/>
                    <a:pt x="8227" y="4597"/>
                  </a:cubicBezTo>
                  <a:cubicBezTo>
                    <a:pt x="8089" y="4182"/>
                    <a:pt x="8089" y="3733"/>
                    <a:pt x="8089" y="3318"/>
                  </a:cubicBezTo>
                  <a:cubicBezTo>
                    <a:pt x="8089" y="3180"/>
                    <a:pt x="8089" y="3007"/>
                    <a:pt x="7951" y="2869"/>
                  </a:cubicBezTo>
                  <a:cubicBezTo>
                    <a:pt x="6776" y="1867"/>
                    <a:pt x="5497" y="864"/>
                    <a:pt x="4183" y="138"/>
                  </a:cubicBezTo>
                  <a:cubicBezTo>
                    <a:pt x="4045" y="0"/>
                    <a:pt x="4045"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8"/>
            <p:cNvSpPr/>
            <p:nvPr/>
          </p:nvSpPr>
          <p:spPr>
            <a:xfrm>
              <a:off x="1892071" y="3770733"/>
              <a:ext cx="176983" cy="176975"/>
            </a:xfrm>
            <a:custGeom>
              <a:avLst/>
              <a:gdLst/>
              <a:ahLst/>
              <a:cxnLst/>
              <a:rect l="l" t="t" r="r" b="b"/>
              <a:pathLst>
                <a:path w="8227" h="8228" extrusionOk="0">
                  <a:moveTo>
                    <a:pt x="3906" y="865"/>
                  </a:moveTo>
                  <a:cubicBezTo>
                    <a:pt x="4183" y="1003"/>
                    <a:pt x="4459" y="1176"/>
                    <a:pt x="4770" y="1453"/>
                  </a:cubicBezTo>
                  <a:cubicBezTo>
                    <a:pt x="5634" y="1867"/>
                    <a:pt x="6326" y="2593"/>
                    <a:pt x="7052" y="3181"/>
                  </a:cubicBezTo>
                  <a:cubicBezTo>
                    <a:pt x="6326" y="4045"/>
                    <a:pt x="5462" y="4771"/>
                    <a:pt x="4598" y="5497"/>
                  </a:cubicBezTo>
                  <a:cubicBezTo>
                    <a:pt x="3906" y="5186"/>
                    <a:pt x="3042" y="4771"/>
                    <a:pt x="2316" y="4321"/>
                  </a:cubicBezTo>
                  <a:cubicBezTo>
                    <a:pt x="1867" y="4045"/>
                    <a:pt x="1452" y="3596"/>
                    <a:pt x="1141" y="3319"/>
                  </a:cubicBezTo>
                  <a:cubicBezTo>
                    <a:pt x="1590" y="2731"/>
                    <a:pt x="2178" y="2317"/>
                    <a:pt x="2731" y="1729"/>
                  </a:cubicBezTo>
                  <a:cubicBezTo>
                    <a:pt x="3042" y="1453"/>
                    <a:pt x="3319" y="1314"/>
                    <a:pt x="3595" y="1003"/>
                  </a:cubicBezTo>
                  <a:lnTo>
                    <a:pt x="3733" y="1003"/>
                  </a:lnTo>
                  <a:cubicBezTo>
                    <a:pt x="3906" y="1003"/>
                    <a:pt x="3906" y="1003"/>
                    <a:pt x="3906" y="865"/>
                  </a:cubicBezTo>
                  <a:close/>
                  <a:moveTo>
                    <a:pt x="1141" y="4460"/>
                  </a:moveTo>
                  <a:cubicBezTo>
                    <a:pt x="1452" y="4771"/>
                    <a:pt x="1729" y="5047"/>
                    <a:pt x="2178" y="5186"/>
                  </a:cubicBezTo>
                  <a:cubicBezTo>
                    <a:pt x="2869" y="5635"/>
                    <a:pt x="3595" y="6050"/>
                    <a:pt x="4321" y="6361"/>
                  </a:cubicBezTo>
                  <a:lnTo>
                    <a:pt x="4321" y="6637"/>
                  </a:lnTo>
                  <a:cubicBezTo>
                    <a:pt x="4321" y="6776"/>
                    <a:pt x="4321" y="6914"/>
                    <a:pt x="4459" y="7052"/>
                  </a:cubicBezTo>
                  <a:cubicBezTo>
                    <a:pt x="3906" y="6776"/>
                    <a:pt x="3319" y="6499"/>
                    <a:pt x="2869" y="6188"/>
                  </a:cubicBezTo>
                  <a:cubicBezTo>
                    <a:pt x="2316" y="5773"/>
                    <a:pt x="1729" y="5324"/>
                    <a:pt x="1003" y="4909"/>
                  </a:cubicBezTo>
                  <a:lnTo>
                    <a:pt x="1003" y="4771"/>
                  </a:lnTo>
                  <a:lnTo>
                    <a:pt x="1003" y="4460"/>
                  </a:lnTo>
                  <a:close/>
                  <a:moveTo>
                    <a:pt x="7363" y="4183"/>
                  </a:moveTo>
                  <a:lnTo>
                    <a:pt x="7363" y="4321"/>
                  </a:lnTo>
                  <a:lnTo>
                    <a:pt x="7363" y="4633"/>
                  </a:lnTo>
                  <a:lnTo>
                    <a:pt x="7363" y="4771"/>
                  </a:lnTo>
                  <a:cubicBezTo>
                    <a:pt x="6637" y="5497"/>
                    <a:pt x="6049" y="6361"/>
                    <a:pt x="5323" y="7052"/>
                  </a:cubicBezTo>
                  <a:cubicBezTo>
                    <a:pt x="5323" y="6776"/>
                    <a:pt x="5185" y="6637"/>
                    <a:pt x="5185" y="6499"/>
                  </a:cubicBezTo>
                  <a:lnTo>
                    <a:pt x="5185" y="6361"/>
                  </a:lnTo>
                  <a:lnTo>
                    <a:pt x="5185" y="6188"/>
                  </a:lnTo>
                  <a:lnTo>
                    <a:pt x="5323" y="6188"/>
                  </a:lnTo>
                  <a:cubicBezTo>
                    <a:pt x="5773" y="5635"/>
                    <a:pt x="6326" y="5047"/>
                    <a:pt x="6913" y="4460"/>
                  </a:cubicBezTo>
                  <a:cubicBezTo>
                    <a:pt x="7052" y="4460"/>
                    <a:pt x="7190" y="4321"/>
                    <a:pt x="7363" y="4183"/>
                  </a:cubicBezTo>
                  <a:close/>
                  <a:moveTo>
                    <a:pt x="4045" y="1"/>
                  </a:moveTo>
                  <a:cubicBezTo>
                    <a:pt x="3906" y="1"/>
                    <a:pt x="3733" y="1"/>
                    <a:pt x="3595" y="139"/>
                  </a:cubicBezTo>
                  <a:lnTo>
                    <a:pt x="3457" y="139"/>
                  </a:lnTo>
                  <a:cubicBezTo>
                    <a:pt x="3180" y="312"/>
                    <a:pt x="2869" y="450"/>
                    <a:pt x="2731" y="588"/>
                  </a:cubicBezTo>
                  <a:cubicBezTo>
                    <a:pt x="2455" y="865"/>
                    <a:pt x="2178" y="1003"/>
                    <a:pt x="2005" y="1314"/>
                  </a:cubicBezTo>
                  <a:cubicBezTo>
                    <a:pt x="1590" y="1591"/>
                    <a:pt x="1141" y="2040"/>
                    <a:pt x="726" y="2455"/>
                  </a:cubicBezTo>
                  <a:cubicBezTo>
                    <a:pt x="588" y="2593"/>
                    <a:pt x="450" y="2593"/>
                    <a:pt x="450" y="2731"/>
                  </a:cubicBezTo>
                  <a:cubicBezTo>
                    <a:pt x="277" y="2904"/>
                    <a:pt x="139" y="3043"/>
                    <a:pt x="139" y="3181"/>
                  </a:cubicBezTo>
                  <a:cubicBezTo>
                    <a:pt x="139" y="3319"/>
                    <a:pt x="0" y="3457"/>
                    <a:pt x="0" y="3596"/>
                  </a:cubicBezTo>
                  <a:cubicBezTo>
                    <a:pt x="0" y="4045"/>
                    <a:pt x="139" y="4460"/>
                    <a:pt x="139" y="5047"/>
                  </a:cubicBezTo>
                  <a:cubicBezTo>
                    <a:pt x="139" y="5047"/>
                    <a:pt x="277" y="5186"/>
                    <a:pt x="277" y="5324"/>
                  </a:cubicBezTo>
                  <a:lnTo>
                    <a:pt x="450" y="5324"/>
                  </a:lnTo>
                  <a:lnTo>
                    <a:pt x="450" y="5497"/>
                  </a:lnTo>
                  <a:cubicBezTo>
                    <a:pt x="1141" y="6050"/>
                    <a:pt x="1729" y="6499"/>
                    <a:pt x="2455" y="6914"/>
                  </a:cubicBezTo>
                  <a:cubicBezTo>
                    <a:pt x="3180" y="7363"/>
                    <a:pt x="3906" y="7778"/>
                    <a:pt x="4598" y="8089"/>
                  </a:cubicBezTo>
                  <a:lnTo>
                    <a:pt x="4909" y="8089"/>
                  </a:lnTo>
                  <a:lnTo>
                    <a:pt x="5047" y="8227"/>
                  </a:lnTo>
                  <a:cubicBezTo>
                    <a:pt x="5185" y="8227"/>
                    <a:pt x="5323" y="8227"/>
                    <a:pt x="5462" y="8089"/>
                  </a:cubicBezTo>
                  <a:lnTo>
                    <a:pt x="6775" y="6776"/>
                  </a:lnTo>
                  <a:cubicBezTo>
                    <a:pt x="7190" y="6361"/>
                    <a:pt x="7639" y="5773"/>
                    <a:pt x="8054" y="5324"/>
                  </a:cubicBezTo>
                  <a:cubicBezTo>
                    <a:pt x="8227" y="5186"/>
                    <a:pt x="8227" y="5047"/>
                    <a:pt x="8227" y="4909"/>
                  </a:cubicBezTo>
                  <a:lnTo>
                    <a:pt x="8227" y="4633"/>
                  </a:lnTo>
                  <a:lnTo>
                    <a:pt x="8227" y="3319"/>
                  </a:lnTo>
                  <a:lnTo>
                    <a:pt x="8227" y="3181"/>
                  </a:lnTo>
                  <a:cubicBezTo>
                    <a:pt x="8227" y="3043"/>
                    <a:pt x="8054" y="2904"/>
                    <a:pt x="8054" y="2904"/>
                  </a:cubicBezTo>
                  <a:cubicBezTo>
                    <a:pt x="6775" y="1729"/>
                    <a:pt x="5634" y="727"/>
                    <a:pt x="4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8"/>
            <p:cNvSpPr/>
            <p:nvPr/>
          </p:nvSpPr>
          <p:spPr>
            <a:xfrm>
              <a:off x="2050446" y="3662199"/>
              <a:ext cx="176252" cy="176954"/>
            </a:xfrm>
            <a:custGeom>
              <a:avLst/>
              <a:gdLst/>
              <a:ahLst/>
              <a:cxnLst/>
              <a:rect l="l" t="t" r="r" b="b"/>
              <a:pathLst>
                <a:path w="8193" h="8227" extrusionOk="0">
                  <a:moveTo>
                    <a:pt x="3872" y="864"/>
                  </a:moveTo>
                  <a:cubicBezTo>
                    <a:pt x="4149" y="1037"/>
                    <a:pt x="4460" y="1176"/>
                    <a:pt x="4736" y="1314"/>
                  </a:cubicBezTo>
                  <a:cubicBezTo>
                    <a:pt x="5600" y="1901"/>
                    <a:pt x="6326" y="2593"/>
                    <a:pt x="7052" y="3180"/>
                  </a:cubicBezTo>
                  <a:cubicBezTo>
                    <a:pt x="6188" y="3906"/>
                    <a:pt x="5462" y="4632"/>
                    <a:pt x="4598" y="5496"/>
                  </a:cubicBezTo>
                  <a:cubicBezTo>
                    <a:pt x="3872" y="5185"/>
                    <a:pt x="3008" y="4770"/>
                    <a:pt x="2282" y="4321"/>
                  </a:cubicBezTo>
                  <a:cubicBezTo>
                    <a:pt x="1867" y="4044"/>
                    <a:pt x="1418" y="3630"/>
                    <a:pt x="1003" y="3319"/>
                  </a:cubicBezTo>
                  <a:cubicBezTo>
                    <a:pt x="1556" y="2766"/>
                    <a:pt x="2144" y="2178"/>
                    <a:pt x="2593" y="1729"/>
                  </a:cubicBezTo>
                  <a:cubicBezTo>
                    <a:pt x="3008" y="1452"/>
                    <a:pt x="3284" y="1176"/>
                    <a:pt x="3596" y="1037"/>
                  </a:cubicBezTo>
                  <a:lnTo>
                    <a:pt x="3734" y="1037"/>
                  </a:lnTo>
                  <a:cubicBezTo>
                    <a:pt x="3872" y="1037"/>
                    <a:pt x="3872" y="864"/>
                    <a:pt x="3872" y="864"/>
                  </a:cubicBezTo>
                  <a:close/>
                  <a:moveTo>
                    <a:pt x="1003" y="4494"/>
                  </a:moveTo>
                  <a:cubicBezTo>
                    <a:pt x="1418" y="4770"/>
                    <a:pt x="1729" y="4909"/>
                    <a:pt x="2144" y="5185"/>
                  </a:cubicBezTo>
                  <a:cubicBezTo>
                    <a:pt x="2731" y="5634"/>
                    <a:pt x="3596" y="5911"/>
                    <a:pt x="4321" y="6360"/>
                  </a:cubicBezTo>
                  <a:lnTo>
                    <a:pt x="4321" y="6775"/>
                  </a:lnTo>
                  <a:lnTo>
                    <a:pt x="4321" y="6913"/>
                  </a:lnTo>
                  <a:cubicBezTo>
                    <a:pt x="4321" y="6913"/>
                    <a:pt x="4149" y="6913"/>
                    <a:pt x="4010" y="6775"/>
                  </a:cubicBezTo>
                  <a:cubicBezTo>
                    <a:pt x="3596" y="6637"/>
                    <a:pt x="3284" y="6360"/>
                    <a:pt x="2870" y="6049"/>
                  </a:cubicBezTo>
                  <a:cubicBezTo>
                    <a:pt x="2144" y="5773"/>
                    <a:pt x="1556" y="5185"/>
                    <a:pt x="1003" y="4770"/>
                  </a:cubicBezTo>
                  <a:lnTo>
                    <a:pt x="1003" y="4494"/>
                  </a:lnTo>
                  <a:close/>
                  <a:moveTo>
                    <a:pt x="7329" y="4183"/>
                  </a:moveTo>
                  <a:lnTo>
                    <a:pt x="7329" y="4321"/>
                  </a:lnTo>
                  <a:lnTo>
                    <a:pt x="7329" y="4632"/>
                  </a:lnTo>
                  <a:lnTo>
                    <a:pt x="7329" y="4770"/>
                  </a:lnTo>
                  <a:cubicBezTo>
                    <a:pt x="6603" y="5496"/>
                    <a:pt x="6050" y="6222"/>
                    <a:pt x="5324" y="7086"/>
                  </a:cubicBezTo>
                  <a:cubicBezTo>
                    <a:pt x="5186" y="6775"/>
                    <a:pt x="5186" y="6637"/>
                    <a:pt x="5186" y="6499"/>
                  </a:cubicBezTo>
                  <a:lnTo>
                    <a:pt x="5186" y="6222"/>
                  </a:lnTo>
                  <a:lnTo>
                    <a:pt x="6914" y="4494"/>
                  </a:lnTo>
                  <a:cubicBezTo>
                    <a:pt x="7052" y="4321"/>
                    <a:pt x="7190" y="4321"/>
                    <a:pt x="7329" y="4183"/>
                  </a:cubicBezTo>
                  <a:close/>
                  <a:moveTo>
                    <a:pt x="4010" y="0"/>
                  </a:moveTo>
                  <a:cubicBezTo>
                    <a:pt x="3872" y="0"/>
                    <a:pt x="3734" y="0"/>
                    <a:pt x="3596" y="173"/>
                  </a:cubicBezTo>
                  <a:lnTo>
                    <a:pt x="3457" y="173"/>
                  </a:lnTo>
                  <a:cubicBezTo>
                    <a:pt x="3146" y="311"/>
                    <a:pt x="2870" y="450"/>
                    <a:pt x="2593" y="588"/>
                  </a:cubicBezTo>
                  <a:cubicBezTo>
                    <a:pt x="2420" y="726"/>
                    <a:pt x="2144" y="1037"/>
                    <a:pt x="1867" y="1176"/>
                  </a:cubicBezTo>
                  <a:cubicBezTo>
                    <a:pt x="1418" y="1590"/>
                    <a:pt x="1141" y="2040"/>
                    <a:pt x="692" y="2454"/>
                  </a:cubicBezTo>
                  <a:cubicBezTo>
                    <a:pt x="554" y="2454"/>
                    <a:pt x="416" y="2593"/>
                    <a:pt x="277" y="2766"/>
                  </a:cubicBezTo>
                  <a:cubicBezTo>
                    <a:pt x="277" y="2904"/>
                    <a:pt x="139" y="3042"/>
                    <a:pt x="139" y="3180"/>
                  </a:cubicBezTo>
                  <a:cubicBezTo>
                    <a:pt x="139" y="3319"/>
                    <a:pt x="1" y="3319"/>
                    <a:pt x="1" y="3457"/>
                  </a:cubicBezTo>
                  <a:lnTo>
                    <a:pt x="1" y="3630"/>
                  </a:lnTo>
                  <a:cubicBezTo>
                    <a:pt x="1" y="3906"/>
                    <a:pt x="1" y="4183"/>
                    <a:pt x="139" y="4321"/>
                  </a:cubicBezTo>
                  <a:lnTo>
                    <a:pt x="139" y="4909"/>
                  </a:lnTo>
                  <a:cubicBezTo>
                    <a:pt x="139" y="5047"/>
                    <a:pt x="277" y="5185"/>
                    <a:pt x="277" y="5185"/>
                  </a:cubicBezTo>
                  <a:cubicBezTo>
                    <a:pt x="416" y="5358"/>
                    <a:pt x="416" y="5496"/>
                    <a:pt x="416" y="5496"/>
                  </a:cubicBezTo>
                  <a:cubicBezTo>
                    <a:pt x="1141" y="5911"/>
                    <a:pt x="1729" y="6499"/>
                    <a:pt x="2420" y="6913"/>
                  </a:cubicBezTo>
                  <a:cubicBezTo>
                    <a:pt x="3008" y="7363"/>
                    <a:pt x="3734" y="7777"/>
                    <a:pt x="4598" y="8089"/>
                  </a:cubicBezTo>
                  <a:lnTo>
                    <a:pt x="4736" y="8089"/>
                  </a:lnTo>
                  <a:cubicBezTo>
                    <a:pt x="4874" y="8089"/>
                    <a:pt x="4874" y="8227"/>
                    <a:pt x="5013" y="8227"/>
                  </a:cubicBezTo>
                  <a:cubicBezTo>
                    <a:pt x="5186" y="8227"/>
                    <a:pt x="5324" y="8227"/>
                    <a:pt x="5324" y="8089"/>
                  </a:cubicBezTo>
                  <a:cubicBezTo>
                    <a:pt x="5877" y="7639"/>
                    <a:pt x="6326" y="7224"/>
                    <a:pt x="6741" y="6775"/>
                  </a:cubicBezTo>
                  <a:cubicBezTo>
                    <a:pt x="7190" y="6222"/>
                    <a:pt x="7605" y="5773"/>
                    <a:pt x="8054" y="5185"/>
                  </a:cubicBezTo>
                  <a:cubicBezTo>
                    <a:pt x="8193" y="5185"/>
                    <a:pt x="8193" y="4909"/>
                    <a:pt x="8193" y="4770"/>
                  </a:cubicBezTo>
                  <a:lnTo>
                    <a:pt x="8193" y="4632"/>
                  </a:lnTo>
                  <a:lnTo>
                    <a:pt x="8193" y="3319"/>
                  </a:lnTo>
                  <a:cubicBezTo>
                    <a:pt x="8193" y="3180"/>
                    <a:pt x="8054" y="3180"/>
                    <a:pt x="8054" y="3180"/>
                  </a:cubicBezTo>
                  <a:cubicBezTo>
                    <a:pt x="8193" y="3042"/>
                    <a:pt x="8054" y="2904"/>
                    <a:pt x="7916" y="2766"/>
                  </a:cubicBezTo>
                  <a:cubicBezTo>
                    <a:pt x="6741" y="1729"/>
                    <a:pt x="5600" y="726"/>
                    <a:pt x="4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8"/>
            <p:cNvSpPr/>
            <p:nvPr/>
          </p:nvSpPr>
          <p:spPr>
            <a:xfrm>
              <a:off x="2195440" y="3554396"/>
              <a:ext cx="177005" cy="176222"/>
            </a:xfrm>
            <a:custGeom>
              <a:avLst/>
              <a:gdLst/>
              <a:ahLst/>
              <a:cxnLst/>
              <a:rect l="l" t="t" r="r" b="b"/>
              <a:pathLst>
                <a:path w="8228" h="8193" extrusionOk="0">
                  <a:moveTo>
                    <a:pt x="3907" y="1003"/>
                  </a:moveTo>
                  <a:cubicBezTo>
                    <a:pt x="4183" y="1141"/>
                    <a:pt x="4494" y="1279"/>
                    <a:pt x="4771" y="1418"/>
                  </a:cubicBezTo>
                  <a:cubicBezTo>
                    <a:pt x="5497" y="2005"/>
                    <a:pt x="6361" y="2593"/>
                    <a:pt x="7087" y="3284"/>
                  </a:cubicBezTo>
                  <a:cubicBezTo>
                    <a:pt x="6223" y="4010"/>
                    <a:pt x="5359" y="4736"/>
                    <a:pt x="4633" y="5600"/>
                  </a:cubicBezTo>
                  <a:cubicBezTo>
                    <a:pt x="3769" y="5185"/>
                    <a:pt x="3043" y="4736"/>
                    <a:pt x="2317" y="4321"/>
                  </a:cubicBezTo>
                  <a:cubicBezTo>
                    <a:pt x="1729" y="4010"/>
                    <a:pt x="1453" y="3733"/>
                    <a:pt x="1038" y="3284"/>
                  </a:cubicBezTo>
                  <a:cubicBezTo>
                    <a:pt x="1591" y="2869"/>
                    <a:pt x="2040" y="2282"/>
                    <a:pt x="2593" y="1867"/>
                  </a:cubicBezTo>
                  <a:cubicBezTo>
                    <a:pt x="2904" y="1556"/>
                    <a:pt x="3181" y="1279"/>
                    <a:pt x="3630" y="1141"/>
                  </a:cubicBezTo>
                  <a:cubicBezTo>
                    <a:pt x="3630" y="1141"/>
                    <a:pt x="3630" y="1003"/>
                    <a:pt x="3769" y="1003"/>
                  </a:cubicBezTo>
                  <a:close/>
                  <a:moveTo>
                    <a:pt x="1038" y="4459"/>
                  </a:moveTo>
                  <a:cubicBezTo>
                    <a:pt x="1314" y="4736"/>
                    <a:pt x="1729" y="5012"/>
                    <a:pt x="2040" y="5185"/>
                  </a:cubicBezTo>
                  <a:cubicBezTo>
                    <a:pt x="2766" y="5600"/>
                    <a:pt x="3457" y="6049"/>
                    <a:pt x="4183" y="6326"/>
                  </a:cubicBezTo>
                  <a:cubicBezTo>
                    <a:pt x="4183" y="6464"/>
                    <a:pt x="4322" y="6602"/>
                    <a:pt x="4322" y="6741"/>
                  </a:cubicBezTo>
                  <a:lnTo>
                    <a:pt x="4322" y="7052"/>
                  </a:lnTo>
                  <a:cubicBezTo>
                    <a:pt x="4183" y="7052"/>
                    <a:pt x="4045" y="6913"/>
                    <a:pt x="3907" y="6913"/>
                  </a:cubicBezTo>
                  <a:cubicBezTo>
                    <a:pt x="3630" y="6602"/>
                    <a:pt x="3181" y="6464"/>
                    <a:pt x="2766" y="6188"/>
                  </a:cubicBezTo>
                  <a:cubicBezTo>
                    <a:pt x="2179" y="5738"/>
                    <a:pt x="1591" y="5323"/>
                    <a:pt x="1038" y="4874"/>
                  </a:cubicBezTo>
                  <a:cubicBezTo>
                    <a:pt x="1038" y="4736"/>
                    <a:pt x="865" y="4598"/>
                    <a:pt x="865" y="4459"/>
                  </a:cubicBezTo>
                  <a:close/>
                  <a:moveTo>
                    <a:pt x="7225" y="4148"/>
                  </a:moveTo>
                  <a:lnTo>
                    <a:pt x="7225" y="4459"/>
                  </a:lnTo>
                  <a:cubicBezTo>
                    <a:pt x="7225" y="4459"/>
                    <a:pt x="7363" y="4598"/>
                    <a:pt x="7363" y="4736"/>
                  </a:cubicBezTo>
                  <a:cubicBezTo>
                    <a:pt x="6637" y="5600"/>
                    <a:pt x="5912" y="6326"/>
                    <a:pt x="5186" y="7052"/>
                  </a:cubicBezTo>
                  <a:lnTo>
                    <a:pt x="5186" y="6602"/>
                  </a:lnTo>
                  <a:cubicBezTo>
                    <a:pt x="5186" y="6464"/>
                    <a:pt x="5186" y="6326"/>
                    <a:pt x="5047" y="6326"/>
                  </a:cubicBezTo>
                  <a:cubicBezTo>
                    <a:pt x="5186" y="6326"/>
                    <a:pt x="5186" y="6326"/>
                    <a:pt x="5186" y="6188"/>
                  </a:cubicBezTo>
                  <a:cubicBezTo>
                    <a:pt x="5773" y="5600"/>
                    <a:pt x="6361" y="5012"/>
                    <a:pt x="6914" y="4598"/>
                  </a:cubicBezTo>
                  <a:cubicBezTo>
                    <a:pt x="7087" y="4459"/>
                    <a:pt x="7225" y="4321"/>
                    <a:pt x="7225" y="4148"/>
                  </a:cubicBezTo>
                  <a:close/>
                  <a:moveTo>
                    <a:pt x="3907" y="0"/>
                  </a:moveTo>
                  <a:cubicBezTo>
                    <a:pt x="3769" y="0"/>
                    <a:pt x="3630" y="139"/>
                    <a:pt x="3630" y="139"/>
                  </a:cubicBezTo>
                  <a:cubicBezTo>
                    <a:pt x="3457" y="139"/>
                    <a:pt x="3457" y="139"/>
                    <a:pt x="3457" y="277"/>
                  </a:cubicBezTo>
                  <a:cubicBezTo>
                    <a:pt x="3181" y="277"/>
                    <a:pt x="2904" y="553"/>
                    <a:pt x="2593" y="692"/>
                  </a:cubicBezTo>
                  <a:cubicBezTo>
                    <a:pt x="2317" y="865"/>
                    <a:pt x="2179" y="1003"/>
                    <a:pt x="1902" y="1279"/>
                  </a:cubicBezTo>
                  <a:cubicBezTo>
                    <a:pt x="1453" y="1729"/>
                    <a:pt x="1038" y="2143"/>
                    <a:pt x="589" y="2420"/>
                  </a:cubicBezTo>
                  <a:cubicBezTo>
                    <a:pt x="589" y="2593"/>
                    <a:pt x="450" y="2731"/>
                    <a:pt x="312" y="2731"/>
                  </a:cubicBezTo>
                  <a:cubicBezTo>
                    <a:pt x="174" y="2869"/>
                    <a:pt x="174" y="3008"/>
                    <a:pt x="174" y="3146"/>
                  </a:cubicBezTo>
                  <a:cubicBezTo>
                    <a:pt x="1" y="3284"/>
                    <a:pt x="1" y="3457"/>
                    <a:pt x="1" y="3595"/>
                  </a:cubicBezTo>
                  <a:lnTo>
                    <a:pt x="1" y="3733"/>
                  </a:lnTo>
                  <a:lnTo>
                    <a:pt x="1" y="4321"/>
                  </a:lnTo>
                  <a:cubicBezTo>
                    <a:pt x="1" y="4459"/>
                    <a:pt x="1" y="4736"/>
                    <a:pt x="174" y="5012"/>
                  </a:cubicBezTo>
                  <a:cubicBezTo>
                    <a:pt x="174" y="5185"/>
                    <a:pt x="174" y="5185"/>
                    <a:pt x="312" y="5323"/>
                  </a:cubicBezTo>
                  <a:cubicBezTo>
                    <a:pt x="312" y="5462"/>
                    <a:pt x="312" y="5462"/>
                    <a:pt x="450" y="5600"/>
                  </a:cubicBezTo>
                  <a:cubicBezTo>
                    <a:pt x="1038" y="6049"/>
                    <a:pt x="1729" y="6464"/>
                    <a:pt x="2317" y="6913"/>
                  </a:cubicBezTo>
                  <a:cubicBezTo>
                    <a:pt x="3043" y="7328"/>
                    <a:pt x="3769" y="7778"/>
                    <a:pt x="4494" y="8054"/>
                  </a:cubicBezTo>
                  <a:lnTo>
                    <a:pt x="4771" y="8054"/>
                  </a:lnTo>
                  <a:cubicBezTo>
                    <a:pt x="4771" y="8192"/>
                    <a:pt x="4909" y="8192"/>
                    <a:pt x="5047" y="8192"/>
                  </a:cubicBezTo>
                  <a:lnTo>
                    <a:pt x="5359" y="8192"/>
                  </a:lnTo>
                  <a:cubicBezTo>
                    <a:pt x="5773" y="7778"/>
                    <a:pt x="6223" y="7328"/>
                    <a:pt x="6637" y="6741"/>
                  </a:cubicBezTo>
                  <a:cubicBezTo>
                    <a:pt x="7087" y="6326"/>
                    <a:pt x="7640" y="5738"/>
                    <a:pt x="8089" y="5323"/>
                  </a:cubicBezTo>
                  <a:cubicBezTo>
                    <a:pt x="8089" y="5185"/>
                    <a:pt x="8227" y="5012"/>
                    <a:pt x="8089" y="4874"/>
                  </a:cubicBezTo>
                  <a:cubicBezTo>
                    <a:pt x="8227" y="4736"/>
                    <a:pt x="8227" y="4736"/>
                    <a:pt x="8227" y="4598"/>
                  </a:cubicBezTo>
                  <a:cubicBezTo>
                    <a:pt x="8089" y="4148"/>
                    <a:pt x="8089" y="3733"/>
                    <a:pt x="8089" y="3284"/>
                  </a:cubicBezTo>
                  <a:cubicBezTo>
                    <a:pt x="8089" y="3146"/>
                    <a:pt x="8089" y="3008"/>
                    <a:pt x="7951" y="2869"/>
                  </a:cubicBezTo>
                  <a:cubicBezTo>
                    <a:pt x="6776" y="1867"/>
                    <a:pt x="5497" y="865"/>
                    <a:pt x="4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8"/>
            <p:cNvSpPr/>
            <p:nvPr/>
          </p:nvSpPr>
          <p:spPr>
            <a:xfrm>
              <a:off x="1892071" y="3978165"/>
              <a:ext cx="176983" cy="176954"/>
            </a:xfrm>
            <a:custGeom>
              <a:avLst/>
              <a:gdLst/>
              <a:ahLst/>
              <a:cxnLst/>
              <a:rect l="l" t="t" r="r" b="b"/>
              <a:pathLst>
                <a:path w="8227" h="8227" extrusionOk="0">
                  <a:moveTo>
                    <a:pt x="3906" y="865"/>
                  </a:moveTo>
                  <a:cubicBezTo>
                    <a:pt x="4183" y="1037"/>
                    <a:pt x="4459" y="1176"/>
                    <a:pt x="4770" y="1314"/>
                  </a:cubicBezTo>
                  <a:cubicBezTo>
                    <a:pt x="5462" y="1902"/>
                    <a:pt x="6326" y="2593"/>
                    <a:pt x="7052" y="3180"/>
                  </a:cubicBezTo>
                  <a:cubicBezTo>
                    <a:pt x="6188" y="3906"/>
                    <a:pt x="5323" y="4632"/>
                    <a:pt x="4598" y="5496"/>
                  </a:cubicBezTo>
                  <a:cubicBezTo>
                    <a:pt x="3733" y="5185"/>
                    <a:pt x="3042" y="4770"/>
                    <a:pt x="2316" y="4321"/>
                  </a:cubicBezTo>
                  <a:cubicBezTo>
                    <a:pt x="1867" y="3906"/>
                    <a:pt x="1452" y="3630"/>
                    <a:pt x="1003" y="3319"/>
                  </a:cubicBezTo>
                  <a:cubicBezTo>
                    <a:pt x="1590" y="2766"/>
                    <a:pt x="2005" y="2178"/>
                    <a:pt x="2593" y="1729"/>
                  </a:cubicBezTo>
                  <a:cubicBezTo>
                    <a:pt x="2869" y="1452"/>
                    <a:pt x="3319" y="1176"/>
                    <a:pt x="3595" y="1037"/>
                  </a:cubicBezTo>
                  <a:lnTo>
                    <a:pt x="3733" y="1037"/>
                  </a:lnTo>
                  <a:lnTo>
                    <a:pt x="3906" y="865"/>
                  </a:lnTo>
                  <a:close/>
                  <a:moveTo>
                    <a:pt x="1003" y="4494"/>
                  </a:moveTo>
                  <a:cubicBezTo>
                    <a:pt x="1314" y="4770"/>
                    <a:pt x="1729" y="4909"/>
                    <a:pt x="2005" y="5185"/>
                  </a:cubicBezTo>
                  <a:cubicBezTo>
                    <a:pt x="2455" y="5358"/>
                    <a:pt x="2869" y="5635"/>
                    <a:pt x="3180" y="5773"/>
                  </a:cubicBezTo>
                  <a:cubicBezTo>
                    <a:pt x="3595" y="6049"/>
                    <a:pt x="3906" y="6222"/>
                    <a:pt x="4321" y="6360"/>
                  </a:cubicBezTo>
                  <a:lnTo>
                    <a:pt x="4321" y="6499"/>
                  </a:lnTo>
                  <a:lnTo>
                    <a:pt x="4321" y="6913"/>
                  </a:lnTo>
                  <a:cubicBezTo>
                    <a:pt x="3733" y="6775"/>
                    <a:pt x="3319" y="6499"/>
                    <a:pt x="2869" y="6049"/>
                  </a:cubicBezTo>
                  <a:cubicBezTo>
                    <a:pt x="2178" y="5773"/>
                    <a:pt x="1590" y="5185"/>
                    <a:pt x="1003" y="4770"/>
                  </a:cubicBezTo>
                  <a:lnTo>
                    <a:pt x="1003" y="4494"/>
                  </a:lnTo>
                  <a:close/>
                  <a:moveTo>
                    <a:pt x="7363" y="4183"/>
                  </a:moveTo>
                  <a:lnTo>
                    <a:pt x="7363" y="4632"/>
                  </a:lnTo>
                  <a:lnTo>
                    <a:pt x="7363" y="4770"/>
                  </a:lnTo>
                  <a:cubicBezTo>
                    <a:pt x="6637" y="5496"/>
                    <a:pt x="5911" y="6222"/>
                    <a:pt x="5185" y="7086"/>
                  </a:cubicBezTo>
                  <a:lnTo>
                    <a:pt x="5185" y="6499"/>
                  </a:lnTo>
                  <a:lnTo>
                    <a:pt x="5185" y="6222"/>
                  </a:lnTo>
                  <a:lnTo>
                    <a:pt x="6913" y="4494"/>
                  </a:lnTo>
                  <a:cubicBezTo>
                    <a:pt x="7052" y="4321"/>
                    <a:pt x="7190" y="4321"/>
                    <a:pt x="7363" y="4183"/>
                  </a:cubicBezTo>
                  <a:close/>
                  <a:moveTo>
                    <a:pt x="3906" y="0"/>
                  </a:moveTo>
                  <a:cubicBezTo>
                    <a:pt x="3733" y="0"/>
                    <a:pt x="3733" y="0"/>
                    <a:pt x="3595" y="173"/>
                  </a:cubicBezTo>
                  <a:lnTo>
                    <a:pt x="3457" y="173"/>
                  </a:lnTo>
                  <a:cubicBezTo>
                    <a:pt x="3180" y="312"/>
                    <a:pt x="2869" y="450"/>
                    <a:pt x="2593" y="588"/>
                  </a:cubicBezTo>
                  <a:cubicBezTo>
                    <a:pt x="2316" y="726"/>
                    <a:pt x="2178" y="1037"/>
                    <a:pt x="1867" y="1176"/>
                  </a:cubicBezTo>
                  <a:cubicBezTo>
                    <a:pt x="1452" y="1590"/>
                    <a:pt x="1141" y="2040"/>
                    <a:pt x="726" y="2455"/>
                  </a:cubicBezTo>
                  <a:cubicBezTo>
                    <a:pt x="588" y="2455"/>
                    <a:pt x="450" y="2593"/>
                    <a:pt x="277" y="2766"/>
                  </a:cubicBezTo>
                  <a:cubicBezTo>
                    <a:pt x="139" y="2904"/>
                    <a:pt x="139" y="3042"/>
                    <a:pt x="139" y="3180"/>
                  </a:cubicBezTo>
                  <a:cubicBezTo>
                    <a:pt x="0" y="3180"/>
                    <a:pt x="0" y="3319"/>
                    <a:pt x="0" y="3457"/>
                  </a:cubicBezTo>
                  <a:cubicBezTo>
                    <a:pt x="0" y="4045"/>
                    <a:pt x="0" y="4494"/>
                    <a:pt x="139" y="4909"/>
                  </a:cubicBezTo>
                  <a:cubicBezTo>
                    <a:pt x="139" y="5047"/>
                    <a:pt x="139" y="5185"/>
                    <a:pt x="277" y="5185"/>
                  </a:cubicBezTo>
                  <a:cubicBezTo>
                    <a:pt x="277" y="5358"/>
                    <a:pt x="450" y="5496"/>
                    <a:pt x="450" y="5496"/>
                  </a:cubicBezTo>
                  <a:cubicBezTo>
                    <a:pt x="1003" y="5911"/>
                    <a:pt x="1729" y="6499"/>
                    <a:pt x="2316" y="6913"/>
                  </a:cubicBezTo>
                  <a:cubicBezTo>
                    <a:pt x="3042" y="7363"/>
                    <a:pt x="3733" y="7778"/>
                    <a:pt x="4598" y="8089"/>
                  </a:cubicBezTo>
                  <a:lnTo>
                    <a:pt x="4770" y="8089"/>
                  </a:lnTo>
                  <a:cubicBezTo>
                    <a:pt x="4909" y="8089"/>
                    <a:pt x="4909" y="8227"/>
                    <a:pt x="5047" y="8227"/>
                  </a:cubicBezTo>
                  <a:cubicBezTo>
                    <a:pt x="5047" y="8227"/>
                    <a:pt x="5323" y="8227"/>
                    <a:pt x="5323" y="8089"/>
                  </a:cubicBezTo>
                  <a:cubicBezTo>
                    <a:pt x="5773" y="7639"/>
                    <a:pt x="6326" y="7225"/>
                    <a:pt x="6775" y="6775"/>
                  </a:cubicBezTo>
                  <a:cubicBezTo>
                    <a:pt x="7190" y="6222"/>
                    <a:pt x="7639" y="5773"/>
                    <a:pt x="8054" y="5185"/>
                  </a:cubicBezTo>
                  <a:cubicBezTo>
                    <a:pt x="8227" y="5185"/>
                    <a:pt x="8227" y="4909"/>
                    <a:pt x="8054" y="4770"/>
                  </a:cubicBezTo>
                  <a:cubicBezTo>
                    <a:pt x="8227" y="4770"/>
                    <a:pt x="8227" y="4632"/>
                    <a:pt x="8227" y="4632"/>
                  </a:cubicBezTo>
                  <a:lnTo>
                    <a:pt x="8227" y="3906"/>
                  </a:lnTo>
                  <a:cubicBezTo>
                    <a:pt x="8054" y="3630"/>
                    <a:pt x="8054" y="3457"/>
                    <a:pt x="8054" y="3319"/>
                  </a:cubicBezTo>
                  <a:lnTo>
                    <a:pt x="8054" y="3180"/>
                  </a:lnTo>
                  <a:cubicBezTo>
                    <a:pt x="8054" y="3042"/>
                    <a:pt x="8054" y="2904"/>
                    <a:pt x="7916" y="2766"/>
                  </a:cubicBezTo>
                  <a:cubicBezTo>
                    <a:pt x="7778" y="2766"/>
                    <a:pt x="7639" y="2593"/>
                    <a:pt x="7501" y="2455"/>
                  </a:cubicBezTo>
                  <a:cubicBezTo>
                    <a:pt x="6499" y="1452"/>
                    <a:pt x="5323" y="726"/>
                    <a:pt x="4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8"/>
            <p:cNvSpPr/>
            <p:nvPr/>
          </p:nvSpPr>
          <p:spPr>
            <a:xfrm>
              <a:off x="2034828" y="3870362"/>
              <a:ext cx="176252" cy="176222"/>
            </a:xfrm>
            <a:custGeom>
              <a:avLst/>
              <a:gdLst/>
              <a:ahLst/>
              <a:cxnLst/>
              <a:rect l="l" t="t" r="r" b="b"/>
              <a:pathLst>
                <a:path w="8193" h="8193" extrusionOk="0">
                  <a:moveTo>
                    <a:pt x="3872" y="865"/>
                  </a:moveTo>
                  <a:cubicBezTo>
                    <a:pt x="4183" y="1141"/>
                    <a:pt x="4460" y="1279"/>
                    <a:pt x="4736" y="1418"/>
                  </a:cubicBezTo>
                  <a:cubicBezTo>
                    <a:pt x="5600" y="2005"/>
                    <a:pt x="6326" y="2593"/>
                    <a:pt x="7190" y="3284"/>
                  </a:cubicBezTo>
                  <a:cubicBezTo>
                    <a:pt x="6326" y="4010"/>
                    <a:pt x="5462" y="4736"/>
                    <a:pt x="4736" y="5600"/>
                  </a:cubicBezTo>
                  <a:cubicBezTo>
                    <a:pt x="3872" y="5185"/>
                    <a:pt x="3146" y="4736"/>
                    <a:pt x="2282" y="4321"/>
                  </a:cubicBezTo>
                  <a:cubicBezTo>
                    <a:pt x="1867" y="4010"/>
                    <a:pt x="1418" y="3734"/>
                    <a:pt x="1142" y="3284"/>
                  </a:cubicBezTo>
                  <a:cubicBezTo>
                    <a:pt x="1729" y="2869"/>
                    <a:pt x="2144" y="2282"/>
                    <a:pt x="2732" y="1867"/>
                  </a:cubicBezTo>
                  <a:cubicBezTo>
                    <a:pt x="3008" y="1556"/>
                    <a:pt x="3319" y="1279"/>
                    <a:pt x="3734" y="1141"/>
                  </a:cubicBezTo>
                  <a:lnTo>
                    <a:pt x="3734" y="1003"/>
                  </a:lnTo>
                  <a:cubicBezTo>
                    <a:pt x="3872" y="1003"/>
                    <a:pt x="3872" y="1003"/>
                    <a:pt x="3872" y="865"/>
                  </a:cubicBezTo>
                  <a:close/>
                  <a:moveTo>
                    <a:pt x="1142" y="4459"/>
                  </a:moveTo>
                  <a:cubicBezTo>
                    <a:pt x="1418" y="4736"/>
                    <a:pt x="1729" y="5012"/>
                    <a:pt x="2144" y="5185"/>
                  </a:cubicBezTo>
                  <a:cubicBezTo>
                    <a:pt x="2870" y="5600"/>
                    <a:pt x="3596" y="6049"/>
                    <a:pt x="4322" y="6326"/>
                  </a:cubicBezTo>
                  <a:lnTo>
                    <a:pt x="4322" y="6602"/>
                  </a:lnTo>
                  <a:cubicBezTo>
                    <a:pt x="4322" y="6741"/>
                    <a:pt x="4460" y="6914"/>
                    <a:pt x="4460" y="7052"/>
                  </a:cubicBezTo>
                  <a:cubicBezTo>
                    <a:pt x="3872" y="6741"/>
                    <a:pt x="3319" y="6464"/>
                    <a:pt x="2870" y="6188"/>
                  </a:cubicBezTo>
                  <a:cubicBezTo>
                    <a:pt x="2282" y="5738"/>
                    <a:pt x="1729" y="5324"/>
                    <a:pt x="1142" y="4874"/>
                  </a:cubicBezTo>
                  <a:lnTo>
                    <a:pt x="1003" y="4874"/>
                  </a:lnTo>
                  <a:lnTo>
                    <a:pt x="1003" y="4459"/>
                  </a:lnTo>
                  <a:close/>
                  <a:moveTo>
                    <a:pt x="7329" y="4148"/>
                  </a:moveTo>
                  <a:lnTo>
                    <a:pt x="7329" y="4736"/>
                  </a:lnTo>
                  <a:cubicBezTo>
                    <a:pt x="6776" y="5462"/>
                    <a:pt x="6050" y="6326"/>
                    <a:pt x="5324" y="7052"/>
                  </a:cubicBezTo>
                  <a:lnTo>
                    <a:pt x="5324" y="6741"/>
                  </a:lnTo>
                  <a:cubicBezTo>
                    <a:pt x="5186" y="6602"/>
                    <a:pt x="5186" y="6464"/>
                    <a:pt x="5186" y="6326"/>
                  </a:cubicBezTo>
                  <a:lnTo>
                    <a:pt x="5324" y="6188"/>
                  </a:lnTo>
                  <a:cubicBezTo>
                    <a:pt x="5739" y="5600"/>
                    <a:pt x="6326" y="5012"/>
                    <a:pt x="7052" y="4598"/>
                  </a:cubicBezTo>
                  <a:cubicBezTo>
                    <a:pt x="7052" y="4459"/>
                    <a:pt x="7190" y="4321"/>
                    <a:pt x="7329" y="4148"/>
                  </a:cubicBezTo>
                  <a:close/>
                  <a:moveTo>
                    <a:pt x="4010" y="1"/>
                  </a:moveTo>
                  <a:cubicBezTo>
                    <a:pt x="3872" y="1"/>
                    <a:pt x="3734" y="139"/>
                    <a:pt x="3734" y="139"/>
                  </a:cubicBezTo>
                  <a:lnTo>
                    <a:pt x="3596" y="139"/>
                  </a:lnTo>
                  <a:lnTo>
                    <a:pt x="3457" y="277"/>
                  </a:lnTo>
                  <a:cubicBezTo>
                    <a:pt x="3146" y="277"/>
                    <a:pt x="2870" y="415"/>
                    <a:pt x="2732" y="692"/>
                  </a:cubicBezTo>
                  <a:cubicBezTo>
                    <a:pt x="2455" y="865"/>
                    <a:pt x="2144" y="1003"/>
                    <a:pt x="2006" y="1279"/>
                  </a:cubicBezTo>
                  <a:cubicBezTo>
                    <a:pt x="1591" y="1729"/>
                    <a:pt x="1142" y="2144"/>
                    <a:pt x="727" y="2420"/>
                  </a:cubicBezTo>
                  <a:cubicBezTo>
                    <a:pt x="554" y="2593"/>
                    <a:pt x="554" y="2731"/>
                    <a:pt x="416" y="2731"/>
                  </a:cubicBezTo>
                  <a:cubicBezTo>
                    <a:pt x="277" y="2869"/>
                    <a:pt x="139" y="3008"/>
                    <a:pt x="277" y="3146"/>
                  </a:cubicBezTo>
                  <a:cubicBezTo>
                    <a:pt x="139" y="3284"/>
                    <a:pt x="1" y="3457"/>
                    <a:pt x="1" y="3595"/>
                  </a:cubicBezTo>
                  <a:cubicBezTo>
                    <a:pt x="1" y="4010"/>
                    <a:pt x="139" y="4598"/>
                    <a:pt x="139" y="5012"/>
                  </a:cubicBezTo>
                  <a:lnTo>
                    <a:pt x="416" y="5324"/>
                  </a:lnTo>
                  <a:cubicBezTo>
                    <a:pt x="416" y="5462"/>
                    <a:pt x="416" y="5462"/>
                    <a:pt x="554" y="5462"/>
                  </a:cubicBezTo>
                  <a:cubicBezTo>
                    <a:pt x="1142" y="6049"/>
                    <a:pt x="1729" y="6464"/>
                    <a:pt x="2455" y="6914"/>
                  </a:cubicBezTo>
                  <a:cubicBezTo>
                    <a:pt x="3146" y="7328"/>
                    <a:pt x="3872" y="7778"/>
                    <a:pt x="4598" y="8054"/>
                  </a:cubicBezTo>
                  <a:lnTo>
                    <a:pt x="4875" y="8054"/>
                  </a:lnTo>
                  <a:cubicBezTo>
                    <a:pt x="4875" y="8192"/>
                    <a:pt x="5047" y="8192"/>
                    <a:pt x="5047" y="8192"/>
                  </a:cubicBezTo>
                  <a:lnTo>
                    <a:pt x="5462" y="8192"/>
                  </a:lnTo>
                  <a:cubicBezTo>
                    <a:pt x="5912" y="7778"/>
                    <a:pt x="6326" y="7328"/>
                    <a:pt x="6776" y="6741"/>
                  </a:cubicBezTo>
                  <a:cubicBezTo>
                    <a:pt x="7190" y="6326"/>
                    <a:pt x="7640" y="5738"/>
                    <a:pt x="8055" y="5324"/>
                  </a:cubicBezTo>
                  <a:cubicBezTo>
                    <a:pt x="8193" y="5185"/>
                    <a:pt x="8193" y="5012"/>
                    <a:pt x="8193" y="4874"/>
                  </a:cubicBezTo>
                  <a:lnTo>
                    <a:pt x="8193" y="4598"/>
                  </a:lnTo>
                  <a:lnTo>
                    <a:pt x="8193" y="4010"/>
                  </a:lnTo>
                  <a:lnTo>
                    <a:pt x="8193" y="3284"/>
                  </a:lnTo>
                  <a:lnTo>
                    <a:pt x="8193" y="3008"/>
                  </a:lnTo>
                  <a:cubicBezTo>
                    <a:pt x="8055" y="3008"/>
                    <a:pt x="8055" y="2869"/>
                    <a:pt x="8055" y="2869"/>
                  </a:cubicBezTo>
                  <a:cubicBezTo>
                    <a:pt x="6914" y="1867"/>
                    <a:pt x="5600" y="865"/>
                    <a:pt x="4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8"/>
            <p:cNvSpPr/>
            <p:nvPr/>
          </p:nvSpPr>
          <p:spPr>
            <a:xfrm>
              <a:off x="2192472" y="3761828"/>
              <a:ext cx="177005" cy="176201"/>
            </a:xfrm>
            <a:custGeom>
              <a:avLst/>
              <a:gdLst/>
              <a:ahLst/>
              <a:cxnLst/>
              <a:rect l="l" t="t" r="r" b="b"/>
              <a:pathLst>
                <a:path w="8228" h="8192" extrusionOk="0">
                  <a:moveTo>
                    <a:pt x="3907" y="864"/>
                  </a:moveTo>
                  <a:cubicBezTo>
                    <a:pt x="4183" y="1002"/>
                    <a:pt x="4460" y="1141"/>
                    <a:pt x="4771" y="1417"/>
                  </a:cubicBezTo>
                  <a:cubicBezTo>
                    <a:pt x="5635" y="2005"/>
                    <a:pt x="6361" y="2592"/>
                    <a:pt x="7052" y="3145"/>
                  </a:cubicBezTo>
                  <a:cubicBezTo>
                    <a:pt x="6361" y="4010"/>
                    <a:pt x="5497" y="4735"/>
                    <a:pt x="4632" y="5600"/>
                  </a:cubicBezTo>
                  <a:cubicBezTo>
                    <a:pt x="3907" y="5185"/>
                    <a:pt x="3042" y="4735"/>
                    <a:pt x="2317" y="4321"/>
                  </a:cubicBezTo>
                  <a:cubicBezTo>
                    <a:pt x="1867" y="4010"/>
                    <a:pt x="1452" y="3595"/>
                    <a:pt x="1176" y="3318"/>
                  </a:cubicBezTo>
                  <a:lnTo>
                    <a:pt x="2731" y="1728"/>
                  </a:lnTo>
                  <a:cubicBezTo>
                    <a:pt x="3042" y="1417"/>
                    <a:pt x="3319" y="1279"/>
                    <a:pt x="3595" y="1002"/>
                  </a:cubicBezTo>
                  <a:lnTo>
                    <a:pt x="3768" y="1002"/>
                  </a:lnTo>
                  <a:cubicBezTo>
                    <a:pt x="3907" y="1002"/>
                    <a:pt x="3907" y="1002"/>
                    <a:pt x="3907" y="864"/>
                  </a:cubicBezTo>
                  <a:close/>
                  <a:moveTo>
                    <a:pt x="1176" y="4459"/>
                  </a:moveTo>
                  <a:cubicBezTo>
                    <a:pt x="1452" y="4735"/>
                    <a:pt x="1729" y="5047"/>
                    <a:pt x="2178" y="5185"/>
                  </a:cubicBezTo>
                  <a:cubicBezTo>
                    <a:pt x="2904" y="5600"/>
                    <a:pt x="3595" y="6049"/>
                    <a:pt x="4321" y="6325"/>
                  </a:cubicBezTo>
                  <a:lnTo>
                    <a:pt x="4321" y="6913"/>
                  </a:lnTo>
                  <a:cubicBezTo>
                    <a:pt x="4183" y="6913"/>
                    <a:pt x="4045" y="6775"/>
                    <a:pt x="3907" y="6775"/>
                  </a:cubicBezTo>
                  <a:cubicBezTo>
                    <a:pt x="3595" y="6602"/>
                    <a:pt x="3181" y="6325"/>
                    <a:pt x="2904" y="6187"/>
                  </a:cubicBezTo>
                  <a:lnTo>
                    <a:pt x="2731" y="6049"/>
                  </a:lnTo>
                  <a:cubicBezTo>
                    <a:pt x="2178" y="5600"/>
                    <a:pt x="1591" y="5323"/>
                    <a:pt x="1003" y="4874"/>
                  </a:cubicBezTo>
                  <a:lnTo>
                    <a:pt x="1003" y="4459"/>
                  </a:lnTo>
                  <a:close/>
                  <a:moveTo>
                    <a:pt x="7363" y="4182"/>
                  </a:moveTo>
                  <a:lnTo>
                    <a:pt x="7363" y="4597"/>
                  </a:lnTo>
                  <a:lnTo>
                    <a:pt x="7363" y="4735"/>
                  </a:lnTo>
                  <a:cubicBezTo>
                    <a:pt x="7225" y="4874"/>
                    <a:pt x="7052" y="5047"/>
                    <a:pt x="6914" y="5185"/>
                  </a:cubicBezTo>
                  <a:cubicBezTo>
                    <a:pt x="6499" y="5738"/>
                    <a:pt x="6050" y="6187"/>
                    <a:pt x="5497" y="6775"/>
                  </a:cubicBezTo>
                  <a:lnTo>
                    <a:pt x="5497" y="6913"/>
                  </a:lnTo>
                  <a:cubicBezTo>
                    <a:pt x="5324" y="6913"/>
                    <a:pt x="5324" y="6913"/>
                    <a:pt x="5324" y="7051"/>
                  </a:cubicBezTo>
                  <a:lnTo>
                    <a:pt x="5324" y="6913"/>
                  </a:lnTo>
                  <a:cubicBezTo>
                    <a:pt x="5185" y="6775"/>
                    <a:pt x="5185" y="6464"/>
                    <a:pt x="5185" y="6325"/>
                  </a:cubicBezTo>
                  <a:lnTo>
                    <a:pt x="5185" y="6187"/>
                  </a:lnTo>
                  <a:lnTo>
                    <a:pt x="5324" y="6187"/>
                  </a:lnTo>
                  <a:cubicBezTo>
                    <a:pt x="5773" y="5600"/>
                    <a:pt x="6361" y="5047"/>
                    <a:pt x="6914" y="4459"/>
                  </a:cubicBezTo>
                  <a:cubicBezTo>
                    <a:pt x="7052" y="4459"/>
                    <a:pt x="7225" y="4321"/>
                    <a:pt x="7363" y="4182"/>
                  </a:cubicBezTo>
                  <a:close/>
                  <a:moveTo>
                    <a:pt x="4045" y="0"/>
                  </a:moveTo>
                  <a:cubicBezTo>
                    <a:pt x="3907" y="0"/>
                    <a:pt x="3768" y="0"/>
                    <a:pt x="3595" y="138"/>
                  </a:cubicBezTo>
                  <a:lnTo>
                    <a:pt x="3457" y="138"/>
                  </a:lnTo>
                  <a:cubicBezTo>
                    <a:pt x="3181" y="277"/>
                    <a:pt x="2904" y="415"/>
                    <a:pt x="2731" y="726"/>
                  </a:cubicBezTo>
                  <a:cubicBezTo>
                    <a:pt x="2455" y="864"/>
                    <a:pt x="2178" y="1002"/>
                    <a:pt x="2040" y="1279"/>
                  </a:cubicBezTo>
                  <a:cubicBezTo>
                    <a:pt x="1591" y="1590"/>
                    <a:pt x="1176" y="2005"/>
                    <a:pt x="727" y="2454"/>
                  </a:cubicBezTo>
                  <a:cubicBezTo>
                    <a:pt x="588" y="2592"/>
                    <a:pt x="450" y="2592"/>
                    <a:pt x="450" y="2731"/>
                  </a:cubicBezTo>
                  <a:cubicBezTo>
                    <a:pt x="312" y="2869"/>
                    <a:pt x="139" y="3007"/>
                    <a:pt x="139" y="3145"/>
                  </a:cubicBezTo>
                  <a:cubicBezTo>
                    <a:pt x="139" y="3318"/>
                    <a:pt x="1" y="3457"/>
                    <a:pt x="1" y="3595"/>
                  </a:cubicBezTo>
                  <a:cubicBezTo>
                    <a:pt x="1" y="4010"/>
                    <a:pt x="139" y="4459"/>
                    <a:pt x="139" y="5047"/>
                  </a:cubicBezTo>
                  <a:cubicBezTo>
                    <a:pt x="139" y="5047"/>
                    <a:pt x="312" y="5185"/>
                    <a:pt x="312" y="5323"/>
                  </a:cubicBezTo>
                  <a:lnTo>
                    <a:pt x="450" y="5323"/>
                  </a:lnTo>
                  <a:lnTo>
                    <a:pt x="450" y="5461"/>
                  </a:lnTo>
                  <a:cubicBezTo>
                    <a:pt x="1176" y="6049"/>
                    <a:pt x="1729" y="6464"/>
                    <a:pt x="2455" y="6913"/>
                  </a:cubicBezTo>
                  <a:cubicBezTo>
                    <a:pt x="3181" y="7328"/>
                    <a:pt x="3907" y="7777"/>
                    <a:pt x="4632" y="8054"/>
                  </a:cubicBezTo>
                  <a:lnTo>
                    <a:pt x="4909" y="8054"/>
                  </a:lnTo>
                  <a:lnTo>
                    <a:pt x="5047" y="8192"/>
                  </a:lnTo>
                  <a:cubicBezTo>
                    <a:pt x="5185" y="8192"/>
                    <a:pt x="5324" y="8192"/>
                    <a:pt x="5324" y="8054"/>
                  </a:cubicBezTo>
                  <a:cubicBezTo>
                    <a:pt x="5911" y="7639"/>
                    <a:pt x="6361" y="7190"/>
                    <a:pt x="6775" y="6775"/>
                  </a:cubicBezTo>
                  <a:cubicBezTo>
                    <a:pt x="7225" y="6325"/>
                    <a:pt x="7640" y="5738"/>
                    <a:pt x="8089" y="5323"/>
                  </a:cubicBezTo>
                  <a:cubicBezTo>
                    <a:pt x="8227" y="5185"/>
                    <a:pt x="8227" y="5047"/>
                    <a:pt x="8227" y="4874"/>
                  </a:cubicBezTo>
                  <a:lnTo>
                    <a:pt x="8227" y="4597"/>
                  </a:lnTo>
                  <a:lnTo>
                    <a:pt x="8227" y="3318"/>
                  </a:lnTo>
                  <a:lnTo>
                    <a:pt x="8227" y="3145"/>
                  </a:lnTo>
                  <a:cubicBezTo>
                    <a:pt x="8227" y="3007"/>
                    <a:pt x="8089" y="2869"/>
                    <a:pt x="8089" y="2869"/>
                  </a:cubicBezTo>
                  <a:cubicBezTo>
                    <a:pt x="6775"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8"/>
            <p:cNvSpPr/>
            <p:nvPr/>
          </p:nvSpPr>
          <p:spPr>
            <a:xfrm>
              <a:off x="2338219" y="3653273"/>
              <a:ext cx="176983" cy="179019"/>
            </a:xfrm>
            <a:custGeom>
              <a:avLst/>
              <a:gdLst/>
              <a:ahLst/>
              <a:cxnLst/>
              <a:rect l="l" t="t" r="r" b="b"/>
              <a:pathLst>
                <a:path w="8227" h="8323" extrusionOk="0">
                  <a:moveTo>
                    <a:pt x="3906" y="1003"/>
                  </a:moveTo>
                  <a:cubicBezTo>
                    <a:pt x="4183" y="1141"/>
                    <a:pt x="4459" y="1279"/>
                    <a:pt x="4770" y="1452"/>
                  </a:cubicBezTo>
                  <a:cubicBezTo>
                    <a:pt x="5462" y="2005"/>
                    <a:pt x="6326" y="2593"/>
                    <a:pt x="7052" y="3319"/>
                  </a:cubicBezTo>
                  <a:cubicBezTo>
                    <a:pt x="6188" y="4045"/>
                    <a:pt x="5323" y="4736"/>
                    <a:pt x="4598" y="5600"/>
                  </a:cubicBezTo>
                  <a:cubicBezTo>
                    <a:pt x="3733" y="5185"/>
                    <a:pt x="3042" y="4909"/>
                    <a:pt x="2316" y="4321"/>
                  </a:cubicBezTo>
                  <a:cubicBezTo>
                    <a:pt x="1867" y="4045"/>
                    <a:pt x="1452" y="3734"/>
                    <a:pt x="1003" y="3319"/>
                  </a:cubicBezTo>
                  <a:cubicBezTo>
                    <a:pt x="1590" y="2869"/>
                    <a:pt x="2005" y="2316"/>
                    <a:pt x="2593" y="1867"/>
                  </a:cubicBezTo>
                  <a:cubicBezTo>
                    <a:pt x="2869" y="1591"/>
                    <a:pt x="3319" y="1279"/>
                    <a:pt x="3595" y="1141"/>
                  </a:cubicBezTo>
                  <a:lnTo>
                    <a:pt x="3733" y="1141"/>
                  </a:lnTo>
                  <a:cubicBezTo>
                    <a:pt x="3733" y="1003"/>
                    <a:pt x="3906" y="1003"/>
                    <a:pt x="3906" y="1003"/>
                  </a:cubicBezTo>
                  <a:close/>
                  <a:moveTo>
                    <a:pt x="865" y="4459"/>
                  </a:moveTo>
                  <a:cubicBezTo>
                    <a:pt x="1003" y="4459"/>
                    <a:pt x="1003" y="4598"/>
                    <a:pt x="1003" y="4598"/>
                  </a:cubicBezTo>
                  <a:cubicBezTo>
                    <a:pt x="1314" y="4736"/>
                    <a:pt x="1729" y="5047"/>
                    <a:pt x="2005" y="5324"/>
                  </a:cubicBezTo>
                  <a:cubicBezTo>
                    <a:pt x="2731" y="5773"/>
                    <a:pt x="3457" y="6049"/>
                    <a:pt x="4183" y="6464"/>
                  </a:cubicBezTo>
                  <a:cubicBezTo>
                    <a:pt x="4321" y="6637"/>
                    <a:pt x="4321" y="6775"/>
                    <a:pt x="4321" y="6914"/>
                  </a:cubicBezTo>
                  <a:lnTo>
                    <a:pt x="4321" y="7052"/>
                  </a:lnTo>
                  <a:cubicBezTo>
                    <a:pt x="3733" y="6914"/>
                    <a:pt x="3319" y="6464"/>
                    <a:pt x="2731" y="6188"/>
                  </a:cubicBezTo>
                  <a:cubicBezTo>
                    <a:pt x="2178" y="5773"/>
                    <a:pt x="1590" y="5324"/>
                    <a:pt x="1003" y="4909"/>
                  </a:cubicBezTo>
                  <a:cubicBezTo>
                    <a:pt x="1003" y="4736"/>
                    <a:pt x="1003" y="4598"/>
                    <a:pt x="865" y="4459"/>
                  </a:cubicBezTo>
                  <a:close/>
                  <a:moveTo>
                    <a:pt x="7190" y="4321"/>
                  </a:moveTo>
                  <a:cubicBezTo>
                    <a:pt x="7363" y="4459"/>
                    <a:pt x="7363" y="4598"/>
                    <a:pt x="7363" y="4736"/>
                  </a:cubicBezTo>
                  <a:cubicBezTo>
                    <a:pt x="7190" y="5047"/>
                    <a:pt x="6913" y="5185"/>
                    <a:pt x="6775" y="5324"/>
                  </a:cubicBezTo>
                  <a:cubicBezTo>
                    <a:pt x="6499" y="5773"/>
                    <a:pt x="6049" y="6188"/>
                    <a:pt x="5773" y="6464"/>
                  </a:cubicBezTo>
                  <a:lnTo>
                    <a:pt x="5323" y="6914"/>
                  </a:lnTo>
                  <a:cubicBezTo>
                    <a:pt x="5323" y="7052"/>
                    <a:pt x="5323" y="7052"/>
                    <a:pt x="5185" y="7052"/>
                  </a:cubicBezTo>
                  <a:lnTo>
                    <a:pt x="5185" y="6326"/>
                  </a:lnTo>
                  <a:cubicBezTo>
                    <a:pt x="5773" y="5600"/>
                    <a:pt x="6326" y="5185"/>
                    <a:pt x="6913" y="4598"/>
                  </a:cubicBezTo>
                  <a:cubicBezTo>
                    <a:pt x="7052" y="4459"/>
                    <a:pt x="7190" y="4321"/>
                    <a:pt x="7190" y="4321"/>
                  </a:cubicBezTo>
                  <a:close/>
                  <a:moveTo>
                    <a:pt x="3906" y="1"/>
                  </a:moveTo>
                  <a:cubicBezTo>
                    <a:pt x="3733" y="1"/>
                    <a:pt x="3733" y="139"/>
                    <a:pt x="3595" y="277"/>
                  </a:cubicBezTo>
                  <a:lnTo>
                    <a:pt x="3457" y="277"/>
                  </a:lnTo>
                  <a:cubicBezTo>
                    <a:pt x="3180" y="415"/>
                    <a:pt x="2869" y="588"/>
                    <a:pt x="2593" y="726"/>
                  </a:cubicBezTo>
                  <a:cubicBezTo>
                    <a:pt x="2316" y="865"/>
                    <a:pt x="2178" y="1141"/>
                    <a:pt x="1867" y="1279"/>
                  </a:cubicBezTo>
                  <a:cubicBezTo>
                    <a:pt x="1452" y="1729"/>
                    <a:pt x="1003" y="2144"/>
                    <a:pt x="726" y="2593"/>
                  </a:cubicBezTo>
                  <a:cubicBezTo>
                    <a:pt x="588" y="2593"/>
                    <a:pt x="450" y="2731"/>
                    <a:pt x="277" y="2869"/>
                  </a:cubicBezTo>
                  <a:cubicBezTo>
                    <a:pt x="139" y="2869"/>
                    <a:pt x="139" y="3181"/>
                    <a:pt x="139" y="3319"/>
                  </a:cubicBezTo>
                  <a:cubicBezTo>
                    <a:pt x="0" y="3319"/>
                    <a:pt x="0" y="3457"/>
                    <a:pt x="0" y="3595"/>
                  </a:cubicBezTo>
                  <a:cubicBezTo>
                    <a:pt x="0" y="4183"/>
                    <a:pt x="0" y="4598"/>
                    <a:pt x="139" y="5047"/>
                  </a:cubicBezTo>
                  <a:cubicBezTo>
                    <a:pt x="139" y="5185"/>
                    <a:pt x="139" y="5324"/>
                    <a:pt x="277" y="5324"/>
                  </a:cubicBezTo>
                  <a:cubicBezTo>
                    <a:pt x="277" y="5462"/>
                    <a:pt x="277" y="5462"/>
                    <a:pt x="450" y="5600"/>
                  </a:cubicBezTo>
                  <a:cubicBezTo>
                    <a:pt x="1003" y="6049"/>
                    <a:pt x="1729" y="6464"/>
                    <a:pt x="2316" y="6914"/>
                  </a:cubicBezTo>
                  <a:cubicBezTo>
                    <a:pt x="3042" y="7501"/>
                    <a:pt x="3733" y="7916"/>
                    <a:pt x="4598" y="8054"/>
                  </a:cubicBezTo>
                  <a:cubicBezTo>
                    <a:pt x="4598" y="8192"/>
                    <a:pt x="4770" y="8192"/>
                    <a:pt x="4770" y="8192"/>
                  </a:cubicBezTo>
                  <a:lnTo>
                    <a:pt x="5047" y="8192"/>
                  </a:lnTo>
                  <a:cubicBezTo>
                    <a:pt x="5047" y="8279"/>
                    <a:pt x="5082" y="8322"/>
                    <a:pt x="5133" y="8322"/>
                  </a:cubicBezTo>
                  <a:cubicBezTo>
                    <a:pt x="5185" y="8322"/>
                    <a:pt x="5254" y="8279"/>
                    <a:pt x="5323" y="8192"/>
                  </a:cubicBezTo>
                  <a:lnTo>
                    <a:pt x="6637" y="6914"/>
                  </a:lnTo>
                  <a:cubicBezTo>
                    <a:pt x="7190" y="6326"/>
                    <a:pt x="7639" y="5911"/>
                    <a:pt x="8054" y="5324"/>
                  </a:cubicBezTo>
                  <a:cubicBezTo>
                    <a:pt x="8227" y="5185"/>
                    <a:pt x="8227" y="5047"/>
                    <a:pt x="8054" y="4909"/>
                  </a:cubicBezTo>
                  <a:cubicBezTo>
                    <a:pt x="8227" y="4909"/>
                    <a:pt x="8227" y="4736"/>
                    <a:pt x="8227" y="4598"/>
                  </a:cubicBezTo>
                  <a:cubicBezTo>
                    <a:pt x="8227" y="4183"/>
                    <a:pt x="8054" y="3734"/>
                    <a:pt x="8054" y="3319"/>
                  </a:cubicBezTo>
                  <a:cubicBezTo>
                    <a:pt x="8054" y="3181"/>
                    <a:pt x="8054" y="3008"/>
                    <a:pt x="7916" y="2869"/>
                  </a:cubicBezTo>
                  <a:cubicBezTo>
                    <a:pt x="6775" y="1867"/>
                    <a:pt x="5462" y="865"/>
                    <a:pt x="4183" y="139"/>
                  </a:cubicBezTo>
                  <a:cubicBezTo>
                    <a:pt x="4045" y="139"/>
                    <a:pt x="4045" y="1"/>
                    <a:pt x="3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8"/>
            <p:cNvSpPr/>
            <p:nvPr/>
          </p:nvSpPr>
          <p:spPr>
            <a:xfrm>
              <a:off x="2043756" y="4074804"/>
              <a:ext cx="177005" cy="176222"/>
            </a:xfrm>
            <a:custGeom>
              <a:avLst/>
              <a:gdLst/>
              <a:ahLst/>
              <a:cxnLst/>
              <a:rect l="l" t="t" r="r" b="b"/>
              <a:pathLst>
                <a:path w="8228" h="8193" extrusionOk="0">
                  <a:moveTo>
                    <a:pt x="3907" y="1003"/>
                  </a:moveTo>
                  <a:cubicBezTo>
                    <a:pt x="4183" y="1142"/>
                    <a:pt x="4460" y="1280"/>
                    <a:pt x="4771" y="1418"/>
                  </a:cubicBezTo>
                  <a:cubicBezTo>
                    <a:pt x="5497" y="2006"/>
                    <a:pt x="6361" y="2593"/>
                    <a:pt x="7052" y="3285"/>
                  </a:cubicBezTo>
                  <a:cubicBezTo>
                    <a:pt x="6188" y="4010"/>
                    <a:pt x="5324" y="4736"/>
                    <a:pt x="4632" y="5600"/>
                  </a:cubicBezTo>
                  <a:cubicBezTo>
                    <a:pt x="3907" y="5186"/>
                    <a:pt x="3042" y="4875"/>
                    <a:pt x="2317" y="4322"/>
                  </a:cubicBezTo>
                  <a:cubicBezTo>
                    <a:pt x="1867" y="4010"/>
                    <a:pt x="1452" y="3734"/>
                    <a:pt x="1003" y="3285"/>
                  </a:cubicBezTo>
                  <a:cubicBezTo>
                    <a:pt x="1591" y="2870"/>
                    <a:pt x="2040" y="2282"/>
                    <a:pt x="2593" y="1867"/>
                  </a:cubicBezTo>
                  <a:cubicBezTo>
                    <a:pt x="2904" y="1556"/>
                    <a:pt x="3319" y="1280"/>
                    <a:pt x="3595" y="1142"/>
                  </a:cubicBezTo>
                  <a:cubicBezTo>
                    <a:pt x="3595" y="1142"/>
                    <a:pt x="3768" y="1142"/>
                    <a:pt x="3768" y="1003"/>
                  </a:cubicBezTo>
                  <a:close/>
                  <a:moveTo>
                    <a:pt x="1003" y="4598"/>
                  </a:moveTo>
                  <a:cubicBezTo>
                    <a:pt x="1314" y="4736"/>
                    <a:pt x="1729" y="5013"/>
                    <a:pt x="2040" y="5186"/>
                  </a:cubicBezTo>
                  <a:cubicBezTo>
                    <a:pt x="2731" y="5739"/>
                    <a:pt x="3457" y="6050"/>
                    <a:pt x="4321" y="6465"/>
                  </a:cubicBezTo>
                  <a:lnTo>
                    <a:pt x="4321" y="6741"/>
                  </a:lnTo>
                  <a:lnTo>
                    <a:pt x="4321" y="7052"/>
                  </a:lnTo>
                  <a:cubicBezTo>
                    <a:pt x="3768" y="6741"/>
                    <a:pt x="3319" y="6465"/>
                    <a:pt x="2904" y="6188"/>
                  </a:cubicBezTo>
                  <a:cubicBezTo>
                    <a:pt x="2178" y="5739"/>
                    <a:pt x="1591" y="5324"/>
                    <a:pt x="1003" y="4875"/>
                  </a:cubicBezTo>
                  <a:lnTo>
                    <a:pt x="1003" y="4598"/>
                  </a:lnTo>
                  <a:close/>
                  <a:moveTo>
                    <a:pt x="7363" y="4322"/>
                  </a:moveTo>
                  <a:lnTo>
                    <a:pt x="7363" y="4598"/>
                  </a:lnTo>
                  <a:lnTo>
                    <a:pt x="7363" y="4736"/>
                  </a:lnTo>
                  <a:cubicBezTo>
                    <a:pt x="6637" y="5600"/>
                    <a:pt x="5911" y="6326"/>
                    <a:pt x="5185" y="7052"/>
                  </a:cubicBezTo>
                  <a:lnTo>
                    <a:pt x="5185" y="6741"/>
                  </a:lnTo>
                  <a:lnTo>
                    <a:pt x="5185" y="6326"/>
                  </a:lnTo>
                  <a:lnTo>
                    <a:pt x="5185" y="6188"/>
                  </a:lnTo>
                  <a:cubicBezTo>
                    <a:pt x="5773" y="5600"/>
                    <a:pt x="6361" y="5186"/>
                    <a:pt x="6914" y="4598"/>
                  </a:cubicBezTo>
                  <a:cubicBezTo>
                    <a:pt x="7052" y="4460"/>
                    <a:pt x="7225" y="4322"/>
                    <a:pt x="7363" y="4322"/>
                  </a:cubicBezTo>
                  <a:close/>
                  <a:moveTo>
                    <a:pt x="3907" y="1"/>
                  </a:moveTo>
                  <a:cubicBezTo>
                    <a:pt x="3907" y="1"/>
                    <a:pt x="3768" y="139"/>
                    <a:pt x="3595" y="139"/>
                  </a:cubicBezTo>
                  <a:cubicBezTo>
                    <a:pt x="3457" y="139"/>
                    <a:pt x="3457" y="277"/>
                    <a:pt x="3457" y="277"/>
                  </a:cubicBezTo>
                  <a:cubicBezTo>
                    <a:pt x="3181" y="416"/>
                    <a:pt x="2904" y="554"/>
                    <a:pt x="2593" y="692"/>
                  </a:cubicBezTo>
                  <a:cubicBezTo>
                    <a:pt x="2317" y="865"/>
                    <a:pt x="2178" y="1142"/>
                    <a:pt x="1867" y="1280"/>
                  </a:cubicBezTo>
                  <a:cubicBezTo>
                    <a:pt x="1452" y="1729"/>
                    <a:pt x="1176" y="2144"/>
                    <a:pt x="727" y="2420"/>
                  </a:cubicBezTo>
                  <a:cubicBezTo>
                    <a:pt x="588" y="2593"/>
                    <a:pt x="450" y="2732"/>
                    <a:pt x="312" y="2732"/>
                  </a:cubicBezTo>
                  <a:cubicBezTo>
                    <a:pt x="139" y="2870"/>
                    <a:pt x="139" y="3008"/>
                    <a:pt x="139" y="3285"/>
                  </a:cubicBezTo>
                  <a:cubicBezTo>
                    <a:pt x="1" y="3285"/>
                    <a:pt x="1" y="3457"/>
                    <a:pt x="1" y="3596"/>
                  </a:cubicBezTo>
                  <a:cubicBezTo>
                    <a:pt x="1" y="4010"/>
                    <a:pt x="1" y="4598"/>
                    <a:pt x="139" y="5013"/>
                  </a:cubicBezTo>
                  <a:cubicBezTo>
                    <a:pt x="139" y="5186"/>
                    <a:pt x="139" y="5186"/>
                    <a:pt x="312" y="5324"/>
                  </a:cubicBezTo>
                  <a:cubicBezTo>
                    <a:pt x="312" y="5462"/>
                    <a:pt x="450" y="5462"/>
                    <a:pt x="450" y="5600"/>
                  </a:cubicBezTo>
                  <a:cubicBezTo>
                    <a:pt x="1003" y="6050"/>
                    <a:pt x="1729" y="6465"/>
                    <a:pt x="2317" y="6914"/>
                  </a:cubicBezTo>
                  <a:cubicBezTo>
                    <a:pt x="3042" y="7329"/>
                    <a:pt x="3768" y="7778"/>
                    <a:pt x="4632" y="8055"/>
                  </a:cubicBezTo>
                  <a:lnTo>
                    <a:pt x="4771" y="8055"/>
                  </a:lnTo>
                  <a:cubicBezTo>
                    <a:pt x="4909" y="8193"/>
                    <a:pt x="4909" y="8193"/>
                    <a:pt x="5047" y="8193"/>
                  </a:cubicBezTo>
                  <a:lnTo>
                    <a:pt x="5324" y="8193"/>
                  </a:lnTo>
                  <a:cubicBezTo>
                    <a:pt x="5773" y="7778"/>
                    <a:pt x="6361" y="7329"/>
                    <a:pt x="6775" y="6741"/>
                  </a:cubicBezTo>
                  <a:cubicBezTo>
                    <a:pt x="7225" y="6326"/>
                    <a:pt x="7640" y="5739"/>
                    <a:pt x="8089" y="5324"/>
                  </a:cubicBezTo>
                  <a:cubicBezTo>
                    <a:pt x="8227" y="5186"/>
                    <a:pt x="8227" y="5013"/>
                    <a:pt x="8089" y="4875"/>
                  </a:cubicBezTo>
                  <a:cubicBezTo>
                    <a:pt x="8227" y="4875"/>
                    <a:pt x="8227" y="4736"/>
                    <a:pt x="8227" y="4598"/>
                  </a:cubicBezTo>
                  <a:cubicBezTo>
                    <a:pt x="8227" y="4149"/>
                    <a:pt x="8089" y="3734"/>
                    <a:pt x="8089" y="3285"/>
                  </a:cubicBezTo>
                  <a:cubicBezTo>
                    <a:pt x="8089" y="3146"/>
                    <a:pt x="8089" y="3008"/>
                    <a:pt x="7916" y="2870"/>
                  </a:cubicBezTo>
                  <a:cubicBezTo>
                    <a:pt x="6775" y="1867"/>
                    <a:pt x="5497" y="865"/>
                    <a:pt x="4183" y="139"/>
                  </a:cubicBezTo>
                  <a:cubicBezTo>
                    <a:pt x="4045" y="1"/>
                    <a:pt x="4045" y="1"/>
                    <a:pt x="3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8"/>
            <p:cNvSpPr/>
            <p:nvPr/>
          </p:nvSpPr>
          <p:spPr>
            <a:xfrm>
              <a:off x="2186534" y="3969238"/>
              <a:ext cx="179952" cy="176222"/>
            </a:xfrm>
            <a:custGeom>
              <a:avLst/>
              <a:gdLst/>
              <a:ahLst/>
              <a:cxnLst/>
              <a:rect l="l" t="t" r="r" b="b"/>
              <a:pathLst>
                <a:path w="8365" h="8193" extrusionOk="0">
                  <a:moveTo>
                    <a:pt x="3871" y="865"/>
                  </a:moveTo>
                  <a:cubicBezTo>
                    <a:pt x="4183" y="1003"/>
                    <a:pt x="4459" y="1141"/>
                    <a:pt x="4736" y="1452"/>
                  </a:cubicBezTo>
                  <a:cubicBezTo>
                    <a:pt x="5600" y="1867"/>
                    <a:pt x="6326" y="2593"/>
                    <a:pt x="7190" y="3181"/>
                  </a:cubicBezTo>
                  <a:cubicBezTo>
                    <a:pt x="6326" y="4045"/>
                    <a:pt x="5461" y="4736"/>
                    <a:pt x="4736" y="5462"/>
                  </a:cubicBezTo>
                  <a:cubicBezTo>
                    <a:pt x="3871" y="5185"/>
                    <a:pt x="3180" y="4736"/>
                    <a:pt x="2316" y="4321"/>
                  </a:cubicBezTo>
                  <a:cubicBezTo>
                    <a:pt x="1867" y="4045"/>
                    <a:pt x="1452" y="3595"/>
                    <a:pt x="1141" y="3319"/>
                  </a:cubicBezTo>
                  <a:cubicBezTo>
                    <a:pt x="1728" y="2731"/>
                    <a:pt x="2143" y="2317"/>
                    <a:pt x="2731" y="1729"/>
                  </a:cubicBezTo>
                  <a:cubicBezTo>
                    <a:pt x="3007" y="1452"/>
                    <a:pt x="3318" y="1280"/>
                    <a:pt x="3733" y="1003"/>
                  </a:cubicBezTo>
                  <a:cubicBezTo>
                    <a:pt x="3871" y="1003"/>
                    <a:pt x="3871" y="865"/>
                    <a:pt x="3871" y="865"/>
                  </a:cubicBezTo>
                  <a:close/>
                  <a:moveTo>
                    <a:pt x="1141" y="4460"/>
                  </a:moveTo>
                  <a:cubicBezTo>
                    <a:pt x="1452" y="4736"/>
                    <a:pt x="1728" y="4909"/>
                    <a:pt x="2143" y="5185"/>
                  </a:cubicBezTo>
                  <a:cubicBezTo>
                    <a:pt x="2869" y="5600"/>
                    <a:pt x="3595" y="6050"/>
                    <a:pt x="4321" y="6326"/>
                  </a:cubicBezTo>
                  <a:lnTo>
                    <a:pt x="4321" y="6775"/>
                  </a:lnTo>
                  <a:cubicBezTo>
                    <a:pt x="4459" y="6914"/>
                    <a:pt x="4459" y="6914"/>
                    <a:pt x="4459" y="7052"/>
                  </a:cubicBezTo>
                  <a:cubicBezTo>
                    <a:pt x="3871" y="6775"/>
                    <a:pt x="3318" y="6464"/>
                    <a:pt x="2869" y="6188"/>
                  </a:cubicBezTo>
                  <a:cubicBezTo>
                    <a:pt x="2316" y="5773"/>
                    <a:pt x="1728" y="5324"/>
                    <a:pt x="1141" y="4909"/>
                  </a:cubicBezTo>
                  <a:lnTo>
                    <a:pt x="1141" y="4736"/>
                  </a:lnTo>
                  <a:lnTo>
                    <a:pt x="1003" y="4736"/>
                  </a:lnTo>
                  <a:lnTo>
                    <a:pt x="1003" y="4460"/>
                  </a:lnTo>
                  <a:close/>
                  <a:moveTo>
                    <a:pt x="7328" y="4183"/>
                  </a:moveTo>
                  <a:lnTo>
                    <a:pt x="7328" y="4598"/>
                  </a:lnTo>
                  <a:lnTo>
                    <a:pt x="7328" y="4736"/>
                  </a:lnTo>
                  <a:lnTo>
                    <a:pt x="7501" y="4736"/>
                  </a:lnTo>
                  <a:cubicBezTo>
                    <a:pt x="6775" y="5462"/>
                    <a:pt x="6049" y="6326"/>
                    <a:pt x="5323" y="7052"/>
                  </a:cubicBezTo>
                  <a:lnTo>
                    <a:pt x="5323" y="6775"/>
                  </a:lnTo>
                  <a:cubicBezTo>
                    <a:pt x="5185" y="6637"/>
                    <a:pt x="5185" y="6464"/>
                    <a:pt x="5185" y="6326"/>
                  </a:cubicBezTo>
                  <a:lnTo>
                    <a:pt x="5185" y="6188"/>
                  </a:lnTo>
                  <a:lnTo>
                    <a:pt x="5323" y="6188"/>
                  </a:lnTo>
                  <a:cubicBezTo>
                    <a:pt x="5773" y="5600"/>
                    <a:pt x="6326" y="5047"/>
                    <a:pt x="7051" y="4460"/>
                  </a:cubicBezTo>
                  <a:lnTo>
                    <a:pt x="7328" y="4183"/>
                  </a:lnTo>
                  <a:close/>
                  <a:moveTo>
                    <a:pt x="4044" y="1"/>
                  </a:moveTo>
                  <a:cubicBezTo>
                    <a:pt x="3871" y="1"/>
                    <a:pt x="3733" y="1"/>
                    <a:pt x="3733" y="139"/>
                  </a:cubicBezTo>
                  <a:lnTo>
                    <a:pt x="3457" y="139"/>
                  </a:lnTo>
                  <a:cubicBezTo>
                    <a:pt x="3180" y="277"/>
                    <a:pt x="2869" y="415"/>
                    <a:pt x="2731" y="588"/>
                  </a:cubicBezTo>
                  <a:cubicBezTo>
                    <a:pt x="2454" y="865"/>
                    <a:pt x="2143" y="1003"/>
                    <a:pt x="2005" y="1280"/>
                  </a:cubicBezTo>
                  <a:cubicBezTo>
                    <a:pt x="1590" y="1591"/>
                    <a:pt x="1141" y="2005"/>
                    <a:pt x="726" y="2455"/>
                  </a:cubicBezTo>
                  <a:cubicBezTo>
                    <a:pt x="588" y="2593"/>
                    <a:pt x="588" y="2593"/>
                    <a:pt x="415" y="2731"/>
                  </a:cubicBezTo>
                  <a:cubicBezTo>
                    <a:pt x="277" y="2870"/>
                    <a:pt x="138" y="3008"/>
                    <a:pt x="277" y="3181"/>
                  </a:cubicBezTo>
                  <a:cubicBezTo>
                    <a:pt x="138" y="3319"/>
                    <a:pt x="0" y="3457"/>
                    <a:pt x="0" y="3595"/>
                  </a:cubicBezTo>
                  <a:cubicBezTo>
                    <a:pt x="138" y="4045"/>
                    <a:pt x="138" y="4460"/>
                    <a:pt x="138" y="4909"/>
                  </a:cubicBezTo>
                  <a:cubicBezTo>
                    <a:pt x="277" y="5047"/>
                    <a:pt x="277" y="5185"/>
                    <a:pt x="415" y="5324"/>
                  </a:cubicBezTo>
                  <a:cubicBezTo>
                    <a:pt x="415" y="5324"/>
                    <a:pt x="415" y="5462"/>
                    <a:pt x="588" y="5462"/>
                  </a:cubicBezTo>
                  <a:cubicBezTo>
                    <a:pt x="1141" y="6050"/>
                    <a:pt x="1728" y="6464"/>
                    <a:pt x="2454" y="6914"/>
                  </a:cubicBezTo>
                  <a:cubicBezTo>
                    <a:pt x="3180" y="7328"/>
                    <a:pt x="3871" y="7778"/>
                    <a:pt x="4597" y="8054"/>
                  </a:cubicBezTo>
                  <a:lnTo>
                    <a:pt x="4908" y="8054"/>
                  </a:lnTo>
                  <a:lnTo>
                    <a:pt x="5047" y="8193"/>
                  </a:lnTo>
                  <a:cubicBezTo>
                    <a:pt x="5185" y="8193"/>
                    <a:pt x="5323" y="8193"/>
                    <a:pt x="5461" y="8054"/>
                  </a:cubicBezTo>
                  <a:lnTo>
                    <a:pt x="6775" y="6775"/>
                  </a:lnTo>
                  <a:cubicBezTo>
                    <a:pt x="7190" y="6188"/>
                    <a:pt x="7639" y="5773"/>
                    <a:pt x="8054" y="5324"/>
                  </a:cubicBezTo>
                  <a:cubicBezTo>
                    <a:pt x="8192" y="5185"/>
                    <a:pt x="8192" y="5047"/>
                    <a:pt x="8192" y="4909"/>
                  </a:cubicBezTo>
                  <a:cubicBezTo>
                    <a:pt x="8192" y="4736"/>
                    <a:pt x="8365" y="4736"/>
                    <a:pt x="8192" y="4598"/>
                  </a:cubicBezTo>
                  <a:lnTo>
                    <a:pt x="8192" y="3319"/>
                  </a:lnTo>
                  <a:lnTo>
                    <a:pt x="8192" y="3181"/>
                  </a:lnTo>
                  <a:cubicBezTo>
                    <a:pt x="8192" y="3008"/>
                    <a:pt x="8192" y="2870"/>
                    <a:pt x="8054" y="2870"/>
                  </a:cubicBezTo>
                  <a:cubicBezTo>
                    <a:pt x="6913" y="1729"/>
                    <a:pt x="5600" y="727"/>
                    <a:pt x="4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8"/>
            <p:cNvSpPr/>
            <p:nvPr/>
          </p:nvSpPr>
          <p:spPr>
            <a:xfrm>
              <a:off x="2344156" y="3860704"/>
              <a:ext cx="177005" cy="176954"/>
            </a:xfrm>
            <a:custGeom>
              <a:avLst/>
              <a:gdLst/>
              <a:ahLst/>
              <a:cxnLst/>
              <a:rect l="l" t="t" r="r" b="b"/>
              <a:pathLst>
                <a:path w="8228" h="8227" extrusionOk="0">
                  <a:moveTo>
                    <a:pt x="3907" y="864"/>
                  </a:moveTo>
                  <a:cubicBezTo>
                    <a:pt x="4183" y="1003"/>
                    <a:pt x="4494" y="1141"/>
                    <a:pt x="4771" y="1314"/>
                  </a:cubicBezTo>
                  <a:cubicBezTo>
                    <a:pt x="5635" y="1867"/>
                    <a:pt x="6361" y="2593"/>
                    <a:pt x="7087" y="3180"/>
                  </a:cubicBezTo>
                  <a:cubicBezTo>
                    <a:pt x="6361" y="3906"/>
                    <a:pt x="5497" y="4597"/>
                    <a:pt x="4633" y="5461"/>
                  </a:cubicBezTo>
                  <a:cubicBezTo>
                    <a:pt x="3907" y="5185"/>
                    <a:pt x="3043" y="4770"/>
                    <a:pt x="2317" y="4321"/>
                  </a:cubicBezTo>
                  <a:cubicBezTo>
                    <a:pt x="1902" y="3906"/>
                    <a:pt x="1453" y="3595"/>
                    <a:pt x="1176" y="3318"/>
                  </a:cubicBezTo>
                  <a:cubicBezTo>
                    <a:pt x="1591" y="2731"/>
                    <a:pt x="2179" y="2178"/>
                    <a:pt x="2766" y="1728"/>
                  </a:cubicBezTo>
                  <a:cubicBezTo>
                    <a:pt x="3043" y="1452"/>
                    <a:pt x="3319" y="1141"/>
                    <a:pt x="3630" y="1003"/>
                  </a:cubicBezTo>
                  <a:lnTo>
                    <a:pt x="3769" y="1003"/>
                  </a:lnTo>
                  <a:cubicBezTo>
                    <a:pt x="3907" y="1003"/>
                    <a:pt x="3907" y="864"/>
                    <a:pt x="3907" y="864"/>
                  </a:cubicBezTo>
                  <a:close/>
                  <a:moveTo>
                    <a:pt x="1038" y="4321"/>
                  </a:moveTo>
                  <a:cubicBezTo>
                    <a:pt x="1038" y="4321"/>
                    <a:pt x="1038" y="4459"/>
                    <a:pt x="1176" y="4459"/>
                  </a:cubicBezTo>
                  <a:cubicBezTo>
                    <a:pt x="1453" y="4770"/>
                    <a:pt x="1729" y="4908"/>
                    <a:pt x="2179" y="5185"/>
                  </a:cubicBezTo>
                  <a:cubicBezTo>
                    <a:pt x="2904" y="5634"/>
                    <a:pt x="3630" y="5911"/>
                    <a:pt x="4322" y="6326"/>
                  </a:cubicBezTo>
                  <a:lnTo>
                    <a:pt x="4322" y="6913"/>
                  </a:lnTo>
                  <a:cubicBezTo>
                    <a:pt x="3907" y="6775"/>
                    <a:pt x="3319" y="6498"/>
                    <a:pt x="2904" y="6049"/>
                  </a:cubicBezTo>
                  <a:cubicBezTo>
                    <a:pt x="2317" y="5773"/>
                    <a:pt x="1591" y="5185"/>
                    <a:pt x="1038" y="4770"/>
                  </a:cubicBezTo>
                  <a:lnTo>
                    <a:pt x="1038" y="4321"/>
                  </a:lnTo>
                  <a:close/>
                  <a:moveTo>
                    <a:pt x="7363" y="4183"/>
                  </a:moveTo>
                  <a:lnTo>
                    <a:pt x="7363" y="4597"/>
                  </a:lnTo>
                  <a:lnTo>
                    <a:pt x="7363" y="4770"/>
                  </a:lnTo>
                  <a:cubicBezTo>
                    <a:pt x="7363" y="4770"/>
                    <a:pt x="7225" y="4908"/>
                    <a:pt x="7225" y="5047"/>
                  </a:cubicBezTo>
                  <a:cubicBezTo>
                    <a:pt x="6499" y="5634"/>
                    <a:pt x="5912" y="6326"/>
                    <a:pt x="5359" y="6913"/>
                  </a:cubicBezTo>
                  <a:cubicBezTo>
                    <a:pt x="5186" y="6637"/>
                    <a:pt x="5186" y="6498"/>
                    <a:pt x="5186" y="6187"/>
                  </a:cubicBezTo>
                  <a:lnTo>
                    <a:pt x="5359" y="6187"/>
                  </a:lnTo>
                  <a:cubicBezTo>
                    <a:pt x="5773" y="5634"/>
                    <a:pt x="6361" y="5047"/>
                    <a:pt x="6914" y="4459"/>
                  </a:cubicBezTo>
                  <a:cubicBezTo>
                    <a:pt x="7087" y="4321"/>
                    <a:pt x="7225" y="4321"/>
                    <a:pt x="7363" y="4183"/>
                  </a:cubicBezTo>
                  <a:close/>
                  <a:moveTo>
                    <a:pt x="4045" y="0"/>
                  </a:moveTo>
                  <a:cubicBezTo>
                    <a:pt x="3907" y="0"/>
                    <a:pt x="3769" y="0"/>
                    <a:pt x="3630" y="138"/>
                  </a:cubicBezTo>
                  <a:lnTo>
                    <a:pt x="3457" y="138"/>
                  </a:lnTo>
                  <a:cubicBezTo>
                    <a:pt x="3181" y="277"/>
                    <a:pt x="2904" y="450"/>
                    <a:pt x="2766" y="588"/>
                  </a:cubicBezTo>
                  <a:cubicBezTo>
                    <a:pt x="2455" y="726"/>
                    <a:pt x="2179" y="1003"/>
                    <a:pt x="2040" y="1141"/>
                  </a:cubicBezTo>
                  <a:lnTo>
                    <a:pt x="727" y="2454"/>
                  </a:lnTo>
                  <a:cubicBezTo>
                    <a:pt x="589" y="2454"/>
                    <a:pt x="450" y="2593"/>
                    <a:pt x="450" y="2731"/>
                  </a:cubicBezTo>
                  <a:cubicBezTo>
                    <a:pt x="312" y="2869"/>
                    <a:pt x="174" y="3042"/>
                    <a:pt x="174" y="3180"/>
                  </a:cubicBezTo>
                  <a:cubicBezTo>
                    <a:pt x="174" y="3180"/>
                    <a:pt x="1" y="3318"/>
                    <a:pt x="1" y="3457"/>
                  </a:cubicBezTo>
                  <a:cubicBezTo>
                    <a:pt x="1" y="4044"/>
                    <a:pt x="174" y="4459"/>
                    <a:pt x="174" y="4908"/>
                  </a:cubicBezTo>
                  <a:cubicBezTo>
                    <a:pt x="174" y="5047"/>
                    <a:pt x="312" y="5185"/>
                    <a:pt x="312" y="5185"/>
                  </a:cubicBezTo>
                  <a:lnTo>
                    <a:pt x="450" y="5185"/>
                  </a:lnTo>
                  <a:lnTo>
                    <a:pt x="450" y="5461"/>
                  </a:lnTo>
                  <a:cubicBezTo>
                    <a:pt x="1176" y="5911"/>
                    <a:pt x="1729" y="6498"/>
                    <a:pt x="2455" y="6913"/>
                  </a:cubicBezTo>
                  <a:cubicBezTo>
                    <a:pt x="3181" y="7363"/>
                    <a:pt x="3907" y="7777"/>
                    <a:pt x="4633" y="7916"/>
                  </a:cubicBezTo>
                  <a:cubicBezTo>
                    <a:pt x="4771" y="8054"/>
                    <a:pt x="4771" y="8054"/>
                    <a:pt x="4909" y="8054"/>
                  </a:cubicBezTo>
                  <a:lnTo>
                    <a:pt x="5047" y="8227"/>
                  </a:lnTo>
                  <a:cubicBezTo>
                    <a:pt x="5186" y="8227"/>
                    <a:pt x="5359" y="8227"/>
                    <a:pt x="5359" y="8054"/>
                  </a:cubicBezTo>
                  <a:cubicBezTo>
                    <a:pt x="5912" y="7639"/>
                    <a:pt x="6361" y="7190"/>
                    <a:pt x="6776" y="6775"/>
                  </a:cubicBezTo>
                  <a:cubicBezTo>
                    <a:pt x="7225" y="6187"/>
                    <a:pt x="7640" y="5773"/>
                    <a:pt x="8089" y="5185"/>
                  </a:cubicBezTo>
                  <a:cubicBezTo>
                    <a:pt x="8227" y="5047"/>
                    <a:pt x="8227" y="4908"/>
                    <a:pt x="8227" y="4770"/>
                  </a:cubicBezTo>
                  <a:lnTo>
                    <a:pt x="8227" y="4597"/>
                  </a:lnTo>
                  <a:lnTo>
                    <a:pt x="8227" y="3180"/>
                  </a:lnTo>
                  <a:cubicBezTo>
                    <a:pt x="8227" y="3042"/>
                    <a:pt x="8089" y="2869"/>
                    <a:pt x="8089" y="2731"/>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8"/>
            <p:cNvSpPr/>
            <p:nvPr/>
          </p:nvSpPr>
          <p:spPr>
            <a:xfrm>
              <a:off x="2489903" y="3752149"/>
              <a:ext cx="177005" cy="176975"/>
            </a:xfrm>
            <a:custGeom>
              <a:avLst/>
              <a:gdLst/>
              <a:ahLst/>
              <a:cxnLst/>
              <a:rect l="l" t="t" r="r" b="b"/>
              <a:pathLst>
                <a:path w="8228" h="8228" extrusionOk="0">
                  <a:moveTo>
                    <a:pt x="3907" y="865"/>
                  </a:moveTo>
                  <a:cubicBezTo>
                    <a:pt x="4183" y="1176"/>
                    <a:pt x="4460" y="1314"/>
                    <a:pt x="4771" y="1452"/>
                  </a:cubicBezTo>
                  <a:cubicBezTo>
                    <a:pt x="5497" y="2040"/>
                    <a:pt x="6361" y="2593"/>
                    <a:pt x="7052" y="3319"/>
                  </a:cubicBezTo>
                  <a:cubicBezTo>
                    <a:pt x="6188" y="4045"/>
                    <a:pt x="5324" y="4771"/>
                    <a:pt x="4632" y="5635"/>
                  </a:cubicBezTo>
                  <a:cubicBezTo>
                    <a:pt x="3768" y="5185"/>
                    <a:pt x="3042" y="4771"/>
                    <a:pt x="2317" y="4321"/>
                  </a:cubicBezTo>
                  <a:cubicBezTo>
                    <a:pt x="1867" y="4045"/>
                    <a:pt x="1452" y="3768"/>
                    <a:pt x="1003" y="3319"/>
                  </a:cubicBezTo>
                  <a:cubicBezTo>
                    <a:pt x="1591" y="2904"/>
                    <a:pt x="2040" y="2317"/>
                    <a:pt x="2593" y="1729"/>
                  </a:cubicBezTo>
                  <a:cubicBezTo>
                    <a:pt x="2904" y="1591"/>
                    <a:pt x="3319" y="1314"/>
                    <a:pt x="3596" y="1176"/>
                  </a:cubicBezTo>
                  <a:cubicBezTo>
                    <a:pt x="3596" y="1003"/>
                    <a:pt x="3596" y="1003"/>
                    <a:pt x="3768" y="1003"/>
                  </a:cubicBezTo>
                  <a:cubicBezTo>
                    <a:pt x="3768" y="1003"/>
                    <a:pt x="3907" y="1003"/>
                    <a:pt x="3907" y="865"/>
                  </a:cubicBezTo>
                  <a:close/>
                  <a:moveTo>
                    <a:pt x="1003" y="4460"/>
                  </a:moveTo>
                  <a:cubicBezTo>
                    <a:pt x="1314" y="4771"/>
                    <a:pt x="1729" y="5047"/>
                    <a:pt x="2040" y="5185"/>
                  </a:cubicBezTo>
                  <a:cubicBezTo>
                    <a:pt x="2731" y="5635"/>
                    <a:pt x="3457" y="6050"/>
                    <a:pt x="4183" y="6361"/>
                  </a:cubicBezTo>
                  <a:cubicBezTo>
                    <a:pt x="4321" y="6637"/>
                    <a:pt x="4321" y="6775"/>
                    <a:pt x="4321" y="7052"/>
                  </a:cubicBezTo>
                  <a:cubicBezTo>
                    <a:pt x="3768" y="6775"/>
                    <a:pt x="3319" y="6499"/>
                    <a:pt x="2731" y="6188"/>
                  </a:cubicBezTo>
                  <a:cubicBezTo>
                    <a:pt x="2178" y="5773"/>
                    <a:pt x="1591" y="5324"/>
                    <a:pt x="1003" y="4909"/>
                  </a:cubicBezTo>
                  <a:cubicBezTo>
                    <a:pt x="1003" y="4771"/>
                    <a:pt x="1003" y="4632"/>
                    <a:pt x="865" y="4460"/>
                  </a:cubicBezTo>
                  <a:close/>
                  <a:moveTo>
                    <a:pt x="7363" y="4183"/>
                  </a:moveTo>
                  <a:lnTo>
                    <a:pt x="7363" y="4771"/>
                  </a:lnTo>
                  <a:cubicBezTo>
                    <a:pt x="7225" y="4909"/>
                    <a:pt x="7052" y="5047"/>
                    <a:pt x="7052" y="5185"/>
                  </a:cubicBezTo>
                  <a:cubicBezTo>
                    <a:pt x="6499" y="5773"/>
                    <a:pt x="5911" y="6499"/>
                    <a:pt x="5186" y="7052"/>
                  </a:cubicBezTo>
                  <a:lnTo>
                    <a:pt x="5186" y="6361"/>
                  </a:lnTo>
                  <a:lnTo>
                    <a:pt x="5186" y="6188"/>
                  </a:lnTo>
                  <a:cubicBezTo>
                    <a:pt x="5773" y="5635"/>
                    <a:pt x="6361" y="5047"/>
                    <a:pt x="6914" y="4632"/>
                  </a:cubicBezTo>
                  <a:cubicBezTo>
                    <a:pt x="7052" y="4460"/>
                    <a:pt x="7225" y="4321"/>
                    <a:pt x="7363" y="4183"/>
                  </a:cubicBezTo>
                  <a:close/>
                  <a:moveTo>
                    <a:pt x="3907" y="1"/>
                  </a:moveTo>
                  <a:cubicBezTo>
                    <a:pt x="3768" y="1"/>
                    <a:pt x="3768" y="139"/>
                    <a:pt x="3596" y="139"/>
                  </a:cubicBezTo>
                  <a:lnTo>
                    <a:pt x="3457" y="139"/>
                  </a:lnTo>
                  <a:cubicBezTo>
                    <a:pt x="3181" y="312"/>
                    <a:pt x="2904" y="450"/>
                    <a:pt x="2593" y="727"/>
                  </a:cubicBezTo>
                  <a:cubicBezTo>
                    <a:pt x="2317" y="865"/>
                    <a:pt x="2178" y="1003"/>
                    <a:pt x="1867" y="1314"/>
                  </a:cubicBezTo>
                  <a:lnTo>
                    <a:pt x="727" y="2455"/>
                  </a:lnTo>
                  <a:cubicBezTo>
                    <a:pt x="588" y="2593"/>
                    <a:pt x="450" y="2731"/>
                    <a:pt x="312" y="2731"/>
                  </a:cubicBezTo>
                  <a:cubicBezTo>
                    <a:pt x="139" y="2904"/>
                    <a:pt x="139" y="3042"/>
                    <a:pt x="139" y="3181"/>
                  </a:cubicBezTo>
                  <a:cubicBezTo>
                    <a:pt x="1" y="3319"/>
                    <a:pt x="1" y="3457"/>
                    <a:pt x="1" y="3595"/>
                  </a:cubicBezTo>
                  <a:cubicBezTo>
                    <a:pt x="1" y="4045"/>
                    <a:pt x="1" y="4460"/>
                    <a:pt x="139" y="5047"/>
                  </a:cubicBezTo>
                  <a:cubicBezTo>
                    <a:pt x="139" y="5185"/>
                    <a:pt x="139" y="5185"/>
                    <a:pt x="312" y="5324"/>
                  </a:cubicBezTo>
                  <a:cubicBezTo>
                    <a:pt x="312" y="5497"/>
                    <a:pt x="312" y="5497"/>
                    <a:pt x="450" y="5497"/>
                  </a:cubicBezTo>
                  <a:cubicBezTo>
                    <a:pt x="1003" y="6050"/>
                    <a:pt x="1729" y="6499"/>
                    <a:pt x="2317" y="6914"/>
                  </a:cubicBezTo>
                  <a:cubicBezTo>
                    <a:pt x="3042" y="7363"/>
                    <a:pt x="3768" y="7778"/>
                    <a:pt x="4632" y="8089"/>
                  </a:cubicBezTo>
                  <a:lnTo>
                    <a:pt x="4771" y="8089"/>
                  </a:lnTo>
                  <a:cubicBezTo>
                    <a:pt x="4909" y="8227"/>
                    <a:pt x="4909" y="8227"/>
                    <a:pt x="5047" y="8227"/>
                  </a:cubicBezTo>
                  <a:lnTo>
                    <a:pt x="5324" y="8227"/>
                  </a:lnTo>
                  <a:cubicBezTo>
                    <a:pt x="5773" y="7778"/>
                    <a:pt x="6188" y="7363"/>
                    <a:pt x="6637" y="6775"/>
                  </a:cubicBezTo>
                  <a:cubicBezTo>
                    <a:pt x="7225" y="6361"/>
                    <a:pt x="7640" y="5773"/>
                    <a:pt x="8089" y="5324"/>
                  </a:cubicBezTo>
                  <a:cubicBezTo>
                    <a:pt x="8227" y="5185"/>
                    <a:pt x="8227" y="5047"/>
                    <a:pt x="8089" y="4909"/>
                  </a:cubicBezTo>
                  <a:cubicBezTo>
                    <a:pt x="8227" y="4771"/>
                    <a:pt x="8227" y="4771"/>
                    <a:pt x="8227" y="4632"/>
                  </a:cubicBezTo>
                  <a:cubicBezTo>
                    <a:pt x="8227" y="4183"/>
                    <a:pt x="8089" y="3768"/>
                    <a:pt x="8089" y="3319"/>
                  </a:cubicBezTo>
                  <a:cubicBezTo>
                    <a:pt x="8089" y="3181"/>
                    <a:pt x="8089" y="3042"/>
                    <a:pt x="7916" y="2904"/>
                  </a:cubicBezTo>
                  <a:cubicBezTo>
                    <a:pt x="6776" y="1867"/>
                    <a:pt x="5497" y="865"/>
                    <a:pt x="4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8"/>
            <p:cNvSpPr/>
            <p:nvPr/>
          </p:nvSpPr>
          <p:spPr>
            <a:xfrm>
              <a:off x="1811765" y="3922414"/>
              <a:ext cx="52813" cy="46846"/>
            </a:xfrm>
            <a:custGeom>
              <a:avLst/>
              <a:gdLst/>
              <a:ahLst/>
              <a:cxnLst/>
              <a:rect l="l" t="t" r="r" b="b"/>
              <a:pathLst>
                <a:path w="2455" h="2178" extrusionOk="0">
                  <a:moveTo>
                    <a:pt x="139" y="0"/>
                  </a:moveTo>
                  <a:lnTo>
                    <a:pt x="0" y="173"/>
                  </a:lnTo>
                  <a:lnTo>
                    <a:pt x="0" y="449"/>
                  </a:lnTo>
                  <a:cubicBezTo>
                    <a:pt x="139" y="726"/>
                    <a:pt x="415" y="1175"/>
                    <a:pt x="553" y="1452"/>
                  </a:cubicBezTo>
                  <a:lnTo>
                    <a:pt x="553" y="1901"/>
                  </a:lnTo>
                  <a:cubicBezTo>
                    <a:pt x="553" y="2039"/>
                    <a:pt x="726" y="2178"/>
                    <a:pt x="864" y="2178"/>
                  </a:cubicBezTo>
                  <a:cubicBezTo>
                    <a:pt x="1141" y="2178"/>
                    <a:pt x="1141" y="2039"/>
                    <a:pt x="1141" y="1901"/>
                  </a:cubicBezTo>
                  <a:lnTo>
                    <a:pt x="1141" y="1452"/>
                  </a:lnTo>
                  <a:cubicBezTo>
                    <a:pt x="1418" y="1590"/>
                    <a:pt x="1729" y="1728"/>
                    <a:pt x="2005" y="1901"/>
                  </a:cubicBezTo>
                  <a:cubicBezTo>
                    <a:pt x="2045" y="1941"/>
                    <a:pt x="2084" y="1958"/>
                    <a:pt x="2124" y="1958"/>
                  </a:cubicBezTo>
                  <a:cubicBezTo>
                    <a:pt x="2225" y="1958"/>
                    <a:pt x="2331" y="1852"/>
                    <a:pt x="2454" y="1728"/>
                  </a:cubicBezTo>
                  <a:cubicBezTo>
                    <a:pt x="2454" y="1590"/>
                    <a:pt x="2454" y="1452"/>
                    <a:pt x="2282" y="1452"/>
                  </a:cubicBezTo>
                  <a:cubicBezTo>
                    <a:pt x="2143" y="1314"/>
                    <a:pt x="2005" y="1314"/>
                    <a:pt x="2005" y="1314"/>
                  </a:cubicBezTo>
                  <a:cubicBezTo>
                    <a:pt x="1590" y="1037"/>
                    <a:pt x="1141" y="726"/>
                    <a:pt x="726" y="311"/>
                  </a:cubicBezTo>
                  <a:lnTo>
                    <a:pt x="726" y="311"/>
                  </a:lnTo>
                  <a:lnTo>
                    <a:pt x="864" y="449"/>
                  </a:lnTo>
                  <a:cubicBezTo>
                    <a:pt x="726" y="311"/>
                    <a:pt x="553" y="173"/>
                    <a:pt x="553" y="173"/>
                  </a:cubicBezTo>
                  <a:lnTo>
                    <a:pt x="4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8"/>
            <p:cNvSpPr/>
            <p:nvPr/>
          </p:nvSpPr>
          <p:spPr>
            <a:xfrm>
              <a:off x="1950822" y="3817579"/>
              <a:ext cx="65441" cy="52804"/>
            </a:xfrm>
            <a:custGeom>
              <a:avLst/>
              <a:gdLst/>
              <a:ahLst/>
              <a:cxnLst/>
              <a:rect l="l" t="t" r="r" b="b"/>
              <a:pathLst>
                <a:path w="3042" h="2455" extrusionOk="0">
                  <a:moveTo>
                    <a:pt x="726" y="0"/>
                  </a:moveTo>
                  <a:cubicBezTo>
                    <a:pt x="588" y="0"/>
                    <a:pt x="449" y="0"/>
                    <a:pt x="449" y="139"/>
                  </a:cubicBezTo>
                  <a:cubicBezTo>
                    <a:pt x="138" y="139"/>
                    <a:pt x="138" y="415"/>
                    <a:pt x="0" y="553"/>
                  </a:cubicBezTo>
                  <a:cubicBezTo>
                    <a:pt x="0" y="726"/>
                    <a:pt x="138" y="1003"/>
                    <a:pt x="138" y="1279"/>
                  </a:cubicBezTo>
                  <a:cubicBezTo>
                    <a:pt x="311" y="1418"/>
                    <a:pt x="449" y="1418"/>
                    <a:pt x="588" y="1418"/>
                  </a:cubicBezTo>
                  <a:cubicBezTo>
                    <a:pt x="726" y="1279"/>
                    <a:pt x="726" y="1141"/>
                    <a:pt x="726" y="1003"/>
                  </a:cubicBezTo>
                  <a:lnTo>
                    <a:pt x="726" y="865"/>
                  </a:lnTo>
                  <a:lnTo>
                    <a:pt x="588" y="726"/>
                  </a:lnTo>
                  <a:lnTo>
                    <a:pt x="588" y="553"/>
                  </a:lnTo>
                  <a:lnTo>
                    <a:pt x="864" y="553"/>
                  </a:lnTo>
                  <a:cubicBezTo>
                    <a:pt x="1002" y="726"/>
                    <a:pt x="1175" y="726"/>
                    <a:pt x="1175" y="726"/>
                  </a:cubicBezTo>
                  <a:cubicBezTo>
                    <a:pt x="1314" y="726"/>
                    <a:pt x="1452" y="865"/>
                    <a:pt x="1452" y="865"/>
                  </a:cubicBezTo>
                  <a:cubicBezTo>
                    <a:pt x="1452" y="1003"/>
                    <a:pt x="1590" y="1003"/>
                    <a:pt x="1590" y="1141"/>
                  </a:cubicBezTo>
                  <a:lnTo>
                    <a:pt x="1728" y="1279"/>
                  </a:lnTo>
                  <a:lnTo>
                    <a:pt x="1728" y="1418"/>
                  </a:lnTo>
                  <a:cubicBezTo>
                    <a:pt x="1590" y="1590"/>
                    <a:pt x="1452" y="1867"/>
                    <a:pt x="1314" y="2005"/>
                  </a:cubicBezTo>
                  <a:lnTo>
                    <a:pt x="1314" y="2282"/>
                  </a:lnTo>
                  <a:cubicBezTo>
                    <a:pt x="1452" y="2455"/>
                    <a:pt x="1590" y="2455"/>
                    <a:pt x="1728" y="2455"/>
                  </a:cubicBezTo>
                  <a:cubicBezTo>
                    <a:pt x="1867" y="2143"/>
                    <a:pt x="2039" y="2005"/>
                    <a:pt x="2178" y="1867"/>
                  </a:cubicBezTo>
                  <a:cubicBezTo>
                    <a:pt x="2178" y="1729"/>
                    <a:pt x="2178" y="1729"/>
                    <a:pt x="2316" y="1729"/>
                  </a:cubicBezTo>
                  <a:lnTo>
                    <a:pt x="2178" y="1729"/>
                  </a:lnTo>
                  <a:cubicBezTo>
                    <a:pt x="2454" y="1590"/>
                    <a:pt x="2731" y="1279"/>
                    <a:pt x="2903" y="1003"/>
                  </a:cubicBezTo>
                  <a:cubicBezTo>
                    <a:pt x="3042" y="865"/>
                    <a:pt x="2903" y="726"/>
                    <a:pt x="2731" y="553"/>
                  </a:cubicBezTo>
                  <a:cubicBezTo>
                    <a:pt x="2592" y="553"/>
                    <a:pt x="2454" y="553"/>
                    <a:pt x="2454" y="726"/>
                  </a:cubicBezTo>
                  <a:cubicBezTo>
                    <a:pt x="2316" y="726"/>
                    <a:pt x="2316" y="865"/>
                    <a:pt x="2178" y="1003"/>
                  </a:cubicBezTo>
                  <a:cubicBezTo>
                    <a:pt x="2178" y="865"/>
                    <a:pt x="2039" y="726"/>
                    <a:pt x="2039" y="553"/>
                  </a:cubicBezTo>
                  <a:cubicBezTo>
                    <a:pt x="1728" y="415"/>
                    <a:pt x="1590" y="277"/>
                    <a:pt x="1452" y="139"/>
                  </a:cubicBezTo>
                  <a:cubicBezTo>
                    <a:pt x="1314" y="139"/>
                    <a:pt x="1002" y="0"/>
                    <a:pt x="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8"/>
            <p:cNvSpPr/>
            <p:nvPr/>
          </p:nvSpPr>
          <p:spPr>
            <a:xfrm>
              <a:off x="2109197" y="3709024"/>
              <a:ext cx="58772" cy="48911"/>
            </a:xfrm>
            <a:custGeom>
              <a:avLst/>
              <a:gdLst/>
              <a:ahLst/>
              <a:cxnLst/>
              <a:rect l="l" t="t" r="r" b="b"/>
              <a:pathLst>
                <a:path w="2732" h="2274" extrusionOk="0">
                  <a:moveTo>
                    <a:pt x="277" y="1"/>
                  </a:moveTo>
                  <a:cubicBezTo>
                    <a:pt x="277" y="139"/>
                    <a:pt x="139" y="139"/>
                    <a:pt x="139" y="139"/>
                  </a:cubicBezTo>
                  <a:lnTo>
                    <a:pt x="139" y="277"/>
                  </a:lnTo>
                  <a:cubicBezTo>
                    <a:pt x="0" y="416"/>
                    <a:pt x="0" y="416"/>
                    <a:pt x="0" y="589"/>
                  </a:cubicBezTo>
                  <a:cubicBezTo>
                    <a:pt x="0" y="727"/>
                    <a:pt x="139" y="865"/>
                    <a:pt x="139" y="1003"/>
                  </a:cubicBezTo>
                  <a:cubicBezTo>
                    <a:pt x="139" y="1142"/>
                    <a:pt x="277" y="1142"/>
                    <a:pt x="277" y="1142"/>
                  </a:cubicBezTo>
                  <a:cubicBezTo>
                    <a:pt x="346" y="1211"/>
                    <a:pt x="381" y="1245"/>
                    <a:pt x="415" y="1245"/>
                  </a:cubicBezTo>
                  <a:cubicBezTo>
                    <a:pt x="450" y="1245"/>
                    <a:pt x="484" y="1211"/>
                    <a:pt x="553" y="1142"/>
                  </a:cubicBezTo>
                  <a:lnTo>
                    <a:pt x="726" y="1003"/>
                  </a:lnTo>
                  <a:lnTo>
                    <a:pt x="726" y="865"/>
                  </a:lnTo>
                  <a:cubicBezTo>
                    <a:pt x="726" y="727"/>
                    <a:pt x="553" y="727"/>
                    <a:pt x="553" y="589"/>
                  </a:cubicBezTo>
                  <a:lnTo>
                    <a:pt x="726" y="589"/>
                  </a:lnTo>
                  <a:lnTo>
                    <a:pt x="865" y="727"/>
                  </a:lnTo>
                  <a:cubicBezTo>
                    <a:pt x="865" y="865"/>
                    <a:pt x="1003" y="865"/>
                    <a:pt x="1003" y="865"/>
                  </a:cubicBezTo>
                  <a:lnTo>
                    <a:pt x="1003" y="1003"/>
                  </a:lnTo>
                  <a:lnTo>
                    <a:pt x="1003" y="1142"/>
                  </a:lnTo>
                  <a:cubicBezTo>
                    <a:pt x="1003" y="1280"/>
                    <a:pt x="1003" y="1453"/>
                    <a:pt x="1141" y="1453"/>
                  </a:cubicBezTo>
                  <a:cubicBezTo>
                    <a:pt x="1279" y="1453"/>
                    <a:pt x="1418" y="1453"/>
                    <a:pt x="1590" y="1280"/>
                  </a:cubicBezTo>
                  <a:lnTo>
                    <a:pt x="1590" y="1142"/>
                  </a:lnTo>
                  <a:cubicBezTo>
                    <a:pt x="1590" y="1142"/>
                    <a:pt x="1590" y="1003"/>
                    <a:pt x="1729" y="1003"/>
                  </a:cubicBezTo>
                  <a:lnTo>
                    <a:pt x="1867" y="865"/>
                  </a:lnTo>
                  <a:lnTo>
                    <a:pt x="2005" y="865"/>
                  </a:lnTo>
                  <a:lnTo>
                    <a:pt x="2005" y="1003"/>
                  </a:lnTo>
                  <a:lnTo>
                    <a:pt x="2143" y="1003"/>
                  </a:lnTo>
                  <a:lnTo>
                    <a:pt x="2143" y="1142"/>
                  </a:lnTo>
                  <a:lnTo>
                    <a:pt x="2143" y="1280"/>
                  </a:lnTo>
                  <a:cubicBezTo>
                    <a:pt x="2005" y="1280"/>
                    <a:pt x="2005" y="1453"/>
                    <a:pt x="2005" y="1453"/>
                  </a:cubicBezTo>
                  <a:cubicBezTo>
                    <a:pt x="2005" y="1591"/>
                    <a:pt x="1867" y="1729"/>
                    <a:pt x="1867" y="1729"/>
                  </a:cubicBezTo>
                  <a:cubicBezTo>
                    <a:pt x="1729" y="1867"/>
                    <a:pt x="1729" y="2144"/>
                    <a:pt x="1867" y="2144"/>
                  </a:cubicBezTo>
                  <a:cubicBezTo>
                    <a:pt x="1936" y="2230"/>
                    <a:pt x="2005" y="2274"/>
                    <a:pt x="2074" y="2274"/>
                  </a:cubicBezTo>
                  <a:cubicBezTo>
                    <a:pt x="2143" y="2274"/>
                    <a:pt x="2213" y="2230"/>
                    <a:pt x="2282" y="2144"/>
                  </a:cubicBezTo>
                  <a:cubicBezTo>
                    <a:pt x="2455" y="1867"/>
                    <a:pt x="2731" y="1591"/>
                    <a:pt x="2731" y="1142"/>
                  </a:cubicBezTo>
                  <a:cubicBezTo>
                    <a:pt x="2731" y="1003"/>
                    <a:pt x="2731" y="865"/>
                    <a:pt x="2593" y="727"/>
                  </a:cubicBezTo>
                  <a:lnTo>
                    <a:pt x="2282" y="416"/>
                  </a:lnTo>
                  <a:cubicBezTo>
                    <a:pt x="2213" y="347"/>
                    <a:pt x="2109" y="312"/>
                    <a:pt x="1988" y="312"/>
                  </a:cubicBezTo>
                  <a:cubicBezTo>
                    <a:pt x="1867" y="312"/>
                    <a:pt x="1729" y="347"/>
                    <a:pt x="1590" y="416"/>
                  </a:cubicBezTo>
                  <a:lnTo>
                    <a:pt x="1279" y="416"/>
                  </a:lnTo>
                  <a:cubicBezTo>
                    <a:pt x="1279" y="277"/>
                    <a:pt x="1141" y="139"/>
                    <a:pt x="1141" y="139"/>
                  </a:cubicBezTo>
                  <a:cubicBezTo>
                    <a:pt x="1003" y="1"/>
                    <a:pt x="865" y="1"/>
                    <a:pt x="7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8"/>
            <p:cNvSpPr/>
            <p:nvPr/>
          </p:nvSpPr>
          <p:spPr>
            <a:xfrm>
              <a:off x="1947832" y="4025011"/>
              <a:ext cx="65463" cy="40157"/>
            </a:xfrm>
            <a:custGeom>
              <a:avLst/>
              <a:gdLst/>
              <a:ahLst/>
              <a:cxnLst/>
              <a:rect l="l" t="t" r="r" b="b"/>
              <a:pathLst>
                <a:path w="3043" h="1867" extrusionOk="0">
                  <a:moveTo>
                    <a:pt x="1453" y="0"/>
                  </a:moveTo>
                  <a:lnTo>
                    <a:pt x="1314" y="138"/>
                  </a:lnTo>
                  <a:cubicBezTo>
                    <a:pt x="1141" y="277"/>
                    <a:pt x="1141" y="415"/>
                    <a:pt x="1314" y="588"/>
                  </a:cubicBezTo>
                  <a:cubicBezTo>
                    <a:pt x="1314" y="726"/>
                    <a:pt x="1453" y="726"/>
                    <a:pt x="1591" y="864"/>
                  </a:cubicBezTo>
                  <a:cubicBezTo>
                    <a:pt x="1591" y="1002"/>
                    <a:pt x="1453" y="1002"/>
                    <a:pt x="1453" y="1141"/>
                  </a:cubicBezTo>
                  <a:cubicBezTo>
                    <a:pt x="1453" y="1141"/>
                    <a:pt x="1453" y="1279"/>
                    <a:pt x="1314" y="1279"/>
                  </a:cubicBezTo>
                  <a:cubicBezTo>
                    <a:pt x="1141" y="1279"/>
                    <a:pt x="1141" y="1279"/>
                    <a:pt x="1141" y="1141"/>
                  </a:cubicBezTo>
                  <a:cubicBezTo>
                    <a:pt x="865" y="1002"/>
                    <a:pt x="727" y="588"/>
                    <a:pt x="450" y="277"/>
                  </a:cubicBezTo>
                  <a:lnTo>
                    <a:pt x="277" y="138"/>
                  </a:lnTo>
                  <a:cubicBezTo>
                    <a:pt x="139" y="138"/>
                    <a:pt x="139" y="277"/>
                    <a:pt x="1" y="277"/>
                  </a:cubicBezTo>
                  <a:lnTo>
                    <a:pt x="1" y="415"/>
                  </a:lnTo>
                  <a:lnTo>
                    <a:pt x="1" y="726"/>
                  </a:lnTo>
                  <a:cubicBezTo>
                    <a:pt x="139" y="864"/>
                    <a:pt x="277" y="1141"/>
                    <a:pt x="450" y="1279"/>
                  </a:cubicBezTo>
                  <a:cubicBezTo>
                    <a:pt x="588" y="1590"/>
                    <a:pt x="865" y="1728"/>
                    <a:pt x="1003" y="1867"/>
                  </a:cubicBezTo>
                  <a:cubicBezTo>
                    <a:pt x="1141" y="1867"/>
                    <a:pt x="1453" y="1867"/>
                    <a:pt x="1591" y="1728"/>
                  </a:cubicBezTo>
                  <a:cubicBezTo>
                    <a:pt x="1867" y="1728"/>
                    <a:pt x="1867" y="1452"/>
                    <a:pt x="2006" y="1279"/>
                  </a:cubicBezTo>
                  <a:lnTo>
                    <a:pt x="2455" y="1728"/>
                  </a:lnTo>
                  <a:cubicBezTo>
                    <a:pt x="2495" y="1769"/>
                    <a:pt x="2548" y="1786"/>
                    <a:pt x="2602" y="1786"/>
                  </a:cubicBezTo>
                  <a:cubicBezTo>
                    <a:pt x="2731" y="1786"/>
                    <a:pt x="2870" y="1688"/>
                    <a:pt x="2870" y="1590"/>
                  </a:cubicBezTo>
                  <a:cubicBezTo>
                    <a:pt x="3042" y="1590"/>
                    <a:pt x="3042" y="1279"/>
                    <a:pt x="2870" y="1279"/>
                  </a:cubicBezTo>
                  <a:cubicBezTo>
                    <a:pt x="2593" y="1141"/>
                    <a:pt x="2455" y="864"/>
                    <a:pt x="2178" y="726"/>
                  </a:cubicBezTo>
                  <a:cubicBezTo>
                    <a:pt x="2006" y="588"/>
                    <a:pt x="1867" y="277"/>
                    <a:pt x="1729" y="138"/>
                  </a:cubicBezTo>
                  <a:cubicBezTo>
                    <a:pt x="1591" y="138"/>
                    <a:pt x="1591" y="0"/>
                    <a:pt x="1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8"/>
            <p:cNvSpPr/>
            <p:nvPr/>
          </p:nvSpPr>
          <p:spPr>
            <a:xfrm>
              <a:off x="2093579" y="3916456"/>
              <a:ext cx="55782" cy="46868"/>
            </a:xfrm>
            <a:custGeom>
              <a:avLst/>
              <a:gdLst/>
              <a:ahLst/>
              <a:cxnLst/>
              <a:rect l="l" t="t" r="r" b="b"/>
              <a:pathLst>
                <a:path w="2593" h="2179" extrusionOk="0">
                  <a:moveTo>
                    <a:pt x="865" y="1"/>
                  </a:moveTo>
                  <a:cubicBezTo>
                    <a:pt x="726" y="1"/>
                    <a:pt x="726" y="1"/>
                    <a:pt x="588" y="139"/>
                  </a:cubicBezTo>
                  <a:cubicBezTo>
                    <a:pt x="415" y="450"/>
                    <a:pt x="277" y="726"/>
                    <a:pt x="1" y="1003"/>
                  </a:cubicBezTo>
                  <a:lnTo>
                    <a:pt x="1" y="1314"/>
                  </a:lnTo>
                  <a:cubicBezTo>
                    <a:pt x="139" y="1314"/>
                    <a:pt x="139" y="1314"/>
                    <a:pt x="139" y="1452"/>
                  </a:cubicBezTo>
                  <a:cubicBezTo>
                    <a:pt x="277" y="1591"/>
                    <a:pt x="415" y="1729"/>
                    <a:pt x="588" y="1729"/>
                  </a:cubicBezTo>
                  <a:cubicBezTo>
                    <a:pt x="726" y="1867"/>
                    <a:pt x="726" y="1867"/>
                    <a:pt x="865" y="1867"/>
                  </a:cubicBezTo>
                  <a:cubicBezTo>
                    <a:pt x="1003" y="1867"/>
                    <a:pt x="1003" y="1729"/>
                    <a:pt x="1003" y="1591"/>
                  </a:cubicBezTo>
                  <a:lnTo>
                    <a:pt x="1141" y="1591"/>
                  </a:lnTo>
                  <a:cubicBezTo>
                    <a:pt x="1141" y="1591"/>
                    <a:pt x="1141" y="1452"/>
                    <a:pt x="1279" y="1452"/>
                  </a:cubicBezTo>
                  <a:lnTo>
                    <a:pt x="1279" y="1314"/>
                  </a:lnTo>
                  <a:lnTo>
                    <a:pt x="1452" y="1314"/>
                  </a:lnTo>
                  <a:lnTo>
                    <a:pt x="1591" y="1141"/>
                  </a:lnTo>
                  <a:lnTo>
                    <a:pt x="1729" y="1141"/>
                  </a:lnTo>
                  <a:cubicBezTo>
                    <a:pt x="1729" y="1314"/>
                    <a:pt x="1867" y="1314"/>
                    <a:pt x="1867" y="1314"/>
                  </a:cubicBezTo>
                  <a:lnTo>
                    <a:pt x="2005" y="1452"/>
                  </a:lnTo>
                  <a:lnTo>
                    <a:pt x="1867" y="1452"/>
                  </a:lnTo>
                  <a:lnTo>
                    <a:pt x="1867" y="1591"/>
                  </a:lnTo>
                  <a:cubicBezTo>
                    <a:pt x="1729" y="1729"/>
                    <a:pt x="1729" y="1729"/>
                    <a:pt x="1729" y="1867"/>
                  </a:cubicBezTo>
                  <a:lnTo>
                    <a:pt x="1729" y="2005"/>
                  </a:lnTo>
                  <a:cubicBezTo>
                    <a:pt x="1867" y="2178"/>
                    <a:pt x="1867" y="2178"/>
                    <a:pt x="2005" y="2178"/>
                  </a:cubicBezTo>
                  <a:lnTo>
                    <a:pt x="2144" y="2178"/>
                  </a:lnTo>
                  <a:cubicBezTo>
                    <a:pt x="2316" y="2005"/>
                    <a:pt x="2316" y="2005"/>
                    <a:pt x="2316" y="1867"/>
                  </a:cubicBezTo>
                  <a:cubicBezTo>
                    <a:pt x="2455" y="1867"/>
                    <a:pt x="2455" y="1729"/>
                    <a:pt x="2455" y="1729"/>
                  </a:cubicBezTo>
                  <a:cubicBezTo>
                    <a:pt x="2593" y="1591"/>
                    <a:pt x="2593" y="1452"/>
                    <a:pt x="2593" y="1314"/>
                  </a:cubicBezTo>
                  <a:cubicBezTo>
                    <a:pt x="2455" y="1141"/>
                    <a:pt x="2455" y="1003"/>
                    <a:pt x="2316" y="1003"/>
                  </a:cubicBezTo>
                  <a:cubicBezTo>
                    <a:pt x="2316" y="865"/>
                    <a:pt x="2144" y="726"/>
                    <a:pt x="2005" y="726"/>
                  </a:cubicBezTo>
                  <a:cubicBezTo>
                    <a:pt x="1867" y="588"/>
                    <a:pt x="1729" y="588"/>
                    <a:pt x="1729" y="588"/>
                  </a:cubicBezTo>
                  <a:lnTo>
                    <a:pt x="1591" y="588"/>
                  </a:lnTo>
                  <a:cubicBezTo>
                    <a:pt x="1452" y="588"/>
                    <a:pt x="1279" y="726"/>
                    <a:pt x="1279" y="726"/>
                  </a:cubicBezTo>
                  <a:cubicBezTo>
                    <a:pt x="1003" y="726"/>
                    <a:pt x="1003" y="865"/>
                    <a:pt x="865" y="1003"/>
                  </a:cubicBezTo>
                  <a:cubicBezTo>
                    <a:pt x="836" y="1003"/>
                    <a:pt x="813" y="1003"/>
                    <a:pt x="795" y="1004"/>
                  </a:cubicBezTo>
                  <a:lnTo>
                    <a:pt x="795" y="1004"/>
                  </a:lnTo>
                  <a:cubicBezTo>
                    <a:pt x="911" y="777"/>
                    <a:pt x="1026" y="565"/>
                    <a:pt x="1141" y="450"/>
                  </a:cubicBezTo>
                  <a:cubicBezTo>
                    <a:pt x="1141" y="277"/>
                    <a:pt x="1141" y="139"/>
                    <a:pt x="10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8"/>
            <p:cNvSpPr/>
            <p:nvPr/>
          </p:nvSpPr>
          <p:spPr>
            <a:xfrm>
              <a:off x="2257913" y="3804932"/>
              <a:ext cx="49091" cy="52804"/>
            </a:xfrm>
            <a:custGeom>
              <a:avLst/>
              <a:gdLst/>
              <a:ahLst/>
              <a:cxnLst/>
              <a:rect l="l" t="t" r="r" b="b"/>
              <a:pathLst>
                <a:path w="2282" h="2455" extrusionOk="0">
                  <a:moveTo>
                    <a:pt x="1729" y="1314"/>
                  </a:moveTo>
                  <a:lnTo>
                    <a:pt x="1729" y="1453"/>
                  </a:lnTo>
                  <a:lnTo>
                    <a:pt x="1729" y="1591"/>
                  </a:lnTo>
                  <a:lnTo>
                    <a:pt x="1590" y="1591"/>
                  </a:lnTo>
                  <a:lnTo>
                    <a:pt x="1590" y="1729"/>
                  </a:lnTo>
                  <a:lnTo>
                    <a:pt x="1279" y="1729"/>
                  </a:lnTo>
                  <a:lnTo>
                    <a:pt x="1279" y="1591"/>
                  </a:lnTo>
                  <a:cubicBezTo>
                    <a:pt x="1418" y="1591"/>
                    <a:pt x="1418" y="1453"/>
                    <a:pt x="1418" y="1453"/>
                  </a:cubicBezTo>
                  <a:lnTo>
                    <a:pt x="1418" y="1314"/>
                  </a:lnTo>
                  <a:close/>
                  <a:moveTo>
                    <a:pt x="277" y="1"/>
                  </a:moveTo>
                  <a:lnTo>
                    <a:pt x="0" y="277"/>
                  </a:lnTo>
                  <a:lnTo>
                    <a:pt x="0" y="1141"/>
                  </a:lnTo>
                  <a:cubicBezTo>
                    <a:pt x="139" y="1453"/>
                    <a:pt x="277" y="1729"/>
                    <a:pt x="415" y="2006"/>
                  </a:cubicBezTo>
                  <a:cubicBezTo>
                    <a:pt x="726" y="2317"/>
                    <a:pt x="1003" y="2455"/>
                    <a:pt x="1279" y="2455"/>
                  </a:cubicBezTo>
                  <a:cubicBezTo>
                    <a:pt x="1418" y="2317"/>
                    <a:pt x="1590" y="2317"/>
                    <a:pt x="1729" y="2317"/>
                  </a:cubicBezTo>
                  <a:cubicBezTo>
                    <a:pt x="1867" y="2178"/>
                    <a:pt x="2005" y="2006"/>
                    <a:pt x="2143" y="1867"/>
                  </a:cubicBezTo>
                  <a:cubicBezTo>
                    <a:pt x="2143" y="1867"/>
                    <a:pt x="2282" y="1729"/>
                    <a:pt x="2282" y="1591"/>
                  </a:cubicBezTo>
                  <a:lnTo>
                    <a:pt x="2282" y="1314"/>
                  </a:lnTo>
                  <a:cubicBezTo>
                    <a:pt x="2282" y="1141"/>
                    <a:pt x="2143" y="1003"/>
                    <a:pt x="2143" y="1003"/>
                  </a:cubicBezTo>
                  <a:lnTo>
                    <a:pt x="1867" y="727"/>
                  </a:lnTo>
                  <a:lnTo>
                    <a:pt x="1279" y="727"/>
                  </a:lnTo>
                  <a:cubicBezTo>
                    <a:pt x="1279" y="727"/>
                    <a:pt x="1279" y="865"/>
                    <a:pt x="1141" y="865"/>
                  </a:cubicBezTo>
                  <a:lnTo>
                    <a:pt x="1003" y="1003"/>
                  </a:lnTo>
                  <a:lnTo>
                    <a:pt x="1003" y="1141"/>
                  </a:lnTo>
                  <a:cubicBezTo>
                    <a:pt x="865" y="1314"/>
                    <a:pt x="865" y="1453"/>
                    <a:pt x="865" y="1453"/>
                  </a:cubicBezTo>
                  <a:lnTo>
                    <a:pt x="726" y="1453"/>
                  </a:lnTo>
                  <a:cubicBezTo>
                    <a:pt x="726" y="1314"/>
                    <a:pt x="553" y="1141"/>
                    <a:pt x="553" y="1141"/>
                  </a:cubicBezTo>
                  <a:lnTo>
                    <a:pt x="553" y="865"/>
                  </a:lnTo>
                  <a:lnTo>
                    <a:pt x="553" y="588"/>
                  </a:lnTo>
                  <a:lnTo>
                    <a:pt x="553" y="450"/>
                  </a:lnTo>
                  <a:cubicBezTo>
                    <a:pt x="726" y="277"/>
                    <a:pt x="553" y="139"/>
                    <a:pt x="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8"/>
            <p:cNvSpPr/>
            <p:nvPr/>
          </p:nvSpPr>
          <p:spPr>
            <a:xfrm>
              <a:off x="2093579" y="4120898"/>
              <a:ext cx="58772" cy="42416"/>
            </a:xfrm>
            <a:custGeom>
              <a:avLst/>
              <a:gdLst/>
              <a:ahLst/>
              <a:cxnLst/>
              <a:rect l="l" t="t" r="r" b="b"/>
              <a:pathLst>
                <a:path w="2732" h="1972" extrusionOk="0">
                  <a:moveTo>
                    <a:pt x="865" y="1"/>
                  </a:moveTo>
                  <a:cubicBezTo>
                    <a:pt x="865" y="139"/>
                    <a:pt x="726" y="139"/>
                    <a:pt x="726" y="139"/>
                  </a:cubicBezTo>
                  <a:lnTo>
                    <a:pt x="588" y="277"/>
                  </a:lnTo>
                  <a:cubicBezTo>
                    <a:pt x="415" y="277"/>
                    <a:pt x="415" y="450"/>
                    <a:pt x="415" y="450"/>
                  </a:cubicBezTo>
                  <a:cubicBezTo>
                    <a:pt x="277" y="589"/>
                    <a:pt x="139" y="727"/>
                    <a:pt x="139" y="727"/>
                  </a:cubicBezTo>
                  <a:cubicBezTo>
                    <a:pt x="1" y="865"/>
                    <a:pt x="1" y="1142"/>
                    <a:pt x="139" y="1142"/>
                  </a:cubicBezTo>
                  <a:cubicBezTo>
                    <a:pt x="208" y="1228"/>
                    <a:pt x="320" y="1271"/>
                    <a:pt x="415" y="1271"/>
                  </a:cubicBezTo>
                  <a:cubicBezTo>
                    <a:pt x="510" y="1271"/>
                    <a:pt x="588" y="1228"/>
                    <a:pt x="588" y="1142"/>
                  </a:cubicBezTo>
                  <a:cubicBezTo>
                    <a:pt x="726" y="1003"/>
                    <a:pt x="726" y="865"/>
                    <a:pt x="865" y="727"/>
                  </a:cubicBezTo>
                  <a:cubicBezTo>
                    <a:pt x="865" y="727"/>
                    <a:pt x="1003" y="727"/>
                    <a:pt x="1003" y="589"/>
                  </a:cubicBezTo>
                  <a:lnTo>
                    <a:pt x="1279" y="589"/>
                  </a:lnTo>
                  <a:cubicBezTo>
                    <a:pt x="1279" y="589"/>
                    <a:pt x="1279" y="727"/>
                    <a:pt x="1452" y="727"/>
                  </a:cubicBezTo>
                  <a:cubicBezTo>
                    <a:pt x="1591" y="865"/>
                    <a:pt x="1591" y="1003"/>
                    <a:pt x="1729" y="1142"/>
                  </a:cubicBezTo>
                  <a:cubicBezTo>
                    <a:pt x="1867" y="1453"/>
                    <a:pt x="2005" y="1591"/>
                    <a:pt x="2144" y="1867"/>
                  </a:cubicBezTo>
                  <a:cubicBezTo>
                    <a:pt x="2230" y="1937"/>
                    <a:pt x="2308" y="1971"/>
                    <a:pt x="2381" y="1971"/>
                  </a:cubicBezTo>
                  <a:cubicBezTo>
                    <a:pt x="2455" y="1971"/>
                    <a:pt x="2524" y="1937"/>
                    <a:pt x="2593" y="1867"/>
                  </a:cubicBezTo>
                  <a:cubicBezTo>
                    <a:pt x="2731" y="1867"/>
                    <a:pt x="2731" y="1729"/>
                    <a:pt x="2731" y="1729"/>
                  </a:cubicBezTo>
                  <a:lnTo>
                    <a:pt x="2731" y="1453"/>
                  </a:lnTo>
                  <a:cubicBezTo>
                    <a:pt x="2455" y="1142"/>
                    <a:pt x="2316" y="865"/>
                    <a:pt x="2144" y="727"/>
                  </a:cubicBezTo>
                  <a:cubicBezTo>
                    <a:pt x="2005" y="450"/>
                    <a:pt x="1729" y="139"/>
                    <a:pt x="1591" y="139"/>
                  </a:cubicBezTo>
                  <a:cubicBezTo>
                    <a:pt x="1452" y="1"/>
                    <a:pt x="1279" y="1"/>
                    <a:pt x="12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8"/>
            <p:cNvSpPr/>
            <p:nvPr/>
          </p:nvSpPr>
          <p:spPr>
            <a:xfrm>
              <a:off x="2245263" y="4009395"/>
              <a:ext cx="65463" cy="57687"/>
            </a:xfrm>
            <a:custGeom>
              <a:avLst/>
              <a:gdLst/>
              <a:ahLst/>
              <a:cxnLst/>
              <a:rect l="l" t="t" r="r" b="b"/>
              <a:pathLst>
                <a:path w="3043" h="2682" extrusionOk="0">
                  <a:moveTo>
                    <a:pt x="1141" y="588"/>
                  </a:moveTo>
                  <a:lnTo>
                    <a:pt x="1141" y="726"/>
                  </a:lnTo>
                  <a:lnTo>
                    <a:pt x="1314" y="726"/>
                  </a:lnTo>
                  <a:lnTo>
                    <a:pt x="1314" y="864"/>
                  </a:lnTo>
                  <a:lnTo>
                    <a:pt x="1314" y="1003"/>
                  </a:lnTo>
                  <a:cubicBezTo>
                    <a:pt x="1314" y="1141"/>
                    <a:pt x="1141" y="1141"/>
                    <a:pt x="1141" y="1141"/>
                  </a:cubicBezTo>
                  <a:lnTo>
                    <a:pt x="1003" y="1314"/>
                  </a:lnTo>
                  <a:lnTo>
                    <a:pt x="727" y="1314"/>
                  </a:lnTo>
                  <a:lnTo>
                    <a:pt x="727" y="1141"/>
                  </a:lnTo>
                  <a:lnTo>
                    <a:pt x="588" y="1141"/>
                  </a:lnTo>
                  <a:lnTo>
                    <a:pt x="588" y="1003"/>
                  </a:lnTo>
                  <a:cubicBezTo>
                    <a:pt x="588" y="864"/>
                    <a:pt x="588" y="864"/>
                    <a:pt x="727" y="864"/>
                  </a:cubicBezTo>
                  <a:lnTo>
                    <a:pt x="727" y="726"/>
                  </a:lnTo>
                  <a:cubicBezTo>
                    <a:pt x="727" y="726"/>
                    <a:pt x="865" y="726"/>
                    <a:pt x="865" y="588"/>
                  </a:cubicBezTo>
                  <a:close/>
                  <a:moveTo>
                    <a:pt x="2178" y="1314"/>
                  </a:moveTo>
                  <a:lnTo>
                    <a:pt x="2317" y="1452"/>
                  </a:lnTo>
                  <a:lnTo>
                    <a:pt x="2317" y="1590"/>
                  </a:lnTo>
                  <a:lnTo>
                    <a:pt x="2317" y="1728"/>
                  </a:lnTo>
                  <a:lnTo>
                    <a:pt x="2317" y="1867"/>
                  </a:lnTo>
                  <a:lnTo>
                    <a:pt x="2178" y="1867"/>
                  </a:lnTo>
                  <a:cubicBezTo>
                    <a:pt x="2178" y="2005"/>
                    <a:pt x="2006" y="2005"/>
                    <a:pt x="2006" y="2005"/>
                  </a:cubicBezTo>
                  <a:cubicBezTo>
                    <a:pt x="2006" y="2005"/>
                    <a:pt x="2006" y="2178"/>
                    <a:pt x="1867" y="2178"/>
                  </a:cubicBezTo>
                  <a:cubicBezTo>
                    <a:pt x="1729" y="2178"/>
                    <a:pt x="1729" y="2178"/>
                    <a:pt x="1729" y="2005"/>
                  </a:cubicBezTo>
                  <a:lnTo>
                    <a:pt x="1729" y="1867"/>
                  </a:lnTo>
                  <a:cubicBezTo>
                    <a:pt x="1729" y="1728"/>
                    <a:pt x="1729" y="1728"/>
                    <a:pt x="1867" y="1590"/>
                  </a:cubicBezTo>
                  <a:lnTo>
                    <a:pt x="1867" y="1452"/>
                  </a:lnTo>
                  <a:lnTo>
                    <a:pt x="2006" y="1452"/>
                  </a:lnTo>
                  <a:lnTo>
                    <a:pt x="2006" y="1314"/>
                  </a:lnTo>
                  <a:close/>
                  <a:moveTo>
                    <a:pt x="865" y="0"/>
                  </a:moveTo>
                  <a:lnTo>
                    <a:pt x="865" y="138"/>
                  </a:lnTo>
                  <a:lnTo>
                    <a:pt x="588" y="138"/>
                  </a:lnTo>
                  <a:cubicBezTo>
                    <a:pt x="139" y="450"/>
                    <a:pt x="1" y="864"/>
                    <a:pt x="1" y="1314"/>
                  </a:cubicBezTo>
                  <a:cubicBezTo>
                    <a:pt x="139" y="1452"/>
                    <a:pt x="139" y="1590"/>
                    <a:pt x="277" y="1728"/>
                  </a:cubicBezTo>
                  <a:cubicBezTo>
                    <a:pt x="450" y="1728"/>
                    <a:pt x="450" y="1867"/>
                    <a:pt x="588" y="1867"/>
                  </a:cubicBezTo>
                  <a:lnTo>
                    <a:pt x="1141" y="1867"/>
                  </a:lnTo>
                  <a:lnTo>
                    <a:pt x="1141" y="2005"/>
                  </a:lnTo>
                  <a:cubicBezTo>
                    <a:pt x="1141" y="2178"/>
                    <a:pt x="1141" y="2316"/>
                    <a:pt x="1314" y="2454"/>
                  </a:cubicBezTo>
                  <a:cubicBezTo>
                    <a:pt x="1314" y="2454"/>
                    <a:pt x="1453" y="2593"/>
                    <a:pt x="1591" y="2593"/>
                  </a:cubicBezTo>
                  <a:cubicBezTo>
                    <a:pt x="1684" y="2654"/>
                    <a:pt x="1785" y="2682"/>
                    <a:pt x="1888" y="2682"/>
                  </a:cubicBezTo>
                  <a:cubicBezTo>
                    <a:pt x="2246" y="2682"/>
                    <a:pt x="2624" y="2354"/>
                    <a:pt x="2731" y="2005"/>
                  </a:cubicBezTo>
                  <a:cubicBezTo>
                    <a:pt x="3043" y="1728"/>
                    <a:pt x="2870" y="1314"/>
                    <a:pt x="2731" y="1003"/>
                  </a:cubicBezTo>
                  <a:cubicBezTo>
                    <a:pt x="2593" y="864"/>
                    <a:pt x="2317" y="726"/>
                    <a:pt x="2178" y="726"/>
                  </a:cubicBezTo>
                  <a:cubicBezTo>
                    <a:pt x="2006" y="726"/>
                    <a:pt x="2006" y="726"/>
                    <a:pt x="1867" y="864"/>
                  </a:cubicBezTo>
                  <a:lnTo>
                    <a:pt x="1867" y="726"/>
                  </a:lnTo>
                  <a:cubicBezTo>
                    <a:pt x="1867" y="588"/>
                    <a:pt x="1729" y="588"/>
                    <a:pt x="1729" y="450"/>
                  </a:cubicBezTo>
                  <a:cubicBezTo>
                    <a:pt x="1591" y="277"/>
                    <a:pt x="1453" y="138"/>
                    <a:pt x="1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8"/>
            <p:cNvSpPr/>
            <p:nvPr/>
          </p:nvSpPr>
          <p:spPr>
            <a:xfrm>
              <a:off x="2282458" y="4052499"/>
              <a:ext cx="22" cy="3743"/>
            </a:xfrm>
            <a:custGeom>
              <a:avLst/>
              <a:gdLst/>
              <a:ahLst/>
              <a:cxnLst/>
              <a:rect l="l" t="t" r="r" b="b"/>
              <a:pathLst>
                <a:path w="1" h="174" extrusionOk="0">
                  <a:moveTo>
                    <a:pt x="0" y="1"/>
                  </a:moveTo>
                  <a:lnTo>
                    <a:pt x="0" y="174"/>
                  </a:lnTo>
                  <a:lnTo>
                    <a:pt x="0" y="174"/>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8"/>
            <p:cNvSpPr/>
            <p:nvPr/>
          </p:nvSpPr>
          <p:spPr>
            <a:xfrm>
              <a:off x="2399938" y="3903808"/>
              <a:ext cx="65463" cy="40931"/>
            </a:xfrm>
            <a:custGeom>
              <a:avLst/>
              <a:gdLst/>
              <a:ahLst/>
              <a:cxnLst/>
              <a:rect l="l" t="t" r="r" b="b"/>
              <a:pathLst>
                <a:path w="3043" h="1903" extrusionOk="0">
                  <a:moveTo>
                    <a:pt x="1037" y="589"/>
                  </a:moveTo>
                  <a:lnTo>
                    <a:pt x="1176" y="727"/>
                  </a:lnTo>
                  <a:lnTo>
                    <a:pt x="1176" y="865"/>
                  </a:lnTo>
                  <a:lnTo>
                    <a:pt x="1176" y="1038"/>
                  </a:lnTo>
                  <a:lnTo>
                    <a:pt x="1176" y="1176"/>
                  </a:lnTo>
                  <a:lnTo>
                    <a:pt x="1037" y="1176"/>
                  </a:lnTo>
                  <a:lnTo>
                    <a:pt x="1037" y="1314"/>
                  </a:lnTo>
                  <a:lnTo>
                    <a:pt x="864" y="1314"/>
                  </a:lnTo>
                  <a:lnTo>
                    <a:pt x="726" y="1176"/>
                  </a:lnTo>
                  <a:lnTo>
                    <a:pt x="588" y="1176"/>
                  </a:lnTo>
                  <a:lnTo>
                    <a:pt x="588" y="1038"/>
                  </a:lnTo>
                  <a:cubicBezTo>
                    <a:pt x="588" y="865"/>
                    <a:pt x="726" y="865"/>
                    <a:pt x="726" y="865"/>
                  </a:cubicBezTo>
                  <a:lnTo>
                    <a:pt x="726" y="727"/>
                  </a:lnTo>
                  <a:cubicBezTo>
                    <a:pt x="726" y="727"/>
                    <a:pt x="864" y="727"/>
                    <a:pt x="864" y="589"/>
                  </a:cubicBezTo>
                  <a:close/>
                  <a:moveTo>
                    <a:pt x="1037" y="1"/>
                  </a:moveTo>
                  <a:cubicBezTo>
                    <a:pt x="726" y="1"/>
                    <a:pt x="588" y="174"/>
                    <a:pt x="450" y="312"/>
                  </a:cubicBezTo>
                  <a:lnTo>
                    <a:pt x="0" y="727"/>
                  </a:lnTo>
                  <a:lnTo>
                    <a:pt x="0" y="1038"/>
                  </a:lnTo>
                  <a:cubicBezTo>
                    <a:pt x="0" y="1176"/>
                    <a:pt x="0" y="1314"/>
                    <a:pt x="173" y="1314"/>
                  </a:cubicBezTo>
                  <a:cubicBezTo>
                    <a:pt x="173" y="1453"/>
                    <a:pt x="173" y="1453"/>
                    <a:pt x="311" y="1591"/>
                  </a:cubicBezTo>
                  <a:cubicBezTo>
                    <a:pt x="311" y="1591"/>
                    <a:pt x="450" y="1729"/>
                    <a:pt x="588" y="1729"/>
                  </a:cubicBezTo>
                  <a:cubicBezTo>
                    <a:pt x="726" y="1902"/>
                    <a:pt x="726" y="1902"/>
                    <a:pt x="864" y="1902"/>
                  </a:cubicBezTo>
                  <a:cubicBezTo>
                    <a:pt x="1037" y="1902"/>
                    <a:pt x="1176" y="1902"/>
                    <a:pt x="1176" y="1729"/>
                  </a:cubicBezTo>
                  <a:cubicBezTo>
                    <a:pt x="1314" y="1729"/>
                    <a:pt x="1452" y="1729"/>
                    <a:pt x="1452" y="1591"/>
                  </a:cubicBezTo>
                  <a:cubicBezTo>
                    <a:pt x="1590" y="1591"/>
                    <a:pt x="1590" y="1453"/>
                    <a:pt x="1590" y="1314"/>
                  </a:cubicBezTo>
                  <a:cubicBezTo>
                    <a:pt x="1729" y="1314"/>
                    <a:pt x="1729" y="1176"/>
                    <a:pt x="1729" y="1038"/>
                  </a:cubicBezTo>
                  <a:lnTo>
                    <a:pt x="1729" y="865"/>
                  </a:lnTo>
                  <a:cubicBezTo>
                    <a:pt x="2040" y="1038"/>
                    <a:pt x="2178" y="1176"/>
                    <a:pt x="2454" y="1314"/>
                  </a:cubicBezTo>
                  <a:cubicBezTo>
                    <a:pt x="2524" y="1384"/>
                    <a:pt x="2601" y="1418"/>
                    <a:pt x="2679" y="1418"/>
                  </a:cubicBezTo>
                  <a:cubicBezTo>
                    <a:pt x="2757" y="1418"/>
                    <a:pt x="2835" y="1384"/>
                    <a:pt x="2904" y="1314"/>
                  </a:cubicBezTo>
                  <a:cubicBezTo>
                    <a:pt x="3042" y="1176"/>
                    <a:pt x="2904" y="865"/>
                    <a:pt x="2766" y="865"/>
                  </a:cubicBezTo>
                  <a:cubicBezTo>
                    <a:pt x="2316" y="589"/>
                    <a:pt x="1901" y="174"/>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8"/>
            <p:cNvSpPr/>
            <p:nvPr/>
          </p:nvSpPr>
          <p:spPr>
            <a:xfrm>
              <a:off x="1660081" y="3839131"/>
              <a:ext cx="33473" cy="40179"/>
            </a:xfrm>
            <a:custGeom>
              <a:avLst/>
              <a:gdLst/>
              <a:ahLst/>
              <a:cxnLst/>
              <a:rect l="l" t="t" r="r" b="b"/>
              <a:pathLst>
                <a:path w="1556" h="1868" extrusionOk="0">
                  <a:moveTo>
                    <a:pt x="691" y="588"/>
                  </a:moveTo>
                  <a:lnTo>
                    <a:pt x="691" y="727"/>
                  </a:lnTo>
                  <a:lnTo>
                    <a:pt x="864" y="727"/>
                  </a:lnTo>
                  <a:lnTo>
                    <a:pt x="864" y="865"/>
                  </a:lnTo>
                  <a:cubicBezTo>
                    <a:pt x="1002" y="865"/>
                    <a:pt x="1002" y="1003"/>
                    <a:pt x="1002" y="1003"/>
                  </a:cubicBezTo>
                  <a:lnTo>
                    <a:pt x="1002" y="1141"/>
                  </a:lnTo>
                  <a:lnTo>
                    <a:pt x="864" y="1141"/>
                  </a:lnTo>
                  <a:lnTo>
                    <a:pt x="864" y="1280"/>
                  </a:lnTo>
                  <a:lnTo>
                    <a:pt x="691" y="1280"/>
                  </a:lnTo>
                  <a:cubicBezTo>
                    <a:pt x="691" y="1280"/>
                    <a:pt x="553" y="1280"/>
                    <a:pt x="553" y="1141"/>
                  </a:cubicBezTo>
                  <a:lnTo>
                    <a:pt x="553" y="1003"/>
                  </a:lnTo>
                  <a:lnTo>
                    <a:pt x="553" y="865"/>
                  </a:lnTo>
                  <a:lnTo>
                    <a:pt x="553" y="727"/>
                  </a:lnTo>
                  <a:lnTo>
                    <a:pt x="691" y="588"/>
                  </a:lnTo>
                  <a:close/>
                  <a:moveTo>
                    <a:pt x="553" y="1"/>
                  </a:moveTo>
                  <a:cubicBezTo>
                    <a:pt x="415" y="1"/>
                    <a:pt x="415" y="1"/>
                    <a:pt x="277" y="139"/>
                  </a:cubicBezTo>
                  <a:cubicBezTo>
                    <a:pt x="277" y="139"/>
                    <a:pt x="277" y="277"/>
                    <a:pt x="138" y="277"/>
                  </a:cubicBezTo>
                  <a:cubicBezTo>
                    <a:pt x="138" y="416"/>
                    <a:pt x="0" y="416"/>
                    <a:pt x="0" y="588"/>
                  </a:cubicBezTo>
                  <a:lnTo>
                    <a:pt x="0" y="1141"/>
                  </a:lnTo>
                  <a:cubicBezTo>
                    <a:pt x="0" y="1280"/>
                    <a:pt x="138" y="1453"/>
                    <a:pt x="277" y="1591"/>
                  </a:cubicBezTo>
                  <a:cubicBezTo>
                    <a:pt x="415" y="1729"/>
                    <a:pt x="553" y="1867"/>
                    <a:pt x="691" y="1867"/>
                  </a:cubicBezTo>
                  <a:cubicBezTo>
                    <a:pt x="1002" y="1867"/>
                    <a:pt x="1141" y="1729"/>
                    <a:pt x="1279" y="1591"/>
                  </a:cubicBezTo>
                  <a:cubicBezTo>
                    <a:pt x="1555" y="1453"/>
                    <a:pt x="1555" y="1141"/>
                    <a:pt x="1555" y="1003"/>
                  </a:cubicBezTo>
                  <a:cubicBezTo>
                    <a:pt x="1555" y="588"/>
                    <a:pt x="1141" y="139"/>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8"/>
            <p:cNvSpPr/>
            <p:nvPr/>
          </p:nvSpPr>
          <p:spPr>
            <a:xfrm>
              <a:off x="1678667" y="3814611"/>
              <a:ext cx="40164" cy="43125"/>
            </a:xfrm>
            <a:custGeom>
              <a:avLst/>
              <a:gdLst/>
              <a:ahLst/>
              <a:cxnLst/>
              <a:rect l="l" t="t" r="r" b="b"/>
              <a:pathLst>
                <a:path w="1867" h="2005" extrusionOk="0">
                  <a:moveTo>
                    <a:pt x="277" y="0"/>
                  </a:moveTo>
                  <a:cubicBezTo>
                    <a:pt x="277" y="138"/>
                    <a:pt x="277" y="415"/>
                    <a:pt x="415" y="415"/>
                  </a:cubicBezTo>
                  <a:lnTo>
                    <a:pt x="415" y="553"/>
                  </a:lnTo>
                  <a:cubicBezTo>
                    <a:pt x="415" y="415"/>
                    <a:pt x="415" y="415"/>
                    <a:pt x="277" y="415"/>
                  </a:cubicBezTo>
                  <a:cubicBezTo>
                    <a:pt x="138" y="415"/>
                    <a:pt x="138" y="553"/>
                    <a:pt x="0" y="553"/>
                  </a:cubicBezTo>
                  <a:lnTo>
                    <a:pt x="0" y="864"/>
                  </a:lnTo>
                  <a:cubicBezTo>
                    <a:pt x="0" y="1003"/>
                    <a:pt x="138" y="1003"/>
                    <a:pt x="138" y="1141"/>
                  </a:cubicBezTo>
                  <a:cubicBezTo>
                    <a:pt x="415" y="1279"/>
                    <a:pt x="553" y="1556"/>
                    <a:pt x="691" y="1867"/>
                  </a:cubicBezTo>
                  <a:cubicBezTo>
                    <a:pt x="864" y="2005"/>
                    <a:pt x="1003" y="2005"/>
                    <a:pt x="1141" y="2005"/>
                  </a:cubicBezTo>
                  <a:cubicBezTo>
                    <a:pt x="1279" y="1867"/>
                    <a:pt x="1279" y="1867"/>
                    <a:pt x="1279" y="1728"/>
                  </a:cubicBezTo>
                  <a:lnTo>
                    <a:pt x="1279" y="1556"/>
                  </a:lnTo>
                  <a:lnTo>
                    <a:pt x="1141" y="1417"/>
                  </a:lnTo>
                  <a:lnTo>
                    <a:pt x="1556" y="1417"/>
                  </a:lnTo>
                  <a:cubicBezTo>
                    <a:pt x="1556" y="1417"/>
                    <a:pt x="1728" y="1417"/>
                    <a:pt x="1728" y="1279"/>
                  </a:cubicBezTo>
                  <a:cubicBezTo>
                    <a:pt x="1867" y="1279"/>
                    <a:pt x="1867" y="1003"/>
                    <a:pt x="1728" y="864"/>
                  </a:cubicBezTo>
                  <a:cubicBezTo>
                    <a:pt x="1417" y="553"/>
                    <a:pt x="1141" y="277"/>
                    <a:pt x="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8"/>
            <p:cNvSpPr/>
            <p:nvPr/>
          </p:nvSpPr>
          <p:spPr>
            <a:xfrm>
              <a:off x="2109197" y="3510540"/>
              <a:ext cx="11918" cy="12647"/>
            </a:xfrm>
            <a:custGeom>
              <a:avLst/>
              <a:gdLst/>
              <a:ahLst/>
              <a:cxnLst/>
              <a:rect l="l" t="t" r="r" b="b"/>
              <a:pathLst>
                <a:path w="554" h="588" extrusionOk="0">
                  <a:moveTo>
                    <a:pt x="277" y="0"/>
                  </a:moveTo>
                  <a:cubicBezTo>
                    <a:pt x="139" y="0"/>
                    <a:pt x="139" y="0"/>
                    <a:pt x="0" y="138"/>
                  </a:cubicBezTo>
                  <a:lnTo>
                    <a:pt x="0" y="311"/>
                  </a:lnTo>
                  <a:lnTo>
                    <a:pt x="0" y="588"/>
                  </a:lnTo>
                  <a:lnTo>
                    <a:pt x="415" y="588"/>
                  </a:lnTo>
                  <a:cubicBezTo>
                    <a:pt x="415" y="449"/>
                    <a:pt x="553" y="449"/>
                    <a:pt x="553" y="311"/>
                  </a:cubicBezTo>
                  <a:cubicBezTo>
                    <a:pt x="553" y="311"/>
                    <a:pt x="553" y="138"/>
                    <a:pt x="415" y="138"/>
                  </a:cubicBezTo>
                  <a:lnTo>
                    <a:pt x="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8"/>
            <p:cNvSpPr/>
            <p:nvPr/>
          </p:nvSpPr>
          <p:spPr>
            <a:xfrm>
              <a:off x="2112166" y="3510540"/>
              <a:ext cx="34226" cy="35533"/>
            </a:xfrm>
            <a:custGeom>
              <a:avLst/>
              <a:gdLst/>
              <a:ahLst/>
              <a:cxnLst/>
              <a:rect l="l" t="t" r="r" b="b"/>
              <a:pathLst>
                <a:path w="1591" h="1652" extrusionOk="0">
                  <a:moveTo>
                    <a:pt x="1141" y="0"/>
                  </a:moveTo>
                  <a:cubicBezTo>
                    <a:pt x="727" y="449"/>
                    <a:pt x="415" y="726"/>
                    <a:pt x="1" y="1175"/>
                  </a:cubicBezTo>
                  <a:cubicBezTo>
                    <a:pt x="1" y="1314"/>
                    <a:pt x="1" y="1452"/>
                    <a:pt x="139" y="1590"/>
                  </a:cubicBezTo>
                  <a:cubicBezTo>
                    <a:pt x="185" y="1636"/>
                    <a:pt x="231" y="1651"/>
                    <a:pt x="278" y="1651"/>
                  </a:cubicBezTo>
                  <a:cubicBezTo>
                    <a:pt x="373" y="1651"/>
                    <a:pt x="473" y="1590"/>
                    <a:pt x="588" y="1590"/>
                  </a:cubicBezTo>
                  <a:cubicBezTo>
                    <a:pt x="727" y="1314"/>
                    <a:pt x="865" y="1175"/>
                    <a:pt x="1003" y="864"/>
                  </a:cubicBezTo>
                  <a:cubicBezTo>
                    <a:pt x="1141" y="726"/>
                    <a:pt x="1280" y="588"/>
                    <a:pt x="1452" y="588"/>
                  </a:cubicBezTo>
                  <a:cubicBezTo>
                    <a:pt x="1591" y="449"/>
                    <a:pt x="1591" y="311"/>
                    <a:pt x="1452" y="138"/>
                  </a:cubicBezTo>
                  <a:cubicBezTo>
                    <a:pt x="1452" y="0"/>
                    <a:pt x="1280" y="0"/>
                    <a:pt x="1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8"/>
            <p:cNvSpPr/>
            <p:nvPr/>
          </p:nvSpPr>
          <p:spPr>
            <a:xfrm>
              <a:off x="2136711" y="3532092"/>
              <a:ext cx="12649" cy="12669"/>
            </a:xfrm>
            <a:custGeom>
              <a:avLst/>
              <a:gdLst/>
              <a:ahLst/>
              <a:cxnLst/>
              <a:rect l="l" t="t" r="r" b="b"/>
              <a:pathLst>
                <a:path w="588" h="589" extrusionOk="0">
                  <a:moveTo>
                    <a:pt x="139" y="0"/>
                  </a:moveTo>
                  <a:cubicBezTo>
                    <a:pt x="0" y="173"/>
                    <a:pt x="0" y="173"/>
                    <a:pt x="0" y="312"/>
                  </a:cubicBezTo>
                  <a:lnTo>
                    <a:pt x="0" y="450"/>
                  </a:lnTo>
                  <a:cubicBezTo>
                    <a:pt x="139" y="450"/>
                    <a:pt x="139" y="588"/>
                    <a:pt x="311" y="588"/>
                  </a:cubicBezTo>
                  <a:cubicBezTo>
                    <a:pt x="311" y="588"/>
                    <a:pt x="450" y="588"/>
                    <a:pt x="450" y="450"/>
                  </a:cubicBezTo>
                  <a:cubicBezTo>
                    <a:pt x="588" y="450"/>
                    <a:pt x="588" y="450"/>
                    <a:pt x="588" y="312"/>
                  </a:cubicBezTo>
                  <a:lnTo>
                    <a:pt x="5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8"/>
            <p:cNvSpPr/>
            <p:nvPr/>
          </p:nvSpPr>
          <p:spPr>
            <a:xfrm>
              <a:off x="2257913" y="3597522"/>
              <a:ext cx="43154" cy="44373"/>
            </a:xfrm>
            <a:custGeom>
              <a:avLst/>
              <a:gdLst/>
              <a:ahLst/>
              <a:cxnLst/>
              <a:rect l="l" t="t" r="r" b="b"/>
              <a:pathLst>
                <a:path w="2006" h="2063" extrusionOk="0">
                  <a:moveTo>
                    <a:pt x="553" y="0"/>
                  </a:moveTo>
                  <a:cubicBezTo>
                    <a:pt x="415" y="0"/>
                    <a:pt x="277" y="138"/>
                    <a:pt x="415" y="415"/>
                  </a:cubicBezTo>
                  <a:cubicBezTo>
                    <a:pt x="415" y="588"/>
                    <a:pt x="415" y="726"/>
                    <a:pt x="553" y="1003"/>
                  </a:cubicBezTo>
                  <a:lnTo>
                    <a:pt x="277" y="1003"/>
                  </a:lnTo>
                  <a:cubicBezTo>
                    <a:pt x="139" y="1141"/>
                    <a:pt x="139" y="1141"/>
                    <a:pt x="0" y="1141"/>
                  </a:cubicBezTo>
                  <a:lnTo>
                    <a:pt x="0" y="1452"/>
                  </a:lnTo>
                  <a:cubicBezTo>
                    <a:pt x="0" y="1452"/>
                    <a:pt x="0" y="1590"/>
                    <a:pt x="139" y="1590"/>
                  </a:cubicBezTo>
                  <a:lnTo>
                    <a:pt x="277" y="1728"/>
                  </a:lnTo>
                  <a:cubicBezTo>
                    <a:pt x="415" y="1590"/>
                    <a:pt x="553" y="1590"/>
                    <a:pt x="726" y="1590"/>
                  </a:cubicBezTo>
                  <a:cubicBezTo>
                    <a:pt x="865" y="1590"/>
                    <a:pt x="865" y="1728"/>
                    <a:pt x="865" y="1867"/>
                  </a:cubicBezTo>
                  <a:cubicBezTo>
                    <a:pt x="962" y="1964"/>
                    <a:pt x="1060" y="2062"/>
                    <a:pt x="1158" y="2062"/>
                  </a:cubicBezTo>
                  <a:cubicBezTo>
                    <a:pt x="1198" y="2062"/>
                    <a:pt x="1239" y="2045"/>
                    <a:pt x="1279" y="2005"/>
                  </a:cubicBezTo>
                  <a:cubicBezTo>
                    <a:pt x="1418" y="2005"/>
                    <a:pt x="1418" y="1867"/>
                    <a:pt x="1418" y="1728"/>
                  </a:cubicBezTo>
                  <a:cubicBezTo>
                    <a:pt x="1418" y="1590"/>
                    <a:pt x="1279" y="1452"/>
                    <a:pt x="1279" y="1279"/>
                  </a:cubicBezTo>
                  <a:cubicBezTo>
                    <a:pt x="1418" y="1279"/>
                    <a:pt x="1418" y="1279"/>
                    <a:pt x="1590" y="1141"/>
                  </a:cubicBezTo>
                  <a:lnTo>
                    <a:pt x="1729" y="1141"/>
                  </a:lnTo>
                  <a:cubicBezTo>
                    <a:pt x="1867" y="1141"/>
                    <a:pt x="2005" y="1003"/>
                    <a:pt x="2005" y="864"/>
                  </a:cubicBezTo>
                  <a:cubicBezTo>
                    <a:pt x="2005" y="726"/>
                    <a:pt x="1867" y="588"/>
                    <a:pt x="1729" y="588"/>
                  </a:cubicBezTo>
                  <a:cubicBezTo>
                    <a:pt x="1418" y="588"/>
                    <a:pt x="1279" y="726"/>
                    <a:pt x="1141" y="726"/>
                  </a:cubicBezTo>
                  <a:cubicBezTo>
                    <a:pt x="1141" y="726"/>
                    <a:pt x="1003" y="726"/>
                    <a:pt x="1003" y="588"/>
                  </a:cubicBezTo>
                  <a:lnTo>
                    <a:pt x="1003" y="277"/>
                  </a:lnTo>
                  <a:cubicBezTo>
                    <a:pt x="1003" y="138"/>
                    <a:pt x="865" y="0"/>
                    <a:pt x="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8"/>
            <p:cNvSpPr/>
            <p:nvPr/>
          </p:nvSpPr>
          <p:spPr>
            <a:xfrm>
              <a:off x="2409597" y="3709024"/>
              <a:ext cx="24567" cy="30328"/>
            </a:xfrm>
            <a:custGeom>
              <a:avLst/>
              <a:gdLst/>
              <a:ahLst/>
              <a:cxnLst/>
              <a:rect l="l" t="t" r="r" b="b"/>
              <a:pathLst>
                <a:path w="1142" h="1410" extrusionOk="0">
                  <a:moveTo>
                    <a:pt x="727" y="1"/>
                  </a:moveTo>
                  <a:cubicBezTo>
                    <a:pt x="727" y="1"/>
                    <a:pt x="727" y="139"/>
                    <a:pt x="588" y="139"/>
                  </a:cubicBezTo>
                  <a:cubicBezTo>
                    <a:pt x="415" y="416"/>
                    <a:pt x="139" y="589"/>
                    <a:pt x="1" y="865"/>
                  </a:cubicBezTo>
                  <a:lnTo>
                    <a:pt x="1" y="1142"/>
                  </a:lnTo>
                  <a:cubicBezTo>
                    <a:pt x="1" y="1142"/>
                    <a:pt x="1" y="1280"/>
                    <a:pt x="139" y="1280"/>
                  </a:cubicBezTo>
                  <a:cubicBezTo>
                    <a:pt x="208" y="1366"/>
                    <a:pt x="277" y="1409"/>
                    <a:pt x="351" y="1409"/>
                  </a:cubicBezTo>
                  <a:cubicBezTo>
                    <a:pt x="424" y="1409"/>
                    <a:pt x="502" y="1366"/>
                    <a:pt x="588" y="1280"/>
                  </a:cubicBezTo>
                  <a:cubicBezTo>
                    <a:pt x="727" y="1003"/>
                    <a:pt x="865" y="727"/>
                    <a:pt x="1003" y="589"/>
                  </a:cubicBezTo>
                  <a:cubicBezTo>
                    <a:pt x="1141" y="416"/>
                    <a:pt x="1141" y="277"/>
                    <a:pt x="1141" y="277"/>
                  </a:cubicBezTo>
                  <a:cubicBezTo>
                    <a:pt x="1141" y="139"/>
                    <a:pt x="1003" y="139"/>
                    <a:pt x="1003" y="139"/>
                  </a:cubicBezTo>
                  <a:cubicBezTo>
                    <a:pt x="1003" y="1"/>
                    <a:pt x="865" y="1"/>
                    <a:pt x="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8"/>
            <p:cNvSpPr/>
            <p:nvPr/>
          </p:nvSpPr>
          <p:spPr>
            <a:xfrm>
              <a:off x="2552376" y="3804932"/>
              <a:ext cx="24546" cy="24563"/>
            </a:xfrm>
            <a:custGeom>
              <a:avLst/>
              <a:gdLst/>
              <a:ahLst/>
              <a:cxnLst/>
              <a:rect l="l" t="t" r="r" b="b"/>
              <a:pathLst>
                <a:path w="1141" h="1142" extrusionOk="0">
                  <a:moveTo>
                    <a:pt x="864" y="1"/>
                  </a:moveTo>
                  <a:cubicBezTo>
                    <a:pt x="692" y="1"/>
                    <a:pt x="692" y="1"/>
                    <a:pt x="553" y="139"/>
                  </a:cubicBezTo>
                  <a:cubicBezTo>
                    <a:pt x="415" y="277"/>
                    <a:pt x="277" y="450"/>
                    <a:pt x="138" y="727"/>
                  </a:cubicBezTo>
                  <a:cubicBezTo>
                    <a:pt x="0" y="865"/>
                    <a:pt x="0" y="1003"/>
                    <a:pt x="138" y="1141"/>
                  </a:cubicBezTo>
                  <a:cubicBezTo>
                    <a:pt x="277" y="1141"/>
                    <a:pt x="553" y="1141"/>
                    <a:pt x="553" y="1003"/>
                  </a:cubicBezTo>
                  <a:cubicBezTo>
                    <a:pt x="692" y="865"/>
                    <a:pt x="864" y="727"/>
                    <a:pt x="864" y="588"/>
                  </a:cubicBezTo>
                  <a:lnTo>
                    <a:pt x="1003" y="588"/>
                  </a:lnTo>
                  <a:cubicBezTo>
                    <a:pt x="1003" y="450"/>
                    <a:pt x="1141" y="450"/>
                    <a:pt x="1141" y="277"/>
                  </a:cubicBezTo>
                  <a:cubicBezTo>
                    <a:pt x="1141" y="277"/>
                    <a:pt x="1141" y="139"/>
                    <a:pt x="1003" y="139"/>
                  </a:cubicBezTo>
                  <a:cubicBezTo>
                    <a:pt x="1003" y="1"/>
                    <a:pt x="864" y="1"/>
                    <a:pt x="8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8"/>
            <p:cNvSpPr/>
            <p:nvPr/>
          </p:nvSpPr>
          <p:spPr>
            <a:xfrm>
              <a:off x="2570962" y="3810890"/>
              <a:ext cx="24546" cy="28263"/>
            </a:xfrm>
            <a:custGeom>
              <a:avLst/>
              <a:gdLst/>
              <a:ahLst/>
              <a:cxnLst/>
              <a:rect l="l" t="t" r="r" b="b"/>
              <a:pathLst>
                <a:path w="1141" h="1314" extrusionOk="0">
                  <a:moveTo>
                    <a:pt x="864" y="0"/>
                  </a:moveTo>
                  <a:cubicBezTo>
                    <a:pt x="692" y="0"/>
                    <a:pt x="553" y="0"/>
                    <a:pt x="553" y="173"/>
                  </a:cubicBezTo>
                  <a:cubicBezTo>
                    <a:pt x="415" y="311"/>
                    <a:pt x="277" y="588"/>
                    <a:pt x="139" y="864"/>
                  </a:cubicBezTo>
                  <a:cubicBezTo>
                    <a:pt x="0" y="1037"/>
                    <a:pt x="0" y="1176"/>
                    <a:pt x="139" y="1314"/>
                  </a:cubicBezTo>
                  <a:cubicBezTo>
                    <a:pt x="277" y="1314"/>
                    <a:pt x="553" y="1314"/>
                    <a:pt x="553" y="1176"/>
                  </a:cubicBezTo>
                  <a:cubicBezTo>
                    <a:pt x="692" y="864"/>
                    <a:pt x="864" y="726"/>
                    <a:pt x="1003" y="450"/>
                  </a:cubicBezTo>
                  <a:cubicBezTo>
                    <a:pt x="1141" y="450"/>
                    <a:pt x="1141" y="311"/>
                    <a:pt x="1141" y="173"/>
                  </a:cubicBezTo>
                  <a:lnTo>
                    <a:pt x="10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8"/>
            <p:cNvSpPr/>
            <p:nvPr/>
          </p:nvSpPr>
          <p:spPr>
            <a:xfrm>
              <a:off x="1963450" y="3619074"/>
              <a:ext cx="37195" cy="33468"/>
            </a:xfrm>
            <a:custGeom>
              <a:avLst/>
              <a:gdLst/>
              <a:ahLst/>
              <a:cxnLst/>
              <a:rect l="l" t="t" r="r" b="b"/>
              <a:pathLst>
                <a:path w="1729" h="1556" extrusionOk="0">
                  <a:moveTo>
                    <a:pt x="277" y="1"/>
                  </a:moveTo>
                  <a:cubicBezTo>
                    <a:pt x="139" y="1"/>
                    <a:pt x="139" y="139"/>
                    <a:pt x="1" y="139"/>
                  </a:cubicBezTo>
                  <a:lnTo>
                    <a:pt x="1" y="450"/>
                  </a:lnTo>
                  <a:cubicBezTo>
                    <a:pt x="1" y="450"/>
                    <a:pt x="1" y="588"/>
                    <a:pt x="139" y="588"/>
                  </a:cubicBezTo>
                  <a:cubicBezTo>
                    <a:pt x="277" y="726"/>
                    <a:pt x="277" y="726"/>
                    <a:pt x="415" y="865"/>
                  </a:cubicBezTo>
                  <a:lnTo>
                    <a:pt x="277" y="1003"/>
                  </a:lnTo>
                  <a:cubicBezTo>
                    <a:pt x="277" y="1141"/>
                    <a:pt x="277" y="1452"/>
                    <a:pt x="415" y="1452"/>
                  </a:cubicBezTo>
                  <a:cubicBezTo>
                    <a:pt x="502" y="1521"/>
                    <a:pt x="580" y="1556"/>
                    <a:pt x="636" y="1556"/>
                  </a:cubicBezTo>
                  <a:cubicBezTo>
                    <a:pt x="692" y="1556"/>
                    <a:pt x="727" y="1521"/>
                    <a:pt x="727" y="1452"/>
                  </a:cubicBezTo>
                  <a:cubicBezTo>
                    <a:pt x="865" y="1314"/>
                    <a:pt x="865" y="1314"/>
                    <a:pt x="1003" y="1141"/>
                  </a:cubicBezTo>
                  <a:cubicBezTo>
                    <a:pt x="1003" y="1314"/>
                    <a:pt x="1141" y="1314"/>
                    <a:pt x="1280" y="1452"/>
                  </a:cubicBezTo>
                  <a:lnTo>
                    <a:pt x="1452" y="1452"/>
                  </a:lnTo>
                  <a:cubicBezTo>
                    <a:pt x="1591" y="1452"/>
                    <a:pt x="1591" y="1314"/>
                    <a:pt x="1729" y="1314"/>
                  </a:cubicBezTo>
                  <a:lnTo>
                    <a:pt x="1729" y="1141"/>
                  </a:lnTo>
                  <a:cubicBezTo>
                    <a:pt x="1729" y="1003"/>
                    <a:pt x="1591" y="865"/>
                    <a:pt x="1591" y="865"/>
                  </a:cubicBezTo>
                  <a:cubicBezTo>
                    <a:pt x="1452" y="865"/>
                    <a:pt x="1452" y="726"/>
                    <a:pt x="1280" y="726"/>
                  </a:cubicBezTo>
                  <a:cubicBezTo>
                    <a:pt x="1280" y="588"/>
                    <a:pt x="1452" y="588"/>
                    <a:pt x="1452" y="450"/>
                  </a:cubicBezTo>
                  <a:cubicBezTo>
                    <a:pt x="1591" y="450"/>
                    <a:pt x="1591" y="277"/>
                    <a:pt x="1591" y="277"/>
                  </a:cubicBezTo>
                  <a:cubicBezTo>
                    <a:pt x="1591" y="139"/>
                    <a:pt x="1452" y="139"/>
                    <a:pt x="1452" y="1"/>
                  </a:cubicBezTo>
                  <a:lnTo>
                    <a:pt x="1141" y="1"/>
                  </a:lnTo>
                  <a:cubicBezTo>
                    <a:pt x="1141" y="1"/>
                    <a:pt x="1003" y="1"/>
                    <a:pt x="1003" y="139"/>
                  </a:cubicBezTo>
                  <a:cubicBezTo>
                    <a:pt x="865" y="139"/>
                    <a:pt x="865" y="277"/>
                    <a:pt x="865" y="450"/>
                  </a:cubicBezTo>
                  <a:cubicBezTo>
                    <a:pt x="727" y="277"/>
                    <a:pt x="588" y="139"/>
                    <a:pt x="415" y="139"/>
                  </a:cubicBezTo>
                  <a:cubicBezTo>
                    <a:pt x="415" y="1"/>
                    <a:pt x="277" y="1"/>
                    <a:pt x="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8"/>
            <p:cNvSpPr/>
            <p:nvPr/>
          </p:nvSpPr>
          <p:spPr>
            <a:xfrm>
              <a:off x="1799116" y="3717950"/>
              <a:ext cx="52813" cy="49836"/>
            </a:xfrm>
            <a:custGeom>
              <a:avLst/>
              <a:gdLst/>
              <a:ahLst/>
              <a:cxnLst/>
              <a:rect l="l" t="t" r="r" b="b"/>
              <a:pathLst>
                <a:path w="2455" h="2317" extrusionOk="0">
                  <a:moveTo>
                    <a:pt x="1003" y="1"/>
                  </a:moveTo>
                  <a:cubicBezTo>
                    <a:pt x="865" y="1"/>
                    <a:pt x="865" y="1"/>
                    <a:pt x="865" y="174"/>
                  </a:cubicBezTo>
                  <a:cubicBezTo>
                    <a:pt x="727" y="174"/>
                    <a:pt x="727" y="312"/>
                    <a:pt x="865" y="312"/>
                  </a:cubicBezTo>
                  <a:cubicBezTo>
                    <a:pt x="865" y="450"/>
                    <a:pt x="865" y="588"/>
                    <a:pt x="1003" y="727"/>
                  </a:cubicBezTo>
                  <a:cubicBezTo>
                    <a:pt x="727" y="865"/>
                    <a:pt x="450" y="1038"/>
                    <a:pt x="139" y="1176"/>
                  </a:cubicBezTo>
                  <a:cubicBezTo>
                    <a:pt x="1" y="1176"/>
                    <a:pt x="1" y="1452"/>
                    <a:pt x="1" y="1591"/>
                  </a:cubicBezTo>
                  <a:cubicBezTo>
                    <a:pt x="1" y="1591"/>
                    <a:pt x="139" y="1729"/>
                    <a:pt x="277" y="1729"/>
                  </a:cubicBezTo>
                  <a:cubicBezTo>
                    <a:pt x="588" y="1902"/>
                    <a:pt x="865" y="2040"/>
                    <a:pt x="1141" y="2178"/>
                  </a:cubicBezTo>
                  <a:cubicBezTo>
                    <a:pt x="1314" y="2317"/>
                    <a:pt x="1314" y="2317"/>
                    <a:pt x="1452" y="2317"/>
                  </a:cubicBezTo>
                  <a:lnTo>
                    <a:pt x="1591" y="2178"/>
                  </a:lnTo>
                  <a:cubicBezTo>
                    <a:pt x="1729" y="2040"/>
                    <a:pt x="1591" y="1902"/>
                    <a:pt x="1591" y="1729"/>
                  </a:cubicBezTo>
                  <a:cubicBezTo>
                    <a:pt x="1314" y="1591"/>
                    <a:pt x="1141" y="1591"/>
                    <a:pt x="1003" y="1452"/>
                  </a:cubicBezTo>
                  <a:cubicBezTo>
                    <a:pt x="1003" y="1314"/>
                    <a:pt x="1141" y="1314"/>
                    <a:pt x="1314" y="1314"/>
                  </a:cubicBezTo>
                  <a:cubicBezTo>
                    <a:pt x="1452" y="1176"/>
                    <a:pt x="1452" y="1176"/>
                    <a:pt x="1452" y="1038"/>
                  </a:cubicBezTo>
                  <a:cubicBezTo>
                    <a:pt x="1452" y="865"/>
                    <a:pt x="1591" y="865"/>
                    <a:pt x="1591" y="865"/>
                  </a:cubicBezTo>
                  <a:cubicBezTo>
                    <a:pt x="1729" y="1038"/>
                    <a:pt x="1867" y="1176"/>
                    <a:pt x="2006" y="1176"/>
                  </a:cubicBezTo>
                  <a:cubicBezTo>
                    <a:pt x="2092" y="1245"/>
                    <a:pt x="2170" y="1280"/>
                    <a:pt x="2226" y="1280"/>
                  </a:cubicBezTo>
                  <a:cubicBezTo>
                    <a:pt x="2282" y="1280"/>
                    <a:pt x="2317" y="1245"/>
                    <a:pt x="2317" y="1176"/>
                  </a:cubicBezTo>
                  <a:cubicBezTo>
                    <a:pt x="2455" y="1038"/>
                    <a:pt x="2455" y="727"/>
                    <a:pt x="2317" y="727"/>
                  </a:cubicBezTo>
                  <a:cubicBezTo>
                    <a:pt x="2006" y="450"/>
                    <a:pt x="1591" y="312"/>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9" name="Google Shape;1689;p8"/>
          <p:cNvSpPr/>
          <p:nvPr/>
        </p:nvSpPr>
        <p:spPr>
          <a:xfrm>
            <a:off x="1262685" y="2489017"/>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8"/>
          <p:cNvSpPr/>
          <p:nvPr/>
        </p:nvSpPr>
        <p:spPr>
          <a:xfrm>
            <a:off x="999908"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8"/>
          <p:cNvSpPr/>
          <p:nvPr/>
        </p:nvSpPr>
        <p:spPr>
          <a:xfrm>
            <a:off x="1218158"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8"/>
          <p:cNvSpPr/>
          <p:nvPr/>
        </p:nvSpPr>
        <p:spPr>
          <a:xfrm>
            <a:off x="1307512"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8"/>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8"/>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8"/>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8"/>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8"/>
          <p:cNvSpPr/>
          <p:nvPr/>
        </p:nvSpPr>
        <p:spPr>
          <a:xfrm>
            <a:off x="1129632"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8"/>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8"/>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8"/>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8"/>
          <p:cNvSpPr/>
          <p:nvPr/>
        </p:nvSpPr>
        <p:spPr>
          <a:xfrm flipH="1">
            <a:off x="7835280" y="2489017"/>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8"/>
          <p:cNvSpPr/>
          <p:nvPr/>
        </p:nvSpPr>
        <p:spPr>
          <a:xfrm flipH="1">
            <a:off x="8101259"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8"/>
          <p:cNvSpPr/>
          <p:nvPr/>
        </p:nvSpPr>
        <p:spPr>
          <a:xfrm flipH="1">
            <a:off x="7560550" y="3402016"/>
            <a:ext cx="40150" cy="31937"/>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8"/>
          <p:cNvSpPr/>
          <p:nvPr/>
        </p:nvSpPr>
        <p:spPr>
          <a:xfrm flipH="1">
            <a:off x="7482837" y="3428174"/>
            <a:ext cx="37260" cy="29047"/>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8"/>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8"/>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8"/>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8"/>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8"/>
          <p:cNvSpPr/>
          <p:nvPr/>
        </p:nvSpPr>
        <p:spPr>
          <a:xfrm flipH="1">
            <a:off x="7834976"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8"/>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8"/>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8"/>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8"/>
          <p:cNvSpPr/>
          <p:nvPr/>
        </p:nvSpPr>
        <p:spPr>
          <a:xfrm>
            <a:off x="8655168" y="805725"/>
            <a:ext cx="252704" cy="244945"/>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8"/>
          <p:cNvSpPr/>
          <p:nvPr/>
        </p:nvSpPr>
        <p:spPr>
          <a:xfrm>
            <a:off x="7117700" y="4206195"/>
            <a:ext cx="302716" cy="350776"/>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8"/>
          <p:cNvSpPr/>
          <p:nvPr/>
        </p:nvSpPr>
        <p:spPr>
          <a:xfrm rot="-5172461">
            <a:off x="2767399" y="4206188"/>
            <a:ext cx="302721" cy="350782"/>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8"/>
          <p:cNvSpPr/>
          <p:nvPr/>
        </p:nvSpPr>
        <p:spPr>
          <a:xfrm flipH="1">
            <a:off x="8336626" y="320331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8"/>
          <p:cNvSpPr/>
          <p:nvPr/>
        </p:nvSpPr>
        <p:spPr>
          <a:xfrm flipH="1">
            <a:off x="531976" y="23175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8"/>
          <p:cNvSpPr/>
          <p:nvPr/>
        </p:nvSpPr>
        <p:spPr>
          <a:xfrm flipH="1">
            <a:off x="3369438" y="52351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8"/>
          <p:cNvSpPr/>
          <p:nvPr/>
        </p:nvSpPr>
        <p:spPr>
          <a:xfrm flipH="1">
            <a:off x="4639156" y="839440"/>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8"/>
          <p:cNvSpPr/>
          <p:nvPr/>
        </p:nvSpPr>
        <p:spPr>
          <a:xfrm>
            <a:off x="5603130" y="412125"/>
            <a:ext cx="252703" cy="244945"/>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8"/>
          <p:cNvSpPr/>
          <p:nvPr/>
        </p:nvSpPr>
        <p:spPr>
          <a:xfrm flipH="1">
            <a:off x="2013876" y="3520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8"/>
          <p:cNvSpPr/>
          <p:nvPr/>
        </p:nvSpPr>
        <p:spPr>
          <a:xfrm flipH="1">
            <a:off x="6290497" y="348484"/>
            <a:ext cx="89350" cy="68930"/>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8"/>
          <p:cNvSpPr/>
          <p:nvPr/>
        </p:nvSpPr>
        <p:spPr>
          <a:xfrm flipH="1">
            <a:off x="4006852" y="315498"/>
            <a:ext cx="86324" cy="66609"/>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724"/>
        <p:cNvGrpSpPr/>
        <p:nvPr/>
      </p:nvGrpSpPr>
      <p:grpSpPr>
        <a:xfrm>
          <a:off x="0" y="0"/>
          <a:ext cx="0" cy="0"/>
          <a:chOff x="0" y="0"/>
          <a:chExt cx="0" cy="0"/>
        </a:xfrm>
      </p:grpSpPr>
      <p:sp>
        <p:nvSpPr>
          <p:cNvPr id="1725" name="Google Shape;1725;p9"/>
          <p:cNvSpPr/>
          <p:nvPr/>
        </p:nvSpPr>
        <p:spPr>
          <a:xfrm rot="-4500010">
            <a:off x="7735601" y="-1079199"/>
            <a:ext cx="2092062" cy="2739079"/>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9"/>
          <p:cNvSpPr/>
          <p:nvPr/>
        </p:nvSpPr>
        <p:spPr>
          <a:xfrm rot="650726">
            <a:off x="-1338671" y="3554531"/>
            <a:ext cx="2925304" cy="2331684"/>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9"/>
          <p:cNvSpPr/>
          <p:nvPr/>
        </p:nvSpPr>
        <p:spPr>
          <a:xfrm rot="4867689">
            <a:off x="-1475375" y="-615384"/>
            <a:ext cx="2925310" cy="2331688"/>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9"/>
          <p:cNvSpPr txBox="1">
            <a:spLocks noGrp="1"/>
          </p:cNvSpPr>
          <p:nvPr>
            <p:ph type="title"/>
          </p:nvPr>
        </p:nvSpPr>
        <p:spPr>
          <a:xfrm>
            <a:off x="3401240" y="2685375"/>
            <a:ext cx="2341500" cy="561000"/>
          </a:xfrm>
          <a:prstGeom prst="rect">
            <a:avLst/>
          </a:prstGeom>
        </p:spPr>
        <p:txBody>
          <a:bodyPr spcFirstLastPara="1" wrap="square" lIns="91425" tIns="91425" rIns="91425" bIns="91425" anchor="b" anchorCtr="0">
            <a:noAutofit/>
          </a:bodyPr>
          <a:lstStyle>
            <a:lvl1pPr lvl="0">
              <a:spcBef>
                <a:spcPts val="0"/>
              </a:spcBef>
              <a:spcAft>
                <a:spcPts val="0"/>
              </a:spcAft>
              <a:buSzPts val="4800"/>
              <a:buNone/>
              <a:defRPr sz="30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729" name="Google Shape;1729;p9"/>
          <p:cNvSpPr txBox="1">
            <a:spLocks noGrp="1"/>
          </p:cNvSpPr>
          <p:nvPr>
            <p:ph type="subTitle" idx="1"/>
          </p:nvPr>
        </p:nvSpPr>
        <p:spPr>
          <a:xfrm>
            <a:off x="3401240" y="3279050"/>
            <a:ext cx="2341500" cy="8337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1730" name="Google Shape;1730;p9"/>
          <p:cNvSpPr txBox="1">
            <a:spLocks noGrp="1"/>
          </p:cNvSpPr>
          <p:nvPr>
            <p:ph type="title" idx="2" hasCustomPrompt="1"/>
          </p:nvPr>
        </p:nvSpPr>
        <p:spPr>
          <a:xfrm>
            <a:off x="3401240" y="1533575"/>
            <a:ext cx="2341500" cy="7752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72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1731" name="Google Shape;1731;p9"/>
          <p:cNvGrpSpPr/>
          <p:nvPr/>
        </p:nvGrpSpPr>
        <p:grpSpPr>
          <a:xfrm flipH="1">
            <a:off x="-139526" y="3021116"/>
            <a:ext cx="2416620" cy="2242772"/>
            <a:chOff x="1810200" y="2024225"/>
            <a:chExt cx="465675" cy="432175"/>
          </a:xfrm>
        </p:grpSpPr>
        <p:sp>
          <p:nvSpPr>
            <p:cNvPr id="1732" name="Google Shape;1732;p9"/>
            <p:cNvSpPr/>
            <p:nvPr/>
          </p:nvSpPr>
          <p:spPr>
            <a:xfrm>
              <a:off x="1810200" y="2077325"/>
              <a:ext cx="201075" cy="168425"/>
            </a:xfrm>
            <a:custGeom>
              <a:avLst/>
              <a:gdLst/>
              <a:ahLst/>
              <a:cxnLst/>
              <a:rect l="l" t="t" r="r" b="b"/>
              <a:pathLst>
                <a:path w="8043" h="6737" extrusionOk="0">
                  <a:moveTo>
                    <a:pt x="3866" y="167"/>
                  </a:moveTo>
                  <a:cubicBezTo>
                    <a:pt x="4907" y="167"/>
                    <a:pt x="5978" y="609"/>
                    <a:pt x="6735" y="1378"/>
                  </a:cubicBezTo>
                  <a:cubicBezTo>
                    <a:pt x="7139" y="1808"/>
                    <a:pt x="7459" y="2315"/>
                    <a:pt x="7754" y="2822"/>
                  </a:cubicBezTo>
                  <a:cubicBezTo>
                    <a:pt x="7915" y="3065"/>
                    <a:pt x="7940" y="3065"/>
                    <a:pt x="7722" y="3168"/>
                  </a:cubicBezTo>
                  <a:cubicBezTo>
                    <a:pt x="7594" y="3251"/>
                    <a:pt x="7459" y="3328"/>
                    <a:pt x="7350" y="3386"/>
                  </a:cubicBezTo>
                  <a:cubicBezTo>
                    <a:pt x="6658" y="3758"/>
                    <a:pt x="5933" y="4130"/>
                    <a:pt x="5240" y="4476"/>
                  </a:cubicBezTo>
                  <a:cubicBezTo>
                    <a:pt x="3873" y="5188"/>
                    <a:pt x="2511" y="5869"/>
                    <a:pt x="1144" y="6580"/>
                  </a:cubicBezTo>
                  <a:lnTo>
                    <a:pt x="1144" y="6580"/>
                  </a:lnTo>
                  <a:cubicBezTo>
                    <a:pt x="293" y="5036"/>
                    <a:pt x="232" y="3013"/>
                    <a:pt x="1231" y="1539"/>
                  </a:cubicBezTo>
                  <a:cubicBezTo>
                    <a:pt x="1865" y="588"/>
                    <a:pt x="2851" y="167"/>
                    <a:pt x="3866" y="167"/>
                  </a:cubicBezTo>
                  <a:close/>
                  <a:moveTo>
                    <a:pt x="4011" y="1"/>
                  </a:moveTo>
                  <a:cubicBezTo>
                    <a:pt x="3242" y="1"/>
                    <a:pt x="2463" y="238"/>
                    <a:pt x="1847" y="686"/>
                  </a:cubicBezTo>
                  <a:cubicBezTo>
                    <a:pt x="37" y="2037"/>
                    <a:pt x="0" y="4844"/>
                    <a:pt x="1050" y="6660"/>
                  </a:cubicBezTo>
                  <a:lnTo>
                    <a:pt x="1050" y="6660"/>
                  </a:lnTo>
                  <a:cubicBezTo>
                    <a:pt x="1051" y="6694"/>
                    <a:pt x="1074" y="6734"/>
                    <a:pt x="1109" y="6735"/>
                  </a:cubicBezTo>
                  <a:lnTo>
                    <a:pt x="1109" y="6735"/>
                  </a:lnTo>
                  <a:cubicBezTo>
                    <a:pt x="1112" y="6736"/>
                    <a:pt x="1115" y="6736"/>
                    <a:pt x="1119" y="6736"/>
                  </a:cubicBezTo>
                  <a:cubicBezTo>
                    <a:pt x="1137" y="6736"/>
                    <a:pt x="1156" y="6727"/>
                    <a:pt x="1168" y="6711"/>
                  </a:cubicBezTo>
                  <a:lnTo>
                    <a:pt x="1168" y="6711"/>
                  </a:lnTo>
                  <a:cubicBezTo>
                    <a:pt x="3464" y="5541"/>
                    <a:pt x="5779" y="4421"/>
                    <a:pt x="8017" y="3168"/>
                  </a:cubicBezTo>
                  <a:cubicBezTo>
                    <a:pt x="8043" y="3142"/>
                    <a:pt x="8043" y="3117"/>
                    <a:pt x="8043" y="3065"/>
                  </a:cubicBezTo>
                  <a:cubicBezTo>
                    <a:pt x="7459" y="1859"/>
                    <a:pt x="6549" y="737"/>
                    <a:pt x="5266" y="230"/>
                  </a:cubicBezTo>
                  <a:cubicBezTo>
                    <a:pt x="4871" y="76"/>
                    <a:pt x="4443" y="1"/>
                    <a:pt x="40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9"/>
            <p:cNvSpPr/>
            <p:nvPr/>
          </p:nvSpPr>
          <p:spPr>
            <a:xfrm>
              <a:off x="1846250" y="2105025"/>
              <a:ext cx="119650" cy="100475"/>
            </a:xfrm>
            <a:custGeom>
              <a:avLst/>
              <a:gdLst/>
              <a:ahLst/>
              <a:cxnLst/>
              <a:rect l="l" t="t" r="r" b="b"/>
              <a:pathLst>
                <a:path w="4786" h="4019" extrusionOk="0">
                  <a:moveTo>
                    <a:pt x="2274" y="147"/>
                  </a:moveTo>
                  <a:cubicBezTo>
                    <a:pt x="2920" y="147"/>
                    <a:pt x="3588" y="446"/>
                    <a:pt x="4035" y="937"/>
                  </a:cubicBezTo>
                  <a:cubicBezTo>
                    <a:pt x="4279" y="1181"/>
                    <a:pt x="4439" y="1444"/>
                    <a:pt x="4600" y="1739"/>
                  </a:cubicBezTo>
                  <a:cubicBezTo>
                    <a:pt x="4677" y="1874"/>
                    <a:pt x="4388" y="1957"/>
                    <a:pt x="4279" y="2034"/>
                  </a:cubicBezTo>
                  <a:cubicBezTo>
                    <a:pt x="3849" y="2246"/>
                    <a:pt x="3394" y="2464"/>
                    <a:pt x="2971" y="2701"/>
                  </a:cubicBezTo>
                  <a:cubicBezTo>
                    <a:pt x="2219" y="3092"/>
                    <a:pt x="1468" y="3454"/>
                    <a:pt x="717" y="3843"/>
                  </a:cubicBezTo>
                  <a:lnTo>
                    <a:pt x="717" y="3843"/>
                  </a:lnTo>
                  <a:cubicBezTo>
                    <a:pt x="242" y="2943"/>
                    <a:pt x="200" y="1828"/>
                    <a:pt x="751" y="963"/>
                  </a:cubicBezTo>
                  <a:cubicBezTo>
                    <a:pt x="1120" y="393"/>
                    <a:pt x="1688" y="147"/>
                    <a:pt x="2274" y="147"/>
                  </a:cubicBezTo>
                  <a:close/>
                  <a:moveTo>
                    <a:pt x="2374" y="1"/>
                  </a:moveTo>
                  <a:cubicBezTo>
                    <a:pt x="1943" y="1"/>
                    <a:pt x="1517" y="122"/>
                    <a:pt x="1149" y="379"/>
                  </a:cubicBezTo>
                  <a:cubicBezTo>
                    <a:pt x="1" y="1156"/>
                    <a:pt x="1" y="2887"/>
                    <a:pt x="617" y="3984"/>
                  </a:cubicBezTo>
                  <a:cubicBezTo>
                    <a:pt x="632" y="4009"/>
                    <a:pt x="652" y="4019"/>
                    <a:pt x="672" y="4019"/>
                  </a:cubicBezTo>
                  <a:cubicBezTo>
                    <a:pt x="679" y="4019"/>
                    <a:pt x="686" y="4018"/>
                    <a:pt x="693" y="4015"/>
                  </a:cubicBezTo>
                  <a:lnTo>
                    <a:pt x="693" y="4015"/>
                  </a:lnTo>
                  <a:cubicBezTo>
                    <a:pt x="694" y="4016"/>
                    <a:pt x="694" y="4016"/>
                    <a:pt x="695" y="4016"/>
                  </a:cubicBezTo>
                  <a:cubicBezTo>
                    <a:pt x="705" y="4016"/>
                    <a:pt x="715" y="4014"/>
                    <a:pt x="726" y="4010"/>
                  </a:cubicBezTo>
                  <a:cubicBezTo>
                    <a:pt x="2060" y="3317"/>
                    <a:pt x="3452" y="2650"/>
                    <a:pt x="4760" y="1900"/>
                  </a:cubicBezTo>
                  <a:cubicBezTo>
                    <a:pt x="4786" y="1900"/>
                    <a:pt x="4786" y="1848"/>
                    <a:pt x="4786" y="1823"/>
                  </a:cubicBezTo>
                  <a:cubicBezTo>
                    <a:pt x="4439" y="1156"/>
                    <a:pt x="3958" y="431"/>
                    <a:pt x="3234" y="161"/>
                  </a:cubicBezTo>
                  <a:cubicBezTo>
                    <a:pt x="2955" y="56"/>
                    <a:pt x="2663" y="1"/>
                    <a:pt x="2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9"/>
            <p:cNvSpPr/>
            <p:nvPr/>
          </p:nvSpPr>
          <p:spPr>
            <a:xfrm>
              <a:off x="1850450" y="2216125"/>
              <a:ext cx="10375" cy="16950"/>
            </a:xfrm>
            <a:custGeom>
              <a:avLst/>
              <a:gdLst/>
              <a:ahLst/>
              <a:cxnLst/>
              <a:rect l="l" t="t" r="r" b="b"/>
              <a:pathLst>
                <a:path w="415" h="678" extrusionOk="0">
                  <a:moveTo>
                    <a:pt x="92" y="1"/>
                  </a:moveTo>
                  <a:cubicBezTo>
                    <a:pt x="52" y="1"/>
                    <a:pt x="0" y="44"/>
                    <a:pt x="19" y="104"/>
                  </a:cubicBezTo>
                  <a:cubicBezTo>
                    <a:pt x="128" y="291"/>
                    <a:pt x="179" y="477"/>
                    <a:pt x="263" y="637"/>
                  </a:cubicBezTo>
                  <a:cubicBezTo>
                    <a:pt x="281" y="666"/>
                    <a:pt x="305" y="678"/>
                    <a:pt x="329" y="678"/>
                  </a:cubicBezTo>
                  <a:cubicBezTo>
                    <a:pt x="374" y="678"/>
                    <a:pt x="414" y="636"/>
                    <a:pt x="397" y="586"/>
                  </a:cubicBezTo>
                  <a:cubicBezTo>
                    <a:pt x="288" y="400"/>
                    <a:pt x="237" y="207"/>
                    <a:pt x="128" y="21"/>
                  </a:cubicBezTo>
                  <a:cubicBezTo>
                    <a:pt x="121" y="7"/>
                    <a:pt x="107"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9"/>
            <p:cNvSpPr/>
            <p:nvPr/>
          </p:nvSpPr>
          <p:spPr>
            <a:xfrm>
              <a:off x="1888175" y="2203150"/>
              <a:ext cx="9200" cy="12400"/>
            </a:xfrm>
            <a:custGeom>
              <a:avLst/>
              <a:gdLst/>
              <a:ahLst/>
              <a:cxnLst/>
              <a:rect l="l" t="t" r="r" b="b"/>
              <a:pathLst>
                <a:path w="368" h="496" extrusionOk="0">
                  <a:moveTo>
                    <a:pt x="97" y="1"/>
                  </a:moveTo>
                  <a:cubicBezTo>
                    <a:pt x="52" y="1"/>
                    <a:pt x="1" y="49"/>
                    <a:pt x="37" y="85"/>
                  </a:cubicBezTo>
                  <a:cubicBezTo>
                    <a:pt x="88" y="219"/>
                    <a:pt x="146" y="354"/>
                    <a:pt x="223" y="463"/>
                  </a:cubicBezTo>
                  <a:cubicBezTo>
                    <a:pt x="238" y="486"/>
                    <a:pt x="259" y="496"/>
                    <a:pt x="279" y="496"/>
                  </a:cubicBezTo>
                  <a:cubicBezTo>
                    <a:pt x="325" y="496"/>
                    <a:pt x="367" y="446"/>
                    <a:pt x="332" y="405"/>
                  </a:cubicBezTo>
                  <a:cubicBezTo>
                    <a:pt x="248" y="277"/>
                    <a:pt x="197" y="168"/>
                    <a:pt x="146" y="33"/>
                  </a:cubicBezTo>
                  <a:cubicBezTo>
                    <a:pt x="136" y="10"/>
                    <a:pt x="117" y="1"/>
                    <a:pt x="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9"/>
            <p:cNvSpPr/>
            <p:nvPr/>
          </p:nvSpPr>
          <p:spPr>
            <a:xfrm>
              <a:off x="1926175" y="2183125"/>
              <a:ext cx="8700" cy="13325"/>
            </a:xfrm>
            <a:custGeom>
              <a:avLst/>
              <a:gdLst/>
              <a:ahLst/>
              <a:cxnLst/>
              <a:rect l="l" t="t" r="r" b="b"/>
              <a:pathLst>
                <a:path w="348" h="533" extrusionOk="0">
                  <a:moveTo>
                    <a:pt x="92" y="1"/>
                  </a:moveTo>
                  <a:cubicBezTo>
                    <a:pt x="45" y="1"/>
                    <a:pt x="0" y="57"/>
                    <a:pt x="37" y="116"/>
                  </a:cubicBezTo>
                  <a:cubicBezTo>
                    <a:pt x="94" y="219"/>
                    <a:pt x="171" y="353"/>
                    <a:pt x="197" y="488"/>
                  </a:cubicBezTo>
                  <a:cubicBezTo>
                    <a:pt x="210" y="518"/>
                    <a:pt x="237" y="533"/>
                    <a:pt x="264" y="533"/>
                  </a:cubicBezTo>
                  <a:cubicBezTo>
                    <a:pt x="306" y="533"/>
                    <a:pt x="347" y="499"/>
                    <a:pt x="332" y="437"/>
                  </a:cubicBezTo>
                  <a:cubicBezTo>
                    <a:pt x="306" y="302"/>
                    <a:pt x="197" y="167"/>
                    <a:pt x="146" y="33"/>
                  </a:cubicBezTo>
                  <a:cubicBezTo>
                    <a:pt x="131" y="10"/>
                    <a:pt x="111"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9"/>
            <p:cNvSpPr/>
            <p:nvPr/>
          </p:nvSpPr>
          <p:spPr>
            <a:xfrm>
              <a:off x="1959475" y="2165500"/>
              <a:ext cx="10250" cy="12600"/>
            </a:xfrm>
            <a:custGeom>
              <a:avLst/>
              <a:gdLst/>
              <a:ahLst/>
              <a:cxnLst/>
              <a:rect l="l" t="t" r="r" b="b"/>
              <a:pathLst>
                <a:path w="410" h="504" extrusionOk="0">
                  <a:moveTo>
                    <a:pt x="105" y="0"/>
                  </a:moveTo>
                  <a:cubicBezTo>
                    <a:pt x="55" y="0"/>
                    <a:pt x="1" y="63"/>
                    <a:pt x="45" y="122"/>
                  </a:cubicBezTo>
                  <a:cubicBezTo>
                    <a:pt x="148" y="231"/>
                    <a:pt x="206" y="340"/>
                    <a:pt x="282" y="468"/>
                  </a:cubicBezTo>
                  <a:cubicBezTo>
                    <a:pt x="290" y="494"/>
                    <a:pt x="306" y="504"/>
                    <a:pt x="323" y="504"/>
                  </a:cubicBezTo>
                  <a:cubicBezTo>
                    <a:pt x="362" y="504"/>
                    <a:pt x="409" y="453"/>
                    <a:pt x="392" y="417"/>
                  </a:cubicBezTo>
                  <a:cubicBezTo>
                    <a:pt x="308" y="282"/>
                    <a:pt x="231" y="148"/>
                    <a:pt x="148" y="19"/>
                  </a:cubicBezTo>
                  <a:cubicBezTo>
                    <a:pt x="136" y="6"/>
                    <a:pt x="121"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9"/>
            <p:cNvSpPr/>
            <p:nvPr/>
          </p:nvSpPr>
          <p:spPr>
            <a:xfrm>
              <a:off x="1989000" y="2138200"/>
              <a:ext cx="13925" cy="8075"/>
            </a:xfrm>
            <a:custGeom>
              <a:avLst/>
              <a:gdLst/>
              <a:ahLst/>
              <a:cxnLst/>
              <a:rect l="l" t="t" r="r" b="b"/>
              <a:pathLst>
                <a:path w="557" h="323" extrusionOk="0">
                  <a:moveTo>
                    <a:pt x="470" y="0"/>
                  </a:moveTo>
                  <a:cubicBezTo>
                    <a:pt x="461" y="0"/>
                    <a:pt x="451" y="4"/>
                    <a:pt x="442" y="15"/>
                  </a:cubicBezTo>
                  <a:cubicBezTo>
                    <a:pt x="307" y="66"/>
                    <a:pt x="173" y="149"/>
                    <a:pt x="64" y="201"/>
                  </a:cubicBezTo>
                  <a:cubicBezTo>
                    <a:pt x="1" y="242"/>
                    <a:pt x="23" y="323"/>
                    <a:pt x="79" y="323"/>
                  </a:cubicBezTo>
                  <a:cubicBezTo>
                    <a:pt x="92" y="323"/>
                    <a:pt x="106" y="319"/>
                    <a:pt x="121" y="310"/>
                  </a:cubicBezTo>
                  <a:cubicBezTo>
                    <a:pt x="250" y="252"/>
                    <a:pt x="384" y="201"/>
                    <a:pt x="493" y="117"/>
                  </a:cubicBezTo>
                  <a:cubicBezTo>
                    <a:pt x="557" y="96"/>
                    <a:pt x="515"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9"/>
            <p:cNvSpPr/>
            <p:nvPr/>
          </p:nvSpPr>
          <p:spPr>
            <a:xfrm>
              <a:off x="1963550" y="2107425"/>
              <a:ext cx="14775" cy="11450"/>
            </a:xfrm>
            <a:custGeom>
              <a:avLst/>
              <a:gdLst/>
              <a:ahLst/>
              <a:cxnLst/>
              <a:rect l="l" t="t" r="r" b="b"/>
              <a:pathLst>
                <a:path w="591" h="458" extrusionOk="0">
                  <a:moveTo>
                    <a:pt x="486" y="0"/>
                  </a:moveTo>
                  <a:cubicBezTo>
                    <a:pt x="472" y="0"/>
                    <a:pt x="456" y="4"/>
                    <a:pt x="440" y="14"/>
                  </a:cubicBezTo>
                  <a:cubicBezTo>
                    <a:pt x="338" y="123"/>
                    <a:pt x="203" y="226"/>
                    <a:pt x="68" y="335"/>
                  </a:cubicBezTo>
                  <a:cubicBezTo>
                    <a:pt x="0" y="377"/>
                    <a:pt x="60" y="457"/>
                    <a:pt x="113" y="457"/>
                  </a:cubicBezTo>
                  <a:cubicBezTo>
                    <a:pt x="124" y="457"/>
                    <a:pt x="136" y="453"/>
                    <a:pt x="145" y="444"/>
                  </a:cubicBezTo>
                  <a:cubicBezTo>
                    <a:pt x="280" y="335"/>
                    <a:pt x="415" y="226"/>
                    <a:pt x="549" y="123"/>
                  </a:cubicBezTo>
                  <a:cubicBezTo>
                    <a:pt x="591" y="76"/>
                    <a:pt x="548" y="0"/>
                    <a:pt x="4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9"/>
            <p:cNvSpPr/>
            <p:nvPr/>
          </p:nvSpPr>
          <p:spPr>
            <a:xfrm>
              <a:off x="1933525" y="2083850"/>
              <a:ext cx="10650" cy="11775"/>
            </a:xfrm>
            <a:custGeom>
              <a:avLst/>
              <a:gdLst/>
              <a:ahLst/>
              <a:cxnLst/>
              <a:rect l="l" t="t" r="r" b="b"/>
              <a:pathLst>
                <a:path w="426" h="471" extrusionOk="0">
                  <a:moveTo>
                    <a:pt x="321" y="0"/>
                  </a:moveTo>
                  <a:cubicBezTo>
                    <a:pt x="304" y="0"/>
                    <a:pt x="289" y="6"/>
                    <a:pt x="281" y="21"/>
                  </a:cubicBezTo>
                  <a:cubicBezTo>
                    <a:pt x="198" y="155"/>
                    <a:pt x="121" y="264"/>
                    <a:pt x="38" y="367"/>
                  </a:cubicBezTo>
                  <a:cubicBezTo>
                    <a:pt x="1" y="427"/>
                    <a:pt x="47" y="471"/>
                    <a:pt x="96" y="471"/>
                  </a:cubicBezTo>
                  <a:cubicBezTo>
                    <a:pt x="114" y="471"/>
                    <a:pt x="133" y="465"/>
                    <a:pt x="147" y="450"/>
                  </a:cubicBezTo>
                  <a:cubicBezTo>
                    <a:pt x="224" y="316"/>
                    <a:pt x="307" y="207"/>
                    <a:pt x="384" y="104"/>
                  </a:cubicBezTo>
                  <a:cubicBezTo>
                    <a:pt x="426" y="44"/>
                    <a:pt x="367" y="0"/>
                    <a:pt x="3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9"/>
            <p:cNvSpPr/>
            <p:nvPr/>
          </p:nvSpPr>
          <p:spPr>
            <a:xfrm>
              <a:off x="1897100" y="2079400"/>
              <a:ext cx="6475" cy="13575"/>
            </a:xfrm>
            <a:custGeom>
              <a:avLst/>
              <a:gdLst/>
              <a:ahLst/>
              <a:cxnLst/>
              <a:rect l="l" t="t" r="r" b="b"/>
              <a:pathLst>
                <a:path w="259" h="543" extrusionOk="0">
                  <a:moveTo>
                    <a:pt x="163" y="0"/>
                  </a:moveTo>
                  <a:cubicBezTo>
                    <a:pt x="140" y="0"/>
                    <a:pt x="118" y="12"/>
                    <a:pt x="109" y="38"/>
                  </a:cubicBezTo>
                  <a:cubicBezTo>
                    <a:pt x="77" y="199"/>
                    <a:pt x="52" y="333"/>
                    <a:pt x="0" y="468"/>
                  </a:cubicBezTo>
                  <a:cubicBezTo>
                    <a:pt x="0" y="513"/>
                    <a:pt x="38" y="543"/>
                    <a:pt x="74" y="543"/>
                  </a:cubicBezTo>
                  <a:cubicBezTo>
                    <a:pt x="99" y="543"/>
                    <a:pt x="124" y="528"/>
                    <a:pt x="135" y="494"/>
                  </a:cubicBezTo>
                  <a:cubicBezTo>
                    <a:pt x="161" y="359"/>
                    <a:pt x="212" y="224"/>
                    <a:pt x="238" y="96"/>
                  </a:cubicBezTo>
                  <a:cubicBezTo>
                    <a:pt x="259" y="41"/>
                    <a:pt x="208"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9"/>
            <p:cNvSpPr/>
            <p:nvPr/>
          </p:nvSpPr>
          <p:spPr>
            <a:xfrm>
              <a:off x="1856050" y="2095050"/>
              <a:ext cx="11350" cy="10125"/>
            </a:xfrm>
            <a:custGeom>
              <a:avLst/>
              <a:gdLst/>
              <a:ahLst/>
              <a:cxnLst/>
              <a:rect l="l" t="t" r="r" b="b"/>
              <a:pathLst>
                <a:path w="454" h="405" extrusionOk="0">
                  <a:moveTo>
                    <a:pt x="98" y="0"/>
                  </a:moveTo>
                  <a:cubicBezTo>
                    <a:pt x="48" y="0"/>
                    <a:pt x="0" y="68"/>
                    <a:pt x="39" y="111"/>
                  </a:cubicBezTo>
                  <a:cubicBezTo>
                    <a:pt x="148" y="214"/>
                    <a:pt x="225" y="297"/>
                    <a:pt x="334" y="374"/>
                  </a:cubicBezTo>
                  <a:cubicBezTo>
                    <a:pt x="347" y="396"/>
                    <a:pt x="363" y="405"/>
                    <a:pt x="377" y="405"/>
                  </a:cubicBezTo>
                  <a:cubicBezTo>
                    <a:pt x="419" y="405"/>
                    <a:pt x="453" y="335"/>
                    <a:pt x="411" y="297"/>
                  </a:cubicBezTo>
                  <a:cubicBezTo>
                    <a:pt x="334" y="188"/>
                    <a:pt x="225" y="111"/>
                    <a:pt x="148" y="28"/>
                  </a:cubicBezTo>
                  <a:cubicBezTo>
                    <a:pt x="133" y="8"/>
                    <a:pt x="115" y="0"/>
                    <a:pt x="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9"/>
            <p:cNvSpPr/>
            <p:nvPr/>
          </p:nvSpPr>
          <p:spPr>
            <a:xfrm>
              <a:off x="1834225" y="2330975"/>
              <a:ext cx="350250" cy="121075"/>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9"/>
            <p:cNvSpPr/>
            <p:nvPr/>
          </p:nvSpPr>
          <p:spPr>
            <a:xfrm>
              <a:off x="1872150" y="2348000"/>
              <a:ext cx="311175" cy="104150"/>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9"/>
            <p:cNvSpPr/>
            <p:nvPr/>
          </p:nvSpPr>
          <p:spPr>
            <a:xfrm>
              <a:off x="2076625" y="2389075"/>
              <a:ext cx="43700" cy="50225"/>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9"/>
            <p:cNvSpPr/>
            <p:nvPr/>
          </p:nvSpPr>
          <p:spPr>
            <a:xfrm>
              <a:off x="2002175" y="2370200"/>
              <a:ext cx="55925" cy="47675"/>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9"/>
            <p:cNvSpPr/>
            <p:nvPr/>
          </p:nvSpPr>
          <p:spPr>
            <a:xfrm>
              <a:off x="1957375" y="2358400"/>
              <a:ext cx="34675" cy="38725"/>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9"/>
            <p:cNvSpPr/>
            <p:nvPr/>
          </p:nvSpPr>
          <p:spPr>
            <a:xfrm>
              <a:off x="1912650" y="2351950"/>
              <a:ext cx="21825" cy="27225"/>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9"/>
            <p:cNvSpPr/>
            <p:nvPr/>
          </p:nvSpPr>
          <p:spPr>
            <a:xfrm>
              <a:off x="2004700" y="2371700"/>
              <a:ext cx="8675" cy="6750"/>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9"/>
            <p:cNvSpPr/>
            <p:nvPr/>
          </p:nvSpPr>
          <p:spPr>
            <a:xfrm>
              <a:off x="1996025" y="236240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9"/>
            <p:cNvSpPr/>
            <p:nvPr/>
          </p:nvSpPr>
          <p:spPr>
            <a:xfrm>
              <a:off x="1941825" y="23810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9"/>
            <p:cNvSpPr/>
            <p:nvPr/>
          </p:nvSpPr>
          <p:spPr>
            <a:xfrm>
              <a:off x="1932525" y="238645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9"/>
            <p:cNvSpPr/>
            <p:nvPr/>
          </p:nvSpPr>
          <p:spPr>
            <a:xfrm>
              <a:off x="1857650" y="2341550"/>
              <a:ext cx="8675" cy="6750"/>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9"/>
            <p:cNvSpPr/>
            <p:nvPr/>
          </p:nvSpPr>
          <p:spPr>
            <a:xfrm>
              <a:off x="2054075" y="2024225"/>
              <a:ext cx="215225" cy="318150"/>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9"/>
            <p:cNvSpPr/>
            <p:nvPr/>
          </p:nvSpPr>
          <p:spPr>
            <a:xfrm>
              <a:off x="2081975" y="2058275"/>
              <a:ext cx="180375" cy="273925"/>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9"/>
            <p:cNvSpPr/>
            <p:nvPr/>
          </p:nvSpPr>
          <p:spPr>
            <a:xfrm>
              <a:off x="2186650" y="2235400"/>
              <a:ext cx="60200" cy="52175"/>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9"/>
            <p:cNvSpPr/>
            <p:nvPr/>
          </p:nvSpPr>
          <p:spPr>
            <a:xfrm>
              <a:off x="2146550" y="2169225"/>
              <a:ext cx="67900" cy="63475"/>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9"/>
            <p:cNvSpPr/>
            <p:nvPr/>
          </p:nvSpPr>
          <p:spPr>
            <a:xfrm>
              <a:off x="2113775" y="2127850"/>
              <a:ext cx="64600" cy="53125"/>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9"/>
            <p:cNvSpPr/>
            <p:nvPr/>
          </p:nvSpPr>
          <p:spPr>
            <a:xfrm>
              <a:off x="2080425" y="2081675"/>
              <a:ext cx="66525" cy="44475"/>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9"/>
            <p:cNvSpPr/>
            <p:nvPr/>
          </p:nvSpPr>
          <p:spPr>
            <a:xfrm>
              <a:off x="2164400" y="2105050"/>
              <a:ext cx="8675" cy="6750"/>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9"/>
            <p:cNvSpPr/>
            <p:nvPr/>
          </p:nvSpPr>
          <p:spPr>
            <a:xfrm>
              <a:off x="2154925" y="20951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9"/>
            <p:cNvSpPr/>
            <p:nvPr/>
          </p:nvSpPr>
          <p:spPr>
            <a:xfrm>
              <a:off x="2152375" y="2109050"/>
              <a:ext cx="8675" cy="6750"/>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9"/>
            <p:cNvSpPr/>
            <p:nvPr/>
          </p:nvSpPr>
          <p:spPr>
            <a:xfrm>
              <a:off x="2110850" y="2146575"/>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9"/>
            <p:cNvSpPr/>
            <p:nvPr/>
          </p:nvSpPr>
          <p:spPr>
            <a:xfrm>
              <a:off x="2101550" y="2133900"/>
              <a:ext cx="8675" cy="6600"/>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9"/>
            <p:cNvSpPr/>
            <p:nvPr/>
          </p:nvSpPr>
          <p:spPr>
            <a:xfrm>
              <a:off x="2096900" y="2147850"/>
              <a:ext cx="8675" cy="6750"/>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9"/>
            <p:cNvSpPr/>
            <p:nvPr/>
          </p:nvSpPr>
          <p:spPr>
            <a:xfrm>
              <a:off x="2184450" y="2246150"/>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9"/>
            <p:cNvSpPr/>
            <p:nvPr/>
          </p:nvSpPr>
          <p:spPr>
            <a:xfrm>
              <a:off x="2170325" y="2242125"/>
              <a:ext cx="8700" cy="6600"/>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9"/>
            <p:cNvSpPr/>
            <p:nvPr/>
          </p:nvSpPr>
          <p:spPr>
            <a:xfrm>
              <a:off x="2230450" y="220125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9"/>
            <p:cNvSpPr/>
            <p:nvPr/>
          </p:nvSpPr>
          <p:spPr>
            <a:xfrm>
              <a:off x="2227725" y="2186025"/>
              <a:ext cx="8850" cy="6600"/>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9"/>
            <p:cNvSpPr/>
            <p:nvPr/>
          </p:nvSpPr>
          <p:spPr>
            <a:xfrm>
              <a:off x="2068825" y="2068950"/>
              <a:ext cx="8675" cy="6775"/>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9"/>
            <p:cNvSpPr/>
            <p:nvPr/>
          </p:nvSpPr>
          <p:spPr>
            <a:xfrm>
              <a:off x="1995225" y="2199400"/>
              <a:ext cx="280650" cy="251225"/>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9"/>
            <p:cNvSpPr/>
            <p:nvPr/>
          </p:nvSpPr>
          <p:spPr>
            <a:xfrm>
              <a:off x="2059350" y="2218275"/>
              <a:ext cx="211900" cy="238125"/>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9"/>
            <p:cNvSpPr/>
            <p:nvPr/>
          </p:nvSpPr>
          <p:spPr>
            <a:xfrm>
              <a:off x="2067375" y="2244425"/>
              <a:ext cx="95600" cy="89575"/>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9"/>
            <p:cNvSpPr/>
            <p:nvPr/>
          </p:nvSpPr>
          <p:spPr>
            <a:xfrm>
              <a:off x="2134250" y="2321875"/>
              <a:ext cx="100875" cy="91850"/>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9"/>
            <p:cNvSpPr/>
            <p:nvPr/>
          </p:nvSpPr>
          <p:spPr>
            <a:xfrm>
              <a:off x="2173700" y="2292800"/>
              <a:ext cx="12700" cy="10125"/>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9"/>
            <p:cNvSpPr/>
            <p:nvPr/>
          </p:nvSpPr>
          <p:spPr>
            <a:xfrm>
              <a:off x="2173700" y="2267475"/>
              <a:ext cx="12700" cy="9950"/>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9"/>
            <p:cNvSpPr/>
            <p:nvPr/>
          </p:nvSpPr>
          <p:spPr>
            <a:xfrm>
              <a:off x="2128325" y="2271475"/>
              <a:ext cx="12675" cy="9975"/>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9"/>
            <p:cNvSpPr/>
            <p:nvPr/>
          </p:nvSpPr>
          <p:spPr>
            <a:xfrm>
              <a:off x="2061450" y="2299550"/>
              <a:ext cx="12700" cy="9950"/>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9"/>
            <p:cNvSpPr/>
            <p:nvPr/>
          </p:nvSpPr>
          <p:spPr>
            <a:xfrm>
              <a:off x="2041400" y="2307550"/>
              <a:ext cx="12700" cy="9975"/>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9"/>
            <p:cNvSpPr/>
            <p:nvPr/>
          </p:nvSpPr>
          <p:spPr>
            <a:xfrm>
              <a:off x="2149650" y="2370425"/>
              <a:ext cx="12675" cy="9950"/>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9"/>
            <p:cNvSpPr/>
            <p:nvPr/>
          </p:nvSpPr>
          <p:spPr>
            <a:xfrm>
              <a:off x="2094800" y="2397025"/>
              <a:ext cx="12700" cy="10125"/>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9"/>
            <p:cNvSpPr/>
            <p:nvPr/>
          </p:nvSpPr>
          <p:spPr>
            <a:xfrm>
              <a:off x="2228525" y="2280775"/>
              <a:ext cx="12700" cy="10125"/>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9"/>
            <p:cNvSpPr/>
            <p:nvPr/>
          </p:nvSpPr>
          <p:spPr>
            <a:xfrm>
              <a:off x="2244575" y="2377000"/>
              <a:ext cx="12700" cy="10125"/>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9"/>
            <p:cNvSpPr/>
            <p:nvPr/>
          </p:nvSpPr>
          <p:spPr>
            <a:xfrm>
              <a:off x="1937175" y="2266825"/>
              <a:ext cx="12050" cy="9325"/>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9"/>
            <p:cNvSpPr/>
            <p:nvPr/>
          </p:nvSpPr>
          <p:spPr>
            <a:xfrm>
              <a:off x="1945850" y="2253350"/>
              <a:ext cx="11400" cy="8850"/>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9"/>
            <p:cNvSpPr/>
            <p:nvPr/>
          </p:nvSpPr>
          <p:spPr>
            <a:xfrm>
              <a:off x="1951925" y="2268750"/>
              <a:ext cx="12050" cy="8675"/>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 name="Google Shape;1787;p9"/>
          <p:cNvGrpSpPr/>
          <p:nvPr/>
        </p:nvGrpSpPr>
        <p:grpSpPr>
          <a:xfrm>
            <a:off x="-69323" y="-156700"/>
            <a:ext cx="2602000" cy="2584766"/>
            <a:chOff x="231375" y="1093650"/>
            <a:chExt cx="506354" cy="503000"/>
          </a:xfrm>
        </p:grpSpPr>
        <p:sp>
          <p:nvSpPr>
            <p:cNvPr id="1788" name="Google Shape;1788;p9"/>
            <p:cNvSpPr/>
            <p:nvPr/>
          </p:nvSpPr>
          <p:spPr>
            <a:xfrm>
              <a:off x="504775" y="1315050"/>
              <a:ext cx="158300" cy="84475"/>
            </a:xfrm>
            <a:custGeom>
              <a:avLst/>
              <a:gdLst/>
              <a:ahLst/>
              <a:cxnLst/>
              <a:rect l="l" t="t" r="r" b="b"/>
              <a:pathLst>
                <a:path w="6332" h="3379" extrusionOk="0">
                  <a:moveTo>
                    <a:pt x="5875" y="156"/>
                  </a:moveTo>
                  <a:cubicBezTo>
                    <a:pt x="5953" y="348"/>
                    <a:pt x="6047" y="545"/>
                    <a:pt x="6145" y="736"/>
                  </a:cubicBezTo>
                  <a:cubicBezTo>
                    <a:pt x="6196" y="871"/>
                    <a:pt x="5933" y="922"/>
                    <a:pt x="5799" y="973"/>
                  </a:cubicBezTo>
                  <a:cubicBezTo>
                    <a:pt x="5318" y="1217"/>
                    <a:pt x="4837" y="1403"/>
                    <a:pt x="4356" y="1589"/>
                  </a:cubicBezTo>
                  <a:cubicBezTo>
                    <a:pt x="3981" y="1748"/>
                    <a:pt x="398" y="3219"/>
                    <a:pt x="322" y="3219"/>
                  </a:cubicBezTo>
                  <a:cubicBezTo>
                    <a:pt x="322" y="3219"/>
                    <a:pt x="321" y="3219"/>
                    <a:pt x="321" y="3218"/>
                  </a:cubicBezTo>
                  <a:cubicBezTo>
                    <a:pt x="238" y="3032"/>
                    <a:pt x="212" y="2846"/>
                    <a:pt x="161" y="2660"/>
                  </a:cubicBezTo>
                  <a:cubicBezTo>
                    <a:pt x="103" y="2416"/>
                    <a:pt x="1014" y="2128"/>
                    <a:pt x="1174" y="2070"/>
                  </a:cubicBezTo>
                  <a:cubicBezTo>
                    <a:pt x="1816" y="1775"/>
                    <a:pt x="2431" y="1512"/>
                    <a:pt x="3073" y="1243"/>
                  </a:cubicBezTo>
                  <a:cubicBezTo>
                    <a:pt x="4000" y="874"/>
                    <a:pt x="4953" y="500"/>
                    <a:pt x="5875" y="156"/>
                  </a:cubicBezTo>
                  <a:close/>
                  <a:moveTo>
                    <a:pt x="5903" y="1"/>
                  </a:moveTo>
                  <a:cubicBezTo>
                    <a:pt x="5886" y="1"/>
                    <a:pt x="5869" y="7"/>
                    <a:pt x="5857" y="18"/>
                  </a:cubicBezTo>
                  <a:lnTo>
                    <a:pt x="5857" y="18"/>
                  </a:lnTo>
                  <a:cubicBezTo>
                    <a:pt x="3888" y="741"/>
                    <a:pt x="1944" y="1566"/>
                    <a:pt x="26" y="2449"/>
                  </a:cubicBezTo>
                  <a:cubicBezTo>
                    <a:pt x="0" y="2449"/>
                    <a:pt x="0" y="2500"/>
                    <a:pt x="0" y="2526"/>
                  </a:cubicBezTo>
                  <a:cubicBezTo>
                    <a:pt x="52" y="2795"/>
                    <a:pt x="103" y="3058"/>
                    <a:pt x="212" y="3327"/>
                  </a:cubicBezTo>
                  <a:cubicBezTo>
                    <a:pt x="238" y="3353"/>
                    <a:pt x="263" y="3379"/>
                    <a:pt x="289" y="3379"/>
                  </a:cubicBezTo>
                  <a:cubicBezTo>
                    <a:pt x="2297" y="2577"/>
                    <a:pt x="4381" y="1884"/>
                    <a:pt x="6305" y="896"/>
                  </a:cubicBezTo>
                  <a:cubicBezTo>
                    <a:pt x="6331" y="871"/>
                    <a:pt x="6331" y="845"/>
                    <a:pt x="6331" y="813"/>
                  </a:cubicBezTo>
                  <a:cubicBezTo>
                    <a:pt x="6196" y="550"/>
                    <a:pt x="6062" y="306"/>
                    <a:pt x="5959" y="43"/>
                  </a:cubicBezTo>
                  <a:cubicBezTo>
                    <a:pt x="5950" y="13"/>
                    <a:pt x="5927" y="1"/>
                    <a:pt x="59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9"/>
            <p:cNvSpPr/>
            <p:nvPr/>
          </p:nvSpPr>
          <p:spPr>
            <a:xfrm>
              <a:off x="472700" y="1376100"/>
              <a:ext cx="41175" cy="34800"/>
            </a:xfrm>
            <a:custGeom>
              <a:avLst/>
              <a:gdLst/>
              <a:ahLst/>
              <a:cxnLst/>
              <a:rect l="l" t="t" r="r" b="b"/>
              <a:pathLst>
                <a:path w="1647" h="1392" extrusionOk="0">
                  <a:moveTo>
                    <a:pt x="1362" y="1"/>
                  </a:moveTo>
                  <a:cubicBezTo>
                    <a:pt x="1354" y="1"/>
                    <a:pt x="1345" y="3"/>
                    <a:pt x="1335" y="7"/>
                  </a:cubicBezTo>
                  <a:cubicBezTo>
                    <a:pt x="879" y="109"/>
                    <a:pt x="482" y="295"/>
                    <a:pt x="52" y="456"/>
                  </a:cubicBezTo>
                  <a:cubicBezTo>
                    <a:pt x="26" y="488"/>
                    <a:pt x="1" y="513"/>
                    <a:pt x="1" y="539"/>
                  </a:cubicBezTo>
                  <a:cubicBezTo>
                    <a:pt x="103" y="808"/>
                    <a:pt x="187" y="1071"/>
                    <a:pt x="264" y="1341"/>
                  </a:cubicBezTo>
                  <a:cubicBezTo>
                    <a:pt x="289" y="1366"/>
                    <a:pt x="321" y="1392"/>
                    <a:pt x="347" y="1392"/>
                  </a:cubicBezTo>
                  <a:cubicBezTo>
                    <a:pt x="770" y="1232"/>
                    <a:pt x="1174" y="1097"/>
                    <a:pt x="1572" y="937"/>
                  </a:cubicBezTo>
                  <a:cubicBezTo>
                    <a:pt x="1647" y="914"/>
                    <a:pt x="1634" y="803"/>
                    <a:pt x="1571" y="803"/>
                  </a:cubicBezTo>
                  <a:cubicBezTo>
                    <a:pt x="1563" y="803"/>
                    <a:pt x="1555" y="805"/>
                    <a:pt x="1546" y="808"/>
                  </a:cubicBezTo>
                  <a:cubicBezTo>
                    <a:pt x="1164" y="962"/>
                    <a:pt x="776" y="1117"/>
                    <a:pt x="370" y="1242"/>
                  </a:cubicBezTo>
                  <a:lnTo>
                    <a:pt x="370" y="1242"/>
                  </a:lnTo>
                  <a:cubicBezTo>
                    <a:pt x="287" y="1017"/>
                    <a:pt x="237" y="792"/>
                    <a:pt x="152" y="571"/>
                  </a:cubicBezTo>
                  <a:lnTo>
                    <a:pt x="152" y="571"/>
                  </a:lnTo>
                  <a:cubicBezTo>
                    <a:pt x="541" y="415"/>
                    <a:pt x="948" y="238"/>
                    <a:pt x="1360" y="109"/>
                  </a:cubicBezTo>
                  <a:cubicBezTo>
                    <a:pt x="1433" y="87"/>
                    <a:pt x="1418" y="1"/>
                    <a:pt x="1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9"/>
            <p:cNvSpPr/>
            <p:nvPr/>
          </p:nvSpPr>
          <p:spPr>
            <a:xfrm>
              <a:off x="515850" y="1329250"/>
              <a:ext cx="129500" cy="56025"/>
            </a:xfrm>
            <a:custGeom>
              <a:avLst/>
              <a:gdLst/>
              <a:ahLst/>
              <a:cxnLst/>
              <a:rect l="l" t="t" r="r" b="b"/>
              <a:pathLst>
                <a:path w="5180" h="2241" extrusionOk="0">
                  <a:moveTo>
                    <a:pt x="4996" y="0"/>
                  </a:moveTo>
                  <a:cubicBezTo>
                    <a:pt x="4982" y="0"/>
                    <a:pt x="4967" y="3"/>
                    <a:pt x="4952" y="8"/>
                  </a:cubicBezTo>
                  <a:cubicBezTo>
                    <a:pt x="3348" y="675"/>
                    <a:pt x="1745" y="1290"/>
                    <a:pt x="141" y="1958"/>
                  </a:cubicBezTo>
                  <a:cubicBezTo>
                    <a:pt x="1" y="2030"/>
                    <a:pt x="47" y="2241"/>
                    <a:pt x="168" y="2241"/>
                  </a:cubicBezTo>
                  <a:cubicBezTo>
                    <a:pt x="186" y="2241"/>
                    <a:pt x="204" y="2237"/>
                    <a:pt x="225" y="2227"/>
                  </a:cubicBezTo>
                  <a:cubicBezTo>
                    <a:pt x="1828" y="1560"/>
                    <a:pt x="3432" y="918"/>
                    <a:pt x="5035" y="277"/>
                  </a:cubicBezTo>
                  <a:cubicBezTo>
                    <a:pt x="5180" y="202"/>
                    <a:pt x="5126" y="0"/>
                    <a:pt x="49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9"/>
            <p:cNvSpPr/>
            <p:nvPr/>
          </p:nvSpPr>
          <p:spPr>
            <a:xfrm>
              <a:off x="231375" y="1405425"/>
              <a:ext cx="266050" cy="191225"/>
            </a:xfrm>
            <a:custGeom>
              <a:avLst/>
              <a:gdLst/>
              <a:ahLst/>
              <a:cxnLst/>
              <a:rect l="l" t="t" r="r" b="b"/>
              <a:pathLst>
                <a:path w="10642" h="7649" extrusionOk="0">
                  <a:moveTo>
                    <a:pt x="6432" y="140"/>
                  </a:moveTo>
                  <a:cubicBezTo>
                    <a:pt x="7868" y="140"/>
                    <a:pt x="9293" y="684"/>
                    <a:pt x="10000" y="2041"/>
                  </a:cubicBezTo>
                  <a:cubicBezTo>
                    <a:pt x="10558" y="3080"/>
                    <a:pt x="10641" y="4709"/>
                    <a:pt x="9461" y="5376"/>
                  </a:cubicBezTo>
                  <a:cubicBezTo>
                    <a:pt x="9219" y="5515"/>
                    <a:pt x="8971" y="5563"/>
                    <a:pt x="8720" y="5563"/>
                  </a:cubicBezTo>
                  <a:cubicBezTo>
                    <a:pt x="8393" y="5563"/>
                    <a:pt x="8060" y="5481"/>
                    <a:pt x="7729" y="5408"/>
                  </a:cubicBezTo>
                  <a:cubicBezTo>
                    <a:pt x="7398" y="5318"/>
                    <a:pt x="7066" y="5227"/>
                    <a:pt x="6739" y="5227"/>
                  </a:cubicBezTo>
                  <a:cubicBezTo>
                    <a:pt x="6486" y="5227"/>
                    <a:pt x="6235" y="5282"/>
                    <a:pt x="5991" y="5434"/>
                  </a:cubicBezTo>
                  <a:cubicBezTo>
                    <a:pt x="5941" y="5456"/>
                    <a:pt x="5915" y="5497"/>
                    <a:pt x="5876" y="5525"/>
                  </a:cubicBezTo>
                  <a:lnTo>
                    <a:pt x="5876" y="5525"/>
                  </a:lnTo>
                  <a:cubicBezTo>
                    <a:pt x="5869" y="5527"/>
                    <a:pt x="5862" y="5530"/>
                    <a:pt x="5857" y="5536"/>
                  </a:cubicBezTo>
                  <a:cubicBezTo>
                    <a:pt x="5080" y="6396"/>
                    <a:pt x="4144" y="7249"/>
                    <a:pt x="2996" y="7492"/>
                  </a:cubicBezTo>
                  <a:cubicBezTo>
                    <a:pt x="2863" y="7519"/>
                    <a:pt x="2737" y="7532"/>
                    <a:pt x="2618" y="7532"/>
                  </a:cubicBezTo>
                  <a:cubicBezTo>
                    <a:pt x="1197" y="7532"/>
                    <a:pt x="708" y="5730"/>
                    <a:pt x="802" y="4523"/>
                  </a:cubicBezTo>
                  <a:cubicBezTo>
                    <a:pt x="1020" y="2201"/>
                    <a:pt x="2945" y="783"/>
                    <a:pt x="5055" y="302"/>
                  </a:cubicBezTo>
                  <a:cubicBezTo>
                    <a:pt x="5499" y="197"/>
                    <a:pt x="5966" y="140"/>
                    <a:pt x="6432" y="140"/>
                  </a:cubicBezTo>
                  <a:close/>
                  <a:moveTo>
                    <a:pt x="6392" y="1"/>
                  </a:moveTo>
                  <a:cubicBezTo>
                    <a:pt x="4973" y="1"/>
                    <a:pt x="3505" y="494"/>
                    <a:pt x="2406" y="1341"/>
                  </a:cubicBezTo>
                  <a:cubicBezTo>
                    <a:pt x="860" y="2547"/>
                    <a:pt x="1" y="5029"/>
                    <a:pt x="1155" y="6793"/>
                  </a:cubicBezTo>
                  <a:cubicBezTo>
                    <a:pt x="1549" y="7410"/>
                    <a:pt x="2055" y="7648"/>
                    <a:pt x="2596" y="7648"/>
                  </a:cubicBezTo>
                  <a:cubicBezTo>
                    <a:pt x="3817" y="7648"/>
                    <a:pt x="5224" y="6440"/>
                    <a:pt x="5966" y="5645"/>
                  </a:cubicBezTo>
                  <a:cubicBezTo>
                    <a:pt x="6210" y="5433"/>
                    <a:pt x="6477" y="5359"/>
                    <a:pt x="6753" y="5359"/>
                  </a:cubicBezTo>
                  <a:cubicBezTo>
                    <a:pt x="7205" y="5359"/>
                    <a:pt x="7682" y="5556"/>
                    <a:pt x="8127" y="5671"/>
                  </a:cubicBezTo>
                  <a:cubicBezTo>
                    <a:pt x="8271" y="5703"/>
                    <a:pt x="8414" y="5719"/>
                    <a:pt x="8557" y="5719"/>
                  </a:cubicBezTo>
                  <a:cubicBezTo>
                    <a:pt x="8893" y="5719"/>
                    <a:pt x="9225" y="5633"/>
                    <a:pt x="9545" y="5485"/>
                  </a:cubicBezTo>
                  <a:cubicBezTo>
                    <a:pt x="10398" y="5055"/>
                    <a:pt x="10616" y="3990"/>
                    <a:pt x="10481" y="3105"/>
                  </a:cubicBezTo>
                  <a:cubicBezTo>
                    <a:pt x="10263" y="1399"/>
                    <a:pt x="8878" y="302"/>
                    <a:pt x="7216" y="59"/>
                  </a:cubicBezTo>
                  <a:cubicBezTo>
                    <a:pt x="6945" y="20"/>
                    <a:pt x="6669" y="1"/>
                    <a:pt x="63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9"/>
            <p:cNvSpPr/>
            <p:nvPr/>
          </p:nvSpPr>
          <p:spPr>
            <a:xfrm>
              <a:off x="311550" y="1531075"/>
              <a:ext cx="35400" cy="30850"/>
            </a:xfrm>
            <a:custGeom>
              <a:avLst/>
              <a:gdLst/>
              <a:ahLst/>
              <a:cxnLst/>
              <a:rect l="l" t="t" r="r" b="b"/>
              <a:pathLst>
                <a:path w="1416" h="1234" extrusionOk="0">
                  <a:moveTo>
                    <a:pt x="884" y="138"/>
                  </a:moveTo>
                  <a:cubicBezTo>
                    <a:pt x="1133" y="145"/>
                    <a:pt x="1281" y="255"/>
                    <a:pt x="1206" y="510"/>
                  </a:cubicBezTo>
                  <a:cubicBezTo>
                    <a:pt x="1123" y="754"/>
                    <a:pt x="963" y="940"/>
                    <a:pt x="751" y="1049"/>
                  </a:cubicBezTo>
                  <a:cubicBezTo>
                    <a:pt x="684" y="1085"/>
                    <a:pt x="616" y="1101"/>
                    <a:pt x="553" y="1101"/>
                  </a:cubicBezTo>
                  <a:cubicBezTo>
                    <a:pt x="290" y="1101"/>
                    <a:pt x="95" y="826"/>
                    <a:pt x="244" y="568"/>
                  </a:cubicBezTo>
                  <a:cubicBezTo>
                    <a:pt x="379" y="350"/>
                    <a:pt x="641" y="190"/>
                    <a:pt x="884" y="138"/>
                  </a:cubicBezTo>
                  <a:close/>
                  <a:moveTo>
                    <a:pt x="879" y="0"/>
                  </a:moveTo>
                  <a:cubicBezTo>
                    <a:pt x="873" y="0"/>
                    <a:pt x="867" y="1"/>
                    <a:pt x="860" y="3"/>
                  </a:cubicBezTo>
                  <a:cubicBezTo>
                    <a:pt x="847" y="3"/>
                    <a:pt x="836" y="7"/>
                    <a:pt x="826" y="13"/>
                  </a:cubicBezTo>
                  <a:lnTo>
                    <a:pt x="826" y="13"/>
                  </a:lnTo>
                  <a:cubicBezTo>
                    <a:pt x="513" y="103"/>
                    <a:pt x="157" y="335"/>
                    <a:pt x="58" y="645"/>
                  </a:cubicBezTo>
                  <a:cubicBezTo>
                    <a:pt x="1" y="805"/>
                    <a:pt x="84" y="991"/>
                    <a:pt x="193" y="1100"/>
                  </a:cubicBezTo>
                  <a:cubicBezTo>
                    <a:pt x="281" y="1193"/>
                    <a:pt x="400" y="1234"/>
                    <a:pt x="525" y="1234"/>
                  </a:cubicBezTo>
                  <a:cubicBezTo>
                    <a:pt x="583" y="1234"/>
                    <a:pt x="642" y="1225"/>
                    <a:pt x="700" y="1209"/>
                  </a:cubicBezTo>
                  <a:cubicBezTo>
                    <a:pt x="1020" y="1126"/>
                    <a:pt x="1283" y="805"/>
                    <a:pt x="1341" y="484"/>
                  </a:cubicBezTo>
                  <a:cubicBezTo>
                    <a:pt x="1415" y="176"/>
                    <a:pt x="1199" y="16"/>
                    <a:pt x="898" y="4"/>
                  </a:cubicBezTo>
                  <a:lnTo>
                    <a:pt x="898" y="4"/>
                  </a:lnTo>
                  <a:cubicBezTo>
                    <a:pt x="892" y="2"/>
                    <a:pt x="886" y="0"/>
                    <a:pt x="8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9"/>
            <p:cNvSpPr/>
            <p:nvPr/>
          </p:nvSpPr>
          <p:spPr>
            <a:xfrm>
              <a:off x="265525" y="1473250"/>
              <a:ext cx="66900" cy="46550"/>
            </a:xfrm>
            <a:custGeom>
              <a:avLst/>
              <a:gdLst/>
              <a:ahLst/>
              <a:cxnLst/>
              <a:rect l="l" t="t" r="r" b="b"/>
              <a:pathLst>
                <a:path w="2676" h="1862" extrusionOk="0">
                  <a:moveTo>
                    <a:pt x="951" y="1"/>
                  </a:moveTo>
                  <a:cubicBezTo>
                    <a:pt x="874" y="1"/>
                    <a:pt x="806" y="43"/>
                    <a:pt x="777" y="155"/>
                  </a:cubicBezTo>
                  <a:cubicBezTo>
                    <a:pt x="694" y="315"/>
                    <a:pt x="912" y="662"/>
                    <a:pt x="559" y="713"/>
                  </a:cubicBezTo>
                  <a:cubicBezTo>
                    <a:pt x="373" y="739"/>
                    <a:pt x="1" y="931"/>
                    <a:pt x="161" y="1220"/>
                  </a:cubicBezTo>
                  <a:cubicBezTo>
                    <a:pt x="210" y="1306"/>
                    <a:pt x="262" y="1331"/>
                    <a:pt x="320" y="1331"/>
                  </a:cubicBezTo>
                  <a:cubicBezTo>
                    <a:pt x="391" y="1331"/>
                    <a:pt x="470" y="1292"/>
                    <a:pt x="559" y="1277"/>
                  </a:cubicBezTo>
                  <a:cubicBezTo>
                    <a:pt x="587" y="1272"/>
                    <a:pt x="611" y="1270"/>
                    <a:pt x="634" y="1270"/>
                  </a:cubicBezTo>
                  <a:cubicBezTo>
                    <a:pt x="978" y="1270"/>
                    <a:pt x="724" y="1837"/>
                    <a:pt x="1200" y="1861"/>
                  </a:cubicBezTo>
                  <a:cubicBezTo>
                    <a:pt x="1361" y="1861"/>
                    <a:pt x="1553" y="1701"/>
                    <a:pt x="1579" y="1515"/>
                  </a:cubicBezTo>
                  <a:cubicBezTo>
                    <a:pt x="1579" y="1380"/>
                    <a:pt x="1361" y="1252"/>
                    <a:pt x="1470" y="1091"/>
                  </a:cubicBezTo>
                  <a:cubicBezTo>
                    <a:pt x="1604" y="873"/>
                    <a:pt x="2675" y="931"/>
                    <a:pt x="2162" y="418"/>
                  </a:cubicBezTo>
                  <a:cubicBezTo>
                    <a:pt x="2072" y="328"/>
                    <a:pt x="1991" y="291"/>
                    <a:pt x="1914" y="291"/>
                  </a:cubicBezTo>
                  <a:cubicBezTo>
                    <a:pt x="1809" y="291"/>
                    <a:pt x="1711" y="358"/>
                    <a:pt x="1604" y="450"/>
                  </a:cubicBezTo>
                  <a:cubicBezTo>
                    <a:pt x="1507" y="506"/>
                    <a:pt x="1449" y="531"/>
                    <a:pt x="1413" y="531"/>
                  </a:cubicBezTo>
                  <a:cubicBezTo>
                    <a:pt x="1330" y="531"/>
                    <a:pt x="1360" y="402"/>
                    <a:pt x="1284" y="232"/>
                  </a:cubicBezTo>
                  <a:cubicBezTo>
                    <a:pt x="1232" y="116"/>
                    <a:pt x="1078" y="1"/>
                    <a:pt x="951" y="1"/>
                  </a:cubicBezTo>
                  <a:close/>
                </a:path>
              </a:pathLst>
            </a:custGeom>
            <a:solidFill>
              <a:srgbClr val="F0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9"/>
            <p:cNvSpPr/>
            <p:nvPr/>
          </p:nvSpPr>
          <p:spPr>
            <a:xfrm>
              <a:off x="338325" y="1426900"/>
              <a:ext cx="66900" cy="46225"/>
            </a:xfrm>
            <a:custGeom>
              <a:avLst/>
              <a:gdLst/>
              <a:ahLst/>
              <a:cxnLst/>
              <a:rect l="l" t="t" r="r" b="b"/>
              <a:pathLst>
                <a:path w="2676" h="1849" extrusionOk="0">
                  <a:moveTo>
                    <a:pt x="981" y="1"/>
                  </a:moveTo>
                  <a:cubicBezTo>
                    <a:pt x="898" y="1"/>
                    <a:pt x="819" y="46"/>
                    <a:pt x="777" y="162"/>
                  </a:cubicBezTo>
                  <a:cubicBezTo>
                    <a:pt x="693" y="322"/>
                    <a:pt x="912" y="643"/>
                    <a:pt x="565" y="726"/>
                  </a:cubicBezTo>
                  <a:cubicBezTo>
                    <a:pt x="373" y="752"/>
                    <a:pt x="1" y="938"/>
                    <a:pt x="161" y="1207"/>
                  </a:cubicBezTo>
                  <a:cubicBezTo>
                    <a:pt x="209" y="1289"/>
                    <a:pt x="267" y="1314"/>
                    <a:pt x="328" y="1314"/>
                  </a:cubicBezTo>
                  <a:cubicBezTo>
                    <a:pt x="406" y="1314"/>
                    <a:pt x="490" y="1273"/>
                    <a:pt x="565" y="1259"/>
                  </a:cubicBezTo>
                  <a:cubicBezTo>
                    <a:pt x="584" y="1257"/>
                    <a:pt x="601" y="1256"/>
                    <a:pt x="617" y="1256"/>
                  </a:cubicBezTo>
                  <a:cubicBezTo>
                    <a:pt x="1023" y="1256"/>
                    <a:pt x="744" y="1849"/>
                    <a:pt x="1207" y="1849"/>
                  </a:cubicBezTo>
                  <a:cubicBezTo>
                    <a:pt x="1367" y="1849"/>
                    <a:pt x="1553" y="1714"/>
                    <a:pt x="1579" y="1528"/>
                  </a:cubicBezTo>
                  <a:cubicBezTo>
                    <a:pt x="1579" y="1368"/>
                    <a:pt x="1367" y="1233"/>
                    <a:pt x="1495" y="1072"/>
                  </a:cubicBezTo>
                  <a:cubicBezTo>
                    <a:pt x="1630" y="861"/>
                    <a:pt x="2675" y="938"/>
                    <a:pt x="2169" y="405"/>
                  </a:cubicBezTo>
                  <a:cubicBezTo>
                    <a:pt x="2079" y="316"/>
                    <a:pt x="1999" y="281"/>
                    <a:pt x="1923" y="281"/>
                  </a:cubicBezTo>
                  <a:cubicBezTo>
                    <a:pt x="1814" y="281"/>
                    <a:pt x="1714" y="352"/>
                    <a:pt x="1604" y="431"/>
                  </a:cubicBezTo>
                  <a:cubicBezTo>
                    <a:pt x="1508" y="492"/>
                    <a:pt x="1452" y="518"/>
                    <a:pt x="1417" y="518"/>
                  </a:cubicBezTo>
                  <a:cubicBezTo>
                    <a:pt x="1343" y="518"/>
                    <a:pt x="1357" y="405"/>
                    <a:pt x="1284" y="245"/>
                  </a:cubicBezTo>
                  <a:cubicBezTo>
                    <a:pt x="1252" y="112"/>
                    <a:pt x="1111" y="1"/>
                    <a:pt x="9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9"/>
            <p:cNvSpPr/>
            <p:nvPr/>
          </p:nvSpPr>
          <p:spPr>
            <a:xfrm>
              <a:off x="411775" y="1453200"/>
              <a:ext cx="66875" cy="46550"/>
            </a:xfrm>
            <a:custGeom>
              <a:avLst/>
              <a:gdLst/>
              <a:ahLst/>
              <a:cxnLst/>
              <a:rect l="l" t="t" r="r" b="b"/>
              <a:pathLst>
                <a:path w="2675" h="1862" extrusionOk="0">
                  <a:moveTo>
                    <a:pt x="973" y="1"/>
                  </a:moveTo>
                  <a:cubicBezTo>
                    <a:pt x="893" y="1"/>
                    <a:pt x="818" y="44"/>
                    <a:pt x="776" y="155"/>
                  </a:cubicBezTo>
                  <a:cubicBezTo>
                    <a:pt x="699" y="341"/>
                    <a:pt x="911" y="662"/>
                    <a:pt x="565" y="713"/>
                  </a:cubicBezTo>
                  <a:cubicBezTo>
                    <a:pt x="379" y="771"/>
                    <a:pt x="0" y="957"/>
                    <a:pt x="161" y="1220"/>
                  </a:cubicBezTo>
                  <a:cubicBezTo>
                    <a:pt x="209" y="1306"/>
                    <a:pt x="268" y="1332"/>
                    <a:pt x="331" y="1332"/>
                  </a:cubicBezTo>
                  <a:cubicBezTo>
                    <a:pt x="408" y="1332"/>
                    <a:pt x="490" y="1292"/>
                    <a:pt x="565" y="1278"/>
                  </a:cubicBezTo>
                  <a:cubicBezTo>
                    <a:pt x="594" y="1273"/>
                    <a:pt x="620" y="1270"/>
                    <a:pt x="644" y="1270"/>
                  </a:cubicBezTo>
                  <a:cubicBezTo>
                    <a:pt x="1010" y="1270"/>
                    <a:pt x="754" y="1837"/>
                    <a:pt x="1206" y="1861"/>
                  </a:cubicBezTo>
                  <a:cubicBezTo>
                    <a:pt x="1367" y="1861"/>
                    <a:pt x="1553" y="1733"/>
                    <a:pt x="1578" y="1541"/>
                  </a:cubicBezTo>
                  <a:cubicBezTo>
                    <a:pt x="1578" y="1380"/>
                    <a:pt x="1367" y="1252"/>
                    <a:pt x="1501" y="1092"/>
                  </a:cubicBezTo>
                  <a:cubicBezTo>
                    <a:pt x="1636" y="874"/>
                    <a:pt x="2675" y="957"/>
                    <a:pt x="2168" y="418"/>
                  </a:cubicBezTo>
                  <a:cubicBezTo>
                    <a:pt x="2082" y="332"/>
                    <a:pt x="2005" y="299"/>
                    <a:pt x="1930" y="299"/>
                  </a:cubicBezTo>
                  <a:cubicBezTo>
                    <a:pt x="1821" y="299"/>
                    <a:pt x="1718" y="370"/>
                    <a:pt x="1604" y="450"/>
                  </a:cubicBezTo>
                  <a:cubicBezTo>
                    <a:pt x="1512" y="510"/>
                    <a:pt x="1457" y="536"/>
                    <a:pt x="1421" y="536"/>
                  </a:cubicBezTo>
                  <a:cubicBezTo>
                    <a:pt x="1345" y="536"/>
                    <a:pt x="1357" y="415"/>
                    <a:pt x="1283" y="232"/>
                  </a:cubicBezTo>
                  <a:cubicBezTo>
                    <a:pt x="1251" y="116"/>
                    <a:pt x="1105"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9"/>
            <p:cNvSpPr/>
            <p:nvPr/>
          </p:nvSpPr>
          <p:spPr>
            <a:xfrm>
              <a:off x="529475" y="1499075"/>
              <a:ext cx="11400" cy="9500"/>
            </a:xfrm>
            <a:custGeom>
              <a:avLst/>
              <a:gdLst/>
              <a:ahLst/>
              <a:cxnLst/>
              <a:rect l="l" t="t" r="r" b="b"/>
              <a:pathLst>
                <a:path w="456" h="380" extrusionOk="0">
                  <a:moveTo>
                    <a:pt x="238" y="1"/>
                  </a:moveTo>
                  <a:cubicBezTo>
                    <a:pt x="0" y="1"/>
                    <a:pt x="0" y="379"/>
                    <a:pt x="238" y="379"/>
                  </a:cubicBezTo>
                  <a:cubicBezTo>
                    <a:pt x="456" y="379"/>
                    <a:pt x="456"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9"/>
            <p:cNvSpPr/>
            <p:nvPr/>
          </p:nvSpPr>
          <p:spPr>
            <a:xfrm>
              <a:off x="537475" y="1485775"/>
              <a:ext cx="12050" cy="8675"/>
            </a:xfrm>
            <a:custGeom>
              <a:avLst/>
              <a:gdLst/>
              <a:ahLst/>
              <a:cxnLst/>
              <a:rect l="l" t="t" r="r" b="b"/>
              <a:pathLst>
                <a:path w="482" h="347" extrusionOk="0">
                  <a:moveTo>
                    <a:pt x="238" y="0"/>
                  </a:moveTo>
                  <a:cubicBezTo>
                    <a:pt x="1" y="0"/>
                    <a:pt x="1" y="347"/>
                    <a:pt x="238" y="347"/>
                  </a:cubicBezTo>
                  <a:cubicBezTo>
                    <a:pt x="482" y="347"/>
                    <a:pt x="482" y="0"/>
                    <a:pt x="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9"/>
            <p:cNvSpPr/>
            <p:nvPr/>
          </p:nvSpPr>
          <p:spPr>
            <a:xfrm>
              <a:off x="544050" y="1501175"/>
              <a:ext cx="11425" cy="8675"/>
            </a:xfrm>
            <a:custGeom>
              <a:avLst/>
              <a:gdLst/>
              <a:ahLst/>
              <a:cxnLst/>
              <a:rect l="l" t="t" r="r" b="b"/>
              <a:pathLst>
                <a:path w="457" h="347" extrusionOk="0">
                  <a:moveTo>
                    <a:pt x="219" y="0"/>
                  </a:moveTo>
                  <a:cubicBezTo>
                    <a:pt x="1" y="0"/>
                    <a:pt x="1" y="346"/>
                    <a:pt x="219" y="346"/>
                  </a:cubicBezTo>
                  <a:cubicBezTo>
                    <a:pt x="456" y="346"/>
                    <a:pt x="456" y="0"/>
                    <a:pt x="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9"/>
            <p:cNvSpPr/>
            <p:nvPr/>
          </p:nvSpPr>
          <p:spPr>
            <a:xfrm>
              <a:off x="252225" y="1103650"/>
              <a:ext cx="483650" cy="328750"/>
            </a:xfrm>
            <a:custGeom>
              <a:avLst/>
              <a:gdLst/>
              <a:ahLst/>
              <a:cxnLst/>
              <a:rect l="l" t="t" r="r" b="b"/>
              <a:pathLst>
                <a:path w="19346" h="13150" extrusionOk="0">
                  <a:moveTo>
                    <a:pt x="0" y="1"/>
                  </a:moveTo>
                  <a:lnTo>
                    <a:pt x="0" y="3445"/>
                  </a:lnTo>
                  <a:cubicBezTo>
                    <a:pt x="481" y="6735"/>
                    <a:pt x="1732" y="10366"/>
                    <a:pt x="4593" y="12155"/>
                  </a:cubicBezTo>
                  <a:cubicBezTo>
                    <a:pt x="4914" y="12104"/>
                    <a:pt x="5260" y="12078"/>
                    <a:pt x="5581" y="12078"/>
                  </a:cubicBezTo>
                  <a:cubicBezTo>
                    <a:pt x="5850" y="12078"/>
                    <a:pt x="6119" y="12078"/>
                    <a:pt x="6382" y="12130"/>
                  </a:cubicBezTo>
                  <a:cubicBezTo>
                    <a:pt x="6786" y="12187"/>
                    <a:pt x="7184" y="12290"/>
                    <a:pt x="7537" y="12450"/>
                  </a:cubicBezTo>
                  <a:cubicBezTo>
                    <a:pt x="7749" y="10391"/>
                    <a:pt x="5901" y="8788"/>
                    <a:pt x="5452" y="6896"/>
                  </a:cubicBezTo>
                  <a:cubicBezTo>
                    <a:pt x="5183" y="5344"/>
                    <a:pt x="5478" y="4811"/>
                    <a:pt x="6062" y="4811"/>
                  </a:cubicBezTo>
                  <a:cubicBezTo>
                    <a:pt x="7133" y="4811"/>
                    <a:pt x="9166" y="6440"/>
                    <a:pt x="10584" y="7056"/>
                  </a:cubicBezTo>
                  <a:cubicBezTo>
                    <a:pt x="11385" y="7377"/>
                    <a:pt x="13175" y="7858"/>
                    <a:pt x="14644" y="7858"/>
                  </a:cubicBezTo>
                  <a:cubicBezTo>
                    <a:pt x="16196" y="7858"/>
                    <a:pt x="17421" y="7345"/>
                    <a:pt x="16837" y="5613"/>
                  </a:cubicBezTo>
                  <a:cubicBezTo>
                    <a:pt x="16196" y="3529"/>
                    <a:pt x="12508" y="3849"/>
                    <a:pt x="11225" y="2566"/>
                  </a:cubicBezTo>
                  <a:cubicBezTo>
                    <a:pt x="11757" y="2188"/>
                    <a:pt x="12399" y="2085"/>
                    <a:pt x="13066" y="2085"/>
                  </a:cubicBezTo>
                  <a:cubicBezTo>
                    <a:pt x="13521" y="2085"/>
                    <a:pt x="14002" y="2137"/>
                    <a:pt x="14458" y="2162"/>
                  </a:cubicBezTo>
                  <a:cubicBezTo>
                    <a:pt x="14939" y="2214"/>
                    <a:pt x="15394" y="2271"/>
                    <a:pt x="15875" y="2271"/>
                  </a:cubicBezTo>
                  <a:cubicBezTo>
                    <a:pt x="16568" y="2271"/>
                    <a:pt x="17235" y="2162"/>
                    <a:pt x="17799" y="1765"/>
                  </a:cubicBezTo>
                  <a:cubicBezTo>
                    <a:pt x="19024" y="1040"/>
                    <a:pt x="19345" y="482"/>
                    <a:pt x="19133" y="1"/>
                  </a:cubicBezTo>
                  <a:close/>
                  <a:moveTo>
                    <a:pt x="5581" y="12213"/>
                  </a:moveTo>
                  <a:cubicBezTo>
                    <a:pt x="5318" y="12213"/>
                    <a:pt x="5048" y="12239"/>
                    <a:pt x="4779" y="12264"/>
                  </a:cubicBezTo>
                  <a:cubicBezTo>
                    <a:pt x="5555" y="12694"/>
                    <a:pt x="6414" y="13015"/>
                    <a:pt x="7377" y="13149"/>
                  </a:cubicBezTo>
                  <a:cubicBezTo>
                    <a:pt x="7453" y="12957"/>
                    <a:pt x="7505" y="12771"/>
                    <a:pt x="7537" y="12585"/>
                  </a:cubicBezTo>
                  <a:cubicBezTo>
                    <a:pt x="6921" y="12316"/>
                    <a:pt x="6280" y="12213"/>
                    <a:pt x="5581" y="12213"/>
                  </a:cubicBezTo>
                  <a:close/>
                </a:path>
              </a:pathLst>
            </a:custGeom>
            <a:solidFill>
              <a:srgbClr val="FFA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9"/>
            <p:cNvSpPr/>
            <p:nvPr/>
          </p:nvSpPr>
          <p:spPr>
            <a:xfrm>
              <a:off x="367025" y="1405600"/>
              <a:ext cx="73625" cy="12700"/>
            </a:xfrm>
            <a:custGeom>
              <a:avLst/>
              <a:gdLst/>
              <a:ahLst/>
              <a:cxnLst/>
              <a:rect l="l" t="t" r="r" b="b"/>
              <a:pathLst>
                <a:path w="2945" h="508" extrusionOk="0">
                  <a:moveTo>
                    <a:pt x="989" y="0"/>
                  </a:moveTo>
                  <a:cubicBezTo>
                    <a:pt x="668" y="0"/>
                    <a:pt x="322" y="26"/>
                    <a:pt x="1" y="77"/>
                  </a:cubicBezTo>
                  <a:cubicBezTo>
                    <a:pt x="59" y="109"/>
                    <a:pt x="136" y="161"/>
                    <a:pt x="187" y="186"/>
                  </a:cubicBezTo>
                  <a:cubicBezTo>
                    <a:pt x="456" y="161"/>
                    <a:pt x="726" y="135"/>
                    <a:pt x="989" y="135"/>
                  </a:cubicBezTo>
                  <a:cubicBezTo>
                    <a:pt x="1688" y="135"/>
                    <a:pt x="2329" y="238"/>
                    <a:pt x="2945" y="507"/>
                  </a:cubicBezTo>
                  <a:lnTo>
                    <a:pt x="2945" y="372"/>
                  </a:lnTo>
                  <a:cubicBezTo>
                    <a:pt x="2592" y="212"/>
                    <a:pt x="2194" y="109"/>
                    <a:pt x="1790" y="52"/>
                  </a:cubicBezTo>
                  <a:cubicBezTo>
                    <a:pt x="1527" y="0"/>
                    <a:pt x="1258" y="0"/>
                    <a:pt x="989" y="0"/>
                  </a:cubicBezTo>
                  <a:close/>
                </a:path>
              </a:pathLst>
            </a:custGeom>
            <a:solidFill>
              <a:srgbClr val="9FB0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9"/>
            <p:cNvSpPr/>
            <p:nvPr/>
          </p:nvSpPr>
          <p:spPr>
            <a:xfrm>
              <a:off x="242775" y="1093650"/>
              <a:ext cx="310125" cy="248125"/>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9"/>
            <p:cNvSpPr/>
            <p:nvPr/>
          </p:nvSpPr>
          <p:spPr>
            <a:xfrm>
              <a:off x="235425" y="1106125"/>
              <a:ext cx="257400" cy="189225"/>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9"/>
            <p:cNvSpPr/>
            <p:nvPr/>
          </p:nvSpPr>
          <p:spPr>
            <a:xfrm>
              <a:off x="369125" y="1199025"/>
              <a:ext cx="90125" cy="97200"/>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9"/>
            <p:cNvSpPr/>
            <p:nvPr/>
          </p:nvSpPr>
          <p:spPr>
            <a:xfrm>
              <a:off x="283500" y="1130925"/>
              <a:ext cx="92225" cy="105675"/>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9"/>
            <p:cNvSpPr/>
            <p:nvPr/>
          </p:nvSpPr>
          <p:spPr>
            <a:xfrm>
              <a:off x="397475" y="1177775"/>
              <a:ext cx="10750" cy="9800"/>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9"/>
            <p:cNvSpPr/>
            <p:nvPr/>
          </p:nvSpPr>
          <p:spPr>
            <a:xfrm>
              <a:off x="422825" y="1175725"/>
              <a:ext cx="10450" cy="9550"/>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9"/>
            <p:cNvSpPr/>
            <p:nvPr/>
          </p:nvSpPr>
          <p:spPr>
            <a:xfrm>
              <a:off x="422525" y="1221150"/>
              <a:ext cx="10450" cy="9875"/>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9"/>
            <p:cNvSpPr/>
            <p:nvPr/>
          </p:nvSpPr>
          <p:spPr>
            <a:xfrm>
              <a:off x="400125" y="1290225"/>
              <a:ext cx="10725" cy="9825"/>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9"/>
            <p:cNvSpPr/>
            <p:nvPr/>
          </p:nvSpPr>
          <p:spPr>
            <a:xfrm>
              <a:off x="394100" y="1310925"/>
              <a:ext cx="10475" cy="9825"/>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9"/>
            <p:cNvSpPr/>
            <p:nvPr/>
          </p:nvSpPr>
          <p:spPr>
            <a:xfrm>
              <a:off x="321950" y="1208350"/>
              <a:ext cx="10825" cy="9625"/>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9"/>
            <p:cNvSpPr/>
            <p:nvPr/>
          </p:nvSpPr>
          <p:spPr>
            <a:xfrm>
              <a:off x="299900" y="1265250"/>
              <a:ext cx="10725" cy="9625"/>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9"/>
            <p:cNvSpPr/>
            <p:nvPr/>
          </p:nvSpPr>
          <p:spPr>
            <a:xfrm>
              <a:off x="404850" y="1122300"/>
              <a:ext cx="10325" cy="9550"/>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9"/>
            <p:cNvSpPr/>
            <p:nvPr/>
          </p:nvSpPr>
          <p:spPr>
            <a:xfrm>
              <a:off x="307200" y="1114275"/>
              <a:ext cx="10825" cy="9825"/>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9"/>
            <p:cNvSpPr/>
            <p:nvPr/>
          </p:nvSpPr>
          <p:spPr>
            <a:xfrm>
              <a:off x="561550" y="1249900"/>
              <a:ext cx="16700" cy="12700"/>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9"/>
            <p:cNvSpPr/>
            <p:nvPr/>
          </p:nvSpPr>
          <p:spPr>
            <a:xfrm>
              <a:off x="572925" y="1229850"/>
              <a:ext cx="16700" cy="13325"/>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9"/>
            <p:cNvSpPr/>
            <p:nvPr/>
          </p:nvSpPr>
          <p:spPr>
            <a:xfrm>
              <a:off x="582225" y="1251975"/>
              <a:ext cx="16700" cy="13350"/>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9"/>
            <p:cNvSpPr/>
            <p:nvPr/>
          </p:nvSpPr>
          <p:spPr>
            <a:xfrm>
              <a:off x="697604" y="1241250"/>
              <a:ext cx="40125" cy="34800"/>
            </a:xfrm>
            <a:custGeom>
              <a:avLst/>
              <a:gdLst/>
              <a:ahLst/>
              <a:cxnLst/>
              <a:rect l="l" t="t" r="r" b="b"/>
              <a:pathLst>
                <a:path w="1605" h="1392" extrusionOk="0">
                  <a:moveTo>
                    <a:pt x="761" y="0"/>
                  </a:moveTo>
                  <a:cubicBezTo>
                    <a:pt x="721" y="0"/>
                    <a:pt x="681" y="21"/>
                    <a:pt x="668" y="63"/>
                  </a:cubicBezTo>
                  <a:cubicBezTo>
                    <a:pt x="617" y="165"/>
                    <a:pt x="559" y="275"/>
                    <a:pt x="508" y="384"/>
                  </a:cubicBezTo>
                  <a:lnTo>
                    <a:pt x="161" y="384"/>
                  </a:lnTo>
                  <a:cubicBezTo>
                    <a:pt x="52" y="384"/>
                    <a:pt x="1" y="518"/>
                    <a:pt x="78" y="595"/>
                  </a:cubicBezTo>
                  <a:cubicBezTo>
                    <a:pt x="161" y="679"/>
                    <a:pt x="238" y="756"/>
                    <a:pt x="347" y="839"/>
                  </a:cubicBezTo>
                  <a:cubicBezTo>
                    <a:pt x="296" y="942"/>
                    <a:pt x="270" y="1051"/>
                    <a:pt x="238" y="1128"/>
                  </a:cubicBezTo>
                  <a:cubicBezTo>
                    <a:pt x="218" y="1212"/>
                    <a:pt x="295" y="1281"/>
                    <a:pt x="369" y="1281"/>
                  </a:cubicBezTo>
                  <a:cubicBezTo>
                    <a:pt x="391" y="1281"/>
                    <a:pt x="412" y="1275"/>
                    <a:pt x="431" y="1262"/>
                  </a:cubicBezTo>
                  <a:lnTo>
                    <a:pt x="456" y="1262"/>
                  </a:lnTo>
                  <a:cubicBezTo>
                    <a:pt x="533" y="1211"/>
                    <a:pt x="617" y="1185"/>
                    <a:pt x="694" y="1128"/>
                  </a:cubicBezTo>
                  <a:cubicBezTo>
                    <a:pt x="803" y="1237"/>
                    <a:pt x="937" y="1320"/>
                    <a:pt x="1040" y="1371"/>
                  </a:cubicBezTo>
                  <a:cubicBezTo>
                    <a:pt x="1062" y="1385"/>
                    <a:pt x="1086" y="1391"/>
                    <a:pt x="1109" y="1391"/>
                  </a:cubicBezTo>
                  <a:cubicBezTo>
                    <a:pt x="1174" y="1391"/>
                    <a:pt x="1232" y="1342"/>
                    <a:pt x="1232" y="1262"/>
                  </a:cubicBezTo>
                  <a:cubicBezTo>
                    <a:pt x="1232" y="1160"/>
                    <a:pt x="1200" y="1025"/>
                    <a:pt x="1175" y="865"/>
                  </a:cubicBezTo>
                  <a:cubicBezTo>
                    <a:pt x="1309" y="807"/>
                    <a:pt x="1418" y="756"/>
                    <a:pt x="1495" y="647"/>
                  </a:cubicBezTo>
                  <a:cubicBezTo>
                    <a:pt x="1604" y="570"/>
                    <a:pt x="1521" y="461"/>
                    <a:pt x="1418" y="461"/>
                  </a:cubicBezTo>
                  <a:cubicBezTo>
                    <a:pt x="1309" y="435"/>
                    <a:pt x="1175" y="435"/>
                    <a:pt x="1072" y="409"/>
                  </a:cubicBezTo>
                  <a:cubicBezTo>
                    <a:pt x="1014" y="275"/>
                    <a:pt x="963" y="165"/>
                    <a:pt x="854" y="63"/>
                  </a:cubicBezTo>
                  <a:cubicBezTo>
                    <a:pt x="841" y="21"/>
                    <a:pt x="801" y="0"/>
                    <a:pt x="7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8" name="Google Shape;1818;p9"/>
          <p:cNvSpPr/>
          <p:nvPr/>
        </p:nvSpPr>
        <p:spPr>
          <a:xfrm>
            <a:off x="150775" y="2702914"/>
            <a:ext cx="224790" cy="239255"/>
          </a:xfrm>
          <a:custGeom>
            <a:avLst/>
            <a:gdLst/>
            <a:ahLst/>
            <a:cxnLst/>
            <a:rect l="l" t="t" r="r" b="b"/>
            <a:pathLst>
              <a:path w="2704" h="2878" extrusionOk="0">
                <a:moveTo>
                  <a:pt x="1074" y="533"/>
                </a:moveTo>
                <a:cubicBezTo>
                  <a:pt x="1080" y="533"/>
                  <a:pt x="1085" y="533"/>
                  <a:pt x="1091" y="534"/>
                </a:cubicBezTo>
                <a:cubicBezTo>
                  <a:pt x="1360" y="559"/>
                  <a:pt x="1572" y="938"/>
                  <a:pt x="1707" y="1175"/>
                </a:cubicBezTo>
                <a:cubicBezTo>
                  <a:pt x="1444" y="1310"/>
                  <a:pt x="1174" y="1335"/>
                  <a:pt x="905" y="1419"/>
                </a:cubicBezTo>
                <a:cubicBezTo>
                  <a:pt x="879" y="1444"/>
                  <a:pt x="854" y="1470"/>
                  <a:pt x="828" y="1470"/>
                </a:cubicBezTo>
                <a:cubicBezTo>
                  <a:pt x="828" y="977"/>
                  <a:pt x="877" y="533"/>
                  <a:pt x="1074" y="533"/>
                </a:cubicBezTo>
                <a:close/>
                <a:moveTo>
                  <a:pt x="1063" y="1"/>
                </a:moveTo>
                <a:cubicBezTo>
                  <a:pt x="1055" y="1"/>
                  <a:pt x="1048" y="1"/>
                  <a:pt x="1040" y="1"/>
                </a:cubicBezTo>
                <a:cubicBezTo>
                  <a:pt x="1" y="27"/>
                  <a:pt x="289" y="2002"/>
                  <a:pt x="347" y="2618"/>
                </a:cubicBezTo>
                <a:cubicBezTo>
                  <a:pt x="360" y="2791"/>
                  <a:pt x="499" y="2878"/>
                  <a:pt x="632" y="2878"/>
                </a:cubicBezTo>
                <a:cubicBezTo>
                  <a:pt x="766" y="2878"/>
                  <a:pt x="892" y="2791"/>
                  <a:pt x="879" y="2618"/>
                </a:cubicBezTo>
                <a:cubicBezTo>
                  <a:pt x="879" y="2541"/>
                  <a:pt x="854" y="2246"/>
                  <a:pt x="828" y="1925"/>
                </a:cubicBezTo>
                <a:lnTo>
                  <a:pt x="828" y="1925"/>
                </a:lnTo>
                <a:cubicBezTo>
                  <a:pt x="864" y="1944"/>
                  <a:pt x="917" y="1962"/>
                  <a:pt x="971" y="1962"/>
                </a:cubicBezTo>
                <a:cubicBezTo>
                  <a:pt x="994" y="1962"/>
                  <a:pt x="1017" y="1959"/>
                  <a:pt x="1040" y="1951"/>
                </a:cubicBezTo>
                <a:cubicBezTo>
                  <a:pt x="1335" y="1842"/>
                  <a:pt x="1655" y="1791"/>
                  <a:pt x="1925" y="1656"/>
                </a:cubicBezTo>
                <a:cubicBezTo>
                  <a:pt x="2028" y="1868"/>
                  <a:pt x="2111" y="2086"/>
                  <a:pt x="2137" y="2297"/>
                </a:cubicBezTo>
                <a:cubicBezTo>
                  <a:pt x="2167" y="2424"/>
                  <a:pt x="2265" y="2479"/>
                  <a:pt x="2369" y="2479"/>
                </a:cubicBezTo>
                <a:cubicBezTo>
                  <a:pt x="2529" y="2479"/>
                  <a:pt x="2704" y="2347"/>
                  <a:pt x="2669" y="2137"/>
                </a:cubicBezTo>
                <a:cubicBezTo>
                  <a:pt x="2510" y="1450"/>
                  <a:pt x="1960" y="1"/>
                  <a:pt x="1063" y="1"/>
                </a:cubicBezTo>
                <a:close/>
              </a:path>
            </a:pathLst>
          </a:custGeom>
          <a:solidFill>
            <a:srgbClr val="F0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9"/>
          <p:cNvSpPr/>
          <p:nvPr/>
        </p:nvSpPr>
        <p:spPr>
          <a:xfrm>
            <a:off x="2125170" y="2966497"/>
            <a:ext cx="93441" cy="82551"/>
          </a:xfrm>
          <a:custGeom>
            <a:avLst/>
            <a:gdLst/>
            <a:ahLst/>
            <a:cxnLst/>
            <a:rect l="l" t="t" r="r" b="b"/>
            <a:pathLst>
              <a:path w="1124" h="993" extrusionOk="0">
                <a:moveTo>
                  <a:pt x="516" y="1"/>
                </a:moveTo>
                <a:cubicBezTo>
                  <a:pt x="490" y="1"/>
                  <a:pt x="468" y="15"/>
                  <a:pt x="456" y="50"/>
                </a:cubicBezTo>
                <a:cubicBezTo>
                  <a:pt x="424" y="107"/>
                  <a:pt x="398" y="184"/>
                  <a:pt x="347" y="268"/>
                </a:cubicBezTo>
                <a:lnTo>
                  <a:pt x="103" y="268"/>
                </a:lnTo>
                <a:cubicBezTo>
                  <a:pt x="26" y="268"/>
                  <a:pt x="1" y="370"/>
                  <a:pt x="52" y="428"/>
                </a:cubicBezTo>
                <a:cubicBezTo>
                  <a:pt x="103" y="479"/>
                  <a:pt x="161" y="531"/>
                  <a:pt x="238" y="588"/>
                </a:cubicBezTo>
                <a:cubicBezTo>
                  <a:pt x="212" y="665"/>
                  <a:pt x="187" y="749"/>
                  <a:pt x="161" y="800"/>
                </a:cubicBezTo>
                <a:cubicBezTo>
                  <a:pt x="161" y="869"/>
                  <a:pt x="213" y="916"/>
                  <a:pt x="264" y="916"/>
                </a:cubicBezTo>
                <a:cubicBezTo>
                  <a:pt x="275" y="916"/>
                  <a:pt x="286" y="914"/>
                  <a:pt x="296" y="909"/>
                </a:cubicBezTo>
                <a:lnTo>
                  <a:pt x="321" y="909"/>
                </a:lnTo>
                <a:cubicBezTo>
                  <a:pt x="373" y="883"/>
                  <a:pt x="424" y="826"/>
                  <a:pt x="482" y="800"/>
                </a:cubicBezTo>
                <a:cubicBezTo>
                  <a:pt x="559" y="883"/>
                  <a:pt x="642" y="935"/>
                  <a:pt x="745" y="986"/>
                </a:cubicBezTo>
                <a:cubicBezTo>
                  <a:pt x="755" y="991"/>
                  <a:pt x="767" y="993"/>
                  <a:pt x="778" y="993"/>
                </a:cubicBezTo>
                <a:cubicBezTo>
                  <a:pt x="827" y="993"/>
                  <a:pt x="875" y="951"/>
                  <a:pt x="854" y="909"/>
                </a:cubicBezTo>
                <a:cubicBezTo>
                  <a:pt x="854" y="826"/>
                  <a:pt x="854" y="723"/>
                  <a:pt x="828" y="614"/>
                </a:cubicBezTo>
                <a:cubicBezTo>
                  <a:pt x="905" y="588"/>
                  <a:pt x="989" y="531"/>
                  <a:pt x="1066" y="454"/>
                </a:cubicBezTo>
                <a:cubicBezTo>
                  <a:pt x="1123" y="402"/>
                  <a:pt x="1066" y="319"/>
                  <a:pt x="989" y="319"/>
                </a:cubicBezTo>
                <a:cubicBezTo>
                  <a:pt x="905" y="319"/>
                  <a:pt x="828" y="293"/>
                  <a:pt x="745" y="293"/>
                </a:cubicBezTo>
                <a:cubicBezTo>
                  <a:pt x="719" y="210"/>
                  <a:pt x="668" y="107"/>
                  <a:pt x="617" y="50"/>
                </a:cubicBezTo>
                <a:cubicBezTo>
                  <a:pt x="585" y="21"/>
                  <a:pt x="547" y="1"/>
                  <a:pt x="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9"/>
          <p:cNvSpPr/>
          <p:nvPr/>
        </p:nvSpPr>
        <p:spPr>
          <a:xfrm>
            <a:off x="1779882" y="1415944"/>
            <a:ext cx="102419" cy="77895"/>
          </a:xfrm>
          <a:custGeom>
            <a:avLst/>
            <a:gdLst/>
            <a:ahLst/>
            <a:cxnLst/>
            <a:rect l="l" t="t" r="r" b="b"/>
            <a:pathLst>
              <a:path w="1232" h="937" extrusionOk="0">
                <a:moveTo>
                  <a:pt x="616" y="0"/>
                </a:moveTo>
                <a:cubicBezTo>
                  <a:pt x="0" y="0"/>
                  <a:pt x="0" y="937"/>
                  <a:pt x="616" y="937"/>
                </a:cubicBezTo>
                <a:cubicBezTo>
                  <a:pt x="1232" y="937"/>
                  <a:pt x="1232" y="0"/>
                  <a:pt x="6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9"/>
          <p:cNvSpPr/>
          <p:nvPr/>
        </p:nvSpPr>
        <p:spPr>
          <a:xfrm>
            <a:off x="2326465" y="4402325"/>
            <a:ext cx="340439" cy="402360"/>
          </a:xfrm>
          <a:custGeom>
            <a:avLst/>
            <a:gdLst/>
            <a:ahLst/>
            <a:cxnLst/>
            <a:rect l="l" t="t" r="r" b="b"/>
            <a:pathLst>
              <a:path w="2650" h="3132" extrusionOk="0">
                <a:moveTo>
                  <a:pt x="905" y="440"/>
                </a:moveTo>
                <a:cubicBezTo>
                  <a:pt x="1008" y="440"/>
                  <a:pt x="1093" y="529"/>
                  <a:pt x="1149" y="644"/>
                </a:cubicBezTo>
                <a:cubicBezTo>
                  <a:pt x="1335" y="933"/>
                  <a:pt x="854" y="1285"/>
                  <a:pt x="616" y="1414"/>
                </a:cubicBezTo>
                <a:cubicBezTo>
                  <a:pt x="565" y="1285"/>
                  <a:pt x="507" y="1151"/>
                  <a:pt x="456" y="1016"/>
                </a:cubicBezTo>
                <a:cubicBezTo>
                  <a:pt x="482" y="990"/>
                  <a:pt x="507" y="933"/>
                  <a:pt x="507" y="907"/>
                </a:cubicBezTo>
                <a:cubicBezTo>
                  <a:pt x="533" y="747"/>
                  <a:pt x="642" y="586"/>
                  <a:pt x="777" y="484"/>
                </a:cubicBezTo>
                <a:cubicBezTo>
                  <a:pt x="822" y="453"/>
                  <a:pt x="864" y="440"/>
                  <a:pt x="905" y="440"/>
                </a:cubicBezTo>
                <a:close/>
                <a:moveTo>
                  <a:pt x="1649" y="1516"/>
                </a:moveTo>
                <a:cubicBezTo>
                  <a:pt x="1770" y="1516"/>
                  <a:pt x="1872" y="1561"/>
                  <a:pt x="1925" y="1683"/>
                </a:cubicBezTo>
                <a:cubicBezTo>
                  <a:pt x="2111" y="2190"/>
                  <a:pt x="1527" y="2485"/>
                  <a:pt x="1097" y="2620"/>
                </a:cubicBezTo>
                <a:cubicBezTo>
                  <a:pt x="988" y="2350"/>
                  <a:pt x="886" y="2087"/>
                  <a:pt x="777" y="1818"/>
                </a:cubicBezTo>
                <a:lnTo>
                  <a:pt x="802" y="1818"/>
                </a:lnTo>
                <a:cubicBezTo>
                  <a:pt x="828" y="1818"/>
                  <a:pt x="886" y="1818"/>
                  <a:pt x="937" y="1792"/>
                </a:cubicBezTo>
                <a:cubicBezTo>
                  <a:pt x="1079" y="1702"/>
                  <a:pt x="1403" y="1516"/>
                  <a:pt x="1649" y="1516"/>
                </a:cubicBezTo>
                <a:close/>
                <a:moveTo>
                  <a:pt x="957" y="1"/>
                </a:moveTo>
                <a:cubicBezTo>
                  <a:pt x="568" y="1"/>
                  <a:pt x="171" y="376"/>
                  <a:pt x="84" y="772"/>
                </a:cubicBezTo>
                <a:lnTo>
                  <a:pt x="84" y="881"/>
                </a:lnTo>
                <a:cubicBezTo>
                  <a:pt x="26" y="933"/>
                  <a:pt x="1" y="1016"/>
                  <a:pt x="26" y="1093"/>
                </a:cubicBezTo>
                <a:cubicBezTo>
                  <a:pt x="270" y="1766"/>
                  <a:pt x="533" y="2408"/>
                  <a:pt x="802" y="3017"/>
                </a:cubicBezTo>
                <a:cubicBezTo>
                  <a:pt x="845" y="3098"/>
                  <a:pt x="906" y="3132"/>
                  <a:pt x="971" y="3132"/>
                </a:cubicBezTo>
                <a:cubicBezTo>
                  <a:pt x="1033" y="3132"/>
                  <a:pt x="1098" y="3100"/>
                  <a:pt x="1149" y="3049"/>
                </a:cubicBezTo>
                <a:cubicBezTo>
                  <a:pt x="1848" y="2857"/>
                  <a:pt x="2650" y="2324"/>
                  <a:pt x="2329" y="1497"/>
                </a:cubicBezTo>
                <a:cubicBezTo>
                  <a:pt x="2193" y="1204"/>
                  <a:pt x="1961" y="1081"/>
                  <a:pt x="1699" y="1081"/>
                </a:cubicBezTo>
                <a:cubicBezTo>
                  <a:pt x="1651" y="1081"/>
                  <a:pt x="1602" y="1085"/>
                  <a:pt x="1553" y="1093"/>
                </a:cubicBezTo>
                <a:cubicBezTo>
                  <a:pt x="1655" y="856"/>
                  <a:pt x="1655" y="561"/>
                  <a:pt x="1469" y="291"/>
                </a:cubicBezTo>
                <a:cubicBezTo>
                  <a:pt x="1323" y="85"/>
                  <a:pt x="1141" y="1"/>
                  <a:pt x="9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2" name="Google Shape;1822;p9"/>
          <p:cNvGrpSpPr/>
          <p:nvPr/>
        </p:nvGrpSpPr>
        <p:grpSpPr>
          <a:xfrm>
            <a:off x="8070946" y="3069630"/>
            <a:ext cx="1606980" cy="2271789"/>
            <a:chOff x="581498" y="885400"/>
            <a:chExt cx="494516" cy="699098"/>
          </a:xfrm>
        </p:grpSpPr>
        <p:sp>
          <p:nvSpPr>
            <p:cNvPr id="1823" name="Google Shape;1823;p9"/>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9"/>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9"/>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9"/>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9"/>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9"/>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9"/>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9"/>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9"/>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9"/>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9"/>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 name="Google Shape;1834;p9"/>
          <p:cNvGrpSpPr/>
          <p:nvPr/>
        </p:nvGrpSpPr>
        <p:grpSpPr>
          <a:xfrm>
            <a:off x="8106339" y="4021869"/>
            <a:ext cx="1210840" cy="1568321"/>
            <a:chOff x="5879975" y="3227400"/>
            <a:chExt cx="234350" cy="303550"/>
          </a:xfrm>
        </p:grpSpPr>
        <p:sp>
          <p:nvSpPr>
            <p:cNvPr id="1835" name="Google Shape;1835;p9"/>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9"/>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9"/>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9"/>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9"/>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9"/>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9"/>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9"/>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9"/>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9"/>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9"/>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9"/>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9"/>
          <p:cNvGrpSpPr/>
          <p:nvPr/>
        </p:nvGrpSpPr>
        <p:grpSpPr>
          <a:xfrm>
            <a:off x="7818240" y="-340263"/>
            <a:ext cx="2034053" cy="2133265"/>
            <a:chOff x="7818240" y="-340263"/>
            <a:chExt cx="2034053" cy="2133265"/>
          </a:xfrm>
        </p:grpSpPr>
        <p:sp>
          <p:nvSpPr>
            <p:cNvPr id="1848" name="Google Shape;1848;p9"/>
            <p:cNvSpPr/>
            <p:nvPr/>
          </p:nvSpPr>
          <p:spPr>
            <a:xfrm rot="-9938427">
              <a:off x="7938401" y="-157060"/>
              <a:ext cx="1121378" cy="1110234"/>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9"/>
            <p:cNvSpPr/>
            <p:nvPr/>
          </p:nvSpPr>
          <p:spPr>
            <a:xfrm rot="-9938427">
              <a:off x="8152762" y="-127326"/>
              <a:ext cx="873583" cy="988129"/>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9"/>
            <p:cNvSpPr/>
            <p:nvPr/>
          </p:nvSpPr>
          <p:spPr>
            <a:xfrm rot="-9938427">
              <a:off x="8130041" y="283851"/>
              <a:ext cx="485429" cy="373276"/>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9"/>
            <p:cNvSpPr/>
            <p:nvPr/>
          </p:nvSpPr>
          <p:spPr>
            <a:xfrm rot="-9938427">
              <a:off x="8396172" y="87046"/>
              <a:ext cx="516473" cy="425957"/>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2" name="Google Shape;1852;p9"/>
            <p:cNvGrpSpPr/>
            <p:nvPr/>
          </p:nvGrpSpPr>
          <p:grpSpPr>
            <a:xfrm rot="899960">
              <a:off x="8102563" y="-171071"/>
              <a:ext cx="1543765" cy="1794880"/>
              <a:chOff x="8191540" y="120749"/>
              <a:chExt cx="1543811" cy="1794934"/>
            </a:xfrm>
          </p:grpSpPr>
          <p:sp>
            <p:nvSpPr>
              <p:cNvPr id="1853" name="Google Shape;1853;p9"/>
              <p:cNvSpPr/>
              <p:nvPr/>
            </p:nvSpPr>
            <p:spPr>
              <a:xfrm rot="-9211776">
                <a:off x="8480653" y="256044"/>
                <a:ext cx="965584" cy="1524344"/>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9"/>
              <p:cNvSpPr/>
              <p:nvPr/>
            </p:nvSpPr>
            <p:spPr>
              <a:xfrm rot="-9211776">
                <a:off x="8655828" y="273573"/>
                <a:ext cx="692955" cy="13209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9"/>
              <p:cNvSpPr/>
              <p:nvPr/>
            </p:nvSpPr>
            <p:spPr>
              <a:xfrm rot="-9211776">
                <a:off x="8917690" y="1240235"/>
                <a:ext cx="246664" cy="26039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9"/>
              <p:cNvSpPr/>
              <p:nvPr/>
            </p:nvSpPr>
            <p:spPr>
              <a:xfrm rot="-9211776">
                <a:off x="8887785" y="943807"/>
                <a:ext cx="347701" cy="295574"/>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9"/>
              <p:cNvSpPr/>
              <p:nvPr/>
            </p:nvSpPr>
            <p:spPr>
              <a:xfrm rot="-9211776">
                <a:off x="8874145" y="605859"/>
                <a:ext cx="377428" cy="267541"/>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58" name="Google Shape;1858;p9"/>
          <p:cNvSpPr/>
          <p:nvPr/>
        </p:nvSpPr>
        <p:spPr>
          <a:xfrm>
            <a:off x="7654875" y="539995"/>
            <a:ext cx="202568" cy="200585"/>
          </a:xfrm>
          <a:custGeom>
            <a:avLst/>
            <a:gdLst/>
            <a:ahLst/>
            <a:cxnLst/>
            <a:rect l="l" t="t" r="r" b="b"/>
            <a:pathLst>
              <a:path w="2145" h="2124" extrusionOk="0">
                <a:moveTo>
                  <a:pt x="1141" y="1"/>
                </a:moveTo>
                <a:cubicBezTo>
                  <a:pt x="1117" y="1"/>
                  <a:pt x="1092" y="4"/>
                  <a:pt x="1065" y="10"/>
                </a:cubicBezTo>
                <a:cubicBezTo>
                  <a:pt x="424" y="222"/>
                  <a:pt x="0" y="837"/>
                  <a:pt x="321" y="1504"/>
                </a:cubicBezTo>
                <a:cubicBezTo>
                  <a:pt x="507" y="1910"/>
                  <a:pt x="873" y="2123"/>
                  <a:pt x="1260" y="2123"/>
                </a:cubicBezTo>
                <a:cubicBezTo>
                  <a:pt x="1485" y="2123"/>
                  <a:pt x="1717" y="2051"/>
                  <a:pt x="1924" y="1902"/>
                </a:cubicBezTo>
                <a:cubicBezTo>
                  <a:pt x="2144" y="1725"/>
                  <a:pt x="1996" y="1377"/>
                  <a:pt x="1784" y="1377"/>
                </a:cubicBezTo>
                <a:cubicBezTo>
                  <a:pt x="1743" y="1377"/>
                  <a:pt x="1699" y="1391"/>
                  <a:pt x="1655" y="1421"/>
                </a:cubicBezTo>
                <a:cubicBezTo>
                  <a:pt x="1520" y="1532"/>
                  <a:pt x="1375" y="1593"/>
                  <a:pt x="1239" y="1593"/>
                </a:cubicBezTo>
                <a:cubicBezTo>
                  <a:pt x="1077" y="1593"/>
                  <a:pt x="929" y="1507"/>
                  <a:pt x="828" y="1318"/>
                </a:cubicBezTo>
                <a:cubicBezTo>
                  <a:pt x="616" y="940"/>
                  <a:pt x="853" y="651"/>
                  <a:pt x="1225" y="542"/>
                </a:cubicBezTo>
                <a:cubicBezTo>
                  <a:pt x="1522" y="442"/>
                  <a:pt x="1435"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9" name="Google Shape;1859;p9"/>
          <p:cNvGrpSpPr/>
          <p:nvPr/>
        </p:nvGrpSpPr>
        <p:grpSpPr>
          <a:xfrm>
            <a:off x="8223573" y="1091720"/>
            <a:ext cx="252717" cy="244784"/>
            <a:chOff x="8065323" y="1624045"/>
            <a:chExt cx="252717" cy="244784"/>
          </a:xfrm>
        </p:grpSpPr>
        <p:sp>
          <p:nvSpPr>
            <p:cNvPr id="1860" name="Google Shape;1860;p9"/>
            <p:cNvSpPr/>
            <p:nvPr/>
          </p:nvSpPr>
          <p:spPr>
            <a:xfrm rot="10800000">
              <a:off x="8219730" y="1639155"/>
              <a:ext cx="98309" cy="75833"/>
            </a:xfrm>
            <a:custGeom>
              <a:avLst/>
              <a:gdLst/>
              <a:ahLst/>
              <a:cxnLst/>
              <a:rect l="l" t="t" r="r" b="b"/>
              <a:pathLst>
                <a:path w="1041" h="803" extrusionOk="0">
                  <a:moveTo>
                    <a:pt x="533" y="1"/>
                  </a:moveTo>
                  <a:cubicBezTo>
                    <a:pt x="1" y="1"/>
                    <a:pt x="1" y="802"/>
                    <a:pt x="533" y="802"/>
                  </a:cubicBezTo>
                  <a:cubicBezTo>
                    <a:pt x="1040" y="802"/>
                    <a:pt x="1040" y="1"/>
                    <a:pt x="533" y="1"/>
                  </a:cubicBezTo>
                  <a:close/>
                </a:path>
              </a:pathLst>
            </a:custGeom>
            <a:solidFill>
              <a:srgbClr val="F0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9"/>
            <p:cNvSpPr/>
            <p:nvPr/>
          </p:nvSpPr>
          <p:spPr>
            <a:xfrm rot="10800000">
              <a:off x="8125858" y="1792995"/>
              <a:ext cx="98876" cy="75833"/>
            </a:xfrm>
            <a:custGeom>
              <a:avLst/>
              <a:gdLst/>
              <a:ahLst/>
              <a:cxnLst/>
              <a:rect l="l" t="t" r="r" b="b"/>
              <a:pathLst>
                <a:path w="1047" h="803" extrusionOk="0">
                  <a:moveTo>
                    <a:pt x="507" y="1"/>
                  </a:moveTo>
                  <a:cubicBezTo>
                    <a:pt x="1" y="1"/>
                    <a:pt x="1" y="802"/>
                    <a:pt x="507" y="802"/>
                  </a:cubicBezTo>
                  <a:cubicBezTo>
                    <a:pt x="1046" y="802"/>
                    <a:pt x="1046" y="1"/>
                    <a:pt x="507" y="1"/>
                  </a:cubicBezTo>
                  <a:close/>
                </a:path>
              </a:pathLst>
            </a:custGeom>
            <a:solidFill>
              <a:srgbClr val="F0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9"/>
            <p:cNvSpPr/>
            <p:nvPr/>
          </p:nvSpPr>
          <p:spPr>
            <a:xfrm rot="10800000">
              <a:off x="8065323" y="1624045"/>
              <a:ext cx="98782" cy="75739"/>
            </a:xfrm>
            <a:custGeom>
              <a:avLst/>
              <a:gdLst/>
              <a:ahLst/>
              <a:cxnLst/>
              <a:rect l="l" t="t" r="r" b="b"/>
              <a:pathLst>
                <a:path w="1046" h="802" extrusionOk="0">
                  <a:moveTo>
                    <a:pt x="533" y="0"/>
                  </a:moveTo>
                  <a:cubicBezTo>
                    <a:pt x="0" y="0"/>
                    <a:pt x="0" y="802"/>
                    <a:pt x="533" y="802"/>
                  </a:cubicBezTo>
                  <a:cubicBezTo>
                    <a:pt x="1046" y="802"/>
                    <a:pt x="1046" y="0"/>
                    <a:pt x="533" y="0"/>
                  </a:cubicBezTo>
                  <a:close/>
                </a:path>
              </a:pathLst>
            </a:custGeom>
            <a:solidFill>
              <a:srgbClr val="F0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863"/>
        <p:cNvGrpSpPr/>
        <p:nvPr/>
      </p:nvGrpSpPr>
      <p:grpSpPr>
        <a:xfrm>
          <a:off x="0" y="0"/>
          <a:ext cx="0" cy="0"/>
          <a:chOff x="0" y="0"/>
          <a:chExt cx="0" cy="0"/>
        </a:xfrm>
      </p:grpSpPr>
      <p:sp>
        <p:nvSpPr>
          <p:cNvPr id="1864" name="Google Shape;1864;p10"/>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865" name="Google Shape;1865;p10"/>
          <p:cNvGrpSpPr/>
          <p:nvPr/>
        </p:nvGrpSpPr>
        <p:grpSpPr>
          <a:xfrm>
            <a:off x="-102039" y="-203622"/>
            <a:ext cx="1872975" cy="1829015"/>
            <a:chOff x="3081970" y="3217891"/>
            <a:chExt cx="525187" cy="512861"/>
          </a:xfrm>
        </p:grpSpPr>
        <p:sp>
          <p:nvSpPr>
            <p:cNvPr id="1866" name="Google Shape;1866;p10"/>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0"/>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0"/>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0"/>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0"/>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0"/>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0"/>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0"/>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0"/>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0"/>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0"/>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0"/>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0"/>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0"/>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0"/>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0"/>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0"/>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0"/>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0"/>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0"/>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0"/>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0"/>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0"/>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0"/>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0"/>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0"/>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0"/>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0"/>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0"/>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0"/>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 name="Google Shape;1896;p10"/>
          <p:cNvGrpSpPr/>
          <p:nvPr/>
        </p:nvGrpSpPr>
        <p:grpSpPr>
          <a:xfrm>
            <a:off x="7336236" y="-203622"/>
            <a:ext cx="1872975" cy="1829015"/>
            <a:chOff x="3366383" y="3217891"/>
            <a:chExt cx="525187" cy="512861"/>
          </a:xfrm>
        </p:grpSpPr>
        <p:sp>
          <p:nvSpPr>
            <p:cNvPr id="1897" name="Google Shape;1897;p10"/>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0"/>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0"/>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0"/>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0"/>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0"/>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0"/>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0"/>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0"/>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0"/>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0"/>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0"/>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0"/>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0"/>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0"/>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0"/>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0"/>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0"/>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0"/>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0"/>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0"/>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0"/>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0"/>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0"/>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0"/>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0"/>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0"/>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0"/>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0"/>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0"/>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7" name="Google Shape;1927;p10"/>
          <p:cNvSpPr/>
          <p:nvPr/>
        </p:nvSpPr>
        <p:spPr>
          <a:xfrm rot="-7003625" flipH="1">
            <a:off x="7847961" y="4123469"/>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0"/>
          <p:cNvSpPr/>
          <p:nvPr/>
        </p:nvSpPr>
        <p:spPr>
          <a:xfrm rot="1565542" flipH="1">
            <a:off x="-554445" y="4447926"/>
            <a:ext cx="2065233" cy="1105851"/>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477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720000" y="1152475"/>
            <a:ext cx="7704000" cy="34509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514"/>
        <p:cNvGrpSpPr/>
        <p:nvPr/>
      </p:nvGrpSpPr>
      <p:grpSpPr>
        <a:xfrm>
          <a:off x="0" y="0"/>
          <a:ext cx="0" cy="0"/>
          <a:chOff x="0" y="0"/>
          <a:chExt cx="0" cy="0"/>
        </a:xfrm>
      </p:grpSpPr>
      <p:sp>
        <p:nvSpPr>
          <p:cNvPr id="3515" name="Google Shape;3515;p3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3516" name="Google Shape;3516;p3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1"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2.xml"/><Relationship Id="rId1" Type="http://schemas.openxmlformats.org/officeDocument/2006/relationships/slideLayout" Target="../slideLayouts/slideLayout13.xml"/><Relationship Id="rId4" Type="http://schemas.microsoft.com/office/2007/relationships/hdphoto" Target="../media/hdphoto5.wdp"/></Relationships>
</file>

<file path=ppt/slides/_rels/slide17.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audio" Target="../media/audio2.wav"/><Relationship Id="rId1" Type="http://schemas.openxmlformats.org/officeDocument/2006/relationships/slideLayout" Target="../slideLayouts/slideLayout28.xml"/><Relationship Id="rId5" Type="http://schemas.microsoft.com/office/2007/relationships/hdphoto" Target="../media/hdphoto6.wdp"/><Relationship Id="rId4" Type="http://schemas.openxmlformats.org/officeDocument/2006/relationships/image" Target="../media/image9.png"/></Relationships>
</file>

<file path=ppt/slides/_rels/slide18.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notesSlide" Target="../notesSlides/notesSlide13.xml"/><Relationship Id="rId1" Type="http://schemas.openxmlformats.org/officeDocument/2006/relationships/slideLayout" Target="../slideLayouts/slideLayout3.xml"/><Relationship Id="rId6" Type="http://schemas.microsoft.com/office/2007/relationships/hdphoto" Target="../media/hdphoto7.wdp"/><Relationship Id="rId5" Type="http://schemas.openxmlformats.org/officeDocument/2006/relationships/image" Target="../media/image10.png"/><Relationship Id="rId4" Type="http://schemas.openxmlformats.org/officeDocument/2006/relationships/audio" Target="../media/audio3.wav"/></Relationships>
</file>

<file path=ppt/slides/_rels/slide19.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audio" Target="../media/audio2.wav"/><Relationship Id="rId1" Type="http://schemas.openxmlformats.org/officeDocument/2006/relationships/slideLayout" Target="../slideLayouts/slideLayout16.xml"/><Relationship Id="rId6" Type="http://schemas.openxmlformats.org/officeDocument/2006/relationships/image" Target="../media/image12.png"/><Relationship Id="rId5" Type="http://schemas.microsoft.com/office/2007/relationships/hdphoto" Target="../media/hdphoto8.wdp"/><Relationship Id="rId4" Type="http://schemas.openxmlformats.org/officeDocument/2006/relationships/image" Target="../media/image11.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4.xml"/><Relationship Id="rId1" Type="http://schemas.openxmlformats.org/officeDocument/2006/relationships/slideLayout" Target="../slideLayouts/slideLayout5.xml"/><Relationship Id="rId5" Type="http://schemas.openxmlformats.org/officeDocument/2006/relationships/image" Target="../media/image15.png"/><Relationship Id="rId4" Type="http://schemas.openxmlformats.org/officeDocument/2006/relationships/image" Target="../media/image14.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3.xml"/></Relationships>
</file>

<file path=ppt/slides/_rels/slide29.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16.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9.xml"/></Relationships>
</file>

<file path=ppt/slides/_rels/slide3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1.xml"/><Relationship Id="rId1" Type="http://schemas.openxmlformats.org/officeDocument/2006/relationships/slideLayout" Target="../slideLayouts/slideLayout22.xml"/><Relationship Id="rId4" Type="http://schemas.openxmlformats.org/officeDocument/2006/relationships/image" Target="../media/image18.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9.xml"/></Relationships>
</file>

<file path=ppt/slides/_rels/slide35.xml.rels><?xml version="1.0" encoding="UTF-8" standalone="yes"?>
<Relationships xmlns="http://schemas.openxmlformats.org/package/2006/relationships"><Relationship Id="rId3" Type="http://schemas.openxmlformats.org/officeDocument/2006/relationships/hyperlink" Target="https://docs.google.com/spreadsheets/d/1mAR6MGt3ptnG6JHc1obGe0n05VpM-5pzIej48uLHBes/copy" TargetMode="External"/><Relationship Id="rId2" Type="http://schemas.openxmlformats.org/officeDocument/2006/relationships/notesSlide" Target="../notesSlides/notesSlide25.xml"/><Relationship Id="rId1" Type="http://schemas.openxmlformats.org/officeDocument/2006/relationships/slideLayout" Target="../slideLayouts/slideLayout20.xml"/><Relationship Id="rId4" Type="http://schemas.openxmlformats.org/officeDocument/2006/relationships/image" Target="../media/image19.png"/></Relationships>
</file>

<file path=ppt/slides/_rels/slide3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6.xml"/><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7.xml"/><Relationship Id="rId1" Type="http://schemas.openxmlformats.org/officeDocument/2006/relationships/slideLayout" Target="../slideLayouts/slideLayout25.xml"/></Relationships>
</file>

<file path=ppt/slides/_rels/slide3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8.xml"/><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14.xml"/><Relationship Id="rId4" Type="http://schemas.microsoft.com/office/2007/relationships/hdphoto" Target="../media/hdphoto1.wdp"/></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41.xml.rels><?xml version="1.0" encoding="UTF-8" standalone="yes"?>
<Relationships xmlns="http://schemas.openxmlformats.org/package/2006/relationships"><Relationship Id="rId3" Type="http://schemas.openxmlformats.org/officeDocument/2006/relationships/hyperlink" Target="https://fonts.google.com/specimen/Open+Sans" TargetMode="External"/><Relationship Id="rId2" Type="http://schemas.openxmlformats.org/officeDocument/2006/relationships/notesSlide" Target="../notesSlides/notesSlide31.xml"/><Relationship Id="rId1" Type="http://schemas.openxmlformats.org/officeDocument/2006/relationships/slideLayout" Target="../slideLayouts/slideLayout33.xml"/><Relationship Id="rId4" Type="http://schemas.openxmlformats.org/officeDocument/2006/relationships/hyperlink" Target="https://fonts.google.com/specimen/Patrick+Hand?query=patr" TargetMode="External"/></Relationships>
</file>

<file path=ppt/slides/_rels/slide42.xml.rels><?xml version="1.0" encoding="UTF-8" standalone="yes"?>
<Relationships xmlns="http://schemas.openxmlformats.org/package/2006/relationships"><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12" Type="http://schemas.openxmlformats.org/officeDocument/2006/relationships/image" Target="../media/image27.gif"/><Relationship Id="rId2" Type="http://schemas.openxmlformats.org/officeDocument/2006/relationships/notesSlide" Target="../notesSlides/notesSlide32.xml"/><Relationship Id="rId1" Type="http://schemas.openxmlformats.org/officeDocument/2006/relationships/slideLayout" Target="../slideLayouts/slideLayout33.xm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11" Type="http://schemas.openxmlformats.org/officeDocument/2006/relationships/image" Target="../media/image26.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10" Type="http://schemas.openxmlformats.org/officeDocument/2006/relationships/image" Target="../media/image25.gif"/><Relationship Id="rId4" Type="http://schemas.openxmlformats.org/officeDocument/2006/relationships/image" Target="../media/image23.gif"/><Relationship Id="rId9" Type="http://schemas.openxmlformats.org/officeDocument/2006/relationships/image" Target="../media/image24.gif"/></Relationships>
</file>

<file path=ppt/slides/_rels/slide43.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3.xml"/></Relationships>
</file>

<file path=ppt/slides/_rels/slide49.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9.xml"/><Relationship Id="rId1" Type="http://schemas.openxmlformats.org/officeDocument/2006/relationships/slideLayout" Target="../slideLayouts/slideLayout33.xml"/></Relationships>
</file>

<file path=ppt/slides/_rels/slide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pn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3.xml"/></Relationships>
</file>

<file path=ppt/slides/_rels/slide6.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29.xml"/><Relationship Id="rId4" Type="http://schemas.microsoft.com/office/2007/relationships/hdphoto" Target="../media/hdphoto3.wdp"/></Relationships>
</file>

<file path=ppt/slides/_rels/slide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xml"/><Relationship Id="rId1" Type="http://schemas.openxmlformats.org/officeDocument/2006/relationships/slideLayout" Target="../slideLayouts/slideLayout3.xml"/><Relationship Id="rId4" Type="http://schemas.microsoft.com/office/2007/relationships/hdphoto" Target="../media/hdphoto4.wdp"/></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521"/>
        <p:cNvGrpSpPr/>
        <p:nvPr/>
      </p:nvGrpSpPr>
      <p:grpSpPr>
        <a:xfrm>
          <a:off x="0" y="0"/>
          <a:ext cx="0" cy="0"/>
          <a:chOff x="0" y="0"/>
          <a:chExt cx="0" cy="0"/>
        </a:xfrm>
      </p:grpSpPr>
      <p:sp>
        <p:nvSpPr>
          <p:cNvPr id="3522" name="Google Shape;3522;p37"/>
          <p:cNvSpPr txBox="1">
            <a:spLocks noGrp="1"/>
          </p:cNvSpPr>
          <p:nvPr>
            <p:ph type="ctrTitle"/>
          </p:nvPr>
        </p:nvSpPr>
        <p:spPr>
          <a:xfrm>
            <a:off x="805061" y="2790681"/>
            <a:ext cx="7704000" cy="7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4400" dirty="0"/>
              <a:t>TÔN TRỌNG SỰ THẬT</a:t>
            </a:r>
            <a:endParaRPr sz="4400" dirty="0"/>
          </a:p>
        </p:txBody>
      </p:sp>
      <p:sp>
        <p:nvSpPr>
          <p:cNvPr id="4" name="Google Shape;3522;p37">
            <a:extLst>
              <a:ext uri="{FF2B5EF4-FFF2-40B4-BE49-F238E27FC236}">
                <a16:creationId xmlns:a16="http://schemas.microsoft.com/office/drawing/2014/main" id="{3B40CD2E-F017-48BC-85B5-998E15072DE9}"/>
              </a:ext>
            </a:extLst>
          </p:cNvPr>
          <p:cNvSpPr txBox="1">
            <a:spLocks/>
          </p:cNvSpPr>
          <p:nvPr/>
        </p:nvSpPr>
        <p:spPr>
          <a:xfrm>
            <a:off x="-1360968" y="2175450"/>
            <a:ext cx="7704000" cy="7926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2"/>
              </a:buClr>
              <a:buSzPts val="4800"/>
              <a:buFont typeface="Patrick Hand"/>
              <a:buNone/>
              <a:defRPr sz="3600" b="1" i="0" u="none" strike="noStrike" cap="none">
                <a:solidFill>
                  <a:schemeClr val="dk2"/>
                </a:solidFill>
                <a:latin typeface="Patrick Hand"/>
                <a:ea typeface="Patrick Hand"/>
                <a:cs typeface="Patrick Hand"/>
                <a:sym typeface="Patrick Hand"/>
              </a:defRPr>
            </a:lvl1pPr>
            <a:lvl2pPr marR="0" lvl="1"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9pPr>
          </a:lstStyle>
          <a:p>
            <a:r>
              <a:rPr lang="en-US" u="sng" dirty="0"/>
              <a:t>BÀI 4</a:t>
            </a:r>
          </a:p>
        </p:txBody>
      </p:sp>
      <p:sp>
        <p:nvSpPr>
          <p:cNvPr id="7" name="Google Shape;3528;p38">
            <a:extLst>
              <a:ext uri="{FF2B5EF4-FFF2-40B4-BE49-F238E27FC236}">
                <a16:creationId xmlns:a16="http://schemas.microsoft.com/office/drawing/2014/main" id="{89B30926-5AAD-480F-9E49-0CA6A65FE898}"/>
              </a:ext>
            </a:extLst>
          </p:cNvPr>
          <p:cNvSpPr txBox="1">
            <a:spLocks/>
          </p:cNvSpPr>
          <p:nvPr/>
        </p:nvSpPr>
        <p:spPr>
          <a:xfrm>
            <a:off x="1440000" y="4427100"/>
            <a:ext cx="7704000" cy="477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2"/>
              </a:buClr>
              <a:buSzPts val="4800"/>
              <a:buFont typeface="Patrick Hand"/>
              <a:buNone/>
              <a:defRPr sz="3600" b="1" i="0" u="none" strike="noStrike" cap="none">
                <a:solidFill>
                  <a:schemeClr val="dk2"/>
                </a:solidFill>
                <a:latin typeface="Patrick Hand"/>
                <a:ea typeface="Patrick Hand"/>
                <a:cs typeface="Patrick Hand"/>
                <a:sym typeface="Patrick Hand"/>
              </a:defRPr>
            </a:lvl1pPr>
            <a:lvl2pPr marR="0" lvl="1"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9pPr>
          </a:lstStyle>
          <a:p>
            <a:r>
              <a:rPr lang="en-US" dirty="0">
                <a:solidFill>
                  <a:schemeClr val="accent1">
                    <a:lumMod val="75000"/>
                  </a:schemeClr>
                </a:solidFill>
              </a:rPr>
              <a:t>GV: Võ </a:t>
            </a:r>
            <a:r>
              <a:rPr lang="en-US" dirty="0" err="1">
                <a:solidFill>
                  <a:schemeClr val="accent1">
                    <a:lumMod val="75000"/>
                  </a:schemeClr>
                </a:solidFill>
              </a:rPr>
              <a:t>Nguyễn</a:t>
            </a:r>
            <a:r>
              <a:rPr lang="en-US" dirty="0">
                <a:solidFill>
                  <a:schemeClr val="accent1">
                    <a:lumMod val="75000"/>
                  </a:schemeClr>
                </a:solidFill>
              </a:rPr>
              <a:t> Quỳnh Mỹ</a:t>
            </a:r>
          </a:p>
        </p:txBody>
      </p:sp>
      <p:sp>
        <p:nvSpPr>
          <p:cNvPr id="8" name="Google Shape;3528;p38">
            <a:extLst>
              <a:ext uri="{FF2B5EF4-FFF2-40B4-BE49-F238E27FC236}">
                <a16:creationId xmlns:a16="http://schemas.microsoft.com/office/drawing/2014/main" id="{476A4E4B-7EC6-47C1-BCD3-0CB9281F1ED1}"/>
              </a:ext>
            </a:extLst>
          </p:cNvPr>
          <p:cNvSpPr txBox="1">
            <a:spLocks/>
          </p:cNvSpPr>
          <p:nvPr/>
        </p:nvSpPr>
        <p:spPr>
          <a:xfrm>
            <a:off x="-1257656" y="0"/>
            <a:ext cx="7704000" cy="477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2"/>
              </a:buClr>
              <a:buSzPts val="4800"/>
              <a:buFont typeface="Patrick Hand"/>
              <a:buNone/>
              <a:defRPr sz="3600" b="1" i="0" u="none" strike="noStrike" cap="none">
                <a:solidFill>
                  <a:schemeClr val="dk2"/>
                </a:solidFill>
                <a:latin typeface="Patrick Hand"/>
                <a:ea typeface="Patrick Hand"/>
                <a:cs typeface="Patrick Hand"/>
                <a:sym typeface="Patrick Hand"/>
              </a:defRPr>
            </a:lvl1pPr>
            <a:lvl2pPr marR="0" lvl="1"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9pPr>
          </a:lstStyle>
          <a:p>
            <a:r>
              <a:rPr lang="en-US" sz="3200" dirty="0" err="1">
                <a:solidFill>
                  <a:schemeClr val="accent6">
                    <a:lumMod val="50000"/>
                  </a:schemeClr>
                </a:solidFill>
              </a:rPr>
              <a:t>Giáo</a:t>
            </a:r>
            <a:r>
              <a:rPr lang="en-US" sz="3200" dirty="0">
                <a:solidFill>
                  <a:schemeClr val="accent6">
                    <a:lumMod val="50000"/>
                  </a:schemeClr>
                </a:solidFill>
              </a:rPr>
              <a:t> </a:t>
            </a:r>
            <a:r>
              <a:rPr lang="en-US" sz="3200" dirty="0" err="1">
                <a:solidFill>
                  <a:schemeClr val="accent6">
                    <a:lumMod val="50000"/>
                  </a:schemeClr>
                </a:solidFill>
              </a:rPr>
              <a:t>dục</a:t>
            </a:r>
            <a:r>
              <a:rPr lang="en-US" sz="3200" dirty="0">
                <a:solidFill>
                  <a:schemeClr val="accent6">
                    <a:lumMod val="50000"/>
                  </a:schemeClr>
                </a:solidFill>
              </a:rPr>
              <a:t> </a:t>
            </a:r>
            <a:r>
              <a:rPr lang="en-US" sz="3200" dirty="0" err="1">
                <a:solidFill>
                  <a:schemeClr val="accent6">
                    <a:lumMod val="50000"/>
                  </a:schemeClr>
                </a:solidFill>
              </a:rPr>
              <a:t>công</a:t>
            </a:r>
            <a:r>
              <a:rPr lang="en-US" sz="3200" dirty="0">
                <a:solidFill>
                  <a:schemeClr val="accent6">
                    <a:lumMod val="50000"/>
                  </a:schemeClr>
                </a:solidFill>
              </a:rPr>
              <a:t> </a:t>
            </a:r>
            <a:r>
              <a:rPr lang="en-US" sz="3200" dirty="0" err="1">
                <a:solidFill>
                  <a:schemeClr val="accent6">
                    <a:lumMod val="50000"/>
                  </a:schemeClr>
                </a:solidFill>
              </a:rPr>
              <a:t>dân</a:t>
            </a:r>
            <a:r>
              <a:rPr lang="en-US" sz="3200" dirty="0">
                <a:solidFill>
                  <a:schemeClr val="accent6">
                    <a:lumMod val="50000"/>
                  </a:schemeClr>
                </a:solidFill>
              </a:rPr>
              <a:t> 6</a:t>
            </a:r>
          </a:p>
        </p:txBody>
      </p:sp>
    </p:spTree>
  </p:cSld>
  <p:clrMapOvr>
    <a:masterClrMapping/>
  </p:clrMapOvr>
  <p:transition spd="slow">
    <p:comb/>
    <p:sndAc>
      <p:stSnd>
        <p:snd r:embed="rId3" name="cashreg.wav"/>
      </p:stSnd>
    </p:sndAc>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3">
            <a:extLst>
              <a:ext uri="{FF2B5EF4-FFF2-40B4-BE49-F238E27FC236}">
                <a16:creationId xmlns:a16="http://schemas.microsoft.com/office/drawing/2014/main" id="{D4DDFA12-8C18-4242-8696-5A69DCCE3C5E}"/>
              </a:ext>
            </a:extLst>
          </p:cNvPr>
          <p:cNvSpPr txBox="1"/>
          <p:nvPr/>
        </p:nvSpPr>
        <p:spPr>
          <a:xfrm>
            <a:off x="355175" y="633388"/>
            <a:ext cx="8433648" cy="4278094"/>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Ngày</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xưa</a:t>
            </a:r>
            <a:r>
              <a:rPr lang="en-US" sz="1700" dirty="0">
                <a:solidFill>
                  <a:schemeClr val="tx1">
                    <a:lumMod val="50000"/>
                  </a:schemeClr>
                </a:solidFill>
                <a:latin typeface="Times New Roman" panose="02020603050405020304" pitchFamily="18" charset="0"/>
                <a:cs typeface="Times New Roman" panose="02020603050405020304" pitchFamily="18" charset="0"/>
              </a:rPr>
              <a:t>, ở </a:t>
            </a:r>
            <a:r>
              <a:rPr lang="en-US" sz="1700" dirty="0" err="1">
                <a:solidFill>
                  <a:schemeClr val="tx1">
                    <a:lumMod val="50000"/>
                  </a:schemeClr>
                </a:solidFill>
                <a:latin typeface="Times New Roman" panose="02020603050405020304" pitchFamily="18" charset="0"/>
                <a:cs typeface="Times New Roman" panose="02020603050405020304" pitchFamily="18" charset="0"/>
              </a:rPr>
              <a:t>vương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quốc</a:t>
            </a:r>
            <a:r>
              <a:rPr lang="en-US" sz="1700" dirty="0">
                <a:solidFill>
                  <a:schemeClr val="tx1">
                    <a:lumMod val="50000"/>
                  </a:schemeClr>
                </a:solidFill>
                <a:latin typeface="Times New Roman" panose="02020603050405020304" pitchFamily="18" charset="0"/>
                <a:cs typeface="Times New Roman" panose="02020603050405020304" pitchFamily="18" charset="0"/>
              </a:rPr>
              <a:t> Dagestan </a:t>
            </a:r>
            <a:r>
              <a:rPr lang="en-US" sz="1700" dirty="0" err="1">
                <a:solidFill>
                  <a:schemeClr val="tx1">
                    <a:lumMod val="50000"/>
                  </a:schemeClr>
                </a:solidFill>
                <a:latin typeface="Times New Roman" panose="02020603050405020304" pitchFamily="18" charset="0"/>
                <a:cs typeface="Times New Roman" panose="02020603050405020304" pitchFamily="18" charset="0"/>
              </a:rPr>
              <a:t>có</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một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ông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vua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rất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bạo</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ngược</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Khắp</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nơi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truyền</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đi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bài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hát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lên</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án</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thói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hống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hách</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bạo</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tàn</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của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nhà</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vua</a:t>
            </a:r>
            <a:r>
              <a:rPr lang="en-US" sz="1700" dirty="0">
                <a:solidFill>
                  <a:schemeClr val="tx1">
                    <a:lumMod val="50000"/>
                  </a:schemeClr>
                </a:solidFill>
                <a:latin typeface="Times New Roman" panose="02020603050405020304" pitchFamily="18" charset="0"/>
                <a:cs typeface="Times New Roman" panose="02020603050405020304" pitchFamily="18" charset="0"/>
              </a:rPr>
              <a:t>.</a:t>
            </a:r>
          </a:p>
          <a:p>
            <a:pPr algn="just"/>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Rồi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một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ngày</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bài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hát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lọt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đến</a:t>
            </a:r>
            <a:r>
              <a:rPr lang="en-US" sz="1700" dirty="0">
                <a:solidFill>
                  <a:schemeClr val="tx1">
                    <a:lumMod val="50000"/>
                  </a:schemeClr>
                </a:solidFill>
                <a:latin typeface="Times New Roman" panose="02020603050405020304" pitchFamily="18" charset="0"/>
                <a:cs typeface="Times New Roman" panose="02020603050405020304" pitchFamily="18" charset="0"/>
              </a:rPr>
              <a:t> tai </a:t>
            </a:r>
            <a:r>
              <a:rPr lang="en-US" sz="1700" dirty="0" err="1">
                <a:solidFill>
                  <a:schemeClr val="tx1">
                    <a:lumMod val="50000"/>
                  </a:schemeClr>
                </a:solidFill>
                <a:latin typeface="Times New Roman" panose="02020603050405020304" pitchFamily="18" charset="0"/>
                <a:cs typeface="Times New Roman" panose="02020603050405020304" pitchFamily="18" charset="0"/>
              </a:rPr>
              <a:t>vua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Vị</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vua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ra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lệnh</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tìm</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cho</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được</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tác</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giả</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bài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hát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để</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xử</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tội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Truy</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tìm</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không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ra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vị</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vua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ra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lệnh</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tống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giam</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tất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cả</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nhà</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thơ</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và</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nghệ</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nhân</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hát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rong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cả</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nước</a:t>
            </a:r>
            <a:r>
              <a:rPr lang="en-US" sz="1700" dirty="0">
                <a:solidFill>
                  <a:schemeClr val="tx1">
                    <a:lumMod val="50000"/>
                  </a:schemeClr>
                </a:solidFill>
                <a:latin typeface="Times New Roman" panose="02020603050405020304" pitchFamily="18" charset="0"/>
                <a:cs typeface="Times New Roman" panose="02020603050405020304" pitchFamily="18" charset="0"/>
              </a:rPr>
              <a:t>.</a:t>
            </a:r>
          </a:p>
          <a:p>
            <a:pPr algn="just"/>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Sau</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đó</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nhà</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vua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ra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lệnh</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phải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hát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cho</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vua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nghe</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một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bài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hát</a:t>
            </a:r>
            <a:r>
              <a:rPr lang="en-US" sz="1700" dirty="0">
                <a:solidFill>
                  <a:schemeClr val="tx1">
                    <a:lumMod val="50000"/>
                  </a:schemeClr>
                </a:solidFill>
                <a:latin typeface="Times New Roman" panose="02020603050405020304" pitchFamily="18" charset="0"/>
                <a:cs typeface="Times New Roman" panose="02020603050405020304" pitchFamily="18" charset="0"/>
              </a:rPr>
              <a:t> do </a:t>
            </a:r>
            <a:r>
              <a:rPr lang="en-US" sz="1700" dirty="0" err="1">
                <a:solidFill>
                  <a:schemeClr val="tx1">
                    <a:lumMod val="50000"/>
                  </a:schemeClr>
                </a:solidFill>
                <a:latin typeface="Times New Roman" panose="02020603050405020304" pitchFamily="18" charset="0"/>
                <a:cs typeface="Times New Roman" panose="02020603050405020304" pitchFamily="18" charset="0"/>
              </a:rPr>
              <a:t>chính</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mình</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sáng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tác</a:t>
            </a:r>
            <a:r>
              <a:rPr lang="en-US" sz="1700" dirty="0">
                <a:solidFill>
                  <a:schemeClr val="tx1">
                    <a:lumMod val="50000"/>
                  </a:schemeClr>
                </a:solidFill>
                <a:latin typeface="Times New Roman" panose="02020603050405020304" pitchFamily="18" charset="0"/>
                <a:cs typeface="Times New Roman" panose="02020603050405020304" pitchFamily="18" charset="0"/>
              </a:rPr>
              <a:t> ca </a:t>
            </a:r>
            <a:r>
              <a:rPr lang="en-US" sz="1700" dirty="0" err="1">
                <a:solidFill>
                  <a:schemeClr val="tx1">
                    <a:lumMod val="50000"/>
                  </a:schemeClr>
                </a:solidFill>
                <a:latin typeface="Times New Roman" panose="02020603050405020304" pitchFamily="18" charset="0"/>
                <a:cs typeface="Times New Roman" panose="02020603050405020304" pitchFamily="18" charset="0"/>
              </a:rPr>
              <a:t>ngợi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nhà</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vua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Tất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cả</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đều</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cố</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gắng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hoàn</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thành</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riêng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có</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ba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nhà</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thơ</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kiên</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quyết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không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chịu</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hát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Họ</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bị</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tống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giam</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vào</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ngục</a:t>
            </a:r>
            <a:r>
              <a:rPr lang="en-US" sz="1700" dirty="0">
                <a:solidFill>
                  <a:schemeClr val="tx1">
                    <a:lumMod val="50000"/>
                  </a:schemeClr>
                </a:solidFill>
                <a:latin typeface="Times New Roman" panose="02020603050405020304" pitchFamily="18" charset="0"/>
                <a:cs typeface="Times New Roman" panose="02020603050405020304" pitchFamily="18" charset="0"/>
              </a:rPr>
              <a:t>.</a:t>
            </a:r>
          </a:p>
          <a:p>
            <a:pPr algn="just"/>
            <a:r>
              <a:rPr lang="en-US" sz="1700" dirty="0">
                <a:solidFill>
                  <a:schemeClr val="tx1">
                    <a:lumMod val="50000"/>
                  </a:schemeClr>
                </a:solidFill>
                <a:latin typeface="Times New Roman" panose="02020603050405020304" pitchFamily="18" charset="0"/>
                <a:cs typeface="Times New Roman" panose="02020603050405020304" pitchFamily="18" charset="0"/>
              </a:rPr>
              <a:t>       Ba </a:t>
            </a:r>
            <a:r>
              <a:rPr lang="en-US" sz="1700" dirty="0" err="1">
                <a:solidFill>
                  <a:schemeClr val="tx1">
                    <a:lumMod val="50000"/>
                  </a:schemeClr>
                </a:solidFill>
                <a:latin typeface="Times New Roman" panose="02020603050405020304" pitchFamily="18" charset="0"/>
                <a:cs typeface="Times New Roman" panose="02020603050405020304" pitchFamily="18" charset="0"/>
              </a:rPr>
              <a:t>tháng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sau</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vị</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vua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giải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ba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người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ra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và</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cho</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thêm</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cơ</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hội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Một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trong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ba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nhà</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thơ</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đã</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hát</a:t>
            </a:r>
            <a:r>
              <a:rPr lang="en-US" sz="1700" dirty="0">
                <a:solidFill>
                  <a:schemeClr val="tx1">
                    <a:lumMod val="50000"/>
                  </a:schemeClr>
                </a:solidFill>
                <a:latin typeface="Times New Roman" panose="02020603050405020304" pitchFamily="18" charset="0"/>
                <a:cs typeface="Times New Roman" panose="02020603050405020304" pitchFamily="18" charset="0"/>
              </a:rPr>
              <a:t> ca </a:t>
            </a:r>
            <a:r>
              <a:rPr lang="en-US" sz="1700" dirty="0" err="1">
                <a:solidFill>
                  <a:schemeClr val="tx1">
                    <a:lumMod val="50000"/>
                  </a:schemeClr>
                </a:solidFill>
                <a:latin typeface="Times New Roman" panose="02020603050405020304" pitchFamily="18" charset="0"/>
                <a:cs typeface="Times New Roman" panose="02020603050405020304" pitchFamily="18" charset="0"/>
              </a:rPr>
              <a:t>ngợi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vị</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vua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thế</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là</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được</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thả</a:t>
            </a:r>
            <a:r>
              <a:rPr lang="en-US" sz="1700" dirty="0">
                <a:solidFill>
                  <a:schemeClr val="tx1">
                    <a:lumMod val="50000"/>
                  </a:schemeClr>
                </a:solidFill>
                <a:latin typeface="Times New Roman" panose="02020603050405020304" pitchFamily="18" charset="0"/>
                <a:cs typeface="Times New Roman" panose="02020603050405020304" pitchFamily="18" charset="0"/>
              </a:rPr>
              <a:t> ra.</a:t>
            </a:r>
          </a:p>
          <a:p>
            <a:pPr algn="just"/>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Giàn</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hỏa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thiêu</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xuất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hiện</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một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trong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hai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nhà</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thơ</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còn</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lại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cất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tiêng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hát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Riêng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người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cuối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cùng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vẫn</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im</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lặng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vị</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vua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ra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lệnh</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i="1" dirty="0">
                <a:solidFill>
                  <a:schemeClr val="accent2">
                    <a:lumMod val="75000"/>
                  </a:schemeClr>
                </a:solidFill>
                <a:latin typeface="Times New Roman" panose="02020603050405020304" pitchFamily="18" charset="0"/>
                <a:cs typeface="Times New Roman" panose="02020603050405020304" pitchFamily="18" charset="0"/>
              </a:rPr>
              <a:t>“</a:t>
            </a:r>
            <a:r>
              <a:rPr lang="en-US" sz="1700" i="1" dirty="0" err="1">
                <a:solidFill>
                  <a:schemeClr val="accent2">
                    <a:lumMod val="75000"/>
                  </a:schemeClr>
                </a:solidFill>
                <a:latin typeface="Times New Roman" panose="02020603050405020304" pitchFamily="18" charset="0"/>
                <a:cs typeface="Times New Roman" panose="02020603050405020304" pitchFamily="18" charset="0"/>
              </a:rPr>
              <a:t>Trói</a:t>
            </a:r>
            <a:r>
              <a:rPr lang="en-US" sz="1700" i="1" dirty="0">
                <a:solidFill>
                  <a:schemeClr val="accent2">
                    <a:lumMod val="75000"/>
                  </a:schemeClr>
                </a:solidFill>
                <a:latin typeface="Times New Roman" panose="02020603050405020304" pitchFamily="18" charset="0"/>
                <a:cs typeface="Times New Roman" panose="02020603050405020304" pitchFamily="18" charset="0"/>
              </a:rPr>
              <a:t> </a:t>
            </a:r>
            <a:r>
              <a:rPr lang="en-US" sz="1700" i="1" dirty="0" err="1">
                <a:solidFill>
                  <a:schemeClr val="accent2">
                    <a:lumMod val="75000"/>
                  </a:schemeClr>
                </a:solidFill>
                <a:latin typeface="Times New Roman" panose="02020603050405020304" pitchFamily="18" charset="0"/>
                <a:cs typeface="Times New Roman" panose="02020603050405020304" pitchFamily="18" charset="0"/>
              </a:rPr>
              <a:t>hắn</a:t>
            </a:r>
            <a:r>
              <a:rPr lang="en-US" sz="1700" i="1" dirty="0">
                <a:solidFill>
                  <a:schemeClr val="accent2">
                    <a:lumMod val="75000"/>
                  </a:schemeClr>
                </a:solidFill>
                <a:latin typeface="Times New Roman" panose="02020603050405020304" pitchFamily="18" charset="0"/>
                <a:cs typeface="Times New Roman" panose="02020603050405020304" pitchFamily="18" charset="0"/>
              </a:rPr>
              <a:t> </a:t>
            </a:r>
            <a:r>
              <a:rPr lang="en-US" sz="1700" i="1" dirty="0" err="1">
                <a:solidFill>
                  <a:schemeClr val="accent2">
                    <a:lumMod val="75000"/>
                  </a:schemeClr>
                </a:solidFill>
                <a:latin typeface="Times New Roman" panose="02020603050405020304" pitchFamily="18" charset="0"/>
                <a:cs typeface="Times New Roman" panose="02020603050405020304" pitchFamily="18" charset="0"/>
              </a:rPr>
              <a:t>và</a:t>
            </a:r>
            <a:r>
              <a:rPr lang="en-US" sz="1700" i="1" dirty="0">
                <a:solidFill>
                  <a:schemeClr val="accent2">
                    <a:lumMod val="75000"/>
                  </a:schemeClr>
                </a:solidFill>
                <a:latin typeface="Times New Roman" panose="02020603050405020304" pitchFamily="18" charset="0"/>
                <a:cs typeface="Times New Roman" panose="02020603050405020304" pitchFamily="18" charset="0"/>
              </a:rPr>
              <a:t> </a:t>
            </a:r>
            <a:r>
              <a:rPr lang="en-US" sz="1700" i="1" dirty="0" err="1">
                <a:solidFill>
                  <a:schemeClr val="accent2">
                    <a:lumMod val="75000"/>
                  </a:schemeClr>
                </a:solidFill>
                <a:latin typeface="Times New Roman" panose="02020603050405020304" pitchFamily="18" charset="0"/>
                <a:cs typeface="Times New Roman" panose="02020603050405020304" pitchFamily="18" charset="0"/>
              </a:rPr>
              <a:t>thiêu</a:t>
            </a:r>
            <a:r>
              <a:rPr lang="en-US" sz="1700" i="1" dirty="0">
                <a:solidFill>
                  <a:schemeClr val="accent2">
                    <a:lumMod val="75000"/>
                  </a:schemeClr>
                </a:solidFill>
                <a:latin typeface="Times New Roman" panose="02020603050405020304" pitchFamily="18" charset="0"/>
                <a:cs typeface="Times New Roman" panose="02020603050405020304" pitchFamily="18" charset="0"/>
              </a:rPr>
              <a:t> </a:t>
            </a:r>
            <a:r>
              <a:rPr lang="en-US" sz="1700" i="1" dirty="0" err="1">
                <a:solidFill>
                  <a:schemeClr val="accent2">
                    <a:lumMod val="75000"/>
                  </a:schemeClr>
                </a:solidFill>
                <a:latin typeface="Times New Roman" panose="02020603050405020304" pitchFamily="18" charset="0"/>
                <a:cs typeface="Times New Roman" panose="02020603050405020304" pitchFamily="18" charset="0"/>
              </a:rPr>
              <a:t>chết</a:t>
            </a:r>
            <a:r>
              <a:rPr lang="en-US" sz="1700" i="1" dirty="0">
                <a:solidFill>
                  <a:schemeClr val="accent2">
                    <a:lumMod val="75000"/>
                  </a:schemeClr>
                </a:solidFill>
                <a:latin typeface="Times New Roman" panose="02020603050405020304" pitchFamily="18" charset="0"/>
                <a:cs typeface="Times New Roman" panose="02020603050405020304" pitchFamily="18" charset="0"/>
              </a:rPr>
              <a:t>!”.</a:t>
            </a:r>
          </a:p>
          <a:p>
            <a:pPr algn="just"/>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Cuối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cùng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nhà</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thơ</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cũng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cất</a:t>
            </a:r>
            <a:r>
              <a:rPr lang="en-US" sz="1700" dirty="0">
                <a:solidFill>
                  <a:schemeClr val="tx1">
                    <a:lumMod val="50000"/>
                  </a:schemeClr>
                </a:solidFill>
                <a:latin typeface="Times New Roman" panose="02020603050405020304" pitchFamily="18" charset="0"/>
                <a:cs typeface="Times New Roman" panose="02020603050405020304" pitchFamily="18" charset="0"/>
              </a:rPr>
              <a:t> vang </a:t>
            </a:r>
            <a:r>
              <a:rPr lang="en-US" sz="1700" dirty="0" err="1">
                <a:solidFill>
                  <a:schemeClr val="tx1">
                    <a:lumMod val="50000"/>
                  </a:schemeClr>
                </a:solidFill>
                <a:latin typeface="Times New Roman" panose="02020603050405020304" pitchFamily="18" charset="0"/>
                <a:cs typeface="Times New Roman" panose="02020603050405020304" pitchFamily="18" charset="0"/>
              </a:rPr>
              <a:t>tiếng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hát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Đó</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là</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lời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hát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phơi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bày</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nỗi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thống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khổ</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của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người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dân</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phê</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phán</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thói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xấu</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của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nhà</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vua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Tiếng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hát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vang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lên</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cả</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hoàng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cung</a:t>
            </a:r>
            <a:r>
              <a:rPr lang="en-US" sz="1700" dirty="0">
                <a:solidFill>
                  <a:schemeClr val="tx1">
                    <a:lumMod val="50000"/>
                  </a:schemeClr>
                </a:solidFill>
                <a:latin typeface="Times New Roman" panose="02020603050405020304" pitchFamily="18" charset="0"/>
                <a:cs typeface="Times New Roman" panose="02020603050405020304" pitchFamily="18" charset="0"/>
              </a:rPr>
              <a:t> rung </a:t>
            </a:r>
            <a:r>
              <a:rPr lang="en-US" sz="1700" dirty="0" err="1">
                <a:solidFill>
                  <a:schemeClr val="tx1">
                    <a:lumMod val="50000"/>
                  </a:schemeClr>
                </a:solidFill>
                <a:latin typeface="Times New Roman" panose="02020603050405020304" pitchFamily="18" charset="0"/>
                <a:cs typeface="Times New Roman" panose="02020603050405020304" pitchFamily="18" charset="0"/>
              </a:rPr>
              <a:t>động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cùng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với</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ngọn</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lửa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bừng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bừng</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bốc</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cháy</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như</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giận</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dữ</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Nhà</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vua</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bất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ngờ</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thét</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lên</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i="1" dirty="0">
                <a:solidFill>
                  <a:schemeClr val="accent2">
                    <a:lumMod val="75000"/>
                  </a:schemeClr>
                </a:solidFill>
                <a:latin typeface="Times New Roman" panose="02020603050405020304" pitchFamily="18" charset="0"/>
                <a:cs typeface="Times New Roman" panose="02020603050405020304" pitchFamily="18" charset="0"/>
              </a:rPr>
              <a:t>“</a:t>
            </a:r>
            <a:r>
              <a:rPr lang="en-US" sz="1700" i="1" dirty="0" err="1">
                <a:solidFill>
                  <a:schemeClr val="accent2">
                    <a:lumMod val="75000"/>
                  </a:schemeClr>
                </a:solidFill>
                <a:latin typeface="Times New Roman" panose="02020603050405020304" pitchFamily="18" charset="0"/>
                <a:cs typeface="Times New Roman" panose="02020603050405020304" pitchFamily="18" charset="0"/>
              </a:rPr>
              <a:t>Dập</a:t>
            </a:r>
            <a:r>
              <a:rPr lang="en-US" sz="1700" i="1" dirty="0">
                <a:solidFill>
                  <a:schemeClr val="accent2">
                    <a:lumMod val="75000"/>
                  </a:schemeClr>
                </a:solidFill>
                <a:latin typeface="Times New Roman" panose="02020603050405020304" pitchFamily="18" charset="0"/>
                <a:cs typeface="Times New Roman" panose="02020603050405020304" pitchFamily="18" charset="0"/>
              </a:rPr>
              <a:t> </a:t>
            </a:r>
            <a:r>
              <a:rPr lang="en-US" sz="1700" i="1" dirty="0" err="1">
                <a:solidFill>
                  <a:schemeClr val="accent2">
                    <a:lumMod val="75000"/>
                  </a:schemeClr>
                </a:solidFill>
                <a:latin typeface="Times New Roman" panose="02020603050405020304" pitchFamily="18" charset="0"/>
                <a:cs typeface="Times New Roman" panose="02020603050405020304" pitchFamily="18" charset="0"/>
              </a:rPr>
              <a:t>tắt</a:t>
            </a:r>
            <a:r>
              <a:rPr lang="en-US" sz="1700" i="1" dirty="0">
                <a:solidFill>
                  <a:schemeClr val="accent2">
                    <a:lumMod val="75000"/>
                  </a:schemeClr>
                </a:solidFill>
                <a:latin typeface="Times New Roman" panose="02020603050405020304" pitchFamily="18" charset="0"/>
                <a:cs typeface="Times New Roman" panose="02020603050405020304" pitchFamily="18" charset="0"/>
              </a:rPr>
              <a:t> </a:t>
            </a:r>
            <a:r>
              <a:rPr lang="en-US" sz="1700" i="1" dirty="0" err="1">
                <a:solidFill>
                  <a:schemeClr val="accent2">
                    <a:lumMod val="75000"/>
                  </a:schemeClr>
                </a:solidFill>
                <a:latin typeface="Times New Roman" panose="02020603050405020304" pitchFamily="18" charset="0"/>
                <a:cs typeface="Times New Roman" panose="02020603050405020304" pitchFamily="18" charset="0"/>
              </a:rPr>
              <a:t>lửa</a:t>
            </a:r>
            <a:r>
              <a:rPr lang="en-US" sz="1700" i="1" dirty="0">
                <a:solidFill>
                  <a:schemeClr val="accent2">
                    <a:lumMod val="75000"/>
                  </a:schemeClr>
                </a:solidFill>
                <a:latin typeface="Times New Roman" panose="02020603050405020304" pitchFamily="18" charset="0"/>
                <a:cs typeface="Times New Roman" panose="02020603050405020304" pitchFamily="18" charset="0"/>
              </a:rPr>
              <a:t>! Ta </a:t>
            </a:r>
            <a:r>
              <a:rPr lang="en-US" sz="1700" i="1" dirty="0" err="1">
                <a:solidFill>
                  <a:schemeClr val="accent2">
                    <a:lumMod val="75000"/>
                  </a:schemeClr>
                </a:solidFill>
                <a:latin typeface="Times New Roman" panose="02020603050405020304" pitchFamily="18" charset="0"/>
                <a:cs typeface="Times New Roman" panose="02020603050405020304" pitchFamily="18" charset="0"/>
              </a:rPr>
              <a:t>không</a:t>
            </a:r>
            <a:r>
              <a:rPr lang="en-US" sz="1700" i="1" dirty="0">
                <a:solidFill>
                  <a:schemeClr val="accent2">
                    <a:lumMod val="75000"/>
                  </a:schemeClr>
                </a:solidFill>
                <a:latin typeface="Times New Roman" panose="02020603050405020304" pitchFamily="18" charset="0"/>
                <a:cs typeface="Times New Roman" panose="02020603050405020304" pitchFamily="18" charset="0"/>
              </a:rPr>
              <a:t> </a:t>
            </a:r>
            <a:r>
              <a:rPr lang="en-US" sz="1700" i="1" dirty="0" err="1">
                <a:solidFill>
                  <a:schemeClr val="accent2">
                    <a:lumMod val="75000"/>
                  </a:schemeClr>
                </a:solidFill>
                <a:latin typeface="Times New Roman" panose="02020603050405020304" pitchFamily="18" charset="0"/>
                <a:cs typeface="Times New Roman" panose="02020603050405020304" pitchFamily="18" charset="0"/>
              </a:rPr>
              <a:t>thể</a:t>
            </a:r>
            <a:r>
              <a:rPr lang="en-US" sz="1700" i="1" dirty="0">
                <a:solidFill>
                  <a:schemeClr val="accent2">
                    <a:lumMod val="75000"/>
                  </a:schemeClr>
                </a:solidFill>
                <a:latin typeface="Times New Roman" panose="02020603050405020304" pitchFamily="18" charset="0"/>
                <a:cs typeface="Times New Roman" panose="02020603050405020304" pitchFamily="18" charset="0"/>
              </a:rPr>
              <a:t> </a:t>
            </a:r>
            <a:r>
              <a:rPr lang="en-US" sz="1700" i="1" dirty="0" err="1">
                <a:solidFill>
                  <a:schemeClr val="accent2">
                    <a:lumMod val="75000"/>
                  </a:schemeClr>
                </a:solidFill>
                <a:latin typeface="Times New Roman" panose="02020603050405020304" pitchFamily="18" charset="0"/>
                <a:cs typeface="Times New Roman" panose="02020603050405020304" pitchFamily="18" charset="0"/>
              </a:rPr>
              <a:t>mất</a:t>
            </a:r>
            <a:r>
              <a:rPr lang="en-US" sz="1700" i="1" dirty="0">
                <a:solidFill>
                  <a:schemeClr val="accent2">
                    <a:lumMod val="75000"/>
                  </a:schemeClr>
                </a:solidFill>
                <a:latin typeface="Times New Roman" panose="02020603050405020304" pitchFamily="18" charset="0"/>
                <a:cs typeface="Times New Roman" panose="02020603050405020304" pitchFamily="18" charset="0"/>
              </a:rPr>
              <a:t> </a:t>
            </a:r>
            <a:r>
              <a:rPr lang="en-US" sz="1700" i="1" dirty="0" err="1">
                <a:solidFill>
                  <a:schemeClr val="accent2">
                    <a:lumMod val="75000"/>
                  </a:schemeClr>
                </a:solidFill>
                <a:latin typeface="Times New Roman" panose="02020603050405020304" pitchFamily="18" charset="0"/>
                <a:cs typeface="Times New Roman" panose="02020603050405020304" pitchFamily="18" charset="0"/>
              </a:rPr>
              <a:t>nhà</a:t>
            </a:r>
            <a:r>
              <a:rPr lang="en-US" sz="1700" i="1" dirty="0">
                <a:solidFill>
                  <a:schemeClr val="accent2">
                    <a:lumMod val="75000"/>
                  </a:schemeClr>
                </a:solidFill>
                <a:latin typeface="Times New Roman" panose="02020603050405020304" pitchFamily="18" charset="0"/>
                <a:cs typeface="Times New Roman" panose="02020603050405020304" pitchFamily="18" charset="0"/>
              </a:rPr>
              <a:t> </a:t>
            </a:r>
            <a:r>
              <a:rPr lang="en-US" sz="1700" i="1" dirty="0" err="1">
                <a:solidFill>
                  <a:schemeClr val="accent2">
                    <a:lumMod val="75000"/>
                  </a:schemeClr>
                </a:solidFill>
                <a:latin typeface="Times New Roman" panose="02020603050405020304" pitchFamily="18" charset="0"/>
                <a:cs typeface="Times New Roman" panose="02020603050405020304" pitchFamily="18" charset="0"/>
              </a:rPr>
              <a:t>thơ</a:t>
            </a:r>
            <a:r>
              <a:rPr lang="en-US" sz="1700" i="1" dirty="0">
                <a:solidFill>
                  <a:schemeClr val="accent2">
                    <a:lumMod val="75000"/>
                  </a:schemeClr>
                </a:solidFill>
                <a:latin typeface="Times New Roman" panose="02020603050405020304" pitchFamily="18" charset="0"/>
                <a:cs typeface="Times New Roman" panose="02020603050405020304" pitchFamily="18" charset="0"/>
              </a:rPr>
              <a:t> </a:t>
            </a:r>
            <a:r>
              <a:rPr lang="en-US" sz="1700" i="1" dirty="0" err="1">
                <a:solidFill>
                  <a:schemeClr val="accent2">
                    <a:lumMod val="75000"/>
                  </a:schemeClr>
                </a:solidFill>
                <a:latin typeface="Times New Roman" panose="02020603050405020304" pitchFamily="18" charset="0"/>
                <a:cs typeface="Times New Roman" panose="02020603050405020304" pitchFamily="18" charset="0"/>
              </a:rPr>
              <a:t>chân</a:t>
            </a:r>
            <a:r>
              <a:rPr lang="en-US" sz="1700" i="1" dirty="0">
                <a:solidFill>
                  <a:schemeClr val="accent2">
                    <a:lumMod val="75000"/>
                  </a:schemeClr>
                </a:solidFill>
                <a:latin typeface="Times New Roman" panose="02020603050405020304" pitchFamily="18" charset="0"/>
                <a:cs typeface="Times New Roman" panose="02020603050405020304" pitchFamily="18" charset="0"/>
              </a:rPr>
              <a:t> </a:t>
            </a:r>
            <a:r>
              <a:rPr lang="en-US" sz="1700" i="1" dirty="0" err="1">
                <a:solidFill>
                  <a:schemeClr val="accent2">
                    <a:lumMod val="75000"/>
                  </a:schemeClr>
                </a:solidFill>
                <a:latin typeface="Times New Roman" panose="02020603050405020304" pitchFamily="18" charset="0"/>
                <a:cs typeface="Times New Roman" panose="02020603050405020304" pitchFamily="18" charset="0"/>
              </a:rPr>
              <a:t>chính</a:t>
            </a:r>
            <a:r>
              <a:rPr lang="en-US" sz="1700" i="1" dirty="0">
                <a:solidFill>
                  <a:schemeClr val="accent2">
                    <a:lumMod val="75000"/>
                  </a:schemeClr>
                </a:solidFill>
                <a:latin typeface="Times New Roman" panose="02020603050405020304" pitchFamily="18" charset="0"/>
                <a:cs typeface="Times New Roman" panose="02020603050405020304" pitchFamily="18" charset="0"/>
              </a:rPr>
              <a:t> </a:t>
            </a:r>
            <a:r>
              <a:rPr lang="en-US" sz="1700" i="1" dirty="0" err="1">
                <a:solidFill>
                  <a:schemeClr val="accent2">
                    <a:lumMod val="75000"/>
                  </a:schemeClr>
                </a:solidFill>
                <a:latin typeface="Times New Roman" panose="02020603050405020304" pitchFamily="18" charset="0"/>
                <a:cs typeface="Times New Roman" panose="02020603050405020304" pitchFamily="18" charset="0"/>
              </a:rPr>
              <a:t>độc</a:t>
            </a:r>
            <a:r>
              <a:rPr lang="en-US" sz="1700" i="1" dirty="0">
                <a:solidFill>
                  <a:schemeClr val="accent2">
                    <a:lumMod val="75000"/>
                  </a:schemeClr>
                </a:solidFill>
                <a:latin typeface="Times New Roman" panose="02020603050405020304" pitchFamily="18" charset="0"/>
                <a:cs typeface="Times New Roman" panose="02020603050405020304" pitchFamily="18" charset="0"/>
              </a:rPr>
              <a:t> </a:t>
            </a:r>
            <a:r>
              <a:rPr lang="en-US" sz="1700" i="1" dirty="0" err="1">
                <a:solidFill>
                  <a:schemeClr val="accent2">
                    <a:lumMod val="75000"/>
                  </a:schemeClr>
                </a:solidFill>
                <a:latin typeface="Times New Roman" panose="02020603050405020304" pitchFamily="18" charset="0"/>
                <a:cs typeface="Times New Roman" panose="02020603050405020304" pitchFamily="18" charset="0"/>
              </a:rPr>
              <a:t>nhất</a:t>
            </a:r>
            <a:r>
              <a:rPr lang="en-US" sz="1700" i="1" dirty="0">
                <a:solidFill>
                  <a:schemeClr val="accent2">
                    <a:lumMod val="75000"/>
                  </a:schemeClr>
                </a:solidFill>
                <a:latin typeface="Times New Roman" panose="02020603050405020304" pitchFamily="18" charset="0"/>
                <a:cs typeface="Times New Roman" panose="02020603050405020304" pitchFamily="18" charset="0"/>
              </a:rPr>
              <a:t> </a:t>
            </a:r>
            <a:r>
              <a:rPr lang="en-US" sz="1700" i="1" dirty="0" err="1">
                <a:solidFill>
                  <a:schemeClr val="accent2">
                    <a:lumMod val="75000"/>
                  </a:schemeClr>
                </a:solidFill>
                <a:latin typeface="Times New Roman" panose="02020603050405020304" pitchFamily="18" charset="0"/>
                <a:cs typeface="Times New Roman" panose="02020603050405020304" pitchFamily="18" charset="0"/>
              </a:rPr>
              <a:t>của</a:t>
            </a:r>
            <a:r>
              <a:rPr lang="en-US" sz="1700" i="1" dirty="0">
                <a:solidFill>
                  <a:schemeClr val="accent2">
                    <a:lumMod val="75000"/>
                  </a:schemeClr>
                </a:solidFill>
                <a:latin typeface="Times New Roman" panose="02020603050405020304" pitchFamily="18" charset="0"/>
                <a:cs typeface="Times New Roman" panose="02020603050405020304" pitchFamily="18" charset="0"/>
              </a:rPr>
              <a:t> </a:t>
            </a:r>
            <a:r>
              <a:rPr lang="en-US" sz="1700" i="1" dirty="0" err="1">
                <a:solidFill>
                  <a:schemeClr val="accent2">
                    <a:lumMod val="75000"/>
                  </a:schemeClr>
                </a:solidFill>
                <a:latin typeface="Times New Roman" panose="02020603050405020304" pitchFamily="18" charset="0"/>
                <a:cs typeface="Times New Roman" panose="02020603050405020304" pitchFamily="18" charset="0"/>
              </a:rPr>
              <a:t>đất</a:t>
            </a:r>
            <a:r>
              <a:rPr lang="en-US" sz="1700" i="1" dirty="0">
                <a:solidFill>
                  <a:schemeClr val="accent2">
                    <a:lumMod val="75000"/>
                  </a:schemeClr>
                </a:solidFill>
                <a:latin typeface="Times New Roman" panose="02020603050405020304" pitchFamily="18" charset="0"/>
                <a:cs typeface="Times New Roman" panose="02020603050405020304" pitchFamily="18" charset="0"/>
              </a:rPr>
              <a:t> </a:t>
            </a:r>
            <a:r>
              <a:rPr lang="en-US" sz="1700" i="1" dirty="0" err="1">
                <a:solidFill>
                  <a:schemeClr val="accent2">
                    <a:lumMod val="75000"/>
                  </a:schemeClr>
                </a:solidFill>
                <a:latin typeface="Times New Roman" panose="02020603050405020304" pitchFamily="18" charset="0"/>
                <a:cs typeface="Times New Roman" panose="02020603050405020304" pitchFamily="18" charset="0"/>
              </a:rPr>
              <a:t>nước</a:t>
            </a:r>
            <a:r>
              <a:rPr lang="en-US" sz="1700" i="1" dirty="0">
                <a:solidFill>
                  <a:schemeClr val="accent2">
                    <a:lumMod val="75000"/>
                  </a:schemeClr>
                </a:solidFill>
                <a:latin typeface="Times New Roman" panose="02020603050405020304" pitchFamily="18" charset="0"/>
                <a:cs typeface="Times New Roman" panose="02020603050405020304" pitchFamily="18" charset="0"/>
              </a:rPr>
              <a:t> </a:t>
            </a:r>
            <a:r>
              <a:rPr lang="en-US" sz="1700" i="1" dirty="0" err="1">
                <a:solidFill>
                  <a:schemeClr val="accent2">
                    <a:lumMod val="75000"/>
                  </a:schemeClr>
                </a:solidFill>
                <a:latin typeface="Times New Roman" panose="02020603050405020304" pitchFamily="18" charset="0"/>
                <a:cs typeface="Times New Roman" panose="02020603050405020304" pitchFamily="18" charset="0"/>
              </a:rPr>
              <a:t>này</a:t>
            </a:r>
            <a:r>
              <a:rPr lang="en-US" sz="1700" i="1" dirty="0">
                <a:solidFill>
                  <a:schemeClr val="accent2">
                    <a:lumMod val="75000"/>
                  </a:schemeClr>
                </a:solidFill>
                <a:latin typeface="Times New Roman" panose="02020603050405020304" pitchFamily="18" charset="0"/>
                <a:cs typeface="Times New Roman" panose="02020603050405020304" pitchFamily="18" charset="0"/>
              </a:rPr>
              <a:t>”.</a:t>
            </a:r>
          </a:p>
          <a:p>
            <a:pPr algn="just"/>
            <a:r>
              <a:rPr lang="en-US" sz="1700" dirty="0">
                <a:solidFill>
                  <a:schemeClr val="tx1">
                    <a:lumMod val="50000"/>
                  </a:schemeClr>
                </a:solidFill>
                <a:latin typeface="Times New Roman" panose="02020603050405020304" pitchFamily="18" charset="0"/>
                <a:cs typeface="Times New Roman" panose="02020603050405020304" pitchFamily="18" charset="0"/>
              </a:rPr>
              <a:t>                                                                               (Theo </a:t>
            </a:r>
            <a:r>
              <a:rPr lang="en-US" sz="1700" dirty="0" err="1">
                <a:solidFill>
                  <a:schemeClr val="tx1">
                    <a:lumMod val="50000"/>
                  </a:schemeClr>
                </a:solidFill>
                <a:latin typeface="Times New Roman" panose="02020603050405020304" pitchFamily="18" charset="0"/>
                <a:cs typeface="Times New Roman" panose="02020603050405020304" pitchFamily="18" charset="0"/>
              </a:rPr>
              <a:t>Truyện</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cổ</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dân</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gian</a:t>
            </a:r>
            <a:r>
              <a:rPr lang="en-US" sz="1700" dirty="0">
                <a:solidFill>
                  <a:schemeClr val="tx1">
                    <a:lumMod val="50000"/>
                  </a:schemeClr>
                </a:solidFill>
                <a:latin typeface="Times New Roman" panose="02020603050405020304" pitchFamily="18" charset="0"/>
                <a:cs typeface="Times New Roman" panose="02020603050405020304" pitchFamily="18" charset="0"/>
              </a:rPr>
              <a:t> </a:t>
            </a:r>
            <a:r>
              <a:rPr lang="en-US" sz="1700" dirty="0" err="1">
                <a:solidFill>
                  <a:schemeClr val="tx1">
                    <a:lumMod val="50000"/>
                  </a:schemeClr>
                </a:solidFill>
                <a:latin typeface="Times New Roman" panose="02020603050405020304" pitchFamily="18" charset="0"/>
                <a:cs typeface="Times New Roman" panose="02020603050405020304" pitchFamily="18" charset="0"/>
              </a:rPr>
              <a:t>Nga</a:t>
            </a:r>
            <a:r>
              <a:rPr lang="en-US" sz="1700" dirty="0">
                <a:solidFill>
                  <a:schemeClr val="tx1">
                    <a:lumMod val="50000"/>
                  </a:schemeClr>
                </a:solidFill>
                <a:latin typeface="Times New Roman" panose="02020603050405020304" pitchFamily="18" charset="0"/>
                <a:cs typeface="Times New Roman" panose="02020603050405020304" pitchFamily="18" charset="0"/>
              </a:rPr>
              <a:t>)</a:t>
            </a:r>
          </a:p>
        </p:txBody>
      </p:sp>
      <p:sp>
        <p:nvSpPr>
          <p:cNvPr id="23" name="TextBox 22">
            <a:extLst>
              <a:ext uri="{FF2B5EF4-FFF2-40B4-BE49-F238E27FC236}">
                <a16:creationId xmlns:a16="http://schemas.microsoft.com/office/drawing/2014/main" id="{26D98B66-7849-48BE-AD0A-1C72D9D52E1B}"/>
              </a:ext>
            </a:extLst>
          </p:cNvPr>
          <p:cNvSpPr txBox="1"/>
          <p:nvPr/>
        </p:nvSpPr>
        <p:spPr>
          <a:xfrm>
            <a:off x="1564395" y="0"/>
            <a:ext cx="6015208" cy="523220"/>
          </a:xfrm>
          <a:prstGeom prst="rect">
            <a:avLst/>
          </a:prstGeom>
          <a:noFill/>
        </p:spPr>
        <p:txBody>
          <a:bodyPr wrap="square">
            <a:spAutoFit/>
          </a:bodyPr>
          <a:lstStyle/>
          <a:p>
            <a:pPr algn="ctr"/>
            <a:r>
              <a:rPr lang="en-US" sz="2800" b="1" u="sng" dirty="0" err="1">
                <a:solidFill>
                  <a:schemeClr val="tx1">
                    <a:lumMod val="50000"/>
                  </a:schemeClr>
                </a:solidFill>
                <a:latin typeface="Times New Roman" panose="02020603050405020304" pitchFamily="18" charset="0"/>
                <a:cs typeface="Times New Roman" panose="02020603050405020304" pitchFamily="18" charset="0"/>
              </a:rPr>
              <a:t>Một</a:t>
            </a:r>
            <a:r>
              <a:rPr lang="en-US" sz="2800" b="1" u="sng" dirty="0">
                <a:solidFill>
                  <a:schemeClr val="tx1">
                    <a:lumMod val="50000"/>
                  </a:schemeClr>
                </a:solidFill>
                <a:latin typeface="Times New Roman" panose="02020603050405020304" pitchFamily="18" charset="0"/>
                <a:cs typeface="Times New Roman" panose="02020603050405020304" pitchFamily="18" charset="0"/>
              </a:rPr>
              <a:t> </a:t>
            </a:r>
            <a:r>
              <a:rPr lang="en-US" sz="2800" b="1" u="sng" dirty="0" err="1">
                <a:solidFill>
                  <a:schemeClr val="tx1">
                    <a:lumMod val="50000"/>
                  </a:schemeClr>
                </a:solidFill>
                <a:latin typeface="Times New Roman" panose="02020603050405020304" pitchFamily="18" charset="0"/>
                <a:cs typeface="Times New Roman" panose="02020603050405020304" pitchFamily="18" charset="0"/>
              </a:rPr>
              <a:t>nhà</a:t>
            </a:r>
            <a:r>
              <a:rPr lang="en-US" sz="2800" b="1" u="sng" dirty="0">
                <a:solidFill>
                  <a:schemeClr val="tx1">
                    <a:lumMod val="50000"/>
                  </a:schemeClr>
                </a:solidFill>
                <a:latin typeface="Times New Roman" panose="02020603050405020304" pitchFamily="18" charset="0"/>
                <a:cs typeface="Times New Roman" panose="02020603050405020304" pitchFamily="18" charset="0"/>
              </a:rPr>
              <a:t> </a:t>
            </a:r>
            <a:r>
              <a:rPr lang="en-US" sz="2800" b="1" u="sng" dirty="0" err="1">
                <a:solidFill>
                  <a:schemeClr val="tx1">
                    <a:lumMod val="50000"/>
                  </a:schemeClr>
                </a:solidFill>
                <a:latin typeface="Times New Roman" panose="02020603050405020304" pitchFamily="18" charset="0"/>
                <a:cs typeface="Times New Roman" panose="02020603050405020304" pitchFamily="18" charset="0"/>
              </a:rPr>
              <a:t>thơ</a:t>
            </a:r>
            <a:r>
              <a:rPr lang="en-US" sz="2800" b="1" u="sng" dirty="0">
                <a:solidFill>
                  <a:schemeClr val="tx1">
                    <a:lumMod val="50000"/>
                  </a:schemeClr>
                </a:solidFill>
                <a:latin typeface="Times New Roman" panose="02020603050405020304" pitchFamily="18" charset="0"/>
                <a:cs typeface="Times New Roman" panose="02020603050405020304" pitchFamily="18" charset="0"/>
              </a:rPr>
              <a:t> </a:t>
            </a:r>
            <a:r>
              <a:rPr lang="en-US" sz="2800" b="1" u="sng" dirty="0" err="1">
                <a:solidFill>
                  <a:schemeClr val="tx1">
                    <a:lumMod val="50000"/>
                  </a:schemeClr>
                </a:solidFill>
                <a:latin typeface="Times New Roman" panose="02020603050405020304" pitchFamily="18" charset="0"/>
                <a:cs typeface="Times New Roman" panose="02020603050405020304" pitchFamily="18" charset="0"/>
              </a:rPr>
              <a:t>chân</a:t>
            </a:r>
            <a:r>
              <a:rPr lang="en-US" sz="2800" b="1" u="sng" dirty="0">
                <a:solidFill>
                  <a:schemeClr val="tx1">
                    <a:lumMod val="50000"/>
                  </a:schemeClr>
                </a:solidFill>
                <a:latin typeface="Times New Roman" panose="02020603050405020304" pitchFamily="18" charset="0"/>
                <a:cs typeface="Times New Roman" panose="02020603050405020304" pitchFamily="18" charset="0"/>
              </a:rPr>
              <a:t> </a:t>
            </a:r>
            <a:r>
              <a:rPr lang="en-US" sz="2800" b="1" u="sng" dirty="0" err="1">
                <a:solidFill>
                  <a:schemeClr val="tx1">
                    <a:lumMod val="50000"/>
                  </a:schemeClr>
                </a:solidFill>
                <a:latin typeface="Times New Roman" panose="02020603050405020304" pitchFamily="18" charset="0"/>
                <a:cs typeface="Times New Roman" panose="02020603050405020304" pitchFamily="18" charset="0"/>
              </a:rPr>
              <a:t>chính</a:t>
            </a:r>
            <a:endParaRPr lang="en-US" sz="2800" u="sng" dirty="0">
              <a:solidFill>
                <a:schemeClr val="tx1">
                  <a:lumMod val="5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47110539"/>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606"/>
        <p:cNvGrpSpPr/>
        <p:nvPr/>
      </p:nvGrpSpPr>
      <p:grpSpPr>
        <a:xfrm>
          <a:off x="0" y="0"/>
          <a:ext cx="0" cy="0"/>
          <a:chOff x="0" y="0"/>
          <a:chExt cx="0" cy="0"/>
        </a:xfrm>
      </p:grpSpPr>
      <p:sp>
        <p:nvSpPr>
          <p:cNvPr id="3607" name="Google Shape;3607;p44"/>
          <p:cNvSpPr txBox="1">
            <a:spLocks noGrp="1"/>
          </p:cNvSpPr>
          <p:nvPr>
            <p:ph type="title"/>
          </p:nvPr>
        </p:nvSpPr>
        <p:spPr>
          <a:xfrm>
            <a:off x="720000" y="178493"/>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dirty="0">
                <a:solidFill>
                  <a:schemeClr val="accent1">
                    <a:lumMod val="75000"/>
                  </a:schemeClr>
                </a:solidFill>
              </a:rPr>
              <a:t>Trả lời câu hỏi</a:t>
            </a:r>
            <a:endParaRPr sz="4000" dirty="0">
              <a:solidFill>
                <a:schemeClr val="accent1">
                  <a:lumMod val="75000"/>
                </a:schemeClr>
              </a:solidFill>
            </a:endParaRPr>
          </a:p>
        </p:txBody>
      </p:sp>
      <p:sp>
        <p:nvSpPr>
          <p:cNvPr id="3608" name="Google Shape;3608;p44"/>
          <p:cNvSpPr txBox="1">
            <a:spLocks noGrp="1"/>
          </p:cNvSpPr>
          <p:nvPr>
            <p:ph type="subTitle" idx="1"/>
          </p:nvPr>
        </p:nvSpPr>
        <p:spPr>
          <a:xfrm>
            <a:off x="976004" y="2520901"/>
            <a:ext cx="3249622" cy="10533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vi-VN" sz="2800" dirty="0">
                <a:latin typeface="Patrick Hand" panose="020B0604020202020204" charset="0"/>
              </a:rPr>
              <a:t>Khi bị nhà vua bắt, các nhà thơ và nghệ nhân hát rong đã </a:t>
            </a:r>
            <a:r>
              <a:rPr lang="en-US" sz="2800" dirty="0" err="1">
                <a:latin typeface="Patrick Hand" panose="020B0604020202020204" charset="0"/>
              </a:rPr>
              <a:t>có</a:t>
            </a:r>
            <a:r>
              <a:rPr lang="en-US" sz="2800" dirty="0">
                <a:latin typeface="Patrick Hand" panose="020B0604020202020204" charset="0"/>
              </a:rPr>
              <a:t> </a:t>
            </a:r>
            <a:r>
              <a:rPr lang="en-US" sz="2800" dirty="0" err="1">
                <a:latin typeface="Patrick Hand" panose="020B0604020202020204" charset="0"/>
              </a:rPr>
              <a:t>những</a:t>
            </a:r>
            <a:r>
              <a:rPr lang="en-US" sz="2800" dirty="0">
                <a:latin typeface="Patrick Hand" panose="020B0604020202020204" charset="0"/>
              </a:rPr>
              <a:t> </a:t>
            </a:r>
            <a:r>
              <a:rPr lang="vi-VN" sz="2800" dirty="0">
                <a:latin typeface="Patrick Hand" panose="020B0604020202020204" charset="0"/>
              </a:rPr>
              <a:t>hành động </a:t>
            </a:r>
            <a:r>
              <a:rPr lang="en-US" sz="2800" dirty="0" err="1">
                <a:latin typeface="Patrick Hand" panose="020B0604020202020204" charset="0"/>
              </a:rPr>
              <a:t>gì</a:t>
            </a:r>
            <a:r>
              <a:rPr lang="vi-VN" sz="2800" dirty="0">
                <a:latin typeface="Patrick Hand" panose="020B0604020202020204" charset="0"/>
              </a:rPr>
              <a:t>? Vì sao?</a:t>
            </a:r>
            <a:endParaRPr sz="2800" dirty="0">
              <a:latin typeface="Patrick Hand" panose="020B0604020202020204" charset="0"/>
            </a:endParaRPr>
          </a:p>
        </p:txBody>
      </p:sp>
      <p:sp>
        <p:nvSpPr>
          <p:cNvPr id="3609" name="Google Shape;3609;p44"/>
          <p:cNvSpPr txBox="1">
            <a:spLocks noGrp="1"/>
          </p:cNvSpPr>
          <p:nvPr>
            <p:ph type="title" idx="2"/>
          </p:nvPr>
        </p:nvSpPr>
        <p:spPr>
          <a:xfrm>
            <a:off x="1028416" y="2025970"/>
            <a:ext cx="3047700" cy="24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t>01</a:t>
            </a:r>
            <a:endParaRPr sz="4000" dirty="0"/>
          </a:p>
        </p:txBody>
      </p:sp>
      <p:sp>
        <p:nvSpPr>
          <p:cNvPr id="3610" name="Google Shape;3610;p44"/>
          <p:cNvSpPr txBox="1">
            <a:spLocks noGrp="1"/>
          </p:cNvSpPr>
          <p:nvPr>
            <p:ph type="subTitle" idx="3"/>
          </p:nvPr>
        </p:nvSpPr>
        <p:spPr>
          <a:xfrm>
            <a:off x="5316732" y="2519766"/>
            <a:ext cx="3047700" cy="10533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vi-VN" sz="2800" dirty="0">
                <a:latin typeface="Patrick Hand" panose="020B0604020202020204" charset="0"/>
              </a:rPr>
              <a:t>Việc chấp nhận cái chết của nhà thơ </a:t>
            </a:r>
            <a:r>
              <a:rPr lang="en-US" sz="2800" dirty="0" err="1">
                <a:latin typeface="Patrick Hand" panose="020B0604020202020204" charset="0"/>
              </a:rPr>
              <a:t>thể</a:t>
            </a:r>
            <a:r>
              <a:rPr lang="en-US" sz="2800" dirty="0">
                <a:latin typeface="Patrick Hand" panose="020B0604020202020204" charset="0"/>
              </a:rPr>
              <a:t> </a:t>
            </a:r>
            <a:r>
              <a:rPr lang="en-US" sz="2800" dirty="0" err="1">
                <a:latin typeface="Patrick Hand" panose="020B0604020202020204" charset="0"/>
              </a:rPr>
              <a:t>hiện</a:t>
            </a:r>
            <a:r>
              <a:rPr lang="en-US" sz="2800" dirty="0">
                <a:latin typeface="Patrick Hand" panose="020B0604020202020204" charset="0"/>
              </a:rPr>
              <a:t> </a:t>
            </a:r>
            <a:r>
              <a:rPr lang="vi-VN" sz="2800" dirty="0">
                <a:latin typeface="Patrick Hand" panose="020B0604020202020204" charset="0"/>
              </a:rPr>
              <a:t>ông là người như thế nào?</a:t>
            </a:r>
            <a:endParaRPr sz="2800" dirty="0">
              <a:latin typeface="Patrick Hand" panose="020B0604020202020204" charset="0"/>
            </a:endParaRPr>
          </a:p>
        </p:txBody>
      </p:sp>
      <p:sp>
        <p:nvSpPr>
          <p:cNvPr id="3611" name="Google Shape;3611;p44"/>
          <p:cNvSpPr txBox="1">
            <a:spLocks noGrp="1"/>
          </p:cNvSpPr>
          <p:nvPr>
            <p:ph type="title" idx="4"/>
          </p:nvPr>
        </p:nvSpPr>
        <p:spPr>
          <a:xfrm>
            <a:off x="5132411" y="2025970"/>
            <a:ext cx="3047700" cy="24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4000" dirty="0"/>
              <a:t>02</a:t>
            </a:r>
            <a:endParaRPr sz="4000" dirty="0"/>
          </a:p>
        </p:txBody>
      </p:sp>
      <p:grpSp>
        <p:nvGrpSpPr>
          <p:cNvPr id="32" name="Google Shape;10783;p82">
            <a:extLst>
              <a:ext uri="{FF2B5EF4-FFF2-40B4-BE49-F238E27FC236}">
                <a16:creationId xmlns:a16="http://schemas.microsoft.com/office/drawing/2014/main" id="{1ECC1DEF-83DE-410E-8B10-81763903E701}"/>
              </a:ext>
            </a:extLst>
          </p:cNvPr>
          <p:cNvGrpSpPr/>
          <p:nvPr/>
        </p:nvGrpSpPr>
        <p:grpSpPr>
          <a:xfrm>
            <a:off x="2159279" y="1086475"/>
            <a:ext cx="835471" cy="652267"/>
            <a:chOff x="-51623775" y="3584850"/>
            <a:chExt cx="279625" cy="319025"/>
          </a:xfrm>
          <a:solidFill>
            <a:schemeClr val="accent1">
              <a:lumMod val="75000"/>
            </a:schemeClr>
          </a:solidFill>
        </p:grpSpPr>
        <p:sp>
          <p:nvSpPr>
            <p:cNvPr id="33" name="Google Shape;10784;p82">
              <a:extLst>
                <a:ext uri="{FF2B5EF4-FFF2-40B4-BE49-F238E27FC236}">
                  <a16:creationId xmlns:a16="http://schemas.microsoft.com/office/drawing/2014/main" id="{8B4B67B7-6B81-4805-80CD-DC0AB7111A14}"/>
                </a:ext>
              </a:extLst>
            </p:cNvPr>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0785;p82">
              <a:extLst>
                <a:ext uri="{FF2B5EF4-FFF2-40B4-BE49-F238E27FC236}">
                  <a16:creationId xmlns:a16="http://schemas.microsoft.com/office/drawing/2014/main" id="{A9FDC363-92B4-4896-B2C4-4D7C20869E13}"/>
                </a:ext>
              </a:extLst>
            </p:cNvPr>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0786;p82">
              <a:extLst>
                <a:ext uri="{FF2B5EF4-FFF2-40B4-BE49-F238E27FC236}">
                  <a16:creationId xmlns:a16="http://schemas.microsoft.com/office/drawing/2014/main" id="{7A69507E-0D6A-4D49-9795-6B9CDB117C26}"/>
                </a:ext>
              </a:extLst>
            </p:cNvPr>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0787;p82">
              <a:extLst>
                <a:ext uri="{FF2B5EF4-FFF2-40B4-BE49-F238E27FC236}">
                  <a16:creationId xmlns:a16="http://schemas.microsoft.com/office/drawing/2014/main" id="{15098079-5039-40AD-A6C5-434B1521952A}"/>
                </a:ext>
              </a:extLst>
            </p:cNvPr>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0788;p82">
              <a:extLst>
                <a:ext uri="{FF2B5EF4-FFF2-40B4-BE49-F238E27FC236}">
                  <a16:creationId xmlns:a16="http://schemas.microsoft.com/office/drawing/2014/main" id="{A6CC91D3-4195-4196-B145-05A5F1C42D7E}"/>
                </a:ext>
              </a:extLst>
            </p:cNvPr>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0789;p82">
              <a:extLst>
                <a:ext uri="{FF2B5EF4-FFF2-40B4-BE49-F238E27FC236}">
                  <a16:creationId xmlns:a16="http://schemas.microsoft.com/office/drawing/2014/main" id="{4EFC2729-11CA-4C25-A439-D74DDB713D3B}"/>
                </a:ext>
              </a:extLst>
            </p:cNvPr>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0790;p82">
              <a:extLst>
                <a:ext uri="{FF2B5EF4-FFF2-40B4-BE49-F238E27FC236}">
                  <a16:creationId xmlns:a16="http://schemas.microsoft.com/office/drawing/2014/main" id="{1B305E2D-0D9E-47CE-A4F8-F20C510D98BE}"/>
                </a:ext>
              </a:extLst>
            </p:cNvPr>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0791;p82">
              <a:extLst>
                <a:ext uri="{FF2B5EF4-FFF2-40B4-BE49-F238E27FC236}">
                  <a16:creationId xmlns:a16="http://schemas.microsoft.com/office/drawing/2014/main" id="{C3725EBF-7CA8-4245-B52A-5884B73B682B}"/>
                </a:ext>
              </a:extLst>
            </p:cNvPr>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0792;p82">
              <a:extLst>
                <a:ext uri="{FF2B5EF4-FFF2-40B4-BE49-F238E27FC236}">
                  <a16:creationId xmlns:a16="http://schemas.microsoft.com/office/drawing/2014/main" id="{46081C7A-1555-4B58-9E30-DBF553628102}"/>
                </a:ext>
              </a:extLst>
            </p:cNvPr>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9890;p81">
            <a:extLst>
              <a:ext uri="{FF2B5EF4-FFF2-40B4-BE49-F238E27FC236}">
                <a16:creationId xmlns:a16="http://schemas.microsoft.com/office/drawing/2014/main" id="{E1889DB5-1F28-43E7-8E9F-C251C9D099F8}"/>
              </a:ext>
            </a:extLst>
          </p:cNvPr>
          <p:cNvGrpSpPr/>
          <p:nvPr/>
        </p:nvGrpSpPr>
        <p:grpSpPr>
          <a:xfrm>
            <a:off x="6255171" y="1052047"/>
            <a:ext cx="790833" cy="700480"/>
            <a:chOff x="2423775" y="3226875"/>
            <a:chExt cx="259925" cy="295000"/>
          </a:xfrm>
          <a:solidFill>
            <a:schemeClr val="accent6">
              <a:lumMod val="25000"/>
            </a:schemeClr>
          </a:solidFill>
        </p:grpSpPr>
        <p:sp>
          <p:nvSpPr>
            <p:cNvPr id="43" name="Google Shape;9891;p81">
              <a:extLst>
                <a:ext uri="{FF2B5EF4-FFF2-40B4-BE49-F238E27FC236}">
                  <a16:creationId xmlns:a16="http://schemas.microsoft.com/office/drawing/2014/main" id="{7D2018C2-2F6D-495D-BE3C-8C5A9FB81D0B}"/>
                </a:ext>
              </a:extLst>
            </p:cNvPr>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892;p81">
              <a:extLst>
                <a:ext uri="{FF2B5EF4-FFF2-40B4-BE49-F238E27FC236}">
                  <a16:creationId xmlns:a16="http://schemas.microsoft.com/office/drawing/2014/main" id="{4B898A70-9C2B-476E-9139-B1F547639A3F}"/>
                </a:ext>
              </a:extLst>
            </p:cNvPr>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893;p81">
              <a:extLst>
                <a:ext uri="{FF2B5EF4-FFF2-40B4-BE49-F238E27FC236}">
                  <a16:creationId xmlns:a16="http://schemas.microsoft.com/office/drawing/2014/main" id="{7540496E-4746-4E44-BF9B-23B4120EF5DE}"/>
                </a:ext>
              </a:extLst>
            </p:cNvPr>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E06EFF5-04A6-4D44-87DC-8C170EFE8BFA}"/>
              </a:ext>
            </a:extLst>
          </p:cNvPr>
          <p:cNvSpPr/>
          <p:nvPr/>
        </p:nvSpPr>
        <p:spPr>
          <a:xfrm>
            <a:off x="1438984" y="3341665"/>
            <a:ext cx="5243458" cy="1384995"/>
          </a:xfrm>
          <a:prstGeom prst="rect">
            <a:avLst/>
          </a:prstGeom>
        </p:spPr>
        <p:txBody>
          <a:bodyPr wrap="square">
            <a:spAutoFit/>
          </a:bodyPr>
          <a:lst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US" sz="2800" dirty="0">
                <a:solidFill>
                  <a:schemeClr val="accent6">
                    <a:lumMod val="25000"/>
                  </a:schemeClr>
                </a:solidFill>
                <a:latin typeface="Patrick Hand" panose="020B0604020202020204" charset="0"/>
                <a:cs typeface="Times New Roman" panose="02020603050405020304" pitchFamily="18" charset="0"/>
              </a:rPr>
              <a:t>Việc chấp nhận cái kết của nhà thơ cuối cùng cho thấy ông là người chân chính, luôn coi trọng sự thật trước mắt.</a:t>
            </a:r>
            <a:endParaRPr lang="vi-VN" sz="2800" dirty="0">
              <a:solidFill>
                <a:schemeClr val="accent6">
                  <a:lumMod val="25000"/>
                </a:schemeClr>
              </a:solidFill>
              <a:latin typeface="Patrick Hand" panose="020B0604020202020204" charset="0"/>
              <a:cs typeface="Times New Roman" panose="02020603050405020304" pitchFamily="18" charset="0"/>
            </a:endParaRPr>
          </a:p>
        </p:txBody>
      </p:sp>
      <p:sp>
        <p:nvSpPr>
          <p:cNvPr id="8" name="Rectangle 7">
            <a:extLst>
              <a:ext uri="{FF2B5EF4-FFF2-40B4-BE49-F238E27FC236}">
                <a16:creationId xmlns:a16="http://schemas.microsoft.com/office/drawing/2014/main" id="{9DE186F8-AC6A-4D4D-BCC0-43A66DE4FD68}"/>
              </a:ext>
            </a:extLst>
          </p:cNvPr>
          <p:cNvSpPr/>
          <p:nvPr/>
        </p:nvSpPr>
        <p:spPr>
          <a:xfrm>
            <a:off x="2697591" y="400339"/>
            <a:ext cx="5061823" cy="1815882"/>
          </a:xfrm>
          <a:prstGeom prst="rect">
            <a:avLst/>
          </a:prstGeom>
        </p:spPr>
        <p:txBody>
          <a:bodyPr wrap="square">
            <a:spAutoFit/>
          </a:bodyPr>
          <a:lst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2800" dirty="0">
                <a:solidFill>
                  <a:schemeClr val="accent3">
                    <a:lumMod val="50000"/>
                  </a:schemeClr>
                </a:solidFill>
                <a:latin typeface="Patrick Hand" panose="020B0604020202020204" charset="0"/>
                <a:cs typeface="Times New Roman" panose="02020603050405020304" pitchFamily="18" charset="0"/>
              </a:rPr>
              <a:t>Sở dĩ ông hát như vậy vì ông muốn tôn trọng sự thật hiện tại của nhà vua không lo cho bá tánh muôn dân, ông muốn vạch trần cho nhà vua thức tỉnh. </a:t>
            </a:r>
            <a:endParaRPr lang="vi-VN" sz="2800" b="1" dirty="0">
              <a:solidFill>
                <a:schemeClr val="accent3">
                  <a:lumMod val="50000"/>
                </a:schemeClr>
              </a:solidFill>
              <a:latin typeface="Patrick Hand" panose="020B0604020202020204" charset="0"/>
              <a:cs typeface="Times New Roman" panose="02020603050405020304" pitchFamily="18" charset="0"/>
            </a:endParaRPr>
          </a:p>
        </p:txBody>
      </p:sp>
      <p:sp>
        <p:nvSpPr>
          <p:cNvPr id="9" name="Google Shape;3609;p44">
            <a:extLst>
              <a:ext uri="{FF2B5EF4-FFF2-40B4-BE49-F238E27FC236}">
                <a16:creationId xmlns:a16="http://schemas.microsoft.com/office/drawing/2014/main" id="{AF55A71A-B9AD-464A-A426-974F987023D0}"/>
              </a:ext>
            </a:extLst>
          </p:cNvPr>
          <p:cNvSpPr txBox="1">
            <a:spLocks/>
          </p:cNvSpPr>
          <p:nvPr/>
        </p:nvSpPr>
        <p:spPr>
          <a:xfrm>
            <a:off x="617041" y="1624749"/>
            <a:ext cx="3047700" cy="243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2"/>
              </a:buClr>
              <a:buSzPts val="1800"/>
              <a:buFont typeface="Patrick Hand"/>
              <a:buNone/>
              <a:defRPr sz="1800" b="1" i="0" u="none" strike="noStrike" cap="none">
                <a:solidFill>
                  <a:schemeClr val="dk2"/>
                </a:solidFill>
                <a:latin typeface="Patrick Hand"/>
                <a:ea typeface="Patrick Hand"/>
                <a:cs typeface="Patrick Hand"/>
                <a:sym typeface="Patrick Hand"/>
              </a:defRPr>
            </a:lvl1pPr>
            <a:lvl2pPr marR="0" lvl="1"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2pPr>
            <a:lvl3pPr marR="0" lvl="2"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3pPr>
            <a:lvl4pPr marR="0" lvl="3"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4pPr>
            <a:lvl5pPr marR="0" lvl="4"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5pPr>
            <a:lvl6pPr marR="0" lvl="5"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6pPr>
            <a:lvl7pPr marR="0" lvl="6"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7pPr>
            <a:lvl8pPr marR="0" lvl="7"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8pPr>
            <a:lvl9pPr marR="0" lvl="8"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9pPr>
          </a:lstStyle>
          <a:p>
            <a:r>
              <a:rPr lang="en" sz="4000" dirty="0"/>
              <a:t>01</a:t>
            </a:r>
          </a:p>
        </p:txBody>
      </p:sp>
      <p:grpSp>
        <p:nvGrpSpPr>
          <p:cNvPr id="10" name="Google Shape;10783;p82">
            <a:extLst>
              <a:ext uri="{FF2B5EF4-FFF2-40B4-BE49-F238E27FC236}">
                <a16:creationId xmlns:a16="http://schemas.microsoft.com/office/drawing/2014/main" id="{CC43DF35-FFBB-471D-8E39-8551C66FFEFE}"/>
              </a:ext>
            </a:extLst>
          </p:cNvPr>
          <p:cNvGrpSpPr/>
          <p:nvPr/>
        </p:nvGrpSpPr>
        <p:grpSpPr>
          <a:xfrm>
            <a:off x="1691447" y="603481"/>
            <a:ext cx="835471" cy="652267"/>
            <a:chOff x="-51623775" y="3584850"/>
            <a:chExt cx="279625" cy="319025"/>
          </a:xfrm>
          <a:solidFill>
            <a:schemeClr val="accent1">
              <a:lumMod val="75000"/>
            </a:schemeClr>
          </a:solidFill>
        </p:grpSpPr>
        <p:sp>
          <p:nvSpPr>
            <p:cNvPr id="11" name="Google Shape;10784;p82">
              <a:extLst>
                <a:ext uri="{FF2B5EF4-FFF2-40B4-BE49-F238E27FC236}">
                  <a16:creationId xmlns:a16="http://schemas.microsoft.com/office/drawing/2014/main" id="{9FAB78DE-A2D6-43BD-94DB-1CB3923777FF}"/>
                </a:ext>
              </a:extLst>
            </p:cNvPr>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0785;p82">
              <a:extLst>
                <a:ext uri="{FF2B5EF4-FFF2-40B4-BE49-F238E27FC236}">
                  <a16:creationId xmlns:a16="http://schemas.microsoft.com/office/drawing/2014/main" id="{9FFFF29B-4796-4647-9921-309BBEF1C404}"/>
                </a:ext>
              </a:extLst>
            </p:cNvPr>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0786;p82">
              <a:extLst>
                <a:ext uri="{FF2B5EF4-FFF2-40B4-BE49-F238E27FC236}">
                  <a16:creationId xmlns:a16="http://schemas.microsoft.com/office/drawing/2014/main" id="{C11E4E10-07F4-4B2E-81C0-9B10E603F7E6}"/>
                </a:ext>
              </a:extLst>
            </p:cNvPr>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0787;p82">
              <a:extLst>
                <a:ext uri="{FF2B5EF4-FFF2-40B4-BE49-F238E27FC236}">
                  <a16:creationId xmlns:a16="http://schemas.microsoft.com/office/drawing/2014/main" id="{19E23341-EDF2-47EE-A328-FC983DE766DA}"/>
                </a:ext>
              </a:extLst>
            </p:cNvPr>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0788;p82">
              <a:extLst>
                <a:ext uri="{FF2B5EF4-FFF2-40B4-BE49-F238E27FC236}">
                  <a16:creationId xmlns:a16="http://schemas.microsoft.com/office/drawing/2014/main" id="{08BB32C9-4AF3-4C1A-A019-DF9746F1240B}"/>
                </a:ext>
              </a:extLst>
            </p:cNvPr>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0789;p82">
              <a:extLst>
                <a:ext uri="{FF2B5EF4-FFF2-40B4-BE49-F238E27FC236}">
                  <a16:creationId xmlns:a16="http://schemas.microsoft.com/office/drawing/2014/main" id="{182EB109-16F6-424A-908D-08FEDA01BA02}"/>
                </a:ext>
              </a:extLst>
            </p:cNvPr>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790;p82">
              <a:extLst>
                <a:ext uri="{FF2B5EF4-FFF2-40B4-BE49-F238E27FC236}">
                  <a16:creationId xmlns:a16="http://schemas.microsoft.com/office/drawing/2014/main" id="{8F9F97D5-9219-4E7B-9596-1B1F55328A25}"/>
                </a:ext>
              </a:extLst>
            </p:cNvPr>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0791;p82">
              <a:extLst>
                <a:ext uri="{FF2B5EF4-FFF2-40B4-BE49-F238E27FC236}">
                  <a16:creationId xmlns:a16="http://schemas.microsoft.com/office/drawing/2014/main" id="{9264138E-B83E-4DC0-9657-1E8504A2BEA1}"/>
                </a:ext>
              </a:extLst>
            </p:cNvPr>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0792;p82">
              <a:extLst>
                <a:ext uri="{FF2B5EF4-FFF2-40B4-BE49-F238E27FC236}">
                  <a16:creationId xmlns:a16="http://schemas.microsoft.com/office/drawing/2014/main" id="{C5447B9F-7FF9-4AC4-B750-88DA0C03FFB3}"/>
                </a:ext>
              </a:extLst>
            </p:cNvPr>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 name="Google Shape;3611;p44">
            <a:extLst>
              <a:ext uri="{FF2B5EF4-FFF2-40B4-BE49-F238E27FC236}">
                <a16:creationId xmlns:a16="http://schemas.microsoft.com/office/drawing/2014/main" id="{C5EA1DC2-5A5F-42B1-91DD-AD1711FA96C9}"/>
              </a:ext>
            </a:extLst>
          </p:cNvPr>
          <p:cNvSpPr txBox="1">
            <a:spLocks/>
          </p:cNvSpPr>
          <p:nvPr/>
        </p:nvSpPr>
        <p:spPr>
          <a:xfrm>
            <a:off x="5680114" y="4368286"/>
            <a:ext cx="3047700" cy="243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2"/>
              </a:buClr>
              <a:buSzPts val="1800"/>
              <a:buFont typeface="Patrick Hand"/>
              <a:buNone/>
              <a:defRPr sz="1800" b="1" i="0" u="none" strike="noStrike" cap="none">
                <a:solidFill>
                  <a:schemeClr val="dk2"/>
                </a:solidFill>
                <a:latin typeface="Patrick Hand"/>
                <a:ea typeface="Patrick Hand"/>
                <a:cs typeface="Patrick Hand"/>
                <a:sym typeface="Patrick Hand"/>
              </a:defRPr>
            </a:lvl1pPr>
            <a:lvl2pPr marR="0" lvl="1"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2pPr>
            <a:lvl3pPr marR="0" lvl="2"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3pPr>
            <a:lvl4pPr marR="0" lvl="3"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4pPr>
            <a:lvl5pPr marR="0" lvl="4"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5pPr>
            <a:lvl6pPr marR="0" lvl="5"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6pPr>
            <a:lvl7pPr marR="0" lvl="6"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7pPr>
            <a:lvl8pPr marR="0" lvl="7"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8pPr>
            <a:lvl9pPr marR="0" lvl="8"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9pPr>
          </a:lstStyle>
          <a:p>
            <a:pPr>
              <a:buClr>
                <a:schemeClr val="dk1"/>
              </a:buClr>
              <a:buSzPts val="1100"/>
              <a:buFont typeface="Arial"/>
              <a:buNone/>
            </a:pPr>
            <a:r>
              <a:rPr lang="en" sz="4000" dirty="0"/>
              <a:t>02</a:t>
            </a:r>
          </a:p>
        </p:txBody>
      </p:sp>
      <p:grpSp>
        <p:nvGrpSpPr>
          <p:cNvPr id="21" name="Google Shape;9890;p81">
            <a:extLst>
              <a:ext uri="{FF2B5EF4-FFF2-40B4-BE49-F238E27FC236}">
                <a16:creationId xmlns:a16="http://schemas.microsoft.com/office/drawing/2014/main" id="{E4B705F0-AA93-4619-921A-9FB94B424CBF}"/>
              </a:ext>
            </a:extLst>
          </p:cNvPr>
          <p:cNvGrpSpPr/>
          <p:nvPr/>
        </p:nvGrpSpPr>
        <p:grpSpPr>
          <a:xfrm>
            <a:off x="6812123" y="3331353"/>
            <a:ext cx="790833" cy="700480"/>
            <a:chOff x="2423775" y="3226875"/>
            <a:chExt cx="259925" cy="295000"/>
          </a:xfrm>
          <a:solidFill>
            <a:schemeClr val="accent6">
              <a:lumMod val="25000"/>
            </a:schemeClr>
          </a:solidFill>
        </p:grpSpPr>
        <p:sp>
          <p:nvSpPr>
            <p:cNvPr id="22" name="Google Shape;9891;p81">
              <a:extLst>
                <a:ext uri="{FF2B5EF4-FFF2-40B4-BE49-F238E27FC236}">
                  <a16:creationId xmlns:a16="http://schemas.microsoft.com/office/drawing/2014/main" id="{A091EDFF-654C-4F6A-BACA-3AA056E0F8A6}"/>
                </a:ext>
              </a:extLst>
            </p:cNvPr>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892;p81">
              <a:extLst>
                <a:ext uri="{FF2B5EF4-FFF2-40B4-BE49-F238E27FC236}">
                  <a16:creationId xmlns:a16="http://schemas.microsoft.com/office/drawing/2014/main" id="{B6500E07-214E-4B6D-95EE-43DF5BD2CE33}"/>
                </a:ext>
              </a:extLst>
            </p:cNvPr>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893;p81">
              <a:extLst>
                <a:ext uri="{FF2B5EF4-FFF2-40B4-BE49-F238E27FC236}">
                  <a16:creationId xmlns:a16="http://schemas.microsoft.com/office/drawing/2014/main" id="{467BA692-B35D-4FB7-966D-4EB0A66F6984}"/>
                </a:ext>
              </a:extLst>
            </p:cNvPr>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 name="Google Shape;4207;p66">
            <a:extLst>
              <a:ext uri="{FF2B5EF4-FFF2-40B4-BE49-F238E27FC236}">
                <a16:creationId xmlns:a16="http://schemas.microsoft.com/office/drawing/2014/main" id="{6C474F79-B9DD-4D84-B76D-6FBD5812DD87}"/>
              </a:ext>
            </a:extLst>
          </p:cNvPr>
          <p:cNvSpPr/>
          <p:nvPr/>
        </p:nvSpPr>
        <p:spPr>
          <a:xfrm rot="21407410">
            <a:off x="-128899" y="2519420"/>
            <a:ext cx="5146854" cy="441374"/>
          </a:xfrm>
          <a:custGeom>
            <a:avLst/>
            <a:gdLst/>
            <a:ahLst/>
            <a:cxnLst/>
            <a:rect l="l" t="t" r="r" b="b"/>
            <a:pathLst>
              <a:path w="11904" h="8090" extrusionOk="0">
                <a:moveTo>
                  <a:pt x="4269" y="354"/>
                </a:moveTo>
                <a:cubicBezTo>
                  <a:pt x="4282" y="354"/>
                  <a:pt x="4295" y="354"/>
                  <a:pt x="4308" y="355"/>
                </a:cubicBezTo>
                <a:cubicBezTo>
                  <a:pt x="4498" y="355"/>
                  <a:pt x="4647" y="527"/>
                  <a:pt x="4665" y="717"/>
                </a:cubicBezTo>
                <a:cubicBezTo>
                  <a:pt x="4683" y="921"/>
                  <a:pt x="4593" y="1129"/>
                  <a:pt x="4480" y="1301"/>
                </a:cubicBezTo>
                <a:cubicBezTo>
                  <a:pt x="4176" y="1735"/>
                  <a:pt x="3688" y="2015"/>
                  <a:pt x="3177" y="2147"/>
                </a:cubicBezTo>
                <a:cubicBezTo>
                  <a:pt x="3158" y="2152"/>
                  <a:pt x="3139" y="2156"/>
                  <a:pt x="3121" y="2161"/>
                </a:cubicBezTo>
                <a:lnTo>
                  <a:pt x="3121" y="2161"/>
                </a:lnTo>
                <a:cubicBezTo>
                  <a:pt x="3123" y="1854"/>
                  <a:pt x="3175" y="1548"/>
                  <a:pt x="3290" y="1260"/>
                </a:cubicBezTo>
                <a:cubicBezTo>
                  <a:pt x="3385" y="1016"/>
                  <a:pt x="3516" y="790"/>
                  <a:pt x="3706" y="622"/>
                </a:cubicBezTo>
                <a:cubicBezTo>
                  <a:pt x="3863" y="478"/>
                  <a:pt x="4072" y="354"/>
                  <a:pt x="4269" y="354"/>
                </a:cubicBezTo>
                <a:close/>
                <a:moveTo>
                  <a:pt x="7549" y="2781"/>
                </a:moveTo>
                <a:cubicBezTo>
                  <a:pt x="7693" y="2781"/>
                  <a:pt x="7822" y="2869"/>
                  <a:pt x="7872" y="3015"/>
                </a:cubicBezTo>
                <a:cubicBezTo>
                  <a:pt x="7945" y="3205"/>
                  <a:pt x="7872" y="3431"/>
                  <a:pt x="7796" y="3617"/>
                </a:cubicBezTo>
                <a:cubicBezTo>
                  <a:pt x="7571" y="4030"/>
                  <a:pt x="7141" y="4368"/>
                  <a:pt x="6710" y="4536"/>
                </a:cubicBezTo>
                <a:lnTo>
                  <a:pt x="6710" y="4536"/>
                </a:lnTo>
                <a:cubicBezTo>
                  <a:pt x="6680" y="4308"/>
                  <a:pt x="6682" y="4074"/>
                  <a:pt x="6719" y="3843"/>
                </a:cubicBezTo>
                <a:cubicBezTo>
                  <a:pt x="6778" y="3617"/>
                  <a:pt x="6832" y="3354"/>
                  <a:pt x="6986" y="3164"/>
                </a:cubicBezTo>
                <a:cubicBezTo>
                  <a:pt x="7099" y="2997"/>
                  <a:pt x="7284" y="2825"/>
                  <a:pt x="7474" y="2789"/>
                </a:cubicBezTo>
                <a:cubicBezTo>
                  <a:pt x="7500" y="2784"/>
                  <a:pt x="7525" y="2781"/>
                  <a:pt x="7549" y="2781"/>
                </a:cubicBezTo>
                <a:close/>
                <a:moveTo>
                  <a:pt x="10554" y="4924"/>
                </a:moveTo>
                <a:cubicBezTo>
                  <a:pt x="10623" y="4924"/>
                  <a:pt x="10690" y="4944"/>
                  <a:pt x="10754" y="4992"/>
                </a:cubicBezTo>
                <a:cubicBezTo>
                  <a:pt x="10962" y="5128"/>
                  <a:pt x="10998" y="5426"/>
                  <a:pt x="10926" y="5653"/>
                </a:cubicBezTo>
                <a:cubicBezTo>
                  <a:pt x="10813" y="5938"/>
                  <a:pt x="10546" y="6146"/>
                  <a:pt x="10284" y="6295"/>
                </a:cubicBezTo>
                <a:cubicBezTo>
                  <a:pt x="10167" y="6362"/>
                  <a:pt x="10046" y="6420"/>
                  <a:pt x="9923" y="6468"/>
                </a:cubicBezTo>
                <a:lnTo>
                  <a:pt x="9923" y="6468"/>
                </a:lnTo>
                <a:cubicBezTo>
                  <a:pt x="9887" y="6356"/>
                  <a:pt x="9862" y="6241"/>
                  <a:pt x="9849" y="6123"/>
                </a:cubicBezTo>
                <a:cubicBezTo>
                  <a:pt x="9795" y="5711"/>
                  <a:pt x="9926" y="5241"/>
                  <a:pt x="10284" y="5015"/>
                </a:cubicBezTo>
                <a:cubicBezTo>
                  <a:pt x="10369" y="4960"/>
                  <a:pt x="10462" y="4924"/>
                  <a:pt x="10554" y="4924"/>
                </a:cubicBezTo>
                <a:close/>
                <a:moveTo>
                  <a:pt x="165" y="1"/>
                </a:moveTo>
                <a:cubicBezTo>
                  <a:pt x="83" y="1"/>
                  <a:pt x="0" y="58"/>
                  <a:pt x="10" y="170"/>
                </a:cubicBezTo>
                <a:cubicBezTo>
                  <a:pt x="87" y="790"/>
                  <a:pt x="386" y="1373"/>
                  <a:pt x="838" y="1807"/>
                </a:cubicBezTo>
                <a:cubicBezTo>
                  <a:pt x="1290" y="2242"/>
                  <a:pt x="1896" y="2504"/>
                  <a:pt x="2516" y="2527"/>
                </a:cubicBezTo>
                <a:cubicBezTo>
                  <a:pt x="2543" y="2527"/>
                  <a:pt x="2569" y="2528"/>
                  <a:pt x="2596" y="2528"/>
                </a:cubicBezTo>
                <a:cubicBezTo>
                  <a:pt x="2675" y="2528"/>
                  <a:pt x="2754" y="2524"/>
                  <a:pt x="2833" y="2517"/>
                </a:cubicBezTo>
                <a:lnTo>
                  <a:pt x="2833" y="2517"/>
                </a:lnTo>
                <a:cubicBezTo>
                  <a:pt x="2944" y="3512"/>
                  <a:pt x="3522" y="4449"/>
                  <a:pt x="4457" y="4861"/>
                </a:cubicBezTo>
                <a:cubicBezTo>
                  <a:pt x="4814" y="5008"/>
                  <a:pt x="5198" y="5080"/>
                  <a:pt x="5583" y="5080"/>
                </a:cubicBezTo>
                <a:cubicBezTo>
                  <a:pt x="5888" y="5080"/>
                  <a:pt x="6193" y="5035"/>
                  <a:pt x="6485" y="4948"/>
                </a:cubicBezTo>
                <a:lnTo>
                  <a:pt x="6485" y="4948"/>
                </a:lnTo>
                <a:cubicBezTo>
                  <a:pt x="6623" y="5459"/>
                  <a:pt x="6906" y="5943"/>
                  <a:pt x="7307" y="6295"/>
                </a:cubicBezTo>
                <a:cubicBezTo>
                  <a:pt x="7787" y="6715"/>
                  <a:pt x="8427" y="6928"/>
                  <a:pt x="9067" y="6928"/>
                </a:cubicBezTo>
                <a:cubicBezTo>
                  <a:pt x="9296" y="6928"/>
                  <a:pt x="9525" y="6900"/>
                  <a:pt x="9747" y="6846"/>
                </a:cubicBezTo>
                <a:lnTo>
                  <a:pt x="9747" y="6846"/>
                </a:lnTo>
                <a:cubicBezTo>
                  <a:pt x="9755" y="6863"/>
                  <a:pt x="9764" y="6880"/>
                  <a:pt x="9772" y="6897"/>
                </a:cubicBezTo>
                <a:cubicBezTo>
                  <a:pt x="10021" y="7367"/>
                  <a:pt x="10433" y="7765"/>
                  <a:pt x="10944" y="7955"/>
                </a:cubicBezTo>
                <a:cubicBezTo>
                  <a:pt x="11159" y="8035"/>
                  <a:pt x="11373" y="8090"/>
                  <a:pt x="11600" y="8090"/>
                </a:cubicBezTo>
                <a:cubicBezTo>
                  <a:pt x="11631" y="8090"/>
                  <a:pt x="11663" y="8089"/>
                  <a:pt x="11695" y="8086"/>
                </a:cubicBezTo>
                <a:cubicBezTo>
                  <a:pt x="11903" y="8086"/>
                  <a:pt x="11885" y="7783"/>
                  <a:pt x="11677" y="7783"/>
                </a:cubicBezTo>
                <a:cubicBezTo>
                  <a:pt x="11667" y="7783"/>
                  <a:pt x="11657" y="7784"/>
                  <a:pt x="11646" y="7784"/>
                </a:cubicBezTo>
                <a:cubicBezTo>
                  <a:pt x="10988" y="7784"/>
                  <a:pt x="10357" y="7350"/>
                  <a:pt x="10044" y="6755"/>
                </a:cubicBezTo>
                <a:lnTo>
                  <a:pt x="10044" y="6755"/>
                </a:lnTo>
                <a:cubicBezTo>
                  <a:pt x="10262" y="6674"/>
                  <a:pt x="10470" y="6564"/>
                  <a:pt x="10659" y="6426"/>
                </a:cubicBezTo>
                <a:cubicBezTo>
                  <a:pt x="10944" y="6200"/>
                  <a:pt x="11225" y="5897"/>
                  <a:pt x="11265" y="5503"/>
                </a:cubicBezTo>
                <a:cubicBezTo>
                  <a:pt x="11283" y="5182"/>
                  <a:pt x="11170" y="4861"/>
                  <a:pt x="10867" y="4694"/>
                </a:cubicBezTo>
                <a:cubicBezTo>
                  <a:pt x="10760" y="4633"/>
                  <a:pt x="10652" y="4607"/>
                  <a:pt x="10546" y="4607"/>
                </a:cubicBezTo>
                <a:cubicBezTo>
                  <a:pt x="10152" y="4607"/>
                  <a:pt x="9791" y="4975"/>
                  <a:pt x="9641" y="5331"/>
                </a:cubicBezTo>
                <a:cubicBezTo>
                  <a:pt x="9480" y="5726"/>
                  <a:pt x="9501" y="6165"/>
                  <a:pt x="9631" y="6561"/>
                </a:cubicBezTo>
                <a:lnTo>
                  <a:pt x="9631" y="6561"/>
                </a:lnTo>
                <a:cubicBezTo>
                  <a:pt x="9610" y="6566"/>
                  <a:pt x="9590" y="6571"/>
                  <a:pt x="9569" y="6575"/>
                </a:cubicBezTo>
                <a:cubicBezTo>
                  <a:pt x="9397" y="6607"/>
                  <a:pt x="9221" y="6625"/>
                  <a:pt x="9045" y="6625"/>
                </a:cubicBezTo>
                <a:cubicBezTo>
                  <a:pt x="8698" y="6625"/>
                  <a:pt x="8352" y="6558"/>
                  <a:pt x="8040" y="6408"/>
                </a:cubicBezTo>
                <a:cubicBezTo>
                  <a:pt x="7404" y="6115"/>
                  <a:pt x="6949" y="5520"/>
                  <a:pt x="6771" y="4846"/>
                </a:cubicBezTo>
                <a:lnTo>
                  <a:pt x="6771" y="4846"/>
                </a:lnTo>
                <a:cubicBezTo>
                  <a:pt x="7132" y="4698"/>
                  <a:pt x="7463" y="4482"/>
                  <a:pt x="7737" y="4200"/>
                </a:cubicBezTo>
                <a:cubicBezTo>
                  <a:pt x="7927" y="3997"/>
                  <a:pt x="8076" y="3771"/>
                  <a:pt x="8171" y="3486"/>
                </a:cubicBezTo>
                <a:cubicBezTo>
                  <a:pt x="8230" y="3241"/>
                  <a:pt x="8230" y="2938"/>
                  <a:pt x="8076" y="2730"/>
                </a:cubicBezTo>
                <a:cubicBezTo>
                  <a:pt x="7937" y="2560"/>
                  <a:pt x="7751" y="2477"/>
                  <a:pt x="7548" y="2477"/>
                </a:cubicBezTo>
                <a:cubicBezTo>
                  <a:pt x="7481" y="2477"/>
                  <a:pt x="7413" y="2486"/>
                  <a:pt x="7343" y="2504"/>
                </a:cubicBezTo>
                <a:cubicBezTo>
                  <a:pt x="7081" y="2581"/>
                  <a:pt x="6855" y="2807"/>
                  <a:pt x="6701" y="3033"/>
                </a:cubicBezTo>
                <a:cubicBezTo>
                  <a:pt x="6551" y="3259"/>
                  <a:pt x="6456" y="3563"/>
                  <a:pt x="6420" y="3825"/>
                </a:cubicBezTo>
                <a:cubicBezTo>
                  <a:pt x="6384" y="4094"/>
                  <a:pt x="6380" y="4377"/>
                  <a:pt x="6421" y="4647"/>
                </a:cubicBezTo>
                <a:lnTo>
                  <a:pt x="6421" y="4647"/>
                </a:lnTo>
                <a:cubicBezTo>
                  <a:pt x="6155" y="4732"/>
                  <a:pt x="5880" y="4777"/>
                  <a:pt x="5602" y="4777"/>
                </a:cubicBezTo>
                <a:cubicBezTo>
                  <a:pt x="5473" y="4777"/>
                  <a:pt x="5343" y="4767"/>
                  <a:pt x="5212" y="4748"/>
                </a:cubicBezTo>
                <a:cubicBezTo>
                  <a:pt x="4706" y="4675"/>
                  <a:pt x="4231" y="4449"/>
                  <a:pt x="3873" y="4087"/>
                </a:cubicBezTo>
                <a:cubicBezTo>
                  <a:pt x="3516" y="3730"/>
                  <a:pt x="3272" y="3259"/>
                  <a:pt x="3177" y="2753"/>
                </a:cubicBezTo>
                <a:cubicBezTo>
                  <a:pt x="3159" y="2661"/>
                  <a:pt x="3145" y="2567"/>
                  <a:pt x="3136" y="2473"/>
                </a:cubicBezTo>
                <a:lnTo>
                  <a:pt x="3136" y="2473"/>
                </a:lnTo>
                <a:cubicBezTo>
                  <a:pt x="3530" y="2394"/>
                  <a:pt x="3909" y="2227"/>
                  <a:pt x="4231" y="1979"/>
                </a:cubicBezTo>
                <a:cubicBezTo>
                  <a:pt x="4457" y="1807"/>
                  <a:pt x="4683" y="1599"/>
                  <a:pt x="4819" y="1337"/>
                </a:cubicBezTo>
                <a:cubicBezTo>
                  <a:pt x="4950" y="1093"/>
                  <a:pt x="5022" y="790"/>
                  <a:pt x="4950" y="527"/>
                </a:cubicBezTo>
                <a:cubicBezTo>
                  <a:pt x="4855" y="242"/>
                  <a:pt x="4593" y="57"/>
                  <a:pt x="4308" y="57"/>
                </a:cubicBezTo>
                <a:cubicBezTo>
                  <a:pt x="4291" y="56"/>
                  <a:pt x="4274" y="55"/>
                  <a:pt x="4258" y="55"/>
                </a:cubicBezTo>
                <a:cubicBezTo>
                  <a:pt x="3974" y="55"/>
                  <a:pt x="3713" y="199"/>
                  <a:pt x="3516" y="396"/>
                </a:cubicBezTo>
                <a:cubicBezTo>
                  <a:pt x="3082" y="771"/>
                  <a:pt x="2874" y="1396"/>
                  <a:pt x="2819" y="1961"/>
                </a:cubicBezTo>
                <a:cubicBezTo>
                  <a:pt x="2814" y="2044"/>
                  <a:pt x="2812" y="2127"/>
                  <a:pt x="2813" y="2209"/>
                </a:cubicBezTo>
                <a:lnTo>
                  <a:pt x="2813" y="2209"/>
                </a:lnTo>
                <a:cubicBezTo>
                  <a:pt x="2752" y="2214"/>
                  <a:pt x="2691" y="2217"/>
                  <a:pt x="2630" y="2217"/>
                </a:cubicBezTo>
                <a:cubicBezTo>
                  <a:pt x="2295" y="2217"/>
                  <a:pt x="1954" y="2142"/>
                  <a:pt x="1652" y="1997"/>
                </a:cubicBezTo>
                <a:cubicBezTo>
                  <a:pt x="1159" y="1771"/>
                  <a:pt x="766" y="1373"/>
                  <a:pt x="539" y="885"/>
                </a:cubicBezTo>
                <a:cubicBezTo>
                  <a:pt x="426" y="658"/>
                  <a:pt x="349" y="396"/>
                  <a:pt x="313" y="129"/>
                </a:cubicBezTo>
                <a:cubicBezTo>
                  <a:pt x="305" y="43"/>
                  <a:pt x="235" y="1"/>
                  <a:pt x="1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0584443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036"/>
        <p:cNvGrpSpPr/>
        <p:nvPr/>
      </p:nvGrpSpPr>
      <p:grpSpPr>
        <a:xfrm>
          <a:off x="0" y="0"/>
          <a:ext cx="0" cy="0"/>
          <a:chOff x="0" y="0"/>
          <a:chExt cx="0" cy="0"/>
        </a:xfrm>
      </p:grpSpPr>
      <p:sp>
        <p:nvSpPr>
          <p:cNvPr id="4037" name="Google Shape;4037;p55"/>
          <p:cNvSpPr/>
          <p:nvPr/>
        </p:nvSpPr>
        <p:spPr>
          <a:xfrm rot="5400000">
            <a:off x="3395562" y="-1405401"/>
            <a:ext cx="2108529" cy="8198530"/>
          </a:xfrm>
          <a:custGeom>
            <a:avLst/>
            <a:gdLst/>
            <a:ahLst/>
            <a:cxnLst/>
            <a:rect l="l" t="t" r="r" b="b"/>
            <a:pathLst>
              <a:path w="8555" h="24096" extrusionOk="0">
                <a:moveTo>
                  <a:pt x="6334" y="1"/>
                </a:moveTo>
                <a:cubicBezTo>
                  <a:pt x="6162" y="19"/>
                  <a:pt x="5994" y="37"/>
                  <a:pt x="5823" y="37"/>
                </a:cubicBezTo>
                <a:cubicBezTo>
                  <a:pt x="5334" y="60"/>
                  <a:pt x="4823" y="60"/>
                  <a:pt x="4316" y="60"/>
                </a:cubicBezTo>
                <a:cubicBezTo>
                  <a:pt x="3751" y="78"/>
                  <a:pt x="3203" y="173"/>
                  <a:pt x="2638" y="245"/>
                </a:cubicBezTo>
                <a:cubicBezTo>
                  <a:pt x="2317" y="304"/>
                  <a:pt x="1995" y="417"/>
                  <a:pt x="1674" y="512"/>
                </a:cubicBezTo>
                <a:cubicBezTo>
                  <a:pt x="1299" y="643"/>
                  <a:pt x="978" y="851"/>
                  <a:pt x="751" y="1191"/>
                </a:cubicBezTo>
                <a:cubicBezTo>
                  <a:pt x="715" y="1245"/>
                  <a:pt x="656" y="1304"/>
                  <a:pt x="620" y="1358"/>
                </a:cubicBezTo>
                <a:cubicBezTo>
                  <a:pt x="453" y="1566"/>
                  <a:pt x="317" y="1810"/>
                  <a:pt x="263" y="2073"/>
                </a:cubicBezTo>
                <a:cubicBezTo>
                  <a:pt x="168" y="2394"/>
                  <a:pt x="168" y="2733"/>
                  <a:pt x="132" y="3054"/>
                </a:cubicBezTo>
                <a:cubicBezTo>
                  <a:pt x="114" y="3358"/>
                  <a:pt x="91" y="3656"/>
                  <a:pt x="73" y="3977"/>
                </a:cubicBezTo>
                <a:cubicBezTo>
                  <a:pt x="37" y="4470"/>
                  <a:pt x="19" y="4977"/>
                  <a:pt x="19" y="5488"/>
                </a:cubicBezTo>
                <a:cubicBezTo>
                  <a:pt x="0" y="6579"/>
                  <a:pt x="0" y="7691"/>
                  <a:pt x="19" y="8804"/>
                </a:cubicBezTo>
                <a:cubicBezTo>
                  <a:pt x="55" y="10012"/>
                  <a:pt x="19" y="11233"/>
                  <a:pt x="91" y="12459"/>
                </a:cubicBezTo>
                <a:cubicBezTo>
                  <a:pt x="132" y="13382"/>
                  <a:pt x="91" y="14310"/>
                  <a:pt x="91" y="15232"/>
                </a:cubicBezTo>
                <a:cubicBezTo>
                  <a:pt x="91" y="16436"/>
                  <a:pt x="114" y="17662"/>
                  <a:pt x="91" y="18870"/>
                </a:cubicBezTo>
                <a:cubicBezTo>
                  <a:pt x="91" y="19191"/>
                  <a:pt x="114" y="19512"/>
                  <a:pt x="150" y="19811"/>
                </a:cubicBezTo>
                <a:cubicBezTo>
                  <a:pt x="168" y="20209"/>
                  <a:pt x="245" y="20602"/>
                  <a:pt x="227" y="21018"/>
                </a:cubicBezTo>
                <a:cubicBezTo>
                  <a:pt x="227" y="21095"/>
                  <a:pt x="227" y="21186"/>
                  <a:pt x="245" y="21263"/>
                </a:cubicBezTo>
                <a:cubicBezTo>
                  <a:pt x="299" y="21751"/>
                  <a:pt x="358" y="22226"/>
                  <a:pt x="358" y="22715"/>
                </a:cubicBezTo>
                <a:cubicBezTo>
                  <a:pt x="358" y="22769"/>
                  <a:pt x="358" y="22828"/>
                  <a:pt x="376" y="22864"/>
                </a:cubicBezTo>
                <a:cubicBezTo>
                  <a:pt x="453" y="23036"/>
                  <a:pt x="507" y="23203"/>
                  <a:pt x="543" y="23375"/>
                </a:cubicBezTo>
                <a:cubicBezTo>
                  <a:pt x="566" y="23448"/>
                  <a:pt x="584" y="23506"/>
                  <a:pt x="638" y="23561"/>
                </a:cubicBezTo>
                <a:cubicBezTo>
                  <a:pt x="865" y="23787"/>
                  <a:pt x="1131" y="23941"/>
                  <a:pt x="1448" y="23995"/>
                </a:cubicBezTo>
                <a:cubicBezTo>
                  <a:pt x="1828" y="24054"/>
                  <a:pt x="2185" y="24072"/>
                  <a:pt x="2561" y="24072"/>
                </a:cubicBezTo>
                <a:lnTo>
                  <a:pt x="3334" y="24072"/>
                </a:lnTo>
                <a:cubicBezTo>
                  <a:pt x="3439" y="24072"/>
                  <a:pt x="3533" y="24095"/>
                  <a:pt x="3624" y="24095"/>
                </a:cubicBezTo>
                <a:cubicBezTo>
                  <a:pt x="3647" y="24095"/>
                  <a:pt x="3669" y="24094"/>
                  <a:pt x="3692" y="24090"/>
                </a:cubicBezTo>
                <a:cubicBezTo>
                  <a:pt x="4108" y="24036"/>
                  <a:pt x="4524" y="24013"/>
                  <a:pt x="4936" y="23995"/>
                </a:cubicBezTo>
                <a:cubicBezTo>
                  <a:pt x="5067" y="23995"/>
                  <a:pt x="5203" y="23977"/>
                  <a:pt x="5334" y="23959"/>
                </a:cubicBezTo>
                <a:cubicBezTo>
                  <a:pt x="5709" y="23900"/>
                  <a:pt x="6067" y="23864"/>
                  <a:pt x="6447" y="23846"/>
                </a:cubicBezTo>
                <a:cubicBezTo>
                  <a:pt x="6578" y="23828"/>
                  <a:pt x="6727" y="23828"/>
                  <a:pt x="6859" y="23751"/>
                </a:cubicBezTo>
                <a:cubicBezTo>
                  <a:pt x="7162" y="23601"/>
                  <a:pt x="7424" y="23393"/>
                  <a:pt x="7650" y="23131"/>
                </a:cubicBezTo>
                <a:cubicBezTo>
                  <a:pt x="7781" y="23018"/>
                  <a:pt x="7840" y="22864"/>
                  <a:pt x="7840" y="22697"/>
                </a:cubicBezTo>
                <a:lnTo>
                  <a:pt x="7840" y="22471"/>
                </a:lnTo>
                <a:cubicBezTo>
                  <a:pt x="7876" y="22149"/>
                  <a:pt x="7894" y="21810"/>
                  <a:pt x="7917" y="21489"/>
                </a:cubicBezTo>
                <a:cubicBezTo>
                  <a:pt x="7953" y="21018"/>
                  <a:pt x="7989" y="20530"/>
                  <a:pt x="7971" y="20037"/>
                </a:cubicBezTo>
                <a:cubicBezTo>
                  <a:pt x="7953" y="19869"/>
                  <a:pt x="7953" y="19697"/>
                  <a:pt x="7953" y="19530"/>
                </a:cubicBezTo>
                <a:cubicBezTo>
                  <a:pt x="7989" y="19263"/>
                  <a:pt x="7971" y="19001"/>
                  <a:pt x="7989" y="18738"/>
                </a:cubicBezTo>
                <a:cubicBezTo>
                  <a:pt x="8030" y="18286"/>
                  <a:pt x="8030" y="17834"/>
                  <a:pt x="8084" y="17381"/>
                </a:cubicBezTo>
                <a:cubicBezTo>
                  <a:pt x="8121" y="17060"/>
                  <a:pt x="8161" y="16757"/>
                  <a:pt x="8179" y="16436"/>
                </a:cubicBezTo>
                <a:cubicBezTo>
                  <a:pt x="8198" y="16305"/>
                  <a:pt x="8216" y="16173"/>
                  <a:pt x="8143" y="16042"/>
                </a:cubicBezTo>
                <a:cubicBezTo>
                  <a:pt x="8121" y="16006"/>
                  <a:pt x="8143" y="15983"/>
                  <a:pt x="8161" y="15947"/>
                </a:cubicBezTo>
                <a:cubicBezTo>
                  <a:pt x="8234" y="15834"/>
                  <a:pt x="8256" y="15703"/>
                  <a:pt x="8256" y="15572"/>
                </a:cubicBezTo>
                <a:cubicBezTo>
                  <a:pt x="8256" y="15251"/>
                  <a:pt x="8274" y="14929"/>
                  <a:pt x="8293" y="14608"/>
                </a:cubicBezTo>
                <a:cubicBezTo>
                  <a:pt x="8311" y="14477"/>
                  <a:pt x="8311" y="14328"/>
                  <a:pt x="8329" y="14197"/>
                </a:cubicBezTo>
                <a:cubicBezTo>
                  <a:pt x="8388" y="13798"/>
                  <a:pt x="8424" y="13382"/>
                  <a:pt x="8442" y="12989"/>
                </a:cubicBezTo>
                <a:cubicBezTo>
                  <a:pt x="8442" y="12591"/>
                  <a:pt x="8483" y="12197"/>
                  <a:pt x="8483" y="11799"/>
                </a:cubicBezTo>
                <a:lnTo>
                  <a:pt x="8483" y="11632"/>
                </a:lnTo>
                <a:cubicBezTo>
                  <a:pt x="8519" y="11310"/>
                  <a:pt x="8519" y="11007"/>
                  <a:pt x="8537" y="10691"/>
                </a:cubicBezTo>
                <a:cubicBezTo>
                  <a:pt x="8555" y="10369"/>
                  <a:pt x="8537" y="10066"/>
                  <a:pt x="8537" y="9745"/>
                </a:cubicBezTo>
                <a:cubicBezTo>
                  <a:pt x="8555" y="9180"/>
                  <a:pt x="8501" y="8614"/>
                  <a:pt x="8483" y="8067"/>
                </a:cubicBezTo>
                <a:cubicBezTo>
                  <a:pt x="8483" y="7655"/>
                  <a:pt x="8460" y="7257"/>
                  <a:pt x="8442" y="6864"/>
                </a:cubicBezTo>
                <a:cubicBezTo>
                  <a:pt x="8424" y="6655"/>
                  <a:pt x="8424" y="6465"/>
                  <a:pt x="8406" y="6257"/>
                </a:cubicBezTo>
                <a:cubicBezTo>
                  <a:pt x="8369" y="5959"/>
                  <a:pt x="8388" y="5638"/>
                  <a:pt x="8388" y="5316"/>
                </a:cubicBezTo>
                <a:cubicBezTo>
                  <a:pt x="8406" y="4995"/>
                  <a:pt x="8460" y="4656"/>
                  <a:pt x="8442" y="4335"/>
                </a:cubicBezTo>
                <a:cubicBezTo>
                  <a:pt x="8442" y="4222"/>
                  <a:pt x="8442" y="4109"/>
                  <a:pt x="8460" y="3995"/>
                </a:cubicBezTo>
                <a:cubicBezTo>
                  <a:pt x="8483" y="3566"/>
                  <a:pt x="8501" y="3131"/>
                  <a:pt x="8519" y="2697"/>
                </a:cubicBezTo>
                <a:cubicBezTo>
                  <a:pt x="8519" y="2584"/>
                  <a:pt x="8501" y="2471"/>
                  <a:pt x="8519" y="2340"/>
                </a:cubicBezTo>
                <a:cubicBezTo>
                  <a:pt x="8555" y="2186"/>
                  <a:pt x="8519" y="2055"/>
                  <a:pt x="8501" y="1905"/>
                </a:cubicBezTo>
                <a:cubicBezTo>
                  <a:pt x="8483" y="1810"/>
                  <a:pt x="8460" y="1715"/>
                  <a:pt x="8442" y="1620"/>
                </a:cubicBezTo>
                <a:cubicBezTo>
                  <a:pt x="8442" y="1304"/>
                  <a:pt x="8347" y="1001"/>
                  <a:pt x="8216" y="716"/>
                </a:cubicBezTo>
                <a:cubicBezTo>
                  <a:pt x="8121" y="490"/>
                  <a:pt x="7953" y="376"/>
                  <a:pt x="7763" y="263"/>
                </a:cubicBezTo>
                <a:cubicBezTo>
                  <a:pt x="7578" y="173"/>
                  <a:pt x="7370" y="114"/>
                  <a:pt x="7162" y="96"/>
                </a:cubicBezTo>
                <a:cubicBezTo>
                  <a:pt x="6899" y="60"/>
                  <a:pt x="6614" y="1"/>
                  <a:pt x="63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5"/>
          <p:cNvSpPr/>
          <p:nvPr/>
        </p:nvSpPr>
        <p:spPr>
          <a:xfrm rot="5577169">
            <a:off x="3389711" y="-1277718"/>
            <a:ext cx="2120228" cy="7943165"/>
          </a:xfrm>
          <a:custGeom>
            <a:avLst/>
            <a:gdLst/>
            <a:ahLst/>
            <a:cxnLst/>
            <a:rect l="l" t="t" r="r" b="b"/>
            <a:pathLst>
              <a:path w="8555" h="24096" extrusionOk="0">
                <a:moveTo>
                  <a:pt x="6334" y="1"/>
                </a:moveTo>
                <a:cubicBezTo>
                  <a:pt x="6162" y="19"/>
                  <a:pt x="5994" y="37"/>
                  <a:pt x="5823" y="37"/>
                </a:cubicBezTo>
                <a:cubicBezTo>
                  <a:pt x="5334" y="60"/>
                  <a:pt x="4823" y="60"/>
                  <a:pt x="4316" y="60"/>
                </a:cubicBezTo>
                <a:cubicBezTo>
                  <a:pt x="3751" y="78"/>
                  <a:pt x="3203" y="173"/>
                  <a:pt x="2638" y="245"/>
                </a:cubicBezTo>
                <a:cubicBezTo>
                  <a:pt x="2317" y="304"/>
                  <a:pt x="1995" y="417"/>
                  <a:pt x="1674" y="512"/>
                </a:cubicBezTo>
                <a:cubicBezTo>
                  <a:pt x="1299" y="643"/>
                  <a:pt x="978" y="851"/>
                  <a:pt x="751" y="1191"/>
                </a:cubicBezTo>
                <a:cubicBezTo>
                  <a:pt x="715" y="1245"/>
                  <a:pt x="656" y="1304"/>
                  <a:pt x="620" y="1358"/>
                </a:cubicBezTo>
                <a:cubicBezTo>
                  <a:pt x="453" y="1566"/>
                  <a:pt x="317" y="1810"/>
                  <a:pt x="263" y="2073"/>
                </a:cubicBezTo>
                <a:cubicBezTo>
                  <a:pt x="168" y="2394"/>
                  <a:pt x="168" y="2733"/>
                  <a:pt x="132" y="3054"/>
                </a:cubicBezTo>
                <a:cubicBezTo>
                  <a:pt x="114" y="3358"/>
                  <a:pt x="91" y="3656"/>
                  <a:pt x="73" y="3977"/>
                </a:cubicBezTo>
                <a:cubicBezTo>
                  <a:pt x="37" y="4470"/>
                  <a:pt x="19" y="4977"/>
                  <a:pt x="19" y="5488"/>
                </a:cubicBezTo>
                <a:cubicBezTo>
                  <a:pt x="0" y="6579"/>
                  <a:pt x="0" y="7691"/>
                  <a:pt x="19" y="8804"/>
                </a:cubicBezTo>
                <a:cubicBezTo>
                  <a:pt x="55" y="10012"/>
                  <a:pt x="19" y="11233"/>
                  <a:pt x="91" y="12459"/>
                </a:cubicBezTo>
                <a:cubicBezTo>
                  <a:pt x="132" y="13382"/>
                  <a:pt x="91" y="14310"/>
                  <a:pt x="91" y="15232"/>
                </a:cubicBezTo>
                <a:cubicBezTo>
                  <a:pt x="91" y="16436"/>
                  <a:pt x="114" y="17662"/>
                  <a:pt x="91" y="18870"/>
                </a:cubicBezTo>
                <a:cubicBezTo>
                  <a:pt x="91" y="19191"/>
                  <a:pt x="114" y="19512"/>
                  <a:pt x="150" y="19811"/>
                </a:cubicBezTo>
                <a:cubicBezTo>
                  <a:pt x="168" y="20209"/>
                  <a:pt x="245" y="20602"/>
                  <a:pt x="227" y="21018"/>
                </a:cubicBezTo>
                <a:cubicBezTo>
                  <a:pt x="227" y="21095"/>
                  <a:pt x="227" y="21186"/>
                  <a:pt x="245" y="21263"/>
                </a:cubicBezTo>
                <a:cubicBezTo>
                  <a:pt x="299" y="21751"/>
                  <a:pt x="358" y="22226"/>
                  <a:pt x="358" y="22715"/>
                </a:cubicBezTo>
                <a:cubicBezTo>
                  <a:pt x="358" y="22769"/>
                  <a:pt x="358" y="22828"/>
                  <a:pt x="376" y="22864"/>
                </a:cubicBezTo>
                <a:cubicBezTo>
                  <a:pt x="453" y="23036"/>
                  <a:pt x="507" y="23203"/>
                  <a:pt x="543" y="23375"/>
                </a:cubicBezTo>
                <a:cubicBezTo>
                  <a:pt x="566" y="23448"/>
                  <a:pt x="584" y="23506"/>
                  <a:pt x="638" y="23561"/>
                </a:cubicBezTo>
                <a:cubicBezTo>
                  <a:pt x="865" y="23787"/>
                  <a:pt x="1131" y="23941"/>
                  <a:pt x="1448" y="23995"/>
                </a:cubicBezTo>
                <a:cubicBezTo>
                  <a:pt x="1828" y="24054"/>
                  <a:pt x="2185" y="24072"/>
                  <a:pt x="2561" y="24072"/>
                </a:cubicBezTo>
                <a:lnTo>
                  <a:pt x="3334" y="24072"/>
                </a:lnTo>
                <a:cubicBezTo>
                  <a:pt x="3439" y="24072"/>
                  <a:pt x="3533" y="24095"/>
                  <a:pt x="3624" y="24095"/>
                </a:cubicBezTo>
                <a:cubicBezTo>
                  <a:pt x="3647" y="24095"/>
                  <a:pt x="3669" y="24094"/>
                  <a:pt x="3692" y="24090"/>
                </a:cubicBezTo>
                <a:cubicBezTo>
                  <a:pt x="4108" y="24036"/>
                  <a:pt x="4524" y="24013"/>
                  <a:pt x="4936" y="23995"/>
                </a:cubicBezTo>
                <a:cubicBezTo>
                  <a:pt x="5067" y="23995"/>
                  <a:pt x="5203" y="23977"/>
                  <a:pt x="5334" y="23959"/>
                </a:cubicBezTo>
                <a:cubicBezTo>
                  <a:pt x="5709" y="23900"/>
                  <a:pt x="6067" y="23864"/>
                  <a:pt x="6447" y="23846"/>
                </a:cubicBezTo>
                <a:cubicBezTo>
                  <a:pt x="6578" y="23828"/>
                  <a:pt x="6727" y="23828"/>
                  <a:pt x="6859" y="23751"/>
                </a:cubicBezTo>
                <a:cubicBezTo>
                  <a:pt x="7162" y="23601"/>
                  <a:pt x="7424" y="23393"/>
                  <a:pt x="7650" y="23131"/>
                </a:cubicBezTo>
                <a:cubicBezTo>
                  <a:pt x="7781" y="23018"/>
                  <a:pt x="7840" y="22864"/>
                  <a:pt x="7840" y="22697"/>
                </a:cubicBezTo>
                <a:lnTo>
                  <a:pt x="7840" y="22471"/>
                </a:lnTo>
                <a:cubicBezTo>
                  <a:pt x="7876" y="22149"/>
                  <a:pt x="7894" y="21810"/>
                  <a:pt x="7917" y="21489"/>
                </a:cubicBezTo>
                <a:cubicBezTo>
                  <a:pt x="7953" y="21018"/>
                  <a:pt x="7989" y="20530"/>
                  <a:pt x="7971" y="20037"/>
                </a:cubicBezTo>
                <a:cubicBezTo>
                  <a:pt x="7953" y="19869"/>
                  <a:pt x="7953" y="19697"/>
                  <a:pt x="7953" y="19530"/>
                </a:cubicBezTo>
                <a:cubicBezTo>
                  <a:pt x="7989" y="19263"/>
                  <a:pt x="7971" y="19001"/>
                  <a:pt x="7989" y="18738"/>
                </a:cubicBezTo>
                <a:cubicBezTo>
                  <a:pt x="8030" y="18286"/>
                  <a:pt x="8030" y="17834"/>
                  <a:pt x="8084" y="17381"/>
                </a:cubicBezTo>
                <a:cubicBezTo>
                  <a:pt x="8121" y="17060"/>
                  <a:pt x="8161" y="16757"/>
                  <a:pt x="8179" y="16436"/>
                </a:cubicBezTo>
                <a:cubicBezTo>
                  <a:pt x="8198" y="16305"/>
                  <a:pt x="8216" y="16173"/>
                  <a:pt x="8143" y="16042"/>
                </a:cubicBezTo>
                <a:cubicBezTo>
                  <a:pt x="8121" y="16006"/>
                  <a:pt x="8143" y="15983"/>
                  <a:pt x="8161" y="15947"/>
                </a:cubicBezTo>
                <a:cubicBezTo>
                  <a:pt x="8234" y="15834"/>
                  <a:pt x="8256" y="15703"/>
                  <a:pt x="8256" y="15572"/>
                </a:cubicBezTo>
                <a:cubicBezTo>
                  <a:pt x="8256" y="15251"/>
                  <a:pt x="8274" y="14929"/>
                  <a:pt x="8293" y="14608"/>
                </a:cubicBezTo>
                <a:cubicBezTo>
                  <a:pt x="8311" y="14477"/>
                  <a:pt x="8311" y="14328"/>
                  <a:pt x="8329" y="14197"/>
                </a:cubicBezTo>
                <a:cubicBezTo>
                  <a:pt x="8388" y="13798"/>
                  <a:pt x="8424" y="13382"/>
                  <a:pt x="8442" y="12989"/>
                </a:cubicBezTo>
                <a:cubicBezTo>
                  <a:pt x="8442" y="12591"/>
                  <a:pt x="8483" y="12197"/>
                  <a:pt x="8483" y="11799"/>
                </a:cubicBezTo>
                <a:lnTo>
                  <a:pt x="8483" y="11632"/>
                </a:lnTo>
                <a:cubicBezTo>
                  <a:pt x="8519" y="11310"/>
                  <a:pt x="8519" y="11007"/>
                  <a:pt x="8537" y="10691"/>
                </a:cubicBezTo>
                <a:cubicBezTo>
                  <a:pt x="8555" y="10369"/>
                  <a:pt x="8537" y="10066"/>
                  <a:pt x="8537" y="9745"/>
                </a:cubicBezTo>
                <a:cubicBezTo>
                  <a:pt x="8555" y="9180"/>
                  <a:pt x="8501" y="8614"/>
                  <a:pt x="8483" y="8067"/>
                </a:cubicBezTo>
                <a:cubicBezTo>
                  <a:pt x="8483" y="7655"/>
                  <a:pt x="8460" y="7257"/>
                  <a:pt x="8442" y="6864"/>
                </a:cubicBezTo>
                <a:cubicBezTo>
                  <a:pt x="8424" y="6655"/>
                  <a:pt x="8424" y="6465"/>
                  <a:pt x="8406" y="6257"/>
                </a:cubicBezTo>
                <a:cubicBezTo>
                  <a:pt x="8369" y="5959"/>
                  <a:pt x="8388" y="5638"/>
                  <a:pt x="8388" y="5316"/>
                </a:cubicBezTo>
                <a:cubicBezTo>
                  <a:pt x="8406" y="4995"/>
                  <a:pt x="8460" y="4656"/>
                  <a:pt x="8442" y="4335"/>
                </a:cubicBezTo>
                <a:cubicBezTo>
                  <a:pt x="8442" y="4222"/>
                  <a:pt x="8442" y="4109"/>
                  <a:pt x="8460" y="3995"/>
                </a:cubicBezTo>
                <a:cubicBezTo>
                  <a:pt x="8483" y="3566"/>
                  <a:pt x="8501" y="3131"/>
                  <a:pt x="8519" y="2697"/>
                </a:cubicBezTo>
                <a:cubicBezTo>
                  <a:pt x="8519" y="2584"/>
                  <a:pt x="8501" y="2471"/>
                  <a:pt x="8519" y="2340"/>
                </a:cubicBezTo>
                <a:cubicBezTo>
                  <a:pt x="8555" y="2186"/>
                  <a:pt x="8519" y="2055"/>
                  <a:pt x="8501" y="1905"/>
                </a:cubicBezTo>
                <a:cubicBezTo>
                  <a:pt x="8483" y="1810"/>
                  <a:pt x="8460" y="1715"/>
                  <a:pt x="8442" y="1620"/>
                </a:cubicBezTo>
                <a:cubicBezTo>
                  <a:pt x="8442" y="1304"/>
                  <a:pt x="8347" y="1001"/>
                  <a:pt x="8216" y="716"/>
                </a:cubicBezTo>
                <a:cubicBezTo>
                  <a:pt x="8121" y="490"/>
                  <a:pt x="7953" y="376"/>
                  <a:pt x="7763" y="263"/>
                </a:cubicBezTo>
                <a:cubicBezTo>
                  <a:pt x="7578" y="173"/>
                  <a:pt x="7370" y="114"/>
                  <a:pt x="7162" y="96"/>
                </a:cubicBezTo>
                <a:cubicBezTo>
                  <a:pt x="6899" y="60"/>
                  <a:pt x="6614" y="1"/>
                  <a:pt x="6334" y="1"/>
                </a:cubicBezTo>
                <a:close/>
              </a:path>
            </a:pathLst>
          </a:custGeom>
          <a:no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5"/>
          <p:cNvSpPr txBox="1">
            <a:spLocks noGrp="1"/>
          </p:cNvSpPr>
          <p:nvPr>
            <p:ph type="title"/>
          </p:nvPr>
        </p:nvSpPr>
        <p:spPr>
          <a:xfrm>
            <a:off x="350559" y="2125546"/>
            <a:ext cx="8198531" cy="1151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4000" dirty="0" err="1"/>
              <a:t>Tôn</a:t>
            </a:r>
            <a:r>
              <a:rPr lang="en-US" sz="4000" dirty="0"/>
              <a:t> </a:t>
            </a:r>
            <a:r>
              <a:rPr lang="en-US" sz="4000" dirty="0" err="1"/>
              <a:t>trọng</a:t>
            </a:r>
            <a:r>
              <a:rPr lang="en-US" sz="4000" dirty="0"/>
              <a:t> </a:t>
            </a:r>
            <a:r>
              <a:rPr lang="en-US" sz="4000" dirty="0" err="1"/>
              <a:t>sự</a:t>
            </a:r>
            <a:r>
              <a:rPr lang="en-US" sz="4000" dirty="0"/>
              <a:t> </a:t>
            </a:r>
            <a:r>
              <a:rPr lang="en-US" sz="4000" dirty="0" err="1"/>
              <a:t>thật</a:t>
            </a:r>
            <a:r>
              <a:rPr lang="en-US" sz="4000" dirty="0"/>
              <a:t> </a:t>
            </a:r>
            <a:r>
              <a:rPr lang="en-US" sz="4000" dirty="0" err="1"/>
              <a:t>là</a:t>
            </a:r>
            <a:r>
              <a:rPr lang="en-US" sz="4000" dirty="0"/>
              <a:t> </a:t>
            </a:r>
            <a:r>
              <a:rPr lang="en-US" sz="4000" dirty="0" err="1"/>
              <a:t>suy</a:t>
            </a:r>
            <a:r>
              <a:rPr lang="en-US" sz="4000" dirty="0"/>
              <a:t> </a:t>
            </a:r>
            <a:r>
              <a:rPr lang="en-US" sz="4000" dirty="0" err="1"/>
              <a:t>nghĩ</a:t>
            </a:r>
            <a:r>
              <a:rPr lang="en-US" sz="4000" dirty="0"/>
              <a:t>, </a:t>
            </a:r>
            <a:r>
              <a:rPr lang="en-US" sz="4000" dirty="0" err="1"/>
              <a:t>nói</a:t>
            </a:r>
            <a:r>
              <a:rPr lang="en-US" sz="4000" dirty="0"/>
              <a:t> </a:t>
            </a:r>
            <a:r>
              <a:rPr lang="en-US" sz="4000" dirty="0" err="1"/>
              <a:t>và</a:t>
            </a:r>
            <a:r>
              <a:rPr lang="en-US" sz="4000" dirty="0"/>
              <a:t> </a:t>
            </a:r>
            <a:r>
              <a:rPr lang="en-US" sz="4000" dirty="0" err="1"/>
              <a:t>làm</a:t>
            </a:r>
            <a:r>
              <a:rPr lang="en-US" sz="4000" dirty="0"/>
              <a:t> </a:t>
            </a:r>
            <a:r>
              <a:rPr lang="en-US" sz="4000" dirty="0" err="1"/>
              <a:t>theo</a:t>
            </a:r>
            <a:r>
              <a:rPr lang="en-US" sz="4000" dirty="0"/>
              <a:t> </a:t>
            </a:r>
            <a:r>
              <a:rPr lang="en-US" sz="4000" dirty="0" err="1"/>
              <a:t>đúng</a:t>
            </a:r>
            <a:r>
              <a:rPr lang="en-US" sz="4000" dirty="0"/>
              <a:t> </a:t>
            </a:r>
            <a:r>
              <a:rPr lang="en-US" sz="4000" dirty="0" err="1"/>
              <a:t>sự</a:t>
            </a:r>
            <a:r>
              <a:rPr lang="en-US" sz="4000" dirty="0"/>
              <a:t> </a:t>
            </a:r>
            <a:r>
              <a:rPr lang="en-US" sz="4000" dirty="0" err="1"/>
              <a:t>thật</a:t>
            </a:r>
            <a:r>
              <a:rPr lang="en-US" sz="4000" dirty="0"/>
              <a:t>, </a:t>
            </a:r>
            <a:r>
              <a:rPr lang="en-US" sz="4000" dirty="0" err="1"/>
              <a:t>bảo</a:t>
            </a:r>
            <a:r>
              <a:rPr lang="en-US" sz="4000" dirty="0"/>
              <a:t> </a:t>
            </a:r>
            <a:r>
              <a:rPr lang="en-US" sz="4000" dirty="0" err="1"/>
              <a:t>vệ</a:t>
            </a:r>
            <a:r>
              <a:rPr lang="en-US" sz="4000" dirty="0"/>
              <a:t> </a:t>
            </a:r>
            <a:r>
              <a:rPr lang="en-US" sz="4000" dirty="0" err="1"/>
              <a:t>sự</a:t>
            </a:r>
            <a:r>
              <a:rPr lang="en-US" sz="4000" dirty="0"/>
              <a:t> </a:t>
            </a:r>
            <a:r>
              <a:rPr lang="en-US" sz="4000" dirty="0" err="1"/>
              <a:t>thật</a:t>
            </a:r>
            <a:r>
              <a:rPr lang="en-US" sz="4000" dirty="0"/>
              <a:t>.</a:t>
            </a:r>
          </a:p>
        </p:txBody>
      </p:sp>
      <p:sp>
        <p:nvSpPr>
          <p:cNvPr id="8" name="Google Shape;3591;p43">
            <a:extLst>
              <a:ext uri="{FF2B5EF4-FFF2-40B4-BE49-F238E27FC236}">
                <a16:creationId xmlns:a16="http://schemas.microsoft.com/office/drawing/2014/main" id="{7729ECB2-7764-4041-A7B1-D26D35FD4C3D}"/>
              </a:ext>
            </a:extLst>
          </p:cNvPr>
          <p:cNvSpPr txBox="1">
            <a:spLocks/>
          </p:cNvSpPr>
          <p:nvPr/>
        </p:nvSpPr>
        <p:spPr>
          <a:xfrm>
            <a:off x="3038735" y="503176"/>
            <a:ext cx="2899355" cy="102751"/>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4000" b="1" u="sng" dirty="0">
                <a:solidFill>
                  <a:schemeClr val="accent1">
                    <a:lumMod val="75000"/>
                  </a:schemeClr>
                </a:solidFill>
                <a:latin typeface="Patrick Hand" panose="020B0604020202020204" charset="0"/>
                <a:ea typeface="Open Sans" panose="020B0606030504020204" pitchFamily="34" charset="0"/>
                <a:cs typeface="Open Sans" panose="020B0606030504020204" pitchFamily="34" charset="0"/>
              </a:rPr>
              <a:t>1. KHÁI NIỆM</a:t>
            </a:r>
          </a:p>
        </p:txBody>
      </p:sp>
      <p:sp>
        <p:nvSpPr>
          <p:cNvPr id="11" name="Google Shape;4199;p66">
            <a:extLst>
              <a:ext uri="{FF2B5EF4-FFF2-40B4-BE49-F238E27FC236}">
                <a16:creationId xmlns:a16="http://schemas.microsoft.com/office/drawing/2014/main" id="{36D08CB2-2224-4CF6-80BE-530BEBE43654}"/>
              </a:ext>
            </a:extLst>
          </p:cNvPr>
          <p:cNvSpPr/>
          <p:nvPr/>
        </p:nvSpPr>
        <p:spPr>
          <a:xfrm rot="21012067">
            <a:off x="7401558" y="4264014"/>
            <a:ext cx="599315" cy="478905"/>
          </a:xfrm>
          <a:custGeom>
            <a:avLst/>
            <a:gdLst/>
            <a:ahLst/>
            <a:cxnLst/>
            <a:rect l="l" t="t" r="r" b="b"/>
            <a:pathLst>
              <a:path w="8655" h="7755" extrusionOk="0">
                <a:moveTo>
                  <a:pt x="7273" y="1"/>
                </a:moveTo>
                <a:cubicBezTo>
                  <a:pt x="7262" y="1"/>
                  <a:pt x="7250" y="2"/>
                  <a:pt x="7238" y="4"/>
                </a:cubicBezTo>
                <a:cubicBezTo>
                  <a:pt x="5393" y="266"/>
                  <a:pt x="3542" y="569"/>
                  <a:pt x="1715" y="908"/>
                </a:cubicBezTo>
                <a:cubicBezTo>
                  <a:pt x="1190" y="1003"/>
                  <a:pt x="679" y="1094"/>
                  <a:pt x="150" y="1189"/>
                </a:cubicBezTo>
                <a:cubicBezTo>
                  <a:pt x="59" y="1207"/>
                  <a:pt x="0" y="1320"/>
                  <a:pt x="18" y="1415"/>
                </a:cubicBezTo>
                <a:cubicBezTo>
                  <a:pt x="190" y="2736"/>
                  <a:pt x="435" y="4057"/>
                  <a:pt x="756" y="5355"/>
                </a:cubicBezTo>
                <a:cubicBezTo>
                  <a:pt x="851" y="5731"/>
                  <a:pt x="941" y="6111"/>
                  <a:pt x="1054" y="6468"/>
                </a:cubicBezTo>
                <a:cubicBezTo>
                  <a:pt x="1075" y="6553"/>
                  <a:pt x="1149" y="6620"/>
                  <a:pt x="1246" y="6620"/>
                </a:cubicBezTo>
                <a:cubicBezTo>
                  <a:pt x="1257" y="6620"/>
                  <a:pt x="1269" y="6619"/>
                  <a:pt x="1281" y="6617"/>
                </a:cubicBezTo>
                <a:cubicBezTo>
                  <a:pt x="2733" y="6278"/>
                  <a:pt x="4185" y="5903"/>
                  <a:pt x="5637" y="5527"/>
                </a:cubicBezTo>
                <a:cubicBezTo>
                  <a:pt x="5786" y="5486"/>
                  <a:pt x="5958" y="5450"/>
                  <a:pt x="6125" y="5391"/>
                </a:cubicBezTo>
                <a:cubicBezTo>
                  <a:pt x="6279" y="5337"/>
                  <a:pt x="6429" y="5260"/>
                  <a:pt x="6505" y="5111"/>
                </a:cubicBezTo>
                <a:cubicBezTo>
                  <a:pt x="6578" y="4962"/>
                  <a:pt x="6560" y="4790"/>
                  <a:pt x="6560" y="4622"/>
                </a:cubicBezTo>
                <a:cubicBezTo>
                  <a:pt x="6560" y="4432"/>
                  <a:pt x="6542" y="4242"/>
                  <a:pt x="6542" y="4075"/>
                </a:cubicBezTo>
                <a:cubicBezTo>
                  <a:pt x="6505" y="3320"/>
                  <a:pt x="6429" y="2587"/>
                  <a:pt x="6297" y="1849"/>
                </a:cubicBezTo>
                <a:cubicBezTo>
                  <a:pt x="6239" y="1569"/>
                  <a:pt x="6202" y="1116"/>
                  <a:pt x="5827" y="1076"/>
                </a:cubicBezTo>
                <a:cubicBezTo>
                  <a:pt x="5809" y="1074"/>
                  <a:pt x="5792" y="1073"/>
                  <a:pt x="5774" y="1073"/>
                </a:cubicBezTo>
                <a:cubicBezTo>
                  <a:pt x="5621" y="1073"/>
                  <a:pt x="5472" y="1138"/>
                  <a:pt x="5334" y="1171"/>
                </a:cubicBezTo>
                <a:cubicBezTo>
                  <a:pt x="5166" y="1230"/>
                  <a:pt x="4976" y="1284"/>
                  <a:pt x="4786" y="1320"/>
                </a:cubicBezTo>
                <a:cubicBezTo>
                  <a:pt x="4072" y="1546"/>
                  <a:pt x="3357" y="1754"/>
                  <a:pt x="2638" y="1962"/>
                </a:cubicBezTo>
                <a:cubicBezTo>
                  <a:pt x="2452" y="2021"/>
                  <a:pt x="2280" y="2057"/>
                  <a:pt x="2095" y="2112"/>
                </a:cubicBezTo>
                <a:cubicBezTo>
                  <a:pt x="1941" y="2171"/>
                  <a:pt x="1792" y="2247"/>
                  <a:pt x="1756" y="2415"/>
                </a:cubicBezTo>
                <a:cubicBezTo>
                  <a:pt x="1715" y="2587"/>
                  <a:pt x="1733" y="2772"/>
                  <a:pt x="1756" y="2944"/>
                </a:cubicBezTo>
                <a:cubicBezTo>
                  <a:pt x="1774" y="3130"/>
                  <a:pt x="1792" y="3301"/>
                  <a:pt x="1810" y="3491"/>
                </a:cubicBezTo>
                <a:cubicBezTo>
                  <a:pt x="1846" y="3849"/>
                  <a:pt x="1923" y="4206"/>
                  <a:pt x="2000" y="4546"/>
                </a:cubicBezTo>
                <a:cubicBezTo>
                  <a:pt x="2054" y="4713"/>
                  <a:pt x="2095" y="4885"/>
                  <a:pt x="2149" y="5052"/>
                </a:cubicBezTo>
                <a:cubicBezTo>
                  <a:pt x="2185" y="5188"/>
                  <a:pt x="2262" y="5319"/>
                  <a:pt x="2393" y="5391"/>
                </a:cubicBezTo>
                <a:cubicBezTo>
                  <a:pt x="2459" y="5432"/>
                  <a:pt x="2530" y="5448"/>
                  <a:pt x="2601" y="5448"/>
                </a:cubicBezTo>
                <a:cubicBezTo>
                  <a:pt x="2699" y="5448"/>
                  <a:pt x="2798" y="5418"/>
                  <a:pt x="2886" y="5373"/>
                </a:cubicBezTo>
                <a:cubicBezTo>
                  <a:pt x="3054" y="5301"/>
                  <a:pt x="3226" y="5224"/>
                  <a:pt x="3393" y="5147"/>
                </a:cubicBezTo>
                <a:cubicBezTo>
                  <a:pt x="3732" y="4998"/>
                  <a:pt x="4072" y="4849"/>
                  <a:pt x="4411" y="4695"/>
                </a:cubicBezTo>
                <a:cubicBezTo>
                  <a:pt x="4714" y="4564"/>
                  <a:pt x="5053" y="4451"/>
                  <a:pt x="5108" y="4093"/>
                </a:cubicBezTo>
                <a:cubicBezTo>
                  <a:pt x="5126" y="3921"/>
                  <a:pt x="5090" y="3754"/>
                  <a:pt x="5071" y="3605"/>
                </a:cubicBezTo>
                <a:cubicBezTo>
                  <a:pt x="5035" y="3415"/>
                  <a:pt x="4995" y="3225"/>
                  <a:pt x="4958" y="3057"/>
                </a:cubicBezTo>
                <a:cubicBezTo>
                  <a:pt x="4922" y="2867"/>
                  <a:pt x="4881" y="2700"/>
                  <a:pt x="4845" y="2510"/>
                </a:cubicBezTo>
                <a:cubicBezTo>
                  <a:pt x="4814" y="2427"/>
                  <a:pt x="4751" y="2375"/>
                  <a:pt x="4661" y="2375"/>
                </a:cubicBezTo>
                <a:cubicBezTo>
                  <a:pt x="4648" y="2375"/>
                  <a:pt x="4634" y="2376"/>
                  <a:pt x="4619" y="2379"/>
                </a:cubicBezTo>
                <a:cubicBezTo>
                  <a:pt x="4131" y="2474"/>
                  <a:pt x="3637" y="2641"/>
                  <a:pt x="3185" y="2885"/>
                </a:cubicBezTo>
                <a:cubicBezTo>
                  <a:pt x="3113" y="2926"/>
                  <a:pt x="3072" y="2998"/>
                  <a:pt x="3090" y="3093"/>
                </a:cubicBezTo>
                <a:cubicBezTo>
                  <a:pt x="3149" y="3415"/>
                  <a:pt x="3226" y="3754"/>
                  <a:pt x="3280" y="4075"/>
                </a:cubicBezTo>
                <a:cubicBezTo>
                  <a:pt x="3305" y="4178"/>
                  <a:pt x="3383" y="4224"/>
                  <a:pt x="3462" y="4224"/>
                </a:cubicBezTo>
                <a:cubicBezTo>
                  <a:pt x="3570" y="4224"/>
                  <a:pt x="3679" y="4139"/>
                  <a:pt x="3656" y="3998"/>
                </a:cubicBezTo>
                <a:cubicBezTo>
                  <a:pt x="3594" y="3724"/>
                  <a:pt x="3542" y="3436"/>
                  <a:pt x="3483" y="3158"/>
                </a:cubicBezTo>
                <a:lnTo>
                  <a:pt x="3483" y="3158"/>
                </a:lnTo>
                <a:cubicBezTo>
                  <a:pt x="3808" y="2992"/>
                  <a:pt x="4156" y="2862"/>
                  <a:pt x="4519" y="2775"/>
                </a:cubicBezTo>
                <a:lnTo>
                  <a:pt x="4519" y="2775"/>
                </a:lnTo>
                <a:cubicBezTo>
                  <a:pt x="4583" y="3035"/>
                  <a:pt x="4630" y="3306"/>
                  <a:pt x="4673" y="3564"/>
                </a:cubicBezTo>
                <a:cubicBezTo>
                  <a:pt x="4696" y="3695"/>
                  <a:pt x="4732" y="3849"/>
                  <a:pt x="4732" y="3998"/>
                </a:cubicBezTo>
                <a:cubicBezTo>
                  <a:pt x="4732" y="4111"/>
                  <a:pt x="4673" y="4170"/>
                  <a:pt x="4560" y="4206"/>
                </a:cubicBezTo>
                <a:cubicBezTo>
                  <a:pt x="4280" y="4356"/>
                  <a:pt x="3977" y="4469"/>
                  <a:pt x="3678" y="4600"/>
                </a:cubicBezTo>
                <a:cubicBezTo>
                  <a:pt x="3375" y="4754"/>
                  <a:pt x="3072" y="4885"/>
                  <a:pt x="2773" y="5016"/>
                </a:cubicBezTo>
                <a:cubicBezTo>
                  <a:pt x="2724" y="5039"/>
                  <a:pt x="2667" y="5072"/>
                  <a:pt x="2618" y="5072"/>
                </a:cubicBezTo>
                <a:cubicBezTo>
                  <a:pt x="2591" y="5072"/>
                  <a:pt x="2567" y="5062"/>
                  <a:pt x="2547" y="5034"/>
                </a:cubicBezTo>
                <a:cubicBezTo>
                  <a:pt x="2488" y="4921"/>
                  <a:pt x="2452" y="4790"/>
                  <a:pt x="2434" y="4659"/>
                </a:cubicBezTo>
                <a:cubicBezTo>
                  <a:pt x="2339" y="4356"/>
                  <a:pt x="2262" y="4016"/>
                  <a:pt x="2226" y="3695"/>
                </a:cubicBezTo>
                <a:cubicBezTo>
                  <a:pt x="2167" y="3378"/>
                  <a:pt x="2131" y="3057"/>
                  <a:pt x="2113" y="2736"/>
                </a:cubicBezTo>
                <a:cubicBezTo>
                  <a:pt x="2113" y="2677"/>
                  <a:pt x="2095" y="2587"/>
                  <a:pt x="2113" y="2528"/>
                </a:cubicBezTo>
                <a:cubicBezTo>
                  <a:pt x="2113" y="2510"/>
                  <a:pt x="2131" y="2492"/>
                  <a:pt x="2167" y="2492"/>
                </a:cubicBezTo>
                <a:cubicBezTo>
                  <a:pt x="2321" y="2433"/>
                  <a:pt x="2488" y="2397"/>
                  <a:pt x="2638" y="2361"/>
                </a:cubicBezTo>
                <a:cubicBezTo>
                  <a:pt x="3280" y="2171"/>
                  <a:pt x="3941" y="1981"/>
                  <a:pt x="4583" y="1772"/>
                </a:cubicBezTo>
                <a:cubicBezTo>
                  <a:pt x="4900" y="1682"/>
                  <a:pt x="5239" y="1587"/>
                  <a:pt x="5560" y="1492"/>
                </a:cubicBezTo>
                <a:cubicBezTo>
                  <a:pt x="5607" y="1492"/>
                  <a:pt x="5710" y="1444"/>
                  <a:pt x="5769" y="1444"/>
                </a:cubicBezTo>
                <a:cubicBezTo>
                  <a:pt x="5784" y="1444"/>
                  <a:pt x="5797" y="1447"/>
                  <a:pt x="5804" y="1456"/>
                </a:cubicBezTo>
                <a:cubicBezTo>
                  <a:pt x="5845" y="1492"/>
                  <a:pt x="5845" y="1587"/>
                  <a:pt x="5863" y="1623"/>
                </a:cubicBezTo>
                <a:cubicBezTo>
                  <a:pt x="5881" y="1700"/>
                  <a:pt x="5899" y="1795"/>
                  <a:pt x="5899" y="1867"/>
                </a:cubicBezTo>
                <a:cubicBezTo>
                  <a:pt x="6030" y="2528"/>
                  <a:pt x="6107" y="3170"/>
                  <a:pt x="6144" y="3831"/>
                </a:cubicBezTo>
                <a:cubicBezTo>
                  <a:pt x="6166" y="4147"/>
                  <a:pt x="6202" y="4469"/>
                  <a:pt x="6184" y="4790"/>
                </a:cubicBezTo>
                <a:cubicBezTo>
                  <a:pt x="6184" y="4921"/>
                  <a:pt x="6144" y="4980"/>
                  <a:pt x="6030" y="5016"/>
                </a:cubicBezTo>
                <a:cubicBezTo>
                  <a:pt x="5899" y="5075"/>
                  <a:pt x="5750" y="5111"/>
                  <a:pt x="5601" y="5147"/>
                </a:cubicBezTo>
                <a:cubicBezTo>
                  <a:pt x="4298" y="5486"/>
                  <a:pt x="3000" y="5808"/>
                  <a:pt x="1697" y="6129"/>
                </a:cubicBezTo>
                <a:cubicBezTo>
                  <a:pt x="1585" y="6153"/>
                  <a:pt x="1472" y="6179"/>
                  <a:pt x="1364" y="6205"/>
                </a:cubicBezTo>
                <a:lnTo>
                  <a:pt x="1364" y="6205"/>
                </a:lnTo>
                <a:cubicBezTo>
                  <a:pt x="1026" y="4984"/>
                  <a:pt x="746" y="3743"/>
                  <a:pt x="548" y="2474"/>
                </a:cubicBezTo>
                <a:lnTo>
                  <a:pt x="405" y="1534"/>
                </a:lnTo>
                <a:lnTo>
                  <a:pt x="405" y="1534"/>
                </a:lnTo>
                <a:cubicBezTo>
                  <a:pt x="2191" y="1187"/>
                  <a:pt x="3981" y="881"/>
                  <a:pt x="5750" y="605"/>
                </a:cubicBezTo>
                <a:cubicBezTo>
                  <a:pt x="6221" y="537"/>
                  <a:pt x="6689" y="472"/>
                  <a:pt x="7146" y="404"/>
                </a:cubicBezTo>
                <a:lnTo>
                  <a:pt x="7146" y="404"/>
                </a:lnTo>
                <a:cubicBezTo>
                  <a:pt x="7488" y="1929"/>
                  <a:pt x="7795" y="3455"/>
                  <a:pt x="8048" y="4980"/>
                </a:cubicBezTo>
                <a:cubicBezTo>
                  <a:pt x="8114" y="5365"/>
                  <a:pt x="8179" y="5750"/>
                  <a:pt x="8231" y="6135"/>
                </a:cubicBezTo>
                <a:lnTo>
                  <a:pt x="8231" y="6135"/>
                </a:lnTo>
                <a:cubicBezTo>
                  <a:pt x="6426" y="6392"/>
                  <a:pt x="4638" y="6688"/>
                  <a:pt x="2846" y="7052"/>
                </a:cubicBezTo>
                <a:cubicBezTo>
                  <a:pt x="2321" y="7165"/>
                  <a:pt x="1792" y="7260"/>
                  <a:pt x="1281" y="7373"/>
                </a:cubicBezTo>
                <a:cubicBezTo>
                  <a:pt x="1054" y="7423"/>
                  <a:pt x="1104" y="7755"/>
                  <a:pt x="1308" y="7755"/>
                </a:cubicBezTo>
                <a:cubicBezTo>
                  <a:pt x="1323" y="7755"/>
                  <a:pt x="1340" y="7753"/>
                  <a:pt x="1357" y="7748"/>
                </a:cubicBezTo>
                <a:cubicBezTo>
                  <a:pt x="3203" y="7355"/>
                  <a:pt x="5053" y="6997"/>
                  <a:pt x="6899" y="6712"/>
                </a:cubicBezTo>
                <a:cubicBezTo>
                  <a:pt x="7428" y="6635"/>
                  <a:pt x="7953" y="6563"/>
                  <a:pt x="8482" y="6486"/>
                </a:cubicBezTo>
                <a:cubicBezTo>
                  <a:pt x="8595" y="6468"/>
                  <a:pt x="8654" y="6355"/>
                  <a:pt x="8632" y="6260"/>
                </a:cubicBezTo>
                <a:cubicBezTo>
                  <a:pt x="8387" y="4659"/>
                  <a:pt x="8107" y="3075"/>
                  <a:pt x="7768" y="1492"/>
                </a:cubicBezTo>
                <a:cubicBezTo>
                  <a:pt x="7673" y="1040"/>
                  <a:pt x="7578" y="605"/>
                  <a:pt x="7465" y="153"/>
                </a:cubicBezTo>
                <a:cubicBezTo>
                  <a:pt x="7448" y="68"/>
                  <a:pt x="7370" y="1"/>
                  <a:pt x="7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53034329"/>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759BEEE-F1D2-4542-B88F-091A4717C39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27000" y="1230117"/>
            <a:ext cx="4334753" cy="373779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4">
            <a:extLst>
              <a:ext uri="{FF2B5EF4-FFF2-40B4-BE49-F238E27FC236}">
                <a16:creationId xmlns:a16="http://schemas.microsoft.com/office/drawing/2014/main" id="{01A642D0-4CC1-4CC2-92F0-FA31D046C8C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572000" y="1230118"/>
            <a:ext cx="4445000" cy="373779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Oval 5">
            <a:extLst>
              <a:ext uri="{FF2B5EF4-FFF2-40B4-BE49-F238E27FC236}">
                <a16:creationId xmlns:a16="http://schemas.microsoft.com/office/drawing/2014/main" id="{A3F96D13-66C3-4B0B-BA3A-55A8976E8AE2}"/>
              </a:ext>
            </a:extLst>
          </p:cNvPr>
          <p:cNvSpPr/>
          <p:nvPr/>
        </p:nvSpPr>
        <p:spPr>
          <a:xfrm>
            <a:off x="5122502" y="849110"/>
            <a:ext cx="2034122" cy="954107"/>
          </a:xfrm>
          <a:prstGeom prst="ellipse">
            <a:avLst/>
          </a:prstGeom>
          <a:solidFill>
            <a:schemeClr val="bg1"/>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400" dirty="0" err="1">
                <a:solidFill>
                  <a:schemeClr val="accent4">
                    <a:lumMod val="25000"/>
                  </a:schemeClr>
                </a:solidFill>
              </a:rPr>
              <a:t>Tớ</a:t>
            </a:r>
            <a:r>
              <a:rPr lang="en-US" sz="1400" dirty="0">
                <a:solidFill>
                  <a:schemeClr val="accent4">
                    <a:lumMod val="25000"/>
                  </a:schemeClr>
                </a:solidFill>
              </a:rPr>
              <a:t> </a:t>
            </a:r>
            <a:r>
              <a:rPr lang="en-US" sz="1400" dirty="0" err="1">
                <a:solidFill>
                  <a:schemeClr val="accent4">
                    <a:lumMod val="25000"/>
                  </a:schemeClr>
                </a:solidFill>
              </a:rPr>
              <a:t>không</a:t>
            </a:r>
            <a:r>
              <a:rPr lang="en-US" sz="1400" dirty="0">
                <a:solidFill>
                  <a:schemeClr val="accent4">
                    <a:lumMod val="25000"/>
                  </a:schemeClr>
                </a:solidFill>
              </a:rPr>
              <a:t> </a:t>
            </a:r>
            <a:r>
              <a:rPr lang="en-US" sz="1400" dirty="0" err="1">
                <a:solidFill>
                  <a:schemeClr val="accent4">
                    <a:lumMod val="25000"/>
                  </a:schemeClr>
                </a:solidFill>
              </a:rPr>
              <a:t>nghĩ</a:t>
            </a:r>
            <a:r>
              <a:rPr lang="en-US" sz="1400" dirty="0">
                <a:solidFill>
                  <a:schemeClr val="accent4">
                    <a:lumMod val="25000"/>
                  </a:schemeClr>
                </a:solidFill>
              </a:rPr>
              <a:t> </a:t>
            </a:r>
            <a:r>
              <a:rPr lang="en-US" sz="1400" dirty="0" err="1">
                <a:solidFill>
                  <a:schemeClr val="accent4">
                    <a:lumMod val="25000"/>
                  </a:schemeClr>
                </a:solidFill>
              </a:rPr>
              <a:t>nói</a:t>
            </a:r>
            <a:r>
              <a:rPr lang="en-US" sz="1400" dirty="0">
                <a:solidFill>
                  <a:schemeClr val="accent4">
                    <a:lumMod val="25000"/>
                  </a:schemeClr>
                </a:solidFill>
              </a:rPr>
              <a:t> </a:t>
            </a:r>
            <a:r>
              <a:rPr lang="en-US" sz="1400" dirty="0" err="1">
                <a:solidFill>
                  <a:schemeClr val="accent4">
                    <a:lumMod val="25000"/>
                  </a:schemeClr>
                </a:solidFill>
              </a:rPr>
              <a:t>dối</a:t>
            </a:r>
            <a:r>
              <a:rPr lang="en-US" sz="1400" dirty="0">
                <a:solidFill>
                  <a:schemeClr val="accent4">
                    <a:lumMod val="25000"/>
                  </a:schemeClr>
                </a:solidFill>
              </a:rPr>
              <a:t> </a:t>
            </a:r>
            <a:r>
              <a:rPr lang="en-US" sz="1400" dirty="0" err="1">
                <a:solidFill>
                  <a:schemeClr val="accent4">
                    <a:lumMod val="25000"/>
                  </a:schemeClr>
                </a:solidFill>
              </a:rPr>
              <a:t>lại</a:t>
            </a:r>
            <a:r>
              <a:rPr lang="en-US" sz="1400" dirty="0">
                <a:solidFill>
                  <a:schemeClr val="accent4">
                    <a:lumMod val="25000"/>
                  </a:schemeClr>
                </a:solidFill>
              </a:rPr>
              <a:t> </a:t>
            </a:r>
            <a:r>
              <a:rPr lang="en-US" sz="1400" dirty="0" err="1">
                <a:solidFill>
                  <a:schemeClr val="accent4">
                    <a:lumMod val="25000"/>
                  </a:schemeClr>
                </a:solidFill>
              </a:rPr>
              <a:t>ảnh</a:t>
            </a:r>
            <a:r>
              <a:rPr lang="en-US" sz="1400" dirty="0">
                <a:solidFill>
                  <a:schemeClr val="accent4">
                    <a:lumMod val="25000"/>
                  </a:schemeClr>
                </a:solidFill>
              </a:rPr>
              <a:t> </a:t>
            </a:r>
            <a:r>
              <a:rPr lang="en-US" sz="1400" dirty="0" err="1">
                <a:solidFill>
                  <a:schemeClr val="accent4">
                    <a:lumMod val="25000"/>
                  </a:schemeClr>
                </a:solidFill>
              </a:rPr>
              <a:t>hưởng</a:t>
            </a:r>
            <a:r>
              <a:rPr lang="en-US" sz="1400" dirty="0">
                <a:solidFill>
                  <a:schemeClr val="accent4">
                    <a:lumMod val="25000"/>
                  </a:schemeClr>
                </a:solidFill>
              </a:rPr>
              <a:t> </a:t>
            </a:r>
            <a:r>
              <a:rPr lang="en-US" sz="1400" dirty="0" err="1">
                <a:solidFill>
                  <a:schemeClr val="accent4">
                    <a:lumMod val="25000"/>
                  </a:schemeClr>
                </a:solidFill>
              </a:rPr>
              <a:t>như</a:t>
            </a:r>
            <a:r>
              <a:rPr lang="en-US" sz="1400" dirty="0">
                <a:solidFill>
                  <a:schemeClr val="accent4">
                    <a:lumMod val="25000"/>
                  </a:schemeClr>
                </a:solidFill>
              </a:rPr>
              <a:t> </a:t>
            </a:r>
            <a:r>
              <a:rPr lang="en-US" sz="1400" dirty="0" err="1">
                <a:solidFill>
                  <a:schemeClr val="accent4">
                    <a:lumMod val="25000"/>
                  </a:schemeClr>
                </a:solidFill>
              </a:rPr>
              <a:t>thế</a:t>
            </a:r>
            <a:endParaRPr lang="en-US" sz="1400" dirty="0">
              <a:solidFill>
                <a:schemeClr val="accent4">
                  <a:lumMod val="25000"/>
                </a:schemeClr>
              </a:solidFill>
            </a:endParaRPr>
          </a:p>
        </p:txBody>
      </p:sp>
      <p:sp>
        <p:nvSpPr>
          <p:cNvPr id="7" name="Oval 6">
            <a:extLst>
              <a:ext uri="{FF2B5EF4-FFF2-40B4-BE49-F238E27FC236}">
                <a16:creationId xmlns:a16="http://schemas.microsoft.com/office/drawing/2014/main" id="{274C069F-86EA-462E-ABDA-6BD8A7A69915}"/>
              </a:ext>
            </a:extLst>
          </p:cNvPr>
          <p:cNvSpPr/>
          <p:nvPr/>
        </p:nvSpPr>
        <p:spPr>
          <a:xfrm>
            <a:off x="7156624" y="709795"/>
            <a:ext cx="2034122" cy="954108"/>
          </a:xfrm>
          <a:prstGeom prst="ellipse">
            <a:avLst/>
          </a:prstGeom>
          <a:solidFill>
            <a:schemeClr val="bg1"/>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600" dirty="0">
              <a:solidFill>
                <a:schemeClr val="accent1">
                  <a:lumMod val="50000"/>
                </a:schemeClr>
              </a:solidFill>
            </a:endParaRPr>
          </a:p>
          <a:p>
            <a:pPr algn="ctr"/>
            <a:r>
              <a:rPr lang="en-US" sz="1600" dirty="0" err="1">
                <a:solidFill>
                  <a:schemeClr val="accent4">
                    <a:lumMod val="25000"/>
                  </a:schemeClr>
                </a:solidFill>
              </a:rPr>
              <a:t>Tớ</a:t>
            </a:r>
            <a:r>
              <a:rPr lang="en-US" sz="1600" dirty="0">
                <a:solidFill>
                  <a:schemeClr val="accent4">
                    <a:lumMod val="25000"/>
                  </a:schemeClr>
                </a:solidFill>
              </a:rPr>
              <a:t> </a:t>
            </a:r>
            <a:r>
              <a:rPr lang="en-US" sz="1600" dirty="0" err="1">
                <a:solidFill>
                  <a:schemeClr val="accent4">
                    <a:lumMod val="25000"/>
                  </a:schemeClr>
                </a:solidFill>
              </a:rPr>
              <a:t>cảm</a:t>
            </a:r>
            <a:r>
              <a:rPr lang="en-US" sz="1600" dirty="0">
                <a:solidFill>
                  <a:schemeClr val="accent4">
                    <a:lumMod val="25000"/>
                  </a:schemeClr>
                </a:solidFill>
              </a:rPr>
              <a:t> </a:t>
            </a:r>
            <a:r>
              <a:rPr lang="en-US" sz="1600" dirty="0" err="1">
                <a:solidFill>
                  <a:schemeClr val="accent4">
                    <a:lumMod val="25000"/>
                  </a:schemeClr>
                </a:solidFill>
              </a:rPr>
              <a:t>thấy</a:t>
            </a:r>
            <a:r>
              <a:rPr lang="en-US" sz="1600" dirty="0">
                <a:solidFill>
                  <a:schemeClr val="accent4">
                    <a:lumMod val="25000"/>
                  </a:schemeClr>
                </a:solidFill>
              </a:rPr>
              <a:t> </a:t>
            </a:r>
            <a:r>
              <a:rPr lang="en-US" sz="1600" dirty="0" err="1">
                <a:solidFill>
                  <a:schemeClr val="accent4">
                    <a:lumMod val="25000"/>
                  </a:schemeClr>
                </a:solidFill>
              </a:rPr>
              <a:t>rất</a:t>
            </a:r>
            <a:r>
              <a:rPr lang="en-US" sz="1600" dirty="0">
                <a:solidFill>
                  <a:schemeClr val="accent4">
                    <a:lumMod val="25000"/>
                  </a:schemeClr>
                </a:solidFill>
              </a:rPr>
              <a:t> lo </a:t>
            </a:r>
            <a:r>
              <a:rPr lang="en-US" sz="1600" dirty="0" err="1">
                <a:solidFill>
                  <a:schemeClr val="accent4">
                    <a:lumMod val="25000"/>
                  </a:schemeClr>
                </a:solidFill>
              </a:rPr>
              <a:t>lắng</a:t>
            </a:r>
            <a:r>
              <a:rPr lang="en-US" sz="1600" dirty="0">
                <a:solidFill>
                  <a:schemeClr val="accent4">
                    <a:lumMod val="25000"/>
                  </a:schemeClr>
                </a:solidFill>
              </a:rPr>
              <a:t> </a:t>
            </a:r>
            <a:r>
              <a:rPr lang="en-US" sz="1600" dirty="0" err="1">
                <a:solidFill>
                  <a:schemeClr val="accent4">
                    <a:lumMod val="25000"/>
                  </a:schemeClr>
                </a:solidFill>
              </a:rPr>
              <a:t>và</a:t>
            </a:r>
            <a:r>
              <a:rPr lang="en-US" sz="1600" dirty="0">
                <a:solidFill>
                  <a:schemeClr val="accent4">
                    <a:lumMod val="25000"/>
                  </a:schemeClr>
                </a:solidFill>
              </a:rPr>
              <a:t> </a:t>
            </a:r>
            <a:r>
              <a:rPr lang="en-US" sz="1600" dirty="0" err="1">
                <a:solidFill>
                  <a:schemeClr val="accent4">
                    <a:lumMod val="25000"/>
                  </a:schemeClr>
                </a:solidFill>
              </a:rPr>
              <a:t>xấu</a:t>
            </a:r>
            <a:r>
              <a:rPr lang="en-US" sz="1600" dirty="0">
                <a:solidFill>
                  <a:schemeClr val="accent4">
                    <a:lumMod val="25000"/>
                  </a:schemeClr>
                </a:solidFill>
              </a:rPr>
              <a:t> </a:t>
            </a:r>
            <a:r>
              <a:rPr lang="en-US" sz="1600" dirty="0" err="1">
                <a:solidFill>
                  <a:schemeClr val="accent4">
                    <a:lumMod val="25000"/>
                  </a:schemeClr>
                </a:solidFill>
              </a:rPr>
              <a:t>hổ</a:t>
            </a:r>
            <a:endParaRPr lang="en-US" sz="1600" dirty="0">
              <a:solidFill>
                <a:schemeClr val="accent4">
                  <a:lumMod val="25000"/>
                </a:schemeClr>
              </a:solidFill>
            </a:endParaRPr>
          </a:p>
          <a:p>
            <a:pPr algn="ctr"/>
            <a:endParaRPr lang="en-US" dirty="0"/>
          </a:p>
        </p:txBody>
      </p:sp>
      <p:sp>
        <p:nvSpPr>
          <p:cNvPr id="11" name="TextBox 10">
            <a:extLst>
              <a:ext uri="{FF2B5EF4-FFF2-40B4-BE49-F238E27FC236}">
                <a16:creationId xmlns:a16="http://schemas.microsoft.com/office/drawing/2014/main" id="{DF0CC79A-157B-4305-8505-89D9B25005DF}"/>
              </a:ext>
            </a:extLst>
          </p:cNvPr>
          <p:cNvSpPr txBox="1"/>
          <p:nvPr/>
        </p:nvSpPr>
        <p:spPr>
          <a:xfrm>
            <a:off x="1903052" y="0"/>
            <a:ext cx="5564548" cy="830997"/>
          </a:xfrm>
          <a:prstGeom prst="rect">
            <a:avLst/>
          </a:prstGeom>
          <a:noFill/>
        </p:spPr>
        <p:txBody>
          <a:bodyPr wrap="square">
            <a:spAutoFit/>
          </a:bodyPr>
          <a:lstStyle/>
          <a:p>
            <a:pPr algn="ctr"/>
            <a:r>
              <a:rPr kumimoji="0" lang="en-US" altLang="en-US" sz="2400" b="0" i="0" u="none" strike="noStrike" cap="none" normalizeH="0" baseline="0" dirty="0" err="1">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Em</a:t>
            </a:r>
            <a:r>
              <a:rPr kumimoji="0" lang="en-US" altLang="en-US" sz="2400" b="0" i="0" u="none" strike="noStrike" cap="none" normalizeH="0" baseline="0" dirty="0">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2400" b="0" i="0" u="none" strike="noStrike" cap="none" normalizeH="0" baseline="0" dirty="0" err="1">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có</a:t>
            </a:r>
            <a:r>
              <a:rPr kumimoji="0" lang="en-US" altLang="en-US" sz="2400" b="0" i="0" u="none" strike="noStrike" cap="none" normalizeH="0" baseline="0" dirty="0">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2400" b="0" i="0" u="none" strike="noStrike" cap="none" normalizeH="0" baseline="0" dirty="0" err="1">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nhận</a:t>
            </a:r>
            <a:r>
              <a:rPr kumimoji="0" lang="en-US" altLang="en-US" sz="2400" b="0" i="0" u="none" strike="noStrike" cap="none" normalizeH="0" baseline="0" dirty="0">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2400" b="0" i="0" u="none" strike="noStrike" cap="none" normalizeH="0" baseline="0" dirty="0" err="1">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xét</a:t>
            </a:r>
            <a:r>
              <a:rPr kumimoji="0" lang="en-US" altLang="en-US" sz="2400" b="0" i="0" u="none" strike="noStrike" cap="none" normalizeH="0" baseline="0" dirty="0">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2400" b="0" i="0" u="none" strike="noStrike" cap="none" normalizeH="0" baseline="0" dirty="0" err="1">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gì</a:t>
            </a:r>
            <a:r>
              <a:rPr kumimoji="0" lang="en-US" altLang="en-US" sz="2400" b="0" i="0" u="none" strike="noStrike" cap="none" normalizeH="0" baseline="0" dirty="0">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2400" b="0" i="0" u="none" strike="noStrike" cap="none" normalizeH="0" baseline="0" dirty="0" err="1">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về</a:t>
            </a:r>
            <a:r>
              <a:rPr kumimoji="0" lang="en-US" altLang="en-US" sz="2400" b="0" i="0" u="none" strike="noStrike" cap="none" normalizeH="0" baseline="0" dirty="0">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2400" b="0" i="0" u="none" strike="noStrike" cap="none" normalizeH="0" baseline="0" dirty="0" err="1">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nội</a:t>
            </a:r>
            <a:r>
              <a:rPr kumimoji="0" lang="en-US" altLang="en-US" sz="2400" b="0" i="0" u="none" strike="noStrike" cap="none" normalizeH="0" baseline="0" dirty="0">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 dung </a:t>
            </a:r>
            <a:r>
              <a:rPr kumimoji="0" lang="en-US" altLang="en-US" sz="2400" b="0" i="0" u="none" strike="noStrike" cap="none" normalizeH="0" baseline="0" dirty="0" err="1">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trao</a:t>
            </a:r>
            <a:r>
              <a:rPr kumimoji="0" lang="en-US" altLang="en-US" sz="2400" b="0" i="0" u="none" strike="noStrike" cap="none" normalizeH="0" baseline="0" dirty="0">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2400" b="0" i="0" u="none" strike="noStrike" cap="none" normalizeH="0" baseline="0" dirty="0" err="1">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đổi</a:t>
            </a:r>
            <a:r>
              <a:rPr kumimoji="0" lang="en-US" altLang="en-US" sz="2400" b="0" i="0" u="none" strike="noStrike" cap="none" normalizeH="0" baseline="0" dirty="0">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2400" b="0" i="0" u="none" strike="noStrike" cap="none" normalizeH="0" baseline="0" dirty="0" err="1">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của</a:t>
            </a:r>
            <a:r>
              <a:rPr kumimoji="0" lang="en-US" altLang="en-US" sz="2400" b="0" i="0" u="none" strike="noStrike" cap="none" normalizeH="0" baseline="0" dirty="0">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2400" b="0" i="0" u="none" strike="noStrike" cap="none" normalizeH="0" baseline="0" dirty="0" err="1">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các</a:t>
            </a:r>
            <a:r>
              <a:rPr kumimoji="0" lang="en-US" altLang="en-US" sz="2400" b="0" i="0" u="none" strike="noStrike" cap="none" normalizeH="0" baseline="0" dirty="0">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2400" b="0" i="0" u="none" strike="noStrike" cap="none" normalizeH="0" baseline="0" dirty="0" err="1">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bạn</a:t>
            </a:r>
            <a:r>
              <a:rPr kumimoji="0" lang="en-US" altLang="en-US" sz="2400" b="0" i="0" u="none" strike="noStrike" cap="none" normalizeH="0" baseline="0" dirty="0">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2400" b="0" i="0" u="none" strike="noStrike" cap="none" normalizeH="0" baseline="0" dirty="0" err="1">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trong</a:t>
            </a:r>
            <a:r>
              <a:rPr kumimoji="0" lang="en-US" altLang="en-US" sz="2400" b="0" i="0" u="none" strike="noStrike" cap="none" normalizeH="0" baseline="0" dirty="0">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2400" b="0" i="0" u="none" strike="noStrike" cap="none" normalizeH="0" baseline="0" dirty="0" err="1">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hai</a:t>
            </a:r>
            <a:r>
              <a:rPr kumimoji="0" lang="en-US" altLang="en-US" sz="2400" b="0" i="0" u="none" strike="noStrike" cap="none" normalizeH="0" baseline="0" dirty="0">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2400" b="0" i="0" u="none" strike="noStrike" cap="none" normalizeH="0" baseline="0" dirty="0" err="1">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hình</a:t>
            </a:r>
            <a:r>
              <a:rPr kumimoji="0" lang="en-US" altLang="en-US" sz="2400" b="0" i="0" u="none" strike="noStrike" cap="none" normalizeH="0" baseline="0" dirty="0">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2400" b="0" i="0" u="none" strike="noStrike" cap="none" normalizeH="0" baseline="0" dirty="0" err="1">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ảnh</a:t>
            </a:r>
            <a:r>
              <a:rPr kumimoji="0" lang="en-US" altLang="en-US" sz="2400" b="0" i="0" u="none" strike="noStrike" cap="none" normalizeH="0" baseline="0" dirty="0">
                <a:ln>
                  <a:noFill/>
                </a:ln>
                <a:solidFill>
                  <a:schemeClr val="accent1">
                    <a:lumMod val="50000"/>
                  </a:schemeClr>
                </a:solidFill>
                <a:effectLst/>
                <a:latin typeface="Patrick Hand" panose="020B0604020202020204" charset="0"/>
                <a:ea typeface="Arial" panose="020B0604020202020204" pitchFamily="34" charset="0"/>
                <a:cs typeface="Times New Roman" panose="02020603050405020304" pitchFamily="18" charset="0"/>
              </a:rPr>
              <a:t>?</a:t>
            </a:r>
            <a:endParaRPr lang="en-US" sz="2400" dirty="0">
              <a:solidFill>
                <a:schemeClr val="accent1">
                  <a:lumMod val="50000"/>
                </a:schemeClr>
              </a:solidFill>
              <a:latin typeface="Patrick Hand" panose="020B0604020202020204" charset="0"/>
            </a:endParaRPr>
          </a:p>
        </p:txBody>
      </p:sp>
    </p:spTree>
    <p:extLst>
      <p:ext uri="{BB962C8B-B14F-4D97-AF65-F5344CB8AC3E}">
        <p14:creationId xmlns:p14="http://schemas.microsoft.com/office/powerpoint/2010/main" val="165919838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587"/>
        <p:cNvGrpSpPr/>
        <p:nvPr/>
      </p:nvGrpSpPr>
      <p:grpSpPr>
        <a:xfrm>
          <a:off x="0" y="0"/>
          <a:ext cx="0" cy="0"/>
          <a:chOff x="0" y="0"/>
          <a:chExt cx="0" cy="0"/>
        </a:xfrm>
      </p:grpSpPr>
      <p:sp>
        <p:nvSpPr>
          <p:cNvPr id="3588" name="Google Shape;3588;p43"/>
          <p:cNvSpPr txBox="1">
            <a:spLocks noGrp="1"/>
          </p:cNvSpPr>
          <p:nvPr>
            <p:ph type="title" idx="4"/>
          </p:nvPr>
        </p:nvSpPr>
        <p:spPr>
          <a:xfrm>
            <a:off x="3639163" y="3340526"/>
            <a:ext cx="1669942" cy="31806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800" dirty="0">
                <a:solidFill>
                  <a:schemeClr val="accent6">
                    <a:lumMod val="25000"/>
                  </a:schemeClr>
                </a:solidFill>
              </a:rPr>
              <a:t>THẬT THÀ</a:t>
            </a:r>
            <a:endParaRPr sz="2800" dirty="0">
              <a:solidFill>
                <a:schemeClr val="accent6">
                  <a:lumMod val="25000"/>
                </a:schemeClr>
              </a:solidFill>
            </a:endParaRPr>
          </a:p>
        </p:txBody>
      </p:sp>
      <p:sp>
        <p:nvSpPr>
          <p:cNvPr id="3589" name="Google Shape;3589;p43"/>
          <p:cNvSpPr txBox="1">
            <a:spLocks noGrp="1"/>
          </p:cNvSpPr>
          <p:nvPr>
            <p:ph type="title"/>
          </p:nvPr>
        </p:nvSpPr>
        <p:spPr>
          <a:xfrm>
            <a:off x="720000" y="244459"/>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u="sng" dirty="0"/>
              <a:t>2. BIỂU HIỆN CỦA NGƯỜI TÔN TRỌNG SỰ THẬT</a:t>
            </a:r>
            <a:endParaRPr u="sng" dirty="0"/>
          </a:p>
        </p:txBody>
      </p:sp>
      <p:sp>
        <p:nvSpPr>
          <p:cNvPr id="3591" name="Google Shape;3591;p43"/>
          <p:cNvSpPr txBox="1">
            <a:spLocks noGrp="1"/>
          </p:cNvSpPr>
          <p:nvPr>
            <p:ph type="title" idx="2"/>
          </p:nvPr>
        </p:nvSpPr>
        <p:spPr>
          <a:xfrm>
            <a:off x="1436688" y="3340526"/>
            <a:ext cx="1612608" cy="176166"/>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solidFill>
                  <a:schemeClr val="accent6">
                    <a:lumMod val="25000"/>
                  </a:schemeClr>
                </a:solidFill>
              </a:rPr>
              <a:t>SỐNG NGAY THẲNG</a:t>
            </a:r>
            <a:endParaRPr sz="2800" dirty="0">
              <a:solidFill>
                <a:schemeClr val="accent6">
                  <a:lumMod val="25000"/>
                </a:schemeClr>
              </a:solidFill>
            </a:endParaRPr>
          </a:p>
        </p:txBody>
      </p:sp>
      <p:sp>
        <p:nvSpPr>
          <p:cNvPr id="3594" name="Google Shape;3594;p43"/>
          <p:cNvSpPr txBox="1">
            <a:spLocks noGrp="1"/>
          </p:cNvSpPr>
          <p:nvPr>
            <p:ph type="title" idx="6"/>
          </p:nvPr>
        </p:nvSpPr>
        <p:spPr>
          <a:xfrm>
            <a:off x="5821518" y="3051378"/>
            <a:ext cx="1987456" cy="361549"/>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800" dirty="0">
                <a:solidFill>
                  <a:schemeClr val="accent6">
                    <a:lumMod val="25000"/>
                  </a:schemeClr>
                </a:solidFill>
              </a:rPr>
              <a:t>NHẬN LỖI</a:t>
            </a:r>
            <a:br>
              <a:rPr lang="en-US" sz="2800" dirty="0">
                <a:solidFill>
                  <a:schemeClr val="accent6">
                    <a:lumMod val="25000"/>
                  </a:schemeClr>
                </a:solidFill>
              </a:rPr>
            </a:br>
            <a:r>
              <a:rPr lang="en-US" sz="2800" dirty="0">
                <a:solidFill>
                  <a:schemeClr val="accent6">
                    <a:lumMod val="25000"/>
                  </a:schemeClr>
                </a:solidFill>
              </a:rPr>
              <a:t> KHI CÓ KHUYẾT ĐIỂM</a:t>
            </a:r>
            <a:endParaRPr sz="2800" dirty="0">
              <a:solidFill>
                <a:schemeClr val="accent6">
                  <a:lumMod val="25000"/>
                </a:schemeClr>
              </a:solidFill>
            </a:endParaRPr>
          </a:p>
        </p:txBody>
      </p:sp>
      <p:grpSp>
        <p:nvGrpSpPr>
          <p:cNvPr id="3595" name="Google Shape;3595;p43"/>
          <p:cNvGrpSpPr/>
          <p:nvPr/>
        </p:nvGrpSpPr>
        <p:grpSpPr>
          <a:xfrm>
            <a:off x="210081" y="3659220"/>
            <a:ext cx="350431" cy="339887"/>
            <a:chOff x="3270675" y="841800"/>
            <a:chExt cx="497700" cy="482725"/>
          </a:xfrm>
        </p:grpSpPr>
        <p:sp>
          <p:nvSpPr>
            <p:cNvPr id="3596" name="Google Shape;3596;p43"/>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597" name="Google Shape;3597;p43"/>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598" name="Google Shape;3598;p43"/>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599" name="Google Shape;3599;p43"/>
          <p:cNvSpPr/>
          <p:nvPr/>
        </p:nvSpPr>
        <p:spPr>
          <a:xfrm>
            <a:off x="3903609" y="4553222"/>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3600" name="Google Shape;3600;p43"/>
          <p:cNvGrpSpPr/>
          <p:nvPr/>
        </p:nvGrpSpPr>
        <p:grpSpPr>
          <a:xfrm>
            <a:off x="8973898" y="1973838"/>
            <a:ext cx="340204" cy="339271"/>
            <a:chOff x="3270450" y="3213625"/>
            <a:chExt cx="483175" cy="481850"/>
          </a:xfrm>
        </p:grpSpPr>
        <p:sp>
          <p:nvSpPr>
            <p:cNvPr id="3601" name="Google Shape;3601;p43"/>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602" name="Google Shape;3602;p43"/>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8" name="Google Shape;9876;p81">
            <a:extLst>
              <a:ext uri="{FF2B5EF4-FFF2-40B4-BE49-F238E27FC236}">
                <a16:creationId xmlns:a16="http://schemas.microsoft.com/office/drawing/2014/main" id="{ED3F9745-0669-4C03-85FD-27A3272E8BAF}"/>
              </a:ext>
            </a:extLst>
          </p:cNvPr>
          <p:cNvGrpSpPr/>
          <p:nvPr/>
        </p:nvGrpSpPr>
        <p:grpSpPr>
          <a:xfrm>
            <a:off x="6293846" y="1329550"/>
            <a:ext cx="868701" cy="991897"/>
            <a:chOff x="580725" y="3617925"/>
            <a:chExt cx="299325" cy="297375"/>
          </a:xfrm>
          <a:solidFill>
            <a:schemeClr val="accent3">
              <a:lumMod val="50000"/>
            </a:schemeClr>
          </a:solidFill>
        </p:grpSpPr>
        <p:sp>
          <p:nvSpPr>
            <p:cNvPr id="29" name="Google Shape;9877;p81">
              <a:extLst>
                <a:ext uri="{FF2B5EF4-FFF2-40B4-BE49-F238E27FC236}">
                  <a16:creationId xmlns:a16="http://schemas.microsoft.com/office/drawing/2014/main" id="{76128661-CABB-48A8-AE82-93DC0D7EA2B8}"/>
                </a:ext>
              </a:extLst>
            </p:cNvPr>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878;p81">
              <a:extLst>
                <a:ext uri="{FF2B5EF4-FFF2-40B4-BE49-F238E27FC236}">
                  <a16:creationId xmlns:a16="http://schemas.microsoft.com/office/drawing/2014/main" id="{EC96D275-1B23-4F05-963D-05C1CD6E6A0E}"/>
                </a:ext>
              </a:extLst>
            </p:cNvPr>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879;p81">
              <a:extLst>
                <a:ext uri="{FF2B5EF4-FFF2-40B4-BE49-F238E27FC236}">
                  <a16:creationId xmlns:a16="http://schemas.microsoft.com/office/drawing/2014/main" id="{32BF9C44-C41E-4B5A-A707-79B7D752E578}"/>
                </a:ext>
              </a:extLst>
            </p:cNvPr>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880;p81">
              <a:extLst>
                <a:ext uri="{FF2B5EF4-FFF2-40B4-BE49-F238E27FC236}">
                  <a16:creationId xmlns:a16="http://schemas.microsoft.com/office/drawing/2014/main" id="{62F9CCCC-AF0F-4B76-AD97-598E1FCC0C5C}"/>
                </a:ext>
              </a:extLst>
            </p:cNvPr>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881;p81">
              <a:extLst>
                <a:ext uri="{FF2B5EF4-FFF2-40B4-BE49-F238E27FC236}">
                  <a16:creationId xmlns:a16="http://schemas.microsoft.com/office/drawing/2014/main" id="{3A0E4485-F822-4EF3-B33E-57C87ACB491E}"/>
                </a:ext>
              </a:extLst>
            </p:cNvPr>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9472;p80">
            <a:extLst>
              <a:ext uri="{FF2B5EF4-FFF2-40B4-BE49-F238E27FC236}">
                <a16:creationId xmlns:a16="http://schemas.microsoft.com/office/drawing/2014/main" id="{E87ADEBA-7E7A-47B1-80D4-FAA73061533B}"/>
              </a:ext>
            </a:extLst>
          </p:cNvPr>
          <p:cNvGrpSpPr/>
          <p:nvPr/>
        </p:nvGrpSpPr>
        <p:grpSpPr>
          <a:xfrm>
            <a:off x="4180056" y="2488860"/>
            <a:ext cx="783888" cy="562518"/>
            <a:chOff x="-28462125" y="3199700"/>
            <a:chExt cx="298550" cy="259150"/>
          </a:xfrm>
          <a:solidFill>
            <a:schemeClr val="accent1">
              <a:lumMod val="75000"/>
            </a:schemeClr>
          </a:solidFill>
        </p:grpSpPr>
        <p:sp>
          <p:nvSpPr>
            <p:cNvPr id="35" name="Google Shape;9473;p80">
              <a:extLst>
                <a:ext uri="{FF2B5EF4-FFF2-40B4-BE49-F238E27FC236}">
                  <a16:creationId xmlns:a16="http://schemas.microsoft.com/office/drawing/2014/main" id="{A39F6FC1-293B-44EC-8FD9-F462292AD09D}"/>
                </a:ext>
              </a:extLst>
            </p:cNvPr>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474;p80">
              <a:extLst>
                <a:ext uri="{FF2B5EF4-FFF2-40B4-BE49-F238E27FC236}">
                  <a16:creationId xmlns:a16="http://schemas.microsoft.com/office/drawing/2014/main" id="{37C21E28-8DB1-4F81-9D0A-8CB5C7593ABF}"/>
                </a:ext>
              </a:extLst>
            </p:cNvPr>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475;p80">
              <a:extLst>
                <a:ext uri="{FF2B5EF4-FFF2-40B4-BE49-F238E27FC236}">
                  <a16:creationId xmlns:a16="http://schemas.microsoft.com/office/drawing/2014/main" id="{8AAFD0E5-2E86-4BD4-B182-C8DB1951B455}"/>
                </a:ext>
              </a:extLst>
            </p:cNvPr>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 name="Google Shape;11126;p83">
            <a:extLst>
              <a:ext uri="{FF2B5EF4-FFF2-40B4-BE49-F238E27FC236}">
                <a16:creationId xmlns:a16="http://schemas.microsoft.com/office/drawing/2014/main" id="{AC281605-C751-4B6C-A752-1ABAF24DBC25}"/>
              </a:ext>
            </a:extLst>
          </p:cNvPr>
          <p:cNvGrpSpPr/>
          <p:nvPr/>
        </p:nvGrpSpPr>
        <p:grpSpPr>
          <a:xfrm>
            <a:off x="2034911" y="2077869"/>
            <a:ext cx="587687" cy="595657"/>
            <a:chOff x="-13947000" y="3212800"/>
            <a:chExt cx="353675" cy="352400"/>
          </a:xfrm>
          <a:solidFill>
            <a:schemeClr val="accent4">
              <a:lumMod val="25000"/>
            </a:schemeClr>
          </a:solidFill>
        </p:grpSpPr>
        <p:sp>
          <p:nvSpPr>
            <p:cNvPr id="39" name="Google Shape;11127;p83">
              <a:extLst>
                <a:ext uri="{FF2B5EF4-FFF2-40B4-BE49-F238E27FC236}">
                  <a16:creationId xmlns:a16="http://schemas.microsoft.com/office/drawing/2014/main" id="{6408D4DE-015F-42BA-8733-9709BC5DEFF6}"/>
                </a:ext>
              </a:extLst>
            </p:cNvPr>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1128;p83">
              <a:extLst>
                <a:ext uri="{FF2B5EF4-FFF2-40B4-BE49-F238E27FC236}">
                  <a16:creationId xmlns:a16="http://schemas.microsoft.com/office/drawing/2014/main" id="{97045E65-EF6A-48AA-A350-44D5DAECB89E}"/>
                </a:ext>
              </a:extLst>
            </p:cNvPr>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 name="Google Shape;4198;p66">
            <a:extLst>
              <a:ext uri="{FF2B5EF4-FFF2-40B4-BE49-F238E27FC236}">
                <a16:creationId xmlns:a16="http://schemas.microsoft.com/office/drawing/2014/main" id="{3B9BAEF7-0737-4E75-AE3C-7CF29FB63F9F}"/>
              </a:ext>
            </a:extLst>
          </p:cNvPr>
          <p:cNvSpPr/>
          <p:nvPr/>
        </p:nvSpPr>
        <p:spPr>
          <a:xfrm>
            <a:off x="4723330" y="879161"/>
            <a:ext cx="481227" cy="300466"/>
          </a:xfrm>
          <a:custGeom>
            <a:avLst/>
            <a:gdLst/>
            <a:ahLst/>
            <a:cxnLst/>
            <a:rect l="l" t="t" r="r" b="b"/>
            <a:pathLst>
              <a:path w="8804" h="5497" extrusionOk="0">
                <a:moveTo>
                  <a:pt x="4418" y="0"/>
                </a:moveTo>
                <a:cubicBezTo>
                  <a:pt x="3635" y="0"/>
                  <a:pt x="2862" y="206"/>
                  <a:pt x="2172" y="638"/>
                </a:cubicBezTo>
                <a:cubicBezTo>
                  <a:pt x="1154" y="1263"/>
                  <a:pt x="399" y="2317"/>
                  <a:pt x="114" y="3466"/>
                </a:cubicBezTo>
                <a:cubicBezTo>
                  <a:pt x="41" y="3751"/>
                  <a:pt x="1" y="4049"/>
                  <a:pt x="1" y="4334"/>
                </a:cubicBezTo>
                <a:cubicBezTo>
                  <a:pt x="1" y="4429"/>
                  <a:pt x="59" y="4520"/>
                  <a:pt x="154" y="4543"/>
                </a:cubicBezTo>
                <a:cubicBezTo>
                  <a:pt x="164" y="4544"/>
                  <a:pt x="174" y="4545"/>
                  <a:pt x="184" y="4545"/>
                </a:cubicBezTo>
                <a:cubicBezTo>
                  <a:pt x="274" y="4545"/>
                  <a:pt x="381" y="4474"/>
                  <a:pt x="381" y="4389"/>
                </a:cubicBezTo>
                <a:cubicBezTo>
                  <a:pt x="399" y="3240"/>
                  <a:pt x="946" y="2145"/>
                  <a:pt x="1792" y="1376"/>
                </a:cubicBezTo>
                <a:cubicBezTo>
                  <a:pt x="2226" y="996"/>
                  <a:pt x="2715" y="715"/>
                  <a:pt x="3262" y="543"/>
                </a:cubicBezTo>
                <a:cubicBezTo>
                  <a:pt x="3633" y="430"/>
                  <a:pt x="4012" y="375"/>
                  <a:pt x="4393" y="375"/>
                </a:cubicBezTo>
                <a:cubicBezTo>
                  <a:pt x="4575" y="375"/>
                  <a:pt x="4758" y="387"/>
                  <a:pt x="4940" y="412"/>
                </a:cubicBezTo>
                <a:cubicBezTo>
                  <a:pt x="6071" y="562"/>
                  <a:pt x="7148" y="1168"/>
                  <a:pt x="7804" y="2109"/>
                </a:cubicBezTo>
                <a:cubicBezTo>
                  <a:pt x="8166" y="2620"/>
                  <a:pt x="8410" y="3258"/>
                  <a:pt x="8315" y="3882"/>
                </a:cubicBezTo>
                <a:cubicBezTo>
                  <a:pt x="8279" y="4108"/>
                  <a:pt x="8220" y="4316"/>
                  <a:pt x="8107" y="4520"/>
                </a:cubicBezTo>
                <a:cubicBezTo>
                  <a:pt x="8071" y="4633"/>
                  <a:pt x="8012" y="4728"/>
                  <a:pt x="7958" y="4823"/>
                </a:cubicBezTo>
                <a:cubicBezTo>
                  <a:pt x="7881" y="4918"/>
                  <a:pt x="7827" y="4972"/>
                  <a:pt x="7750" y="5031"/>
                </a:cubicBezTo>
                <a:cubicBezTo>
                  <a:pt x="7732" y="5049"/>
                  <a:pt x="7714" y="5067"/>
                  <a:pt x="7691" y="5067"/>
                </a:cubicBezTo>
                <a:cubicBezTo>
                  <a:pt x="7691" y="5067"/>
                  <a:pt x="7691" y="5067"/>
                  <a:pt x="7691" y="5067"/>
                </a:cubicBezTo>
                <a:lnTo>
                  <a:pt x="7691" y="5067"/>
                </a:lnTo>
                <a:cubicBezTo>
                  <a:pt x="7682" y="5076"/>
                  <a:pt x="7682" y="5081"/>
                  <a:pt x="7684" y="5081"/>
                </a:cubicBezTo>
                <a:cubicBezTo>
                  <a:pt x="7685" y="5081"/>
                  <a:pt x="7686" y="5080"/>
                  <a:pt x="7687" y="5080"/>
                </a:cubicBezTo>
                <a:lnTo>
                  <a:pt x="7687" y="5080"/>
                </a:lnTo>
                <a:cubicBezTo>
                  <a:pt x="7681" y="5085"/>
                  <a:pt x="7673" y="5085"/>
                  <a:pt x="7673" y="5085"/>
                </a:cubicBezTo>
                <a:cubicBezTo>
                  <a:pt x="7655" y="5108"/>
                  <a:pt x="7637" y="5108"/>
                  <a:pt x="7600" y="5126"/>
                </a:cubicBezTo>
                <a:cubicBezTo>
                  <a:pt x="7613" y="5120"/>
                  <a:pt x="7614" y="5118"/>
                  <a:pt x="7610" y="5118"/>
                </a:cubicBezTo>
                <a:cubicBezTo>
                  <a:pt x="7602" y="5118"/>
                  <a:pt x="7572" y="5126"/>
                  <a:pt x="7560" y="5126"/>
                </a:cubicBezTo>
                <a:lnTo>
                  <a:pt x="7542" y="5126"/>
                </a:lnTo>
                <a:cubicBezTo>
                  <a:pt x="7542" y="5126"/>
                  <a:pt x="7518" y="5118"/>
                  <a:pt x="7512" y="5118"/>
                </a:cubicBezTo>
                <a:cubicBezTo>
                  <a:pt x="7510" y="5118"/>
                  <a:pt x="7512" y="5120"/>
                  <a:pt x="7524" y="5126"/>
                </a:cubicBezTo>
                <a:cubicBezTo>
                  <a:pt x="7487" y="5108"/>
                  <a:pt x="7465" y="5108"/>
                  <a:pt x="7447" y="5085"/>
                </a:cubicBezTo>
                <a:cubicBezTo>
                  <a:pt x="7429" y="5085"/>
                  <a:pt x="7410" y="5067"/>
                  <a:pt x="7410" y="5067"/>
                </a:cubicBezTo>
                <a:cubicBezTo>
                  <a:pt x="7404" y="5064"/>
                  <a:pt x="7400" y="5063"/>
                  <a:pt x="7398" y="5062"/>
                </a:cubicBezTo>
                <a:lnTo>
                  <a:pt x="7398" y="5062"/>
                </a:lnTo>
                <a:cubicBezTo>
                  <a:pt x="7397" y="5060"/>
                  <a:pt x="7396" y="5055"/>
                  <a:pt x="7392" y="5049"/>
                </a:cubicBezTo>
                <a:lnTo>
                  <a:pt x="7374" y="5031"/>
                </a:lnTo>
                <a:cubicBezTo>
                  <a:pt x="7374" y="5013"/>
                  <a:pt x="7374" y="5031"/>
                  <a:pt x="7352" y="4995"/>
                </a:cubicBezTo>
                <a:cubicBezTo>
                  <a:pt x="7334" y="4954"/>
                  <a:pt x="7334" y="4918"/>
                  <a:pt x="7334" y="4859"/>
                </a:cubicBezTo>
                <a:cubicBezTo>
                  <a:pt x="7315" y="4769"/>
                  <a:pt x="7334" y="4656"/>
                  <a:pt x="7352" y="4543"/>
                </a:cubicBezTo>
                <a:cubicBezTo>
                  <a:pt x="7374" y="4258"/>
                  <a:pt x="7392" y="4013"/>
                  <a:pt x="7334" y="3751"/>
                </a:cubicBezTo>
                <a:cubicBezTo>
                  <a:pt x="7279" y="3466"/>
                  <a:pt x="7184" y="3185"/>
                  <a:pt x="7035" y="2918"/>
                </a:cubicBezTo>
                <a:cubicBezTo>
                  <a:pt x="6496" y="1915"/>
                  <a:pt x="5445" y="1235"/>
                  <a:pt x="4303" y="1235"/>
                </a:cubicBezTo>
                <a:cubicBezTo>
                  <a:pt x="4246" y="1235"/>
                  <a:pt x="4188" y="1237"/>
                  <a:pt x="4131" y="1240"/>
                </a:cubicBezTo>
                <a:cubicBezTo>
                  <a:pt x="2964" y="1299"/>
                  <a:pt x="1833" y="2073"/>
                  <a:pt x="1380" y="3163"/>
                </a:cubicBezTo>
                <a:cubicBezTo>
                  <a:pt x="1245" y="3502"/>
                  <a:pt x="1190" y="3900"/>
                  <a:pt x="1380" y="4221"/>
                </a:cubicBezTo>
                <a:cubicBezTo>
                  <a:pt x="1507" y="4419"/>
                  <a:pt x="1731" y="4543"/>
                  <a:pt x="1963" y="4543"/>
                </a:cubicBezTo>
                <a:cubicBezTo>
                  <a:pt x="2039" y="4543"/>
                  <a:pt x="2116" y="4530"/>
                  <a:pt x="2190" y="4502"/>
                </a:cubicBezTo>
                <a:cubicBezTo>
                  <a:pt x="2452" y="4407"/>
                  <a:pt x="2624" y="4144"/>
                  <a:pt x="2774" y="3918"/>
                </a:cubicBezTo>
                <a:cubicBezTo>
                  <a:pt x="2923" y="3674"/>
                  <a:pt x="3113" y="3466"/>
                  <a:pt x="3339" y="3276"/>
                </a:cubicBezTo>
                <a:cubicBezTo>
                  <a:pt x="3670" y="3017"/>
                  <a:pt x="4087" y="2848"/>
                  <a:pt x="4509" y="2848"/>
                </a:cubicBezTo>
                <a:cubicBezTo>
                  <a:pt x="4641" y="2848"/>
                  <a:pt x="4774" y="2865"/>
                  <a:pt x="4904" y="2900"/>
                </a:cubicBezTo>
                <a:cubicBezTo>
                  <a:pt x="5411" y="3032"/>
                  <a:pt x="5881" y="3466"/>
                  <a:pt x="5976" y="3977"/>
                </a:cubicBezTo>
                <a:cubicBezTo>
                  <a:pt x="6035" y="4203"/>
                  <a:pt x="6017" y="4466"/>
                  <a:pt x="5845" y="4633"/>
                </a:cubicBezTo>
                <a:cubicBezTo>
                  <a:pt x="5805" y="4663"/>
                  <a:pt x="5763" y="4681"/>
                  <a:pt x="5712" y="4681"/>
                </a:cubicBezTo>
                <a:cubicBezTo>
                  <a:pt x="5694" y="4681"/>
                  <a:pt x="5675" y="4678"/>
                  <a:pt x="5655" y="4674"/>
                </a:cubicBezTo>
                <a:cubicBezTo>
                  <a:pt x="5565" y="4633"/>
                  <a:pt x="5506" y="4520"/>
                  <a:pt x="5452" y="4429"/>
                </a:cubicBezTo>
                <a:cubicBezTo>
                  <a:pt x="5375" y="4276"/>
                  <a:pt x="5316" y="4144"/>
                  <a:pt x="5225" y="4013"/>
                </a:cubicBezTo>
                <a:cubicBezTo>
                  <a:pt x="5112" y="3882"/>
                  <a:pt x="4977" y="3769"/>
                  <a:pt x="4827" y="3692"/>
                </a:cubicBezTo>
                <a:cubicBezTo>
                  <a:pt x="4684" y="3601"/>
                  <a:pt x="4513" y="3552"/>
                  <a:pt x="4340" y="3552"/>
                </a:cubicBezTo>
                <a:cubicBezTo>
                  <a:pt x="4197" y="3552"/>
                  <a:pt x="4052" y="3586"/>
                  <a:pt x="3923" y="3656"/>
                </a:cubicBezTo>
                <a:cubicBezTo>
                  <a:pt x="3660" y="3823"/>
                  <a:pt x="3470" y="4090"/>
                  <a:pt x="3506" y="4407"/>
                </a:cubicBezTo>
                <a:cubicBezTo>
                  <a:pt x="3517" y="4519"/>
                  <a:pt x="3599" y="4569"/>
                  <a:pt x="3684" y="4569"/>
                </a:cubicBezTo>
                <a:cubicBezTo>
                  <a:pt x="3788" y="4569"/>
                  <a:pt x="3896" y="4495"/>
                  <a:pt x="3886" y="4371"/>
                </a:cubicBezTo>
                <a:cubicBezTo>
                  <a:pt x="3846" y="4126"/>
                  <a:pt x="4113" y="3936"/>
                  <a:pt x="4339" y="3918"/>
                </a:cubicBezTo>
                <a:cubicBezTo>
                  <a:pt x="4619" y="3918"/>
                  <a:pt x="4864" y="4144"/>
                  <a:pt x="5017" y="4389"/>
                </a:cubicBezTo>
                <a:cubicBezTo>
                  <a:pt x="5167" y="4656"/>
                  <a:pt x="5280" y="4972"/>
                  <a:pt x="5619" y="5049"/>
                </a:cubicBezTo>
                <a:cubicBezTo>
                  <a:pt x="5652" y="5056"/>
                  <a:pt x="5685" y="5059"/>
                  <a:pt x="5716" y="5059"/>
                </a:cubicBezTo>
                <a:cubicBezTo>
                  <a:pt x="5959" y="5059"/>
                  <a:pt x="6164" y="4872"/>
                  <a:pt x="6280" y="4656"/>
                </a:cubicBezTo>
                <a:cubicBezTo>
                  <a:pt x="6542" y="4126"/>
                  <a:pt x="6280" y="3466"/>
                  <a:pt x="5904" y="3072"/>
                </a:cubicBezTo>
                <a:cubicBezTo>
                  <a:pt x="5526" y="2679"/>
                  <a:pt x="5005" y="2470"/>
                  <a:pt x="4467" y="2470"/>
                </a:cubicBezTo>
                <a:cubicBezTo>
                  <a:pt x="4387" y="2470"/>
                  <a:pt x="4306" y="2475"/>
                  <a:pt x="4226" y="2484"/>
                </a:cubicBezTo>
                <a:cubicBezTo>
                  <a:pt x="3601" y="2579"/>
                  <a:pt x="3036" y="2937"/>
                  <a:pt x="2642" y="3448"/>
                </a:cubicBezTo>
                <a:cubicBezTo>
                  <a:pt x="2489" y="3656"/>
                  <a:pt x="2376" y="3918"/>
                  <a:pt x="2172" y="4090"/>
                </a:cubicBezTo>
                <a:cubicBezTo>
                  <a:pt x="2094" y="4135"/>
                  <a:pt x="2028" y="4167"/>
                  <a:pt x="1944" y="4167"/>
                </a:cubicBezTo>
                <a:cubicBezTo>
                  <a:pt x="1926" y="4167"/>
                  <a:pt x="1907" y="4166"/>
                  <a:pt x="1887" y="4163"/>
                </a:cubicBezTo>
                <a:cubicBezTo>
                  <a:pt x="1774" y="4144"/>
                  <a:pt x="1697" y="4031"/>
                  <a:pt x="1661" y="3918"/>
                </a:cubicBezTo>
                <a:cubicBezTo>
                  <a:pt x="1548" y="3638"/>
                  <a:pt x="1738" y="3276"/>
                  <a:pt x="1869" y="3032"/>
                </a:cubicBezTo>
                <a:cubicBezTo>
                  <a:pt x="2000" y="2787"/>
                  <a:pt x="2190" y="2561"/>
                  <a:pt x="2376" y="2371"/>
                </a:cubicBezTo>
                <a:cubicBezTo>
                  <a:pt x="2810" y="1996"/>
                  <a:pt x="3339" y="1733"/>
                  <a:pt x="3905" y="1638"/>
                </a:cubicBezTo>
                <a:cubicBezTo>
                  <a:pt x="4030" y="1619"/>
                  <a:pt x="4156" y="1610"/>
                  <a:pt x="4281" y="1610"/>
                </a:cubicBezTo>
                <a:cubicBezTo>
                  <a:pt x="5283" y="1610"/>
                  <a:pt x="6243" y="2204"/>
                  <a:pt x="6714" y="3108"/>
                </a:cubicBezTo>
                <a:cubicBezTo>
                  <a:pt x="6845" y="3371"/>
                  <a:pt x="6940" y="3638"/>
                  <a:pt x="6994" y="3918"/>
                </a:cubicBezTo>
                <a:cubicBezTo>
                  <a:pt x="7035" y="4163"/>
                  <a:pt x="6976" y="4389"/>
                  <a:pt x="6958" y="4633"/>
                </a:cubicBezTo>
                <a:cubicBezTo>
                  <a:pt x="6940" y="4900"/>
                  <a:pt x="6958" y="5162"/>
                  <a:pt x="7166" y="5352"/>
                </a:cubicBezTo>
                <a:cubicBezTo>
                  <a:pt x="7273" y="5447"/>
                  <a:pt x="7419" y="5496"/>
                  <a:pt x="7564" y="5496"/>
                </a:cubicBezTo>
                <a:cubicBezTo>
                  <a:pt x="7647" y="5496"/>
                  <a:pt x="7730" y="5480"/>
                  <a:pt x="7804" y="5447"/>
                </a:cubicBezTo>
                <a:cubicBezTo>
                  <a:pt x="8012" y="5352"/>
                  <a:pt x="8184" y="5162"/>
                  <a:pt x="8297" y="4972"/>
                </a:cubicBezTo>
                <a:cubicBezTo>
                  <a:pt x="8446" y="4746"/>
                  <a:pt x="8541" y="4520"/>
                  <a:pt x="8618" y="4276"/>
                </a:cubicBezTo>
                <a:cubicBezTo>
                  <a:pt x="8804" y="3656"/>
                  <a:pt x="8709" y="3013"/>
                  <a:pt x="8428" y="2430"/>
                </a:cubicBezTo>
                <a:cubicBezTo>
                  <a:pt x="7899" y="1317"/>
                  <a:pt x="6827" y="507"/>
                  <a:pt x="5655" y="168"/>
                </a:cubicBezTo>
                <a:cubicBezTo>
                  <a:pt x="5246" y="57"/>
                  <a:pt x="4831" y="0"/>
                  <a:pt x="4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568"/>
        <p:cNvGrpSpPr/>
        <p:nvPr/>
      </p:nvGrpSpPr>
      <p:grpSpPr>
        <a:xfrm>
          <a:off x="0" y="0"/>
          <a:ext cx="0" cy="0"/>
          <a:chOff x="0" y="0"/>
          <a:chExt cx="0" cy="0"/>
        </a:xfrm>
      </p:grpSpPr>
      <p:grpSp>
        <p:nvGrpSpPr>
          <p:cNvPr id="3569" name="Google Shape;3569;p41"/>
          <p:cNvGrpSpPr/>
          <p:nvPr/>
        </p:nvGrpSpPr>
        <p:grpSpPr>
          <a:xfrm>
            <a:off x="1131474" y="754735"/>
            <a:ext cx="6902748" cy="3837843"/>
            <a:chOff x="1129025" y="609299"/>
            <a:chExt cx="6902748" cy="3837843"/>
          </a:xfrm>
        </p:grpSpPr>
        <p:sp>
          <p:nvSpPr>
            <p:cNvPr id="3570" name="Google Shape;3570;p41"/>
            <p:cNvSpPr/>
            <p:nvPr/>
          </p:nvSpPr>
          <p:spPr>
            <a:xfrm>
              <a:off x="1129025" y="609299"/>
              <a:ext cx="6761251" cy="3741422"/>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1"/>
            <p:cNvSpPr/>
            <p:nvPr/>
          </p:nvSpPr>
          <p:spPr>
            <a:xfrm>
              <a:off x="1129025" y="786125"/>
              <a:ext cx="6902748" cy="3661018"/>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2" name="Google Shape;3572;p41"/>
          <p:cNvSpPr txBox="1">
            <a:spLocks noGrp="1"/>
          </p:cNvSpPr>
          <p:nvPr>
            <p:ph type="title"/>
          </p:nvPr>
        </p:nvSpPr>
        <p:spPr>
          <a:xfrm>
            <a:off x="1131474" y="784770"/>
            <a:ext cx="7407200" cy="19773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 sz="3600" dirty="0"/>
              <a:t>CHỌN TỪ THÍCH HỢP </a:t>
            </a:r>
            <a:br>
              <a:rPr lang="en" sz="3600" dirty="0"/>
            </a:br>
            <a:r>
              <a:rPr lang="en" sz="3600" dirty="0"/>
              <a:t>ĐIỀN VÀO “…” TRONG CÂU</a:t>
            </a:r>
            <a:endParaRPr sz="3600" dirty="0"/>
          </a:p>
        </p:txBody>
      </p:sp>
      <p:pic>
        <p:nvPicPr>
          <p:cNvPr id="4098" name="Picture 2" descr="4 mẹo giúp luyện đọc tiếng Anh có hiệu quả - E-talk.vn">
            <a:extLst>
              <a:ext uri="{FF2B5EF4-FFF2-40B4-BE49-F238E27FC236}">
                <a16:creationId xmlns:a16="http://schemas.microsoft.com/office/drawing/2014/main" id="{45D5FD97-CAE8-4C89-AB61-1F9A349AB2F9}"/>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7994" b="90596" l="7227" r="93555">
                        <a14:foregroundMark x1="12891" y1="29937" x2="13770" y2="40909"/>
                        <a14:foregroundMark x1="13770" y1="40909" x2="11523" y2="61442"/>
                        <a14:foregroundMark x1="11523" y1="61442" x2="12793" y2="73511"/>
                        <a14:foregroundMark x1="12793" y1="73511" x2="16602" y2="63323"/>
                        <a14:foregroundMark x1="16602" y1="63323" x2="20801" y2="42947"/>
                        <a14:foregroundMark x1="13379" y1="44984" x2="11230" y2="62696"/>
                        <a14:foregroundMark x1="11230" y1="62696" x2="13184" y2="76176"/>
                        <a14:foregroundMark x1="13184" y1="76176" x2="12305" y2="80564"/>
                        <a14:foregroundMark x1="10938" y1="47335" x2="10645" y2="58934"/>
                        <a14:foregroundMark x1="10645" y1="58934" x2="11719" y2="59561"/>
                        <a14:foregroundMark x1="9863" y1="63950" x2="9863" y2="63950"/>
                        <a14:foregroundMark x1="21387" y1="19279" x2="26465" y2="37774"/>
                        <a14:foregroundMark x1="28027" y1="17712" x2="28809" y2="25862"/>
                        <a14:foregroundMark x1="23828" y1="16614" x2="27246" y2="24922"/>
                        <a14:foregroundMark x1="27832" y1="16614" x2="28125" y2="29154"/>
                        <a14:foregroundMark x1="27734" y1="20219" x2="23047" y2="16614"/>
                        <a14:foregroundMark x1="20801" y1="44201" x2="25684" y2="38245"/>
                        <a14:foregroundMark x1="25684" y1="38245" x2="25684" y2="38245"/>
                        <a14:foregroundMark x1="7227" y1="48903" x2="7715" y2="52665"/>
                        <a14:foregroundMark x1="16016" y1="71787" x2="17188" y2="90596"/>
                        <a14:foregroundMark x1="38281" y1="69906" x2="37109" y2="85110"/>
                        <a14:foregroundMark x1="37109" y1="85110" x2="37402" y2="87618"/>
                        <a14:foregroundMark x1="71973" y1="8150" x2="66895" y2="16144"/>
                        <a14:foregroundMark x1="66895" y1="16144" x2="67871" y2="19749"/>
                        <a14:foregroundMark x1="67090" y1="18339" x2="67383" y2="24138"/>
                        <a14:foregroundMark x1="90723" y1="61755" x2="92480" y2="73511"/>
                        <a14:foregroundMark x1="92480" y1="73511" x2="92188" y2="74295"/>
                        <a14:foregroundMark x1="92480" y1="64890" x2="81738" y2="52351"/>
                        <a14:foregroundMark x1="81738" y1="52351" x2="80273" y2="45455"/>
                        <a14:foregroundMark x1="80762" y1="53135" x2="82813" y2="74765"/>
                        <a14:foregroundMark x1="80176" y1="53135" x2="77344" y2="70376"/>
                        <a14:foregroundMark x1="87500" y1="58307" x2="93555" y2="61912"/>
                        <a14:foregroundMark x1="93555" y1="61912" x2="93555" y2="61912"/>
                        <a14:foregroundMark x1="36914" y1="44201" x2="32813" y2="49060"/>
                        <a14:foregroundMark x1="51563" y1="49060" x2="50586" y2="48433"/>
                        <a14:foregroundMark x1="51074" y1="48903" x2="46289" y2="48903"/>
                        <a14:foregroundMark x1="41406" y1="84013" x2="41113" y2="87931"/>
                        <a14:foregroundMark x1="85254" y1="84639" x2="85840" y2="87618"/>
                        <a14:foregroundMark x1="80273" y1="84639" x2="80957" y2="86991"/>
                        <a14:foregroundMark x1="18750" y1="50000" x2="19727" y2="72727"/>
                        <a14:foregroundMark x1="19727" y1="72727" x2="20996" y2="79154"/>
                        <a14:foregroundMark x1="21191" y1="64577" x2="19629" y2="51097"/>
                        <a14:foregroundMark x1="10352" y1="79781" x2="8887" y2="81348"/>
                      </a14:backgroundRemoval>
                    </a14:imgEffect>
                  </a14:imgLayer>
                </a14:imgProps>
              </a:ext>
              <a:ext uri="{28A0092B-C50C-407E-A947-70E740481C1C}">
                <a14:useLocalDpi xmlns:a14="http://schemas.microsoft.com/office/drawing/2010/main" val="0"/>
              </a:ext>
            </a:extLst>
          </a:blip>
          <a:srcRect/>
          <a:stretch>
            <a:fillRect/>
          </a:stretch>
        </p:blipFill>
        <p:spPr bwMode="auto">
          <a:xfrm>
            <a:off x="1699948" y="2477599"/>
            <a:ext cx="5765800" cy="2350184"/>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fracture"/>
      </p:transition>
    </mc:Choice>
    <mc:Fallback>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90EDFEA-248A-48DF-8906-C98BE1F579BB}"/>
              </a:ext>
            </a:extLst>
          </p:cNvPr>
          <p:cNvSpPr/>
          <p:nvPr/>
        </p:nvSpPr>
        <p:spPr>
          <a:xfrm>
            <a:off x="425387" y="176274"/>
            <a:ext cx="8435371" cy="665888"/>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đắng</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dã</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tật</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sự</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thật</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mất</a:t>
            </a:r>
            <a:r>
              <a:rPr lang="en-US" sz="3200" b="1" i="1" dirty="0">
                <a:solidFill>
                  <a:schemeClr val="tx2">
                    <a:lumMod val="50000"/>
                  </a:schemeClr>
                </a:solidFill>
                <a:ea typeface="Cambria" panose="02040503050406030204" pitchFamily="18" charset="0"/>
              </a:rPr>
              <a:t> …</a:t>
            </a:r>
            <a:endParaRPr lang="en-US" sz="3200" b="1" i="1" dirty="0">
              <a:solidFill>
                <a:schemeClr val="tx2">
                  <a:lumMod val="50000"/>
                </a:schemeClr>
              </a:solidFill>
              <a:ea typeface="Arial" panose="020B0604020202020204" pitchFamily="34" charset="0"/>
            </a:endParaRPr>
          </a:p>
        </p:txBody>
      </p:sp>
      <p:sp>
        <p:nvSpPr>
          <p:cNvPr id="6" name="Rectangle 5">
            <a:extLst>
              <a:ext uri="{FF2B5EF4-FFF2-40B4-BE49-F238E27FC236}">
                <a16:creationId xmlns:a16="http://schemas.microsoft.com/office/drawing/2014/main" id="{9697A44C-1AD0-4B31-8FE6-0A6018428850}"/>
              </a:ext>
            </a:extLst>
          </p:cNvPr>
          <p:cNvSpPr/>
          <p:nvPr/>
        </p:nvSpPr>
        <p:spPr>
          <a:xfrm>
            <a:off x="416878" y="141102"/>
            <a:ext cx="8150194" cy="665888"/>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en-US" sz="3200" b="1" i="1" dirty="0" err="1">
                <a:solidFill>
                  <a:schemeClr val="tx2">
                    <a:lumMod val="50000"/>
                  </a:schemeClr>
                </a:solidFill>
                <a:ea typeface="Cambria" panose="02040503050406030204" pitchFamily="18" charset="0"/>
              </a:rPr>
              <a:t>Thuốc</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đắng</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dã</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tật</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sự</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thật</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mất</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lòng</a:t>
            </a:r>
            <a:endParaRPr lang="en-US" sz="3200" b="1" i="1" dirty="0">
              <a:solidFill>
                <a:schemeClr val="tx2">
                  <a:lumMod val="50000"/>
                </a:schemeClr>
              </a:solidFill>
              <a:ea typeface="Arial" panose="020B0604020202020204" pitchFamily="34" charset="0"/>
            </a:endParaRPr>
          </a:p>
        </p:txBody>
      </p:sp>
      <p:sp>
        <p:nvSpPr>
          <p:cNvPr id="7" name="Rectangle 6">
            <a:extLst>
              <a:ext uri="{FF2B5EF4-FFF2-40B4-BE49-F238E27FC236}">
                <a16:creationId xmlns:a16="http://schemas.microsoft.com/office/drawing/2014/main" id="{C38359B7-D19A-4060-AB76-9D4B1A077910}"/>
              </a:ext>
            </a:extLst>
          </p:cNvPr>
          <p:cNvSpPr/>
          <p:nvPr/>
        </p:nvSpPr>
        <p:spPr>
          <a:xfrm>
            <a:off x="1157440" y="1388997"/>
            <a:ext cx="4508500" cy="1714508"/>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en-US" sz="2800" b="1" dirty="0">
                <a:solidFill>
                  <a:schemeClr val="accent3">
                    <a:lumMod val="50000"/>
                  </a:schemeClr>
                </a:solidFill>
                <a:ea typeface="Cambria" panose="02040503050406030204" pitchFamily="18" charset="0"/>
              </a:rPr>
              <a:t>A.  </a:t>
            </a:r>
            <a:r>
              <a:rPr lang="en-US" sz="2800" b="1" dirty="0" err="1">
                <a:solidFill>
                  <a:schemeClr val="accent3">
                    <a:lumMod val="50000"/>
                  </a:schemeClr>
                </a:solidFill>
                <a:ea typeface="Cambria" panose="02040503050406030204" pitchFamily="18" charset="0"/>
              </a:rPr>
              <a:t>Thuốc</a:t>
            </a:r>
            <a:r>
              <a:rPr lang="en-US" sz="2800" b="1" dirty="0">
                <a:solidFill>
                  <a:schemeClr val="accent3">
                    <a:lumMod val="50000"/>
                  </a:schemeClr>
                </a:solidFill>
                <a:ea typeface="Cambria" panose="02040503050406030204" pitchFamily="18" charset="0"/>
              </a:rPr>
              <a:t> – </a:t>
            </a:r>
            <a:r>
              <a:rPr lang="en-US" sz="2800" b="1" dirty="0" err="1">
                <a:solidFill>
                  <a:schemeClr val="accent3">
                    <a:lumMod val="50000"/>
                  </a:schemeClr>
                </a:solidFill>
                <a:ea typeface="Cambria" panose="02040503050406030204" pitchFamily="18" charset="0"/>
              </a:rPr>
              <a:t>thời</a:t>
            </a:r>
            <a:r>
              <a:rPr lang="en-US" sz="2800" b="1" dirty="0">
                <a:solidFill>
                  <a:schemeClr val="accent3">
                    <a:lumMod val="50000"/>
                  </a:schemeClr>
                </a:solidFill>
                <a:ea typeface="Cambria" panose="02040503050406030204" pitchFamily="18" charset="0"/>
              </a:rPr>
              <a:t> </a:t>
            </a:r>
            <a:r>
              <a:rPr lang="en-US" sz="2800" b="1" dirty="0" err="1">
                <a:solidFill>
                  <a:schemeClr val="accent3">
                    <a:lumMod val="50000"/>
                  </a:schemeClr>
                </a:solidFill>
                <a:ea typeface="Cambria" panose="02040503050406030204" pitchFamily="18" charset="0"/>
              </a:rPr>
              <a:t>gian</a:t>
            </a:r>
            <a:endParaRPr lang="en-US" sz="2800" b="1" dirty="0">
              <a:solidFill>
                <a:schemeClr val="accent3">
                  <a:lumMod val="50000"/>
                </a:schemeClr>
              </a:solidFill>
              <a:ea typeface="Cambria" panose="02040503050406030204" pitchFamily="18" charset="0"/>
            </a:endParaRPr>
          </a:p>
          <a:p>
            <a:pPr>
              <a:lnSpc>
                <a:spcPct val="130000"/>
              </a:lnSpc>
            </a:pPr>
            <a:r>
              <a:rPr lang="en-US" sz="2800" b="1" dirty="0">
                <a:solidFill>
                  <a:schemeClr val="accent3">
                    <a:lumMod val="50000"/>
                  </a:schemeClr>
                </a:solidFill>
                <a:ea typeface="Cambria" panose="02040503050406030204" pitchFamily="18" charset="0"/>
              </a:rPr>
              <a:t>B.  </a:t>
            </a:r>
            <a:r>
              <a:rPr lang="en-US" sz="2800" b="1" dirty="0" err="1">
                <a:solidFill>
                  <a:schemeClr val="accent3">
                    <a:lumMod val="50000"/>
                  </a:schemeClr>
                </a:solidFill>
                <a:ea typeface="Cambria" panose="02040503050406030204" pitchFamily="18" charset="0"/>
              </a:rPr>
              <a:t>Thuốc</a:t>
            </a:r>
            <a:r>
              <a:rPr lang="en-US" sz="2800" b="1" dirty="0">
                <a:solidFill>
                  <a:schemeClr val="accent3">
                    <a:lumMod val="50000"/>
                  </a:schemeClr>
                </a:solidFill>
                <a:ea typeface="Cambria" panose="02040503050406030204" pitchFamily="18" charset="0"/>
              </a:rPr>
              <a:t> – </a:t>
            </a:r>
            <a:r>
              <a:rPr lang="en-US" sz="2800" b="1" dirty="0" err="1">
                <a:solidFill>
                  <a:schemeClr val="accent3">
                    <a:lumMod val="50000"/>
                  </a:schemeClr>
                </a:solidFill>
                <a:ea typeface="Cambria" panose="02040503050406030204" pitchFamily="18" charset="0"/>
              </a:rPr>
              <a:t>sức</a:t>
            </a:r>
            <a:endParaRPr lang="en-US" sz="2800" b="1" dirty="0">
              <a:solidFill>
                <a:schemeClr val="accent3">
                  <a:lumMod val="50000"/>
                </a:schemeClr>
              </a:solidFill>
              <a:ea typeface="Cambria" panose="02040503050406030204" pitchFamily="18" charset="0"/>
            </a:endParaRPr>
          </a:p>
          <a:p>
            <a:pPr>
              <a:lnSpc>
                <a:spcPct val="130000"/>
              </a:lnSpc>
            </a:pPr>
            <a:r>
              <a:rPr lang="en-US" sz="2800" b="1" dirty="0">
                <a:solidFill>
                  <a:schemeClr val="accent3">
                    <a:lumMod val="50000"/>
                  </a:schemeClr>
                </a:solidFill>
                <a:ea typeface="Cambria" panose="02040503050406030204" pitchFamily="18" charset="0"/>
              </a:rPr>
              <a:t>C.  </a:t>
            </a:r>
            <a:r>
              <a:rPr lang="en-US" sz="2800" b="1" dirty="0" err="1">
                <a:solidFill>
                  <a:schemeClr val="accent3">
                    <a:lumMod val="50000"/>
                  </a:schemeClr>
                </a:solidFill>
                <a:ea typeface="Cambria" panose="02040503050406030204" pitchFamily="18" charset="0"/>
              </a:rPr>
              <a:t>Thuốc</a:t>
            </a:r>
            <a:r>
              <a:rPr lang="en-US" sz="2800" b="1" dirty="0">
                <a:solidFill>
                  <a:schemeClr val="accent3">
                    <a:lumMod val="50000"/>
                  </a:schemeClr>
                </a:solidFill>
                <a:ea typeface="Cambria" panose="02040503050406030204" pitchFamily="18" charset="0"/>
              </a:rPr>
              <a:t> – </a:t>
            </a:r>
            <a:r>
              <a:rPr lang="en-US" sz="2800" b="1" dirty="0" err="1">
                <a:solidFill>
                  <a:schemeClr val="accent3">
                    <a:lumMod val="50000"/>
                  </a:schemeClr>
                </a:solidFill>
                <a:ea typeface="Cambria" panose="02040503050406030204" pitchFamily="18" charset="0"/>
              </a:rPr>
              <a:t>lòng</a:t>
            </a:r>
            <a:r>
              <a:rPr lang="en-US" sz="2800" b="1" dirty="0">
                <a:solidFill>
                  <a:schemeClr val="accent3">
                    <a:lumMod val="50000"/>
                  </a:schemeClr>
                </a:solidFill>
                <a:ea typeface="Cambria" panose="02040503050406030204" pitchFamily="18" charset="0"/>
              </a:rPr>
              <a:t> </a:t>
            </a:r>
            <a:endParaRPr lang="en-US" sz="2800" b="1" dirty="0">
              <a:solidFill>
                <a:schemeClr val="accent3">
                  <a:lumMod val="50000"/>
                </a:schemeClr>
              </a:solidFill>
              <a:ea typeface="Arial" panose="020B0604020202020204" pitchFamily="34" charset="0"/>
            </a:endParaRPr>
          </a:p>
        </p:txBody>
      </p:sp>
      <p:sp>
        <p:nvSpPr>
          <p:cNvPr id="8" name="Oval 7">
            <a:extLst>
              <a:ext uri="{FF2B5EF4-FFF2-40B4-BE49-F238E27FC236}">
                <a16:creationId xmlns:a16="http://schemas.microsoft.com/office/drawing/2014/main" id="{B6BFA759-B660-4E29-9489-CC557C3F1BE5}"/>
              </a:ext>
            </a:extLst>
          </p:cNvPr>
          <p:cNvSpPr/>
          <p:nvPr/>
        </p:nvSpPr>
        <p:spPr>
          <a:xfrm>
            <a:off x="1058291" y="2590800"/>
            <a:ext cx="609600" cy="564812"/>
          </a:xfrm>
          <a:prstGeom prst="ellipse">
            <a:avLst/>
          </a:prstGeom>
          <a:noFill/>
          <a:ln w="38100">
            <a:solidFill>
              <a:srgbClr val="C00000"/>
            </a:solidFill>
          </a:ln>
        </p:spPr>
        <p:style>
          <a:lnRef idx="2">
            <a:schemeClr val="accent6"/>
          </a:lnRef>
          <a:fillRef idx="1">
            <a:schemeClr val="lt1"/>
          </a:fillRef>
          <a:effectRef idx="0">
            <a:schemeClr val="accent6"/>
          </a:effectRef>
          <a:fontRef idx="minor">
            <a:schemeClr val="dk1"/>
          </a:fontRef>
        </p:style>
        <p:txBody>
          <a:bodyPr rtlCol="0" anchor="ctr"/>
          <a:lstStyle>
            <a:defPPr>
              <a:defRPr lang="en-US">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endParaRPr lang="en-US" dirty="0">
              <a:solidFill>
                <a:schemeClr val="accent6">
                  <a:lumMod val="75000"/>
                </a:schemeClr>
              </a:solidFill>
            </a:endParaRPr>
          </a:p>
        </p:txBody>
      </p:sp>
      <p:sp>
        <p:nvSpPr>
          <p:cNvPr id="9" name="Flowchart: Connector 8">
            <a:extLst>
              <a:ext uri="{FF2B5EF4-FFF2-40B4-BE49-F238E27FC236}">
                <a16:creationId xmlns:a16="http://schemas.microsoft.com/office/drawing/2014/main" id="{E97D8AB1-23EE-4CCD-BC86-C409383525CA}"/>
              </a:ext>
            </a:extLst>
          </p:cNvPr>
          <p:cNvSpPr/>
          <p:nvPr/>
        </p:nvSpPr>
        <p:spPr>
          <a:xfrm>
            <a:off x="7955883" y="4081789"/>
            <a:ext cx="904875" cy="923330"/>
          </a:xfrm>
          <a:prstGeom prst="flowChartConnector">
            <a:avLst/>
          </a:prstGeom>
          <a:solidFill>
            <a:schemeClr val="accent1">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lowchart: Connector 9">
            <a:extLst>
              <a:ext uri="{FF2B5EF4-FFF2-40B4-BE49-F238E27FC236}">
                <a16:creationId xmlns:a16="http://schemas.microsoft.com/office/drawing/2014/main" id="{8DAB66D8-8F49-4BB9-80E0-7ABC9847A5D9}"/>
              </a:ext>
            </a:extLst>
          </p:cNvPr>
          <p:cNvSpPr/>
          <p:nvPr/>
        </p:nvSpPr>
        <p:spPr>
          <a:xfrm>
            <a:off x="8046370" y="4189613"/>
            <a:ext cx="723900" cy="714376"/>
          </a:xfrm>
          <a:prstGeom prst="flowChartConnector">
            <a:avLst/>
          </a:prstGeom>
          <a:solidFill>
            <a:schemeClr val="accent1">
              <a:lumMod val="60000"/>
              <a:lumOff val="4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92ED9AEF-0F8A-40AC-8EF6-D57EDFEA72A8}"/>
              </a:ext>
            </a:extLst>
          </p:cNvPr>
          <p:cNvSpPr txBox="1"/>
          <p:nvPr/>
        </p:nvSpPr>
        <p:spPr>
          <a:xfrm>
            <a:off x="8154063" y="4127955"/>
            <a:ext cx="976804" cy="830997"/>
          </a:xfrm>
          <a:prstGeom prst="rect">
            <a:avLst/>
          </a:prstGeom>
          <a:noFill/>
        </p:spPr>
        <p:txBody>
          <a:bodyPr wrap="square" rtlCol="0">
            <a:spAutoFit/>
          </a:bodyPr>
          <a:lstStyle/>
          <a:p>
            <a:r>
              <a:rPr lang="en-US" sz="4800" b="1" dirty="0">
                <a:solidFill>
                  <a:schemeClr val="accent1">
                    <a:lumMod val="50000"/>
                  </a:schemeClr>
                </a:solidFill>
              </a:rPr>
              <a:t>5</a:t>
            </a:r>
          </a:p>
        </p:txBody>
      </p:sp>
      <p:sp>
        <p:nvSpPr>
          <p:cNvPr id="12" name="TextBox 11">
            <a:extLst>
              <a:ext uri="{FF2B5EF4-FFF2-40B4-BE49-F238E27FC236}">
                <a16:creationId xmlns:a16="http://schemas.microsoft.com/office/drawing/2014/main" id="{1E7E6E3D-4CE2-45FB-B7DE-24BEC8761948}"/>
              </a:ext>
            </a:extLst>
          </p:cNvPr>
          <p:cNvSpPr txBox="1"/>
          <p:nvPr/>
        </p:nvSpPr>
        <p:spPr>
          <a:xfrm>
            <a:off x="8141408" y="4126716"/>
            <a:ext cx="976804" cy="830997"/>
          </a:xfrm>
          <a:prstGeom prst="rect">
            <a:avLst/>
          </a:prstGeom>
          <a:noFill/>
        </p:spPr>
        <p:txBody>
          <a:bodyPr wrap="square" rtlCol="0">
            <a:spAutoFit/>
          </a:bodyPr>
          <a:lstStyle/>
          <a:p>
            <a:r>
              <a:rPr lang="en-US" sz="4800" b="1" dirty="0">
                <a:solidFill>
                  <a:schemeClr val="accent1">
                    <a:lumMod val="50000"/>
                  </a:schemeClr>
                </a:solidFill>
              </a:rPr>
              <a:t>4</a:t>
            </a:r>
          </a:p>
        </p:txBody>
      </p:sp>
      <p:sp>
        <p:nvSpPr>
          <p:cNvPr id="13" name="TextBox 12">
            <a:extLst>
              <a:ext uri="{FF2B5EF4-FFF2-40B4-BE49-F238E27FC236}">
                <a16:creationId xmlns:a16="http://schemas.microsoft.com/office/drawing/2014/main" id="{D92A9320-1AA3-4E51-8A36-2B91F87BEB52}"/>
              </a:ext>
            </a:extLst>
          </p:cNvPr>
          <p:cNvSpPr txBox="1"/>
          <p:nvPr/>
        </p:nvSpPr>
        <p:spPr>
          <a:xfrm>
            <a:off x="8180032" y="4126716"/>
            <a:ext cx="976804" cy="830997"/>
          </a:xfrm>
          <a:prstGeom prst="rect">
            <a:avLst/>
          </a:prstGeom>
          <a:noFill/>
        </p:spPr>
        <p:txBody>
          <a:bodyPr wrap="square" rtlCol="0">
            <a:spAutoFit/>
          </a:bodyPr>
          <a:lstStyle/>
          <a:p>
            <a:r>
              <a:rPr lang="en-US" sz="4800" b="1" dirty="0">
                <a:solidFill>
                  <a:schemeClr val="accent1">
                    <a:lumMod val="50000"/>
                  </a:schemeClr>
                </a:solidFill>
              </a:rPr>
              <a:t>3</a:t>
            </a:r>
          </a:p>
        </p:txBody>
      </p:sp>
      <p:sp>
        <p:nvSpPr>
          <p:cNvPr id="14" name="TextBox 13">
            <a:extLst>
              <a:ext uri="{FF2B5EF4-FFF2-40B4-BE49-F238E27FC236}">
                <a16:creationId xmlns:a16="http://schemas.microsoft.com/office/drawing/2014/main" id="{C84A313C-D117-4CC4-AC20-2FB450E5D448}"/>
              </a:ext>
            </a:extLst>
          </p:cNvPr>
          <p:cNvSpPr txBox="1"/>
          <p:nvPr/>
        </p:nvSpPr>
        <p:spPr>
          <a:xfrm>
            <a:off x="8206001" y="4104663"/>
            <a:ext cx="976804" cy="830997"/>
          </a:xfrm>
          <a:prstGeom prst="rect">
            <a:avLst/>
          </a:prstGeom>
          <a:noFill/>
        </p:spPr>
        <p:txBody>
          <a:bodyPr wrap="square" rtlCol="0">
            <a:spAutoFit/>
          </a:bodyPr>
          <a:lstStyle/>
          <a:p>
            <a:r>
              <a:rPr lang="en-US" sz="4800" b="1" dirty="0">
                <a:solidFill>
                  <a:schemeClr val="accent1">
                    <a:lumMod val="50000"/>
                  </a:schemeClr>
                </a:solidFill>
              </a:rPr>
              <a:t>2</a:t>
            </a:r>
          </a:p>
        </p:txBody>
      </p:sp>
      <p:sp>
        <p:nvSpPr>
          <p:cNvPr id="15" name="TextBox 14">
            <a:extLst>
              <a:ext uri="{FF2B5EF4-FFF2-40B4-BE49-F238E27FC236}">
                <a16:creationId xmlns:a16="http://schemas.microsoft.com/office/drawing/2014/main" id="{B2522C1B-C049-4397-BA30-A3CB532490EF}"/>
              </a:ext>
            </a:extLst>
          </p:cNvPr>
          <p:cNvSpPr txBox="1"/>
          <p:nvPr/>
        </p:nvSpPr>
        <p:spPr>
          <a:xfrm>
            <a:off x="8166718" y="4130204"/>
            <a:ext cx="976804" cy="830997"/>
          </a:xfrm>
          <a:prstGeom prst="rect">
            <a:avLst/>
          </a:prstGeom>
          <a:noFill/>
        </p:spPr>
        <p:txBody>
          <a:bodyPr wrap="square" rtlCol="0">
            <a:spAutoFit/>
          </a:bodyPr>
          <a:lstStyle/>
          <a:p>
            <a:r>
              <a:rPr lang="en-US" sz="4800" b="1" dirty="0">
                <a:solidFill>
                  <a:schemeClr val="accent1">
                    <a:lumMod val="50000"/>
                  </a:schemeClr>
                </a:solidFill>
              </a:rPr>
              <a:t>1</a:t>
            </a:r>
          </a:p>
        </p:txBody>
      </p:sp>
      <p:sp>
        <p:nvSpPr>
          <p:cNvPr id="16" name="TextBox 15">
            <a:extLst>
              <a:ext uri="{FF2B5EF4-FFF2-40B4-BE49-F238E27FC236}">
                <a16:creationId xmlns:a16="http://schemas.microsoft.com/office/drawing/2014/main" id="{02E96E33-5824-458B-8F09-0D5C2F9B4830}"/>
              </a:ext>
            </a:extLst>
          </p:cNvPr>
          <p:cNvSpPr txBox="1"/>
          <p:nvPr/>
        </p:nvSpPr>
        <p:spPr>
          <a:xfrm>
            <a:off x="8154063" y="4104663"/>
            <a:ext cx="976804" cy="830997"/>
          </a:xfrm>
          <a:prstGeom prst="rect">
            <a:avLst/>
          </a:prstGeom>
          <a:noFill/>
        </p:spPr>
        <p:txBody>
          <a:bodyPr wrap="square" rtlCol="0">
            <a:spAutoFit/>
          </a:bodyPr>
          <a:lstStyle/>
          <a:p>
            <a:r>
              <a:rPr lang="en-US" sz="4800" b="1" dirty="0">
                <a:solidFill>
                  <a:schemeClr val="accent1">
                    <a:lumMod val="50000"/>
                  </a:schemeClr>
                </a:solidFill>
              </a:rPr>
              <a:t>0</a:t>
            </a:r>
          </a:p>
        </p:txBody>
      </p:sp>
      <p:pic>
        <p:nvPicPr>
          <p:cNvPr id="1026" name="Picture 2" descr="vector set of medicine cartoon - Stock Illustration [50674245] - PIXTA">
            <a:extLst>
              <a:ext uri="{FF2B5EF4-FFF2-40B4-BE49-F238E27FC236}">
                <a16:creationId xmlns:a16="http://schemas.microsoft.com/office/drawing/2014/main" id="{8659AAFA-2F34-43E8-A66E-43A9F5348C08}"/>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4274" b="92949" l="3556" r="96667">
                        <a14:foregroundMark x1="5778" y1="55556" x2="10444" y2="65385"/>
                        <a14:foregroundMark x1="10444" y1="65385" x2="14222" y2="64103"/>
                        <a14:foregroundMark x1="26000" y1="68376" x2="29333" y2="66239"/>
                        <a14:foregroundMark x1="50667" y1="72222" x2="50222" y2="74786"/>
                        <a14:foregroundMark x1="50889" y1="72222" x2="52667" y2="74359"/>
                        <a14:foregroundMark x1="52667" y1="76068" x2="51111" y2="71368"/>
                        <a14:foregroundMark x1="5556" y1="52137" x2="5778" y2="54060"/>
                        <a14:foregroundMark x1="6667" y1="52137" x2="7111" y2="61111"/>
                        <a14:foregroundMark x1="5556" y1="53419" x2="6889" y2="61752"/>
                        <a14:foregroundMark x1="8889" y1="52564" x2="4444" y2="52991"/>
                        <a14:foregroundMark x1="6222" y1="52991" x2="6889" y2="64316"/>
                        <a14:foregroundMark x1="6444" y1="57265" x2="3556" y2="55556"/>
                        <a14:foregroundMark x1="20889" y1="82051" x2="23778" y2="84402"/>
                        <a14:foregroundMark x1="23778" y1="85256" x2="19111" y2="89530"/>
                        <a14:foregroundMark x1="20444" y1="84188" x2="16889" y2="87607"/>
                        <a14:foregroundMark x1="37556" y1="82906" x2="33556" y2="93376"/>
                        <a14:foregroundMark x1="33556" y1="93376" x2="26222" y2="85897"/>
                        <a14:foregroundMark x1="34667" y1="83333" x2="34444" y2="85043"/>
                        <a14:foregroundMark x1="35333" y1="85470" x2="34444" y2="91453"/>
                        <a14:foregroundMark x1="34667" y1="91453" x2="32444" y2="90385"/>
                        <a14:foregroundMark x1="38222" y1="83761" x2="32667" y2="82906"/>
                        <a14:foregroundMark x1="32000" y1="84615" x2="31778" y2="87821"/>
                        <a14:foregroundMark x1="38222" y1="83761" x2="36444" y2="91239"/>
                        <a14:foregroundMark x1="50444" y1="72863" x2="52444" y2="76923"/>
                        <a14:foregroundMark x1="51333" y1="77137" x2="49333" y2="72222"/>
                        <a14:foregroundMark x1="82667" y1="49359" x2="73556" y2="73077"/>
                        <a14:foregroundMark x1="73556" y1="73077" x2="80889" y2="47863"/>
                        <a14:foregroundMark x1="80889" y1="47863" x2="70000" y2="57479"/>
                        <a14:foregroundMark x1="70000" y1="57479" x2="71556" y2="70085"/>
                        <a14:foregroundMark x1="71556" y1="70085" x2="83111" y2="65812"/>
                        <a14:foregroundMark x1="83111" y1="65812" x2="87111" y2="54915"/>
                        <a14:foregroundMark x1="87111" y1="54915" x2="76222" y2="48718"/>
                        <a14:foregroundMark x1="76222" y1="48718" x2="76000" y2="53846"/>
                        <a14:foregroundMark x1="72444" y1="79274" x2="66667" y2="91239"/>
                        <a14:foregroundMark x1="66667" y1="91239" x2="63556" y2="93162"/>
                        <a14:foregroundMark x1="80667" y1="77137" x2="82444" y2="88248"/>
                        <a14:foregroundMark x1="82444" y1="88248" x2="83333" y2="87821"/>
                        <a14:foregroundMark x1="69778" y1="84829" x2="68444" y2="93162"/>
                        <a14:foregroundMark x1="82000" y1="63248" x2="88000" y2="90171"/>
                        <a14:foregroundMark x1="88000" y1="90171" x2="83111" y2="88034"/>
                        <a14:foregroundMark x1="80889" y1="77991" x2="80222" y2="88462"/>
                        <a14:foregroundMark x1="80667" y1="85470" x2="81556" y2="88462"/>
                        <a14:foregroundMark x1="79778" y1="84615" x2="87556" y2="89744"/>
                        <a14:foregroundMark x1="72444" y1="84615" x2="64889" y2="92521"/>
                        <a14:foregroundMark x1="20000" y1="89103" x2="16000" y2="88034"/>
                        <a14:foregroundMark x1="35556" y1="7479" x2="23556" y2="10897"/>
                        <a14:foregroundMark x1="23556" y1="10897" x2="14444" y2="18590"/>
                        <a14:foregroundMark x1="14444" y1="18590" x2="32667" y2="22863"/>
                        <a14:foregroundMark x1="32667" y1="22863" x2="12667" y2="10470"/>
                        <a14:foregroundMark x1="12667" y1="10470" x2="12444" y2="11538"/>
                        <a14:foregroundMark x1="14000" y1="5769" x2="34667" y2="4274"/>
                        <a14:foregroundMark x1="71333" y1="6197" x2="85778" y2="21154"/>
                        <a14:foregroundMark x1="85778" y1="21154" x2="79778" y2="8333"/>
                        <a14:foregroundMark x1="79778" y1="8333" x2="62889" y2="13034"/>
                        <a14:foregroundMark x1="62889" y1="13034" x2="62222" y2="17521"/>
                        <a14:foregroundMark x1="79778" y1="28846" x2="86444" y2="38462"/>
                        <a14:foregroundMark x1="69111" y1="32692" x2="63333" y2="38462"/>
                        <a14:foregroundMark x1="58000" y1="25427" x2="60889" y2="18590"/>
                        <a14:foregroundMark x1="91111" y1="18590" x2="96667" y2="27350"/>
                        <a14:foregroundMark x1="58444" y1="29060" x2="56222" y2="22863"/>
                        <a14:foregroundMark x1="61556" y1="70085" x2="63556" y2="75000"/>
                        <a14:foregroundMark x1="91556" y1="69444" x2="91778" y2="76282"/>
                        <a14:foregroundMark x1="18000" y1="31410" x2="13778" y2="37607"/>
                        <a14:foregroundMark x1="29778" y1="27350" x2="32667" y2="39744"/>
                        <a14:foregroundMark x1="39111" y1="20726" x2="44222" y2="29701"/>
                        <a14:foregroundMark x1="6444" y1="13248" x2="9111" y2="20726"/>
                        <a14:foregroundMark x1="4667" y1="14103" x2="16444" y2="22009"/>
                        <a14:foregroundMark x1="72000" y1="19872" x2="73333" y2="23504"/>
                      </a14:backgroundRemoval>
                    </a14:imgEffect>
                  </a14:imgLayer>
                </a14:imgProps>
              </a:ext>
              <a:ext uri="{28A0092B-C50C-407E-A947-70E740481C1C}">
                <a14:useLocalDpi xmlns:a14="http://schemas.microsoft.com/office/drawing/2010/main" val="0"/>
              </a:ext>
            </a:extLst>
          </a:blip>
          <a:srcRect l="56988" t="41665" r="563" b="4339"/>
          <a:stretch/>
        </p:blipFill>
        <p:spPr bwMode="auto">
          <a:xfrm>
            <a:off x="5562628" y="3174324"/>
            <a:ext cx="1181776" cy="1563316"/>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vector set of medicine cartoon - Stock Illustration [50674245] - PIXTA">
            <a:extLst>
              <a:ext uri="{FF2B5EF4-FFF2-40B4-BE49-F238E27FC236}">
                <a16:creationId xmlns:a16="http://schemas.microsoft.com/office/drawing/2014/main" id="{6829B8E1-180D-498B-8701-4DBB4E4BD98D}"/>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4274" b="92949" l="3556" r="96667">
                        <a14:foregroundMark x1="5778" y1="55556" x2="10444" y2="65385"/>
                        <a14:foregroundMark x1="10444" y1="65385" x2="14222" y2="64103"/>
                        <a14:foregroundMark x1="26000" y1="68376" x2="29333" y2="66239"/>
                        <a14:foregroundMark x1="50667" y1="72222" x2="50222" y2="74786"/>
                        <a14:foregroundMark x1="50889" y1="72222" x2="52667" y2="74359"/>
                        <a14:foregroundMark x1="52667" y1="76068" x2="51111" y2="71368"/>
                        <a14:foregroundMark x1="5556" y1="52137" x2="5778" y2="54060"/>
                        <a14:foregroundMark x1="6667" y1="52137" x2="7111" y2="61111"/>
                        <a14:foregroundMark x1="5556" y1="53419" x2="6889" y2="61752"/>
                        <a14:foregroundMark x1="8889" y1="52564" x2="4444" y2="52991"/>
                        <a14:foregroundMark x1="6222" y1="52991" x2="6889" y2="64316"/>
                        <a14:foregroundMark x1="6444" y1="57265" x2="3556" y2="55556"/>
                        <a14:foregroundMark x1="20889" y1="82051" x2="23778" y2="84402"/>
                        <a14:foregroundMark x1="23778" y1="85256" x2="19111" y2="89530"/>
                        <a14:foregroundMark x1="20444" y1="84188" x2="16889" y2="87607"/>
                        <a14:foregroundMark x1="37556" y1="82906" x2="33556" y2="93376"/>
                        <a14:foregroundMark x1="33556" y1="93376" x2="26222" y2="85897"/>
                        <a14:foregroundMark x1="34667" y1="83333" x2="34444" y2="85043"/>
                        <a14:foregroundMark x1="35333" y1="85470" x2="34444" y2="91453"/>
                        <a14:foregroundMark x1="34667" y1="91453" x2="32444" y2="90385"/>
                        <a14:foregroundMark x1="38222" y1="83761" x2="32667" y2="82906"/>
                        <a14:foregroundMark x1="32000" y1="84615" x2="31778" y2="87821"/>
                        <a14:foregroundMark x1="38222" y1="83761" x2="36444" y2="91239"/>
                        <a14:foregroundMark x1="50444" y1="72863" x2="52444" y2="76923"/>
                        <a14:foregroundMark x1="51333" y1="77137" x2="49333" y2="72222"/>
                        <a14:foregroundMark x1="82667" y1="49359" x2="73556" y2="73077"/>
                        <a14:foregroundMark x1="73556" y1="73077" x2="80889" y2="47863"/>
                        <a14:foregroundMark x1="80889" y1="47863" x2="70000" y2="57479"/>
                        <a14:foregroundMark x1="70000" y1="57479" x2="71556" y2="70085"/>
                        <a14:foregroundMark x1="71556" y1="70085" x2="83111" y2="65812"/>
                        <a14:foregroundMark x1="83111" y1="65812" x2="87111" y2="54915"/>
                        <a14:foregroundMark x1="87111" y1="54915" x2="76222" y2="48718"/>
                        <a14:foregroundMark x1="76222" y1="48718" x2="76000" y2="53846"/>
                        <a14:foregroundMark x1="72444" y1="79274" x2="66667" y2="91239"/>
                        <a14:foregroundMark x1="66667" y1="91239" x2="63556" y2="93162"/>
                        <a14:foregroundMark x1="80667" y1="77137" x2="82444" y2="88248"/>
                        <a14:foregroundMark x1="82444" y1="88248" x2="83333" y2="87821"/>
                        <a14:foregroundMark x1="69778" y1="84829" x2="68444" y2="93162"/>
                        <a14:foregroundMark x1="82000" y1="63248" x2="88000" y2="90171"/>
                        <a14:foregroundMark x1="88000" y1="90171" x2="83111" y2="88034"/>
                        <a14:foregroundMark x1="80889" y1="77991" x2="80222" y2="88462"/>
                        <a14:foregroundMark x1="80667" y1="85470" x2="81556" y2="88462"/>
                        <a14:foregroundMark x1="79778" y1="84615" x2="87556" y2="89744"/>
                        <a14:foregroundMark x1="72444" y1="84615" x2="64889" y2="92521"/>
                        <a14:foregroundMark x1="20000" y1="89103" x2="16000" y2="88034"/>
                        <a14:foregroundMark x1="35556" y1="7479" x2="23556" y2="10897"/>
                        <a14:foregroundMark x1="23556" y1="10897" x2="14444" y2="18590"/>
                        <a14:foregroundMark x1="14444" y1="18590" x2="32667" y2="22863"/>
                        <a14:foregroundMark x1="32667" y1="22863" x2="12667" y2="10470"/>
                        <a14:foregroundMark x1="12667" y1="10470" x2="12444" y2="11538"/>
                        <a14:foregroundMark x1="14000" y1="5769" x2="34667" y2="4274"/>
                        <a14:foregroundMark x1="71333" y1="6197" x2="85778" y2="21154"/>
                        <a14:foregroundMark x1="85778" y1="21154" x2="79778" y2="8333"/>
                        <a14:foregroundMark x1="79778" y1="8333" x2="62889" y2="13034"/>
                        <a14:foregroundMark x1="62889" y1="13034" x2="62222" y2="17521"/>
                        <a14:foregroundMark x1="79778" y1="28846" x2="86444" y2="38462"/>
                        <a14:foregroundMark x1="69111" y1="32692" x2="63333" y2="38462"/>
                        <a14:foregroundMark x1="58000" y1="25427" x2="60889" y2="18590"/>
                        <a14:foregroundMark x1="91111" y1="18590" x2="96667" y2="27350"/>
                        <a14:foregroundMark x1="58444" y1="29060" x2="56222" y2="22863"/>
                        <a14:foregroundMark x1="61556" y1="70085" x2="63556" y2="75000"/>
                        <a14:foregroundMark x1="91556" y1="69444" x2="91778" y2="76282"/>
                        <a14:foregroundMark x1="18000" y1="31410" x2="13778" y2="37607"/>
                        <a14:foregroundMark x1="29778" y1="27350" x2="32667" y2="39744"/>
                        <a14:foregroundMark x1="39111" y1="20726" x2="44222" y2="29701"/>
                        <a14:foregroundMark x1="6444" y1="13248" x2="9111" y2="20726"/>
                        <a14:foregroundMark x1="4667" y1="14103" x2="16444" y2="22009"/>
                        <a14:foregroundMark x1="72000" y1="19872" x2="73333" y2="23504"/>
                      </a14:backgroundRemoval>
                    </a14:imgEffect>
                  </a14:imgLayer>
                </a14:imgProps>
              </a:ext>
              <a:ext uri="{28A0092B-C50C-407E-A947-70E740481C1C}">
                <a14:useLocalDpi xmlns:a14="http://schemas.microsoft.com/office/drawing/2010/main" val="0"/>
              </a:ext>
            </a:extLst>
          </a:blip>
          <a:srcRect l="48742" b="57761"/>
          <a:stretch/>
        </p:blipFill>
        <p:spPr bwMode="auto">
          <a:xfrm>
            <a:off x="7467938" y="944073"/>
            <a:ext cx="1424189" cy="1220530"/>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vector set of medicine cartoon - Stock Illustration [50674245] - PIXTA">
            <a:extLst>
              <a:ext uri="{FF2B5EF4-FFF2-40B4-BE49-F238E27FC236}">
                <a16:creationId xmlns:a16="http://schemas.microsoft.com/office/drawing/2014/main" id="{09F96994-C168-43F6-A6D8-FE727449E691}"/>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4274" b="92949" l="3556" r="96667">
                        <a14:foregroundMark x1="5778" y1="55556" x2="10444" y2="65385"/>
                        <a14:foregroundMark x1="10444" y1="65385" x2="14222" y2="64103"/>
                        <a14:foregroundMark x1="26000" y1="68376" x2="29333" y2="66239"/>
                        <a14:foregroundMark x1="50667" y1="72222" x2="50222" y2="74786"/>
                        <a14:foregroundMark x1="50889" y1="72222" x2="52667" y2="74359"/>
                        <a14:foregroundMark x1="52667" y1="76068" x2="51111" y2="71368"/>
                        <a14:foregroundMark x1="5556" y1="52137" x2="5778" y2="54060"/>
                        <a14:foregroundMark x1="6667" y1="52137" x2="7111" y2="61111"/>
                        <a14:foregroundMark x1="5556" y1="53419" x2="6889" y2="61752"/>
                        <a14:foregroundMark x1="8889" y1="52564" x2="4444" y2="52991"/>
                        <a14:foregroundMark x1="6222" y1="52991" x2="6889" y2="64316"/>
                        <a14:foregroundMark x1="6444" y1="57265" x2="3556" y2="55556"/>
                        <a14:foregroundMark x1="20889" y1="82051" x2="23778" y2="84402"/>
                        <a14:foregroundMark x1="23778" y1="85256" x2="19111" y2="89530"/>
                        <a14:foregroundMark x1="20444" y1="84188" x2="16889" y2="87607"/>
                        <a14:foregroundMark x1="37556" y1="82906" x2="33556" y2="93376"/>
                        <a14:foregroundMark x1="33556" y1="93376" x2="26222" y2="85897"/>
                        <a14:foregroundMark x1="34667" y1="83333" x2="34444" y2="85043"/>
                        <a14:foregroundMark x1="35333" y1="85470" x2="34444" y2="91453"/>
                        <a14:foregroundMark x1="34667" y1="91453" x2="32444" y2="90385"/>
                        <a14:foregroundMark x1="38222" y1="83761" x2="32667" y2="82906"/>
                        <a14:foregroundMark x1="32000" y1="84615" x2="31778" y2="87821"/>
                        <a14:foregroundMark x1="38222" y1="83761" x2="36444" y2="91239"/>
                        <a14:foregroundMark x1="50444" y1="72863" x2="52444" y2="76923"/>
                        <a14:foregroundMark x1="51333" y1="77137" x2="49333" y2="72222"/>
                        <a14:foregroundMark x1="82667" y1="49359" x2="73556" y2="73077"/>
                        <a14:foregroundMark x1="73556" y1="73077" x2="80889" y2="47863"/>
                        <a14:foregroundMark x1="80889" y1="47863" x2="70000" y2="57479"/>
                        <a14:foregroundMark x1="70000" y1="57479" x2="71556" y2="70085"/>
                        <a14:foregroundMark x1="71556" y1="70085" x2="83111" y2="65812"/>
                        <a14:foregroundMark x1="83111" y1="65812" x2="87111" y2="54915"/>
                        <a14:foregroundMark x1="87111" y1="54915" x2="76222" y2="48718"/>
                        <a14:foregroundMark x1="76222" y1="48718" x2="76000" y2="53846"/>
                        <a14:foregroundMark x1="72444" y1="79274" x2="66667" y2="91239"/>
                        <a14:foregroundMark x1="66667" y1="91239" x2="63556" y2="93162"/>
                        <a14:foregroundMark x1="80667" y1="77137" x2="82444" y2="88248"/>
                        <a14:foregroundMark x1="82444" y1="88248" x2="83333" y2="87821"/>
                        <a14:foregroundMark x1="69778" y1="84829" x2="68444" y2="93162"/>
                        <a14:foregroundMark x1="82000" y1="63248" x2="88000" y2="90171"/>
                        <a14:foregroundMark x1="88000" y1="90171" x2="83111" y2="88034"/>
                        <a14:foregroundMark x1="80889" y1="77991" x2="80222" y2="88462"/>
                        <a14:foregroundMark x1="80667" y1="85470" x2="81556" y2="88462"/>
                        <a14:foregroundMark x1="79778" y1="84615" x2="87556" y2="89744"/>
                        <a14:foregroundMark x1="72444" y1="84615" x2="64889" y2="92521"/>
                        <a14:foregroundMark x1="20000" y1="89103" x2="16000" y2="88034"/>
                        <a14:foregroundMark x1="35556" y1="7479" x2="23556" y2="10897"/>
                        <a14:foregroundMark x1="23556" y1="10897" x2="14444" y2="18590"/>
                        <a14:foregroundMark x1="14444" y1="18590" x2="32667" y2="22863"/>
                        <a14:foregroundMark x1="32667" y1="22863" x2="12667" y2="10470"/>
                        <a14:foregroundMark x1="12667" y1="10470" x2="12444" y2="11538"/>
                        <a14:foregroundMark x1="14000" y1="5769" x2="34667" y2="4274"/>
                        <a14:foregroundMark x1="71333" y1="6197" x2="85778" y2="21154"/>
                        <a14:foregroundMark x1="85778" y1="21154" x2="79778" y2="8333"/>
                        <a14:foregroundMark x1="79778" y1="8333" x2="62889" y2="13034"/>
                        <a14:foregroundMark x1="62889" y1="13034" x2="62222" y2="17521"/>
                        <a14:foregroundMark x1="79778" y1="28846" x2="86444" y2="38462"/>
                        <a14:foregroundMark x1="69111" y1="32692" x2="63333" y2="38462"/>
                        <a14:foregroundMark x1="58000" y1="25427" x2="60889" y2="18590"/>
                        <a14:foregroundMark x1="91111" y1="18590" x2="96667" y2="27350"/>
                        <a14:foregroundMark x1="58444" y1="29060" x2="56222" y2="22863"/>
                        <a14:foregroundMark x1="61556" y1="70085" x2="63556" y2="75000"/>
                        <a14:foregroundMark x1="91556" y1="69444" x2="91778" y2="76282"/>
                        <a14:foregroundMark x1="18000" y1="31410" x2="13778" y2="37607"/>
                        <a14:foregroundMark x1="29778" y1="27350" x2="32667" y2="39744"/>
                        <a14:foregroundMark x1="39111" y1="20726" x2="44222" y2="29701"/>
                        <a14:foregroundMark x1="6444" y1="13248" x2="9111" y2="20726"/>
                        <a14:foregroundMark x1="4667" y1="14103" x2="16444" y2="22009"/>
                        <a14:foregroundMark x1="72000" y1="19872" x2="73333" y2="23504"/>
                      </a14:backgroundRemoval>
                    </a14:imgEffect>
                  </a14:imgLayer>
                </a14:imgProps>
              </a:ext>
              <a:ext uri="{28A0092B-C50C-407E-A947-70E740481C1C}">
                <a14:useLocalDpi xmlns:a14="http://schemas.microsoft.com/office/drawing/2010/main" val="0"/>
              </a:ext>
            </a:extLst>
          </a:blip>
          <a:srcRect r="50970" b="55961"/>
          <a:stretch/>
        </p:blipFill>
        <p:spPr bwMode="auto">
          <a:xfrm>
            <a:off x="3100353" y="3471524"/>
            <a:ext cx="1670400" cy="156040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vector set of medicine cartoon - Stock Illustration [50674245] - PIXTA">
            <a:extLst>
              <a:ext uri="{FF2B5EF4-FFF2-40B4-BE49-F238E27FC236}">
                <a16:creationId xmlns:a16="http://schemas.microsoft.com/office/drawing/2014/main" id="{C47D74F6-7BFE-4816-8F07-88D41997744E}"/>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4274" b="92949" l="3556" r="96667">
                        <a14:foregroundMark x1="5778" y1="55556" x2="10444" y2="65385"/>
                        <a14:foregroundMark x1="10444" y1="65385" x2="14222" y2="64103"/>
                        <a14:foregroundMark x1="26000" y1="68376" x2="29333" y2="66239"/>
                        <a14:foregroundMark x1="50667" y1="72222" x2="50222" y2="74786"/>
                        <a14:foregroundMark x1="50889" y1="72222" x2="52667" y2="74359"/>
                        <a14:foregroundMark x1="52667" y1="76068" x2="51111" y2="71368"/>
                        <a14:foregroundMark x1="5556" y1="52137" x2="5778" y2="54060"/>
                        <a14:foregroundMark x1="6667" y1="52137" x2="7111" y2="61111"/>
                        <a14:foregroundMark x1="5556" y1="53419" x2="6889" y2="61752"/>
                        <a14:foregroundMark x1="8889" y1="52564" x2="4444" y2="52991"/>
                        <a14:foregroundMark x1="6222" y1="52991" x2="6889" y2="64316"/>
                        <a14:foregroundMark x1="6444" y1="57265" x2="3556" y2="55556"/>
                        <a14:foregroundMark x1="20889" y1="82051" x2="23778" y2="84402"/>
                        <a14:foregroundMark x1="23778" y1="85256" x2="19111" y2="89530"/>
                        <a14:foregroundMark x1="20444" y1="84188" x2="16889" y2="87607"/>
                        <a14:foregroundMark x1="37556" y1="82906" x2="33556" y2="93376"/>
                        <a14:foregroundMark x1="33556" y1="93376" x2="26222" y2="85897"/>
                        <a14:foregroundMark x1="34667" y1="83333" x2="34444" y2="85043"/>
                        <a14:foregroundMark x1="35333" y1="85470" x2="34444" y2="91453"/>
                        <a14:foregroundMark x1="34667" y1="91453" x2="32444" y2="90385"/>
                        <a14:foregroundMark x1="38222" y1="83761" x2="32667" y2="82906"/>
                        <a14:foregroundMark x1="32000" y1="84615" x2="31778" y2="87821"/>
                        <a14:foregroundMark x1="38222" y1="83761" x2="36444" y2="91239"/>
                        <a14:foregroundMark x1="50444" y1="72863" x2="52444" y2="76923"/>
                        <a14:foregroundMark x1="51333" y1="77137" x2="49333" y2="72222"/>
                        <a14:foregroundMark x1="82667" y1="49359" x2="73556" y2="73077"/>
                        <a14:foregroundMark x1="73556" y1="73077" x2="80889" y2="47863"/>
                        <a14:foregroundMark x1="80889" y1="47863" x2="70000" y2="57479"/>
                        <a14:foregroundMark x1="70000" y1="57479" x2="71556" y2="70085"/>
                        <a14:foregroundMark x1="71556" y1="70085" x2="83111" y2="65812"/>
                        <a14:foregroundMark x1="83111" y1="65812" x2="87111" y2="54915"/>
                        <a14:foregroundMark x1="87111" y1="54915" x2="76222" y2="48718"/>
                        <a14:foregroundMark x1="76222" y1="48718" x2="76000" y2="53846"/>
                        <a14:foregroundMark x1="72444" y1="79274" x2="66667" y2="91239"/>
                        <a14:foregroundMark x1="66667" y1="91239" x2="63556" y2="93162"/>
                        <a14:foregroundMark x1="80667" y1="77137" x2="82444" y2="88248"/>
                        <a14:foregroundMark x1="82444" y1="88248" x2="83333" y2="87821"/>
                        <a14:foregroundMark x1="69778" y1="84829" x2="68444" y2="93162"/>
                        <a14:foregroundMark x1="82000" y1="63248" x2="88000" y2="90171"/>
                        <a14:foregroundMark x1="88000" y1="90171" x2="83111" y2="88034"/>
                        <a14:foregroundMark x1="80889" y1="77991" x2="80222" y2="88462"/>
                        <a14:foregroundMark x1="80667" y1="85470" x2="81556" y2="88462"/>
                        <a14:foregroundMark x1="79778" y1="84615" x2="87556" y2="89744"/>
                        <a14:foregroundMark x1="72444" y1="84615" x2="64889" y2="92521"/>
                        <a14:foregroundMark x1="20000" y1="89103" x2="16000" y2="88034"/>
                        <a14:foregroundMark x1="35556" y1="7479" x2="23556" y2="10897"/>
                        <a14:foregroundMark x1="23556" y1="10897" x2="14444" y2="18590"/>
                        <a14:foregroundMark x1="14444" y1="18590" x2="32667" y2="22863"/>
                        <a14:foregroundMark x1="32667" y1="22863" x2="12667" y2="10470"/>
                        <a14:foregroundMark x1="12667" y1="10470" x2="12444" y2="11538"/>
                        <a14:foregroundMark x1="14000" y1="5769" x2="34667" y2="4274"/>
                        <a14:foregroundMark x1="71333" y1="6197" x2="85778" y2="21154"/>
                        <a14:foregroundMark x1="85778" y1="21154" x2="79778" y2="8333"/>
                        <a14:foregroundMark x1="79778" y1="8333" x2="62889" y2="13034"/>
                        <a14:foregroundMark x1="62889" y1="13034" x2="62222" y2="17521"/>
                        <a14:foregroundMark x1="79778" y1="28846" x2="86444" y2="38462"/>
                        <a14:foregroundMark x1="69111" y1="32692" x2="63333" y2="38462"/>
                        <a14:foregroundMark x1="58000" y1="25427" x2="60889" y2="18590"/>
                        <a14:foregroundMark x1="91111" y1="18590" x2="96667" y2="27350"/>
                        <a14:foregroundMark x1="58444" y1="29060" x2="56222" y2="22863"/>
                        <a14:foregroundMark x1="61556" y1="70085" x2="63556" y2="75000"/>
                        <a14:foregroundMark x1="91556" y1="69444" x2="91778" y2="76282"/>
                        <a14:foregroundMark x1="18000" y1="31410" x2="13778" y2="37607"/>
                        <a14:foregroundMark x1="29778" y1="27350" x2="32667" y2="39744"/>
                        <a14:foregroundMark x1="39111" y1="20726" x2="44222" y2="29701"/>
                        <a14:foregroundMark x1="6444" y1="13248" x2="9111" y2="20726"/>
                        <a14:foregroundMark x1="4667" y1="14103" x2="16444" y2="22009"/>
                        <a14:foregroundMark x1="72000" y1="19872" x2="73333" y2="23504"/>
                      </a14:backgroundRemoval>
                    </a14:imgEffect>
                  </a14:imgLayer>
                </a14:imgProps>
              </a:ext>
              <a:ext uri="{28A0092B-C50C-407E-A947-70E740481C1C}">
                <a14:useLocalDpi xmlns:a14="http://schemas.microsoft.com/office/drawing/2010/main" val="0"/>
              </a:ext>
            </a:extLst>
          </a:blip>
          <a:srcRect t="42239" r="44112"/>
          <a:stretch/>
        </p:blipFill>
        <p:spPr bwMode="auto">
          <a:xfrm>
            <a:off x="5283168" y="1222955"/>
            <a:ext cx="1904085" cy="204659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04266470"/>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repeatCount="6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heel(1)">
                                      <p:cBhvr>
                                        <p:cTn id="7" dur="2000"/>
                                        <p:tgtEl>
                                          <p:spTgt spid="9"/>
                                        </p:tgtEl>
                                      </p:cBhvr>
                                    </p:animEffect>
                                  </p:childTnLst>
                                </p:cTn>
                              </p:par>
                              <p:par>
                                <p:cTn id="8" presetID="21" presetClass="entr" presetSubtype="1" repeatCount="600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heel(1)">
                                      <p:cBhvr>
                                        <p:cTn id="10" dur="2000"/>
                                        <p:tgtEl>
                                          <p:spTgt spid="10"/>
                                        </p:tgtEl>
                                      </p:cBhvr>
                                    </p:animEffect>
                                  </p:childTnLst>
                                </p:cTn>
                              </p:par>
                              <p:par>
                                <p:cTn id="11" presetID="1" presetClass="exit" presetSubtype="0" fill="hold" grpId="0" nodeType="withEffect">
                                  <p:stCondLst>
                                    <p:cond delay="2000"/>
                                  </p:stCondLst>
                                  <p:childTnLst>
                                    <p:set>
                                      <p:cBhvr>
                                        <p:cTn id="12" dur="1" fill="hold">
                                          <p:stCondLst>
                                            <p:cond delay="0"/>
                                          </p:stCondLst>
                                        </p:cTn>
                                        <p:tgtEl>
                                          <p:spTgt spid="11"/>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9"/>
                                          </p:stCondLst>
                                        </p:cTn>
                                        <p:tgtEl>
                                          <p:spTgt spid="12"/>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2" name="click.wav"/>
                                        </p:tgtEl>
                                      </p:cMediaNode>
                                    </p:audio>
                                  </p:subTnLst>
                                </p:cTn>
                              </p:par>
                              <p:par>
                                <p:cTn id="15" presetID="1" presetClass="exit" presetSubtype="0" fill="hold" grpId="1" nodeType="withEffect">
                                  <p:stCondLst>
                                    <p:cond delay="4000"/>
                                  </p:stCondLst>
                                  <p:childTnLst>
                                    <p:set>
                                      <p:cBhvr>
                                        <p:cTn id="16" dur="1" fill="hold">
                                          <p:stCondLst>
                                            <p:cond delay="9"/>
                                          </p:stCondLst>
                                        </p:cTn>
                                        <p:tgtEl>
                                          <p:spTgt spid="12"/>
                                        </p:tgtEl>
                                        <p:attrNameLst>
                                          <p:attrName>style.visibility</p:attrName>
                                        </p:attrNameLst>
                                      </p:cBhvr>
                                      <p:to>
                                        <p:strVal val="hidden"/>
                                      </p:to>
                                    </p:set>
                                  </p:childTnLst>
                                </p:cTn>
                              </p:par>
                              <p:par>
                                <p:cTn id="17" presetID="1" presetClass="entr" presetSubtype="0" fill="hold" grpId="0" nodeType="withEffect">
                                  <p:stCondLst>
                                    <p:cond delay="4000"/>
                                  </p:stCondLst>
                                  <p:childTnLst>
                                    <p:set>
                                      <p:cBhvr>
                                        <p:cTn id="18" dur="1" fill="hold">
                                          <p:stCondLst>
                                            <p:cond delay="9"/>
                                          </p:stCondLst>
                                        </p:cTn>
                                        <p:tgtEl>
                                          <p:spTgt spid="13"/>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2" name="click.wav"/>
                                        </p:tgtEl>
                                      </p:cMediaNode>
                                    </p:audio>
                                  </p:subTnLst>
                                </p:cTn>
                              </p:par>
                              <p:par>
                                <p:cTn id="19" presetID="1" presetClass="exit" presetSubtype="0" fill="hold" grpId="1" nodeType="withEffect">
                                  <p:stCondLst>
                                    <p:cond delay="6000"/>
                                  </p:stCondLst>
                                  <p:childTnLst>
                                    <p:set>
                                      <p:cBhvr>
                                        <p:cTn id="20" dur="1" fill="hold">
                                          <p:stCondLst>
                                            <p:cond delay="9"/>
                                          </p:stCondLst>
                                        </p:cTn>
                                        <p:tgtEl>
                                          <p:spTgt spid="13"/>
                                        </p:tgtEl>
                                        <p:attrNameLst>
                                          <p:attrName>style.visibility</p:attrName>
                                        </p:attrNameLst>
                                      </p:cBhvr>
                                      <p:to>
                                        <p:strVal val="hidden"/>
                                      </p:to>
                                    </p:set>
                                  </p:childTnLst>
                                </p:cTn>
                              </p:par>
                              <p:par>
                                <p:cTn id="21" presetID="1" presetClass="entr" presetSubtype="0" fill="hold" grpId="0" nodeType="withEffect">
                                  <p:stCondLst>
                                    <p:cond delay="6000"/>
                                  </p:stCondLst>
                                  <p:childTnLst>
                                    <p:set>
                                      <p:cBhvr>
                                        <p:cTn id="22" dur="1" fill="hold">
                                          <p:stCondLst>
                                            <p:cond delay="9"/>
                                          </p:stCondLst>
                                        </p:cTn>
                                        <p:tgtEl>
                                          <p:spTgt spid="14"/>
                                        </p:tgtEl>
                                        <p:attrNameLst>
                                          <p:attrName>style.visibility</p:attrName>
                                        </p:attrNameLst>
                                      </p:cBhvr>
                                      <p:to>
                                        <p:strVal val="visible"/>
                                      </p:to>
                                    </p:set>
                                  </p:childTnLst>
                                  <p:subTnLst>
                                    <p:audio>
                                      <p:cMediaNode>
                                        <p:cTn display="0" masterRel="sameClick">
                                          <p:stCondLst>
                                            <p:cond evt="begin" delay="0">
                                              <p:tn val="21"/>
                                            </p:cond>
                                          </p:stCondLst>
                                          <p:endCondLst>
                                            <p:cond evt="onStopAudio" delay="0">
                                              <p:tgtEl>
                                                <p:sldTgt/>
                                              </p:tgtEl>
                                            </p:cond>
                                          </p:endCondLst>
                                        </p:cTn>
                                        <p:tgtEl>
                                          <p:sndTgt r:embed="rId2" name="click.wav"/>
                                        </p:tgtEl>
                                      </p:cMediaNode>
                                    </p:audio>
                                  </p:subTnLst>
                                </p:cTn>
                              </p:par>
                              <p:par>
                                <p:cTn id="23" presetID="1" presetClass="exit" presetSubtype="0" fill="hold" grpId="1" nodeType="withEffect">
                                  <p:stCondLst>
                                    <p:cond delay="8000"/>
                                  </p:stCondLst>
                                  <p:childTnLst>
                                    <p:set>
                                      <p:cBhvr>
                                        <p:cTn id="24" dur="1" fill="hold">
                                          <p:stCondLst>
                                            <p:cond delay="9"/>
                                          </p:stCondLst>
                                        </p:cTn>
                                        <p:tgtEl>
                                          <p:spTgt spid="14"/>
                                        </p:tgtEl>
                                        <p:attrNameLst>
                                          <p:attrName>style.visibility</p:attrName>
                                        </p:attrNameLst>
                                      </p:cBhvr>
                                      <p:to>
                                        <p:strVal val="hidden"/>
                                      </p:to>
                                    </p:set>
                                  </p:childTnLst>
                                </p:cTn>
                              </p:par>
                              <p:par>
                                <p:cTn id="25" presetID="1" presetClass="entr" presetSubtype="0" fill="hold" grpId="0" nodeType="withEffect">
                                  <p:stCondLst>
                                    <p:cond delay="8000"/>
                                  </p:stCondLst>
                                  <p:childTnLst>
                                    <p:set>
                                      <p:cBhvr>
                                        <p:cTn id="26" dur="1" fill="hold">
                                          <p:stCondLst>
                                            <p:cond delay="9"/>
                                          </p:stCondLst>
                                        </p:cTn>
                                        <p:tgtEl>
                                          <p:spTgt spid="15"/>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2" name="click.wav"/>
                                        </p:tgtEl>
                                      </p:cMediaNode>
                                    </p:audio>
                                  </p:subTnLst>
                                </p:cTn>
                              </p:par>
                              <p:par>
                                <p:cTn id="27" presetID="1" presetClass="exit" presetSubtype="0" fill="hold" grpId="1" nodeType="withEffect">
                                  <p:stCondLst>
                                    <p:cond delay="10000"/>
                                  </p:stCondLst>
                                  <p:childTnLst>
                                    <p:set>
                                      <p:cBhvr>
                                        <p:cTn id="28" dur="1" fill="hold">
                                          <p:stCondLst>
                                            <p:cond delay="9"/>
                                          </p:stCondLst>
                                        </p:cTn>
                                        <p:tgtEl>
                                          <p:spTgt spid="15"/>
                                        </p:tgtEl>
                                        <p:attrNameLst>
                                          <p:attrName>style.visibility</p:attrName>
                                        </p:attrNameLst>
                                      </p:cBhvr>
                                      <p:to>
                                        <p:strVal val="hidden"/>
                                      </p:to>
                                    </p:set>
                                  </p:childTnLst>
                                </p:cTn>
                              </p:par>
                              <p:par>
                                <p:cTn id="29" presetID="1" presetClass="entr" presetSubtype="0" fill="hold" grpId="0" nodeType="withEffect">
                                  <p:stCondLst>
                                    <p:cond delay="10000"/>
                                  </p:stCondLst>
                                  <p:childTnLst>
                                    <p:set>
                                      <p:cBhvr>
                                        <p:cTn id="30" dur="1" fill="hold">
                                          <p:stCondLst>
                                            <p:cond delay="9"/>
                                          </p:stCondLst>
                                        </p:cTn>
                                        <p:tgtEl>
                                          <p:spTgt spid="16"/>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2" name="click.wav"/>
                                        </p:tgtEl>
                                      </p:cMediaNode>
                                    </p:audio>
                                  </p:subTnLst>
                                </p:cTn>
                              </p:par>
                              <p:par>
                                <p:cTn id="31" presetID="1" presetClass="exit" presetSubtype="0" fill="hold" grpId="1" nodeType="withEffect">
                                  <p:stCondLst>
                                    <p:cond delay="12000"/>
                                  </p:stCondLst>
                                  <p:childTnLst>
                                    <p:set>
                                      <p:cBhvr>
                                        <p:cTn id="32" dur="1" fill="hold">
                                          <p:stCondLst>
                                            <p:cond delay="9"/>
                                          </p:stCondLst>
                                        </p:cTn>
                                        <p:tgtEl>
                                          <p:spTgt spid="16"/>
                                        </p:tgtEl>
                                        <p:attrNameLst>
                                          <p:attrName>style.visibility</p:attrName>
                                        </p:attrNameLst>
                                      </p:cBhvr>
                                      <p:to>
                                        <p:strVal val="hidden"/>
                                      </p:to>
                                    </p:set>
                                  </p:childTnLst>
                                  <p:subTnLst>
                                    <p:audio>
                                      <p:cMediaNode vol="100000">
                                        <p:cTn display="0" masterRel="sameClick">
                                          <p:stCondLst>
                                            <p:cond evt="begin" delay="0">
                                              <p:tn val="31"/>
                                            </p:cond>
                                          </p:stCondLst>
                                          <p:endCondLst>
                                            <p:cond evt="onStopAudio" delay="0">
                                              <p:tgtEl>
                                                <p:sldTgt/>
                                              </p:tgtEl>
                                            </p:cond>
                                          </p:endCondLst>
                                        </p:cTn>
                                        <p:tgtEl>
                                          <p:sndTgt r:embed="rId3" name="bomb.wav"/>
                                        </p:tgtEl>
                                      </p:cMediaNode>
                                    </p:audio>
                                  </p:subTnLst>
                                </p:cTn>
                              </p:par>
                            </p:childTnLst>
                          </p:cTn>
                        </p:par>
                      </p:childTnLst>
                    </p:cTn>
                  </p:par>
                  <p:par>
                    <p:cTn id="33" fill="hold">
                      <p:stCondLst>
                        <p:cond delay="indefinite"/>
                      </p:stCondLst>
                      <p:childTnLst>
                        <p:par>
                          <p:cTn id="34" fill="hold">
                            <p:stCondLst>
                              <p:cond delay="0"/>
                            </p:stCondLst>
                            <p:childTnLst>
                              <p:par>
                                <p:cTn id="35" presetID="21" presetClass="entr" presetSubtype="1" fill="hold" grpId="0" nodeType="click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heel(1)">
                                      <p:cBhvr>
                                        <p:cTn id="37" dur="2000"/>
                                        <p:tgtEl>
                                          <p:spTgt spid="8"/>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p:cTn id="42" dur="500" fill="hold"/>
                                        <p:tgtEl>
                                          <p:spTgt spid="6"/>
                                        </p:tgtEl>
                                        <p:attrNameLst>
                                          <p:attrName>ppt_w</p:attrName>
                                        </p:attrNameLst>
                                      </p:cBhvr>
                                      <p:tavLst>
                                        <p:tav tm="0">
                                          <p:val>
                                            <p:fltVal val="0"/>
                                          </p:val>
                                        </p:tav>
                                        <p:tav tm="100000">
                                          <p:val>
                                            <p:strVal val="#ppt_w"/>
                                          </p:val>
                                        </p:tav>
                                      </p:tavLst>
                                    </p:anim>
                                    <p:anim calcmode="lin" valueType="num">
                                      <p:cBhvr>
                                        <p:cTn id="43" dur="500" fill="hold"/>
                                        <p:tgtEl>
                                          <p:spTgt spid="6"/>
                                        </p:tgtEl>
                                        <p:attrNameLst>
                                          <p:attrName>ppt_h</p:attrName>
                                        </p:attrNameLst>
                                      </p:cBhvr>
                                      <p:tavLst>
                                        <p:tav tm="0">
                                          <p:val>
                                            <p:fltVal val="0"/>
                                          </p:val>
                                        </p:tav>
                                        <p:tav tm="100000">
                                          <p:val>
                                            <p:strVal val="#ppt_h"/>
                                          </p:val>
                                        </p:tav>
                                      </p:tavLst>
                                    </p:anim>
                                    <p:animEffect transition="in" filter="fade">
                                      <p:cBhvr>
                                        <p:cTn id="44" dur="500"/>
                                        <p:tgtEl>
                                          <p:spTgt spid="6"/>
                                        </p:tgtEl>
                                      </p:cBhvr>
                                    </p:animEffect>
                                  </p:childTnLst>
                                </p:cTn>
                              </p:par>
                              <p:par>
                                <p:cTn id="45" presetID="53" presetClass="exit" presetSubtype="32" fill="hold" grpId="0" nodeType="withEffect">
                                  <p:stCondLst>
                                    <p:cond delay="0"/>
                                  </p:stCondLst>
                                  <p:childTnLst>
                                    <p:anim calcmode="lin" valueType="num">
                                      <p:cBhvr>
                                        <p:cTn id="46" dur="500"/>
                                        <p:tgtEl>
                                          <p:spTgt spid="5"/>
                                        </p:tgtEl>
                                        <p:attrNameLst>
                                          <p:attrName>ppt_w</p:attrName>
                                        </p:attrNameLst>
                                      </p:cBhvr>
                                      <p:tavLst>
                                        <p:tav tm="0">
                                          <p:val>
                                            <p:strVal val="ppt_w"/>
                                          </p:val>
                                        </p:tav>
                                        <p:tav tm="100000">
                                          <p:val>
                                            <p:fltVal val="0"/>
                                          </p:val>
                                        </p:tav>
                                      </p:tavLst>
                                    </p:anim>
                                    <p:anim calcmode="lin" valueType="num">
                                      <p:cBhvr>
                                        <p:cTn id="47" dur="500"/>
                                        <p:tgtEl>
                                          <p:spTgt spid="5"/>
                                        </p:tgtEl>
                                        <p:attrNameLst>
                                          <p:attrName>ppt_h</p:attrName>
                                        </p:attrNameLst>
                                      </p:cBhvr>
                                      <p:tavLst>
                                        <p:tav tm="0">
                                          <p:val>
                                            <p:strVal val="ppt_h"/>
                                          </p:val>
                                        </p:tav>
                                        <p:tav tm="100000">
                                          <p:val>
                                            <p:fltVal val="0"/>
                                          </p:val>
                                        </p:tav>
                                      </p:tavLst>
                                    </p:anim>
                                    <p:animEffect transition="out" filter="fade">
                                      <p:cBhvr>
                                        <p:cTn id="48" dur="500"/>
                                        <p:tgtEl>
                                          <p:spTgt spid="5"/>
                                        </p:tgtEl>
                                      </p:cBhvr>
                                    </p:animEffect>
                                    <p:set>
                                      <p:cBhvr>
                                        <p:cTn id="49"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animBg="1"/>
      <p:bldP spid="9" grpId="0" animBg="1"/>
      <p:bldP spid="10" grpId="0" animBg="1"/>
      <p:bldP spid="11" grpId="0"/>
      <p:bldP spid="12" grpId="0"/>
      <p:bldP spid="12" grpId="1"/>
      <p:bldP spid="13" grpId="0"/>
      <p:bldP spid="13" grpId="1"/>
      <p:bldP spid="14" grpId="0"/>
      <p:bldP spid="14" grpId="1"/>
      <p:bldP spid="15" grpId="0"/>
      <p:bldP spid="15" grpId="1"/>
      <p:bldP spid="16" grpId="0"/>
      <p:bldP spid="16" grpId="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325"/>
        <p:cNvGrpSpPr/>
        <p:nvPr/>
      </p:nvGrpSpPr>
      <p:grpSpPr>
        <a:xfrm>
          <a:off x="0" y="0"/>
          <a:ext cx="0" cy="0"/>
          <a:chOff x="0" y="0"/>
          <a:chExt cx="0" cy="0"/>
        </a:xfrm>
      </p:grpSpPr>
      <p:sp>
        <p:nvSpPr>
          <p:cNvPr id="10" name="Rectangle 9">
            <a:extLst>
              <a:ext uri="{FF2B5EF4-FFF2-40B4-BE49-F238E27FC236}">
                <a16:creationId xmlns:a16="http://schemas.microsoft.com/office/drawing/2014/main" id="{F31B0BB3-63C7-462C-A649-60E26A78826D}"/>
              </a:ext>
            </a:extLst>
          </p:cNvPr>
          <p:cNvSpPr/>
          <p:nvPr/>
        </p:nvSpPr>
        <p:spPr>
          <a:xfrm>
            <a:off x="456756" y="-19454"/>
            <a:ext cx="8435371" cy="1306063"/>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en-US" sz="3200" b="1" i="1" dirty="0" err="1">
                <a:solidFill>
                  <a:schemeClr val="tx2">
                    <a:lumMod val="50000"/>
                  </a:schemeClr>
                </a:solidFill>
                <a:ea typeface="Cambria" panose="02040503050406030204" pitchFamily="18" charset="0"/>
              </a:rPr>
              <a:t>Những</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người</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tính</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nết</a:t>
            </a:r>
            <a:r>
              <a:rPr lang="en-US" sz="3200" b="1" i="1" dirty="0">
                <a:solidFill>
                  <a:schemeClr val="tx2">
                    <a:lumMod val="50000"/>
                  </a:schemeClr>
                </a:solidFill>
                <a:ea typeface="Cambria" panose="02040503050406030204" pitchFamily="18" charset="0"/>
              </a:rPr>
              <a:t> … …</a:t>
            </a:r>
          </a:p>
          <a:p>
            <a:pPr algn="ctr">
              <a:lnSpc>
                <a:spcPct val="130000"/>
              </a:lnSpc>
            </a:pPr>
            <a:r>
              <a:rPr lang="en-US" sz="3200" b="1" i="1" dirty="0" err="1">
                <a:solidFill>
                  <a:schemeClr val="tx2">
                    <a:lumMod val="50000"/>
                  </a:schemeClr>
                </a:solidFill>
                <a:ea typeface="Cambria" panose="02040503050406030204" pitchFamily="18" charset="0"/>
              </a:rPr>
              <a:t>Đi</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đâu</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cũng</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được</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người</a:t>
            </a:r>
            <a:r>
              <a:rPr lang="en-US" sz="3200" b="1" i="1" dirty="0">
                <a:solidFill>
                  <a:schemeClr val="tx2">
                    <a:lumMod val="50000"/>
                  </a:schemeClr>
                </a:solidFill>
                <a:ea typeface="Cambria" panose="02040503050406030204" pitchFamily="18" charset="0"/>
              </a:rPr>
              <a:t> ta tin </a:t>
            </a:r>
            <a:r>
              <a:rPr lang="en-US" sz="3200" b="1" i="1" dirty="0" err="1">
                <a:solidFill>
                  <a:schemeClr val="tx2">
                    <a:lumMod val="50000"/>
                  </a:schemeClr>
                </a:solidFill>
                <a:ea typeface="Cambria" panose="02040503050406030204" pitchFamily="18" charset="0"/>
              </a:rPr>
              <a:t>dùng</a:t>
            </a:r>
            <a:endParaRPr lang="en-US" sz="3200" b="1" i="1" dirty="0">
              <a:solidFill>
                <a:schemeClr val="tx2">
                  <a:lumMod val="50000"/>
                </a:schemeClr>
              </a:solidFill>
              <a:ea typeface="Arial" panose="020B0604020202020204" pitchFamily="34" charset="0"/>
            </a:endParaRPr>
          </a:p>
        </p:txBody>
      </p:sp>
      <p:sp>
        <p:nvSpPr>
          <p:cNvPr id="11" name="Rectangle 10">
            <a:extLst>
              <a:ext uri="{FF2B5EF4-FFF2-40B4-BE49-F238E27FC236}">
                <a16:creationId xmlns:a16="http://schemas.microsoft.com/office/drawing/2014/main" id="{9333A800-FA53-41A4-B48A-74557EB7FF61}"/>
              </a:ext>
            </a:extLst>
          </p:cNvPr>
          <p:cNvSpPr/>
          <p:nvPr/>
        </p:nvSpPr>
        <p:spPr>
          <a:xfrm>
            <a:off x="741933" y="-37598"/>
            <a:ext cx="8150194" cy="1306063"/>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en-US" sz="3200" b="1" i="1" dirty="0" err="1">
                <a:solidFill>
                  <a:schemeClr val="tx2">
                    <a:lumMod val="50000"/>
                  </a:schemeClr>
                </a:solidFill>
                <a:ea typeface="Cambria" panose="02040503050406030204" pitchFamily="18" charset="0"/>
              </a:rPr>
              <a:t>Những</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người</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tính</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nết</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thật</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thà</a:t>
            </a:r>
            <a:endParaRPr lang="en-US" sz="3200" b="1" i="1" dirty="0">
              <a:solidFill>
                <a:schemeClr val="tx2">
                  <a:lumMod val="50000"/>
                </a:schemeClr>
              </a:solidFill>
              <a:ea typeface="Cambria" panose="02040503050406030204" pitchFamily="18" charset="0"/>
            </a:endParaRPr>
          </a:p>
          <a:p>
            <a:pPr algn="ctr">
              <a:lnSpc>
                <a:spcPct val="130000"/>
              </a:lnSpc>
            </a:pPr>
            <a:r>
              <a:rPr lang="en-US" sz="3200" b="1" i="1" dirty="0" err="1">
                <a:solidFill>
                  <a:schemeClr val="tx2">
                    <a:lumMod val="50000"/>
                  </a:schemeClr>
                </a:solidFill>
                <a:ea typeface="Cambria" panose="02040503050406030204" pitchFamily="18" charset="0"/>
              </a:rPr>
              <a:t>Đi</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đâu</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cũng</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được</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người</a:t>
            </a:r>
            <a:r>
              <a:rPr lang="en-US" sz="3200" b="1" i="1" dirty="0">
                <a:solidFill>
                  <a:schemeClr val="tx2">
                    <a:lumMod val="50000"/>
                  </a:schemeClr>
                </a:solidFill>
                <a:ea typeface="Cambria" panose="02040503050406030204" pitchFamily="18" charset="0"/>
              </a:rPr>
              <a:t> ta tin </a:t>
            </a:r>
            <a:r>
              <a:rPr lang="en-US" sz="3200" b="1" i="1" dirty="0" err="1">
                <a:solidFill>
                  <a:schemeClr val="tx2">
                    <a:lumMod val="50000"/>
                  </a:schemeClr>
                </a:solidFill>
                <a:ea typeface="Cambria" panose="02040503050406030204" pitchFamily="18" charset="0"/>
              </a:rPr>
              <a:t>dùng</a:t>
            </a:r>
            <a:endParaRPr lang="en-US" sz="3200" b="1" i="1" dirty="0">
              <a:solidFill>
                <a:schemeClr val="tx2">
                  <a:lumMod val="50000"/>
                </a:schemeClr>
              </a:solidFill>
              <a:ea typeface="Arial" panose="020B0604020202020204" pitchFamily="34" charset="0"/>
            </a:endParaRPr>
          </a:p>
        </p:txBody>
      </p:sp>
      <p:sp>
        <p:nvSpPr>
          <p:cNvPr id="12" name="Rectangle 11">
            <a:extLst>
              <a:ext uri="{FF2B5EF4-FFF2-40B4-BE49-F238E27FC236}">
                <a16:creationId xmlns:a16="http://schemas.microsoft.com/office/drawing/2014/main" id="{9458DDD0-A573-4B3F-929A-99BDB2BDA97B}"/>
              </a:ext>
            </a:extLst>
          </p:cNvPr>
          <p:cNvSpPr/>
          <p:nvPr/>
        </p:nvSpPr>
        <p:spPr>
          <a:xfrm>
            <a:off x="1754340" y="1515997"/>
            <a:ext cx="4508500" cy="1714508"/>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en-US" sz="2800" b="1" dirty="0">
                <a:solidFill>
                  <a:schemeClr val="accent3">
                    <a:lumMod val="50000"/>
                  </a:schemeClr>
                </a:solidFill>
                <a:ea typeface="Cambria" panose="02040503050406030204" pitchFamily="18" charset="0"/>
              </a:rPr>
              <a:t>A.  </a:t>
            </a:r>
            <a:r>
              <a:rPr lang="en-US" sz="2800" b="1" dirty="0" err="1">
                <a:solidFill>
                  <a:schemeClr val="accent3">
                    <a:lumMod val="50000"/>
                  </a:schemeClr>
                </a:solidFill>
                <a:ea typeface="Cambria" panose="02040503050406030204" pitchFamily="18" charset="0"/>
              </a:rPr>
              <a:t>hẹp</a:t>
            </a:r>
            <a:r>
              <a:rPr lang="en-US" sz="2800" b="1" dirty="0">
                <a:solidFill>
                  <a:schemeClr val="accent3">
                    <a:lumMod val="50000"/>
                  </a:schemeClr>
                </a:solidFill>
                <a:ea typeface="Cambria" panose="02040503050406030204" pitchFamily="18" charset="0"/>
              </a:rPr>
              <a:t> </a:t>
            </a:r>
            <a:r>
              <a:rPr lang="en-US" sz="2800" b="1" dirty="0" err="1">
                <a:solidFill>
                  <a:schemeClr val="accent3">
                    <a:lumMod val="50000"/>
                  </a:schemeClr>
                </a:solidFill>
                <a:ea typeface="Cambria" panose="02040503050406030204" pitchFamily="18" charset="0"/>
              </a:rPr>
              <a:t>hòi</a:t>
            </a:r>
            <a:endParaRPr lang="en-US" sz="2800" b="1" dirty="0">
              <a:solidFill>
                <a:schemeClr val="accent3">
                  <a:lumMod val="50000"/>
                </a:schemeClr>
              </a:solidFill>
              <a:ea typeface="Cambria" panose="02040503050406030204" pitchFamily="18" charset="0"/>
            </a:endParaRPr>
          </a:p>
          <a:p>
            <a:pPr>
              <a:lnSpc>
                <a:spcPct val="130000"/>
              </a:lnSpc>
            </a:pPr>
            <a:r>
              <a:rPr lang="en-US" sz="2800" b="1" dirty="0">
                <a:solidFill>
                  <a:schemeClr val="accent3">
                    <a:lumMod val="50000"/>
                  </a:schemeClr>
                </a:solidFill>
                <a:ea typeface="Cambria" panose="02040503050406030204" pitchFamily="18" charset="0"/>
              </a:rPr>
              <a:t>B.  </a:t>
            </a:r>
            <a:r>
              <a:rPr lang="en-US" sz="2800" b="1" dirty="0" err="1">
                <a:solidFill>
                  <a:schemeClr val="accent3">
                    <a:lumMod val="50000"/>
                  </a:schemeClr>
                </a:solidFill>
                <a:ea typeface="Cambria" panose="02040503050406030204" pitchFamily="18" charset="0"/>
              </a:rPr>
              <a:t>thật</a:t>
            </a:r>
            <a:r>
              <a:rPr lang="en-US" sz="2800" b="1" dirty="0">
                <a:solidFill>
                  <a:schemeClr val="accent3">
                    <a:lumMod val="50000"/>
                  </a:schemeClr>
                </a:solidFill>
                <a:ea typeface="Cambria" panose="02040503050406030204" pitchFamily="18" charset="0"/>
              </a:rPr>
              <a:t> </a:t>
            </a:r>
            <a:r>
              <a:rPr lang="en-US" sz="2800" b="1" dirty="0" err="1">
                <a:solidFill>
                  <a:schemeClr val="accent3">
                    <a:lumMod val="50000"/>
                  </a:schemeClr>
                </a:solidFill>
                <a:ea typeface="Cambria" panose="02040503050406030204" pitchFamily="18" charset="0"/>
              </a:rPr>
              <a:t>thà</a:t>
            </a:r>
            <a:endParaRPr lang="en-US" sz="2800" b="1" dirty="0">
              <a:solidFill>
                <a:schemeClr val="accent3">
                  <a:lumMod val="50000"/>
                </a:schemeClr>
              </a:solidFill>
              <a:ea typeface="Cambria" panose="02040503050406030204" pitchFamily="18" charset="0"/>
            </a:endParaRPr>
          </a:p>
          <a:p>
            <a:pPr>
              <a:lnSpc>
                <a:spcPct val="130000"/>
              </a:lnSpc>
            </a:pPr>
            <a:r>
              <a:rPr lang="en-US" sz="2800" b="1" dirty="0">
                <a:solidFill>
                  <a:schemeClr val="accent3">
                    <a:lumMod val="50000"/>
                  </a:schemeClr>
                </a:solidFill>
                <a:ea typeface="Cambria" panose="02040503050406030204" pitchFamily="18" charset="0"/>
              </a:rPr>
              <a:t>C.  </a:t>
            </a:r>
            <a:r>
              <a:rPr lang="en-US" sz="2800" b="1" dirty="0" err="1">
                <a:solidFill>
                  <a:schemeClr val="accent3">
                    <a:lumMod val="50000"/>
                  </a:schemeClr>
                </a:solidFill>
                <a:ea typeface="Cambria" panose="02040503050406030204" pitchFamily="18" charset="0"/>
              </a:rPr>
              <a:t>xấu</a:t>
            </a:r>
            <a:r>
              <a:rPr lang="en-US" sz="2800" b="1" dirty="0">
                <a:solidFill>
                  <a:schemeClr val="accent3">
                    <a:lumMod val="50000"/>
                  </a:schemeClr>
                </a:solidFill>
                <a:ea typeface="Cambria" panose="02040503050406030204" pitchFamily="18" charset="0"/>
              </a:rPr>
              <a:t> </a:t>
            </a:r>
            <a:r>
              <a:rPr lang="en-US" sz="2800" b="1" dirty="0" err="1">
                <a:solidFill>
                  <a:schemeClr val="accent3">
                    <a:lumMod val="50000"/>
                  </a:schemeClr>
                </a:solidFill>
                <a:ea typeface="Cambria" panose="02040503050406030204" pitchFamily="18" charset="0"/>
              </a:rPr>
              <a:t>xa</a:t>
            </a:r>
            <a:endParaRPr lang="en-US" sz="2800" b="1" dirty="0">
              <a:solidFill>
                <a:schemeClr val="accent3">
                  <a:lumMod val="50000"/>
                </a:schemeClr>
              </a:solidFill>
              <a:ea typeface="Cambria" panose="02040503050406030204" pitchFamily="18" charset="0"/>
            </a:endParaRPr>
          </a:p>
        </p:txBody>
      </p:sp>
      <p:sp>
        <p:nvSpPr>
          <p:cNvPr id="13" name="Oval 12">
            <a:extLst>
              <a:ext uri="{FF2B5EF4-FFF2-40B4-BE49-F238E27FC236}">
                <a16:creationId xmlns:a16="http://schemas.microsoft.com/office/drawing/2014/main" id="{270128A9-5895-439B-A16B-26BF341EB155}"/>
              </a:ext>
            </a:extLst>
          </p:cNvPr>
          <p:cNvSpPr/>
          <p:nvPr/>
        </p:nvSpPr>
        <p:spPr>
          <a:xfrm>
            <a:off x="1663700" y="2090845"/>
            <a:ext cx="639191" cy="564812"/>
          </a:xfrm>
          <a:prstGeom prst="ellipse">
            <a:avLst/>
          </a:prstGeom>
          <a:noFill/>
          <a:ln w="38100">
            <a:solidFill>
              <a:srgbClr val="C00000"/>
            </a:solidFill>
          </a:ln>
        </p:spPr>
        <p:style>
          <a:lnRef idx="2">
            <a:schemeClr val="accent6"/>
          </a:lnRef>
          <a:fillRef idx="1">
            <a:schemeClr val="lt1"/>
          </a:fillRef>
          <a:effectRef idx="0">
            <a:schemeClr val="accent6"/>
          </a:effectRef>
          <a:fontRef idx="minor">
            <a:schemeClr val="dk1"/>
          </a:fontRef>
        </p:style>
        <p:txBody>
          <a:bodyPr rtlCol="0" anchor="ctr"/>
          <a:lstStyle>
            <a:defPPr>
              <a:defRPr lang="en-US">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endParaRPr lang="en-US" dirty="0">
              <a:solidFill>
                <a:schemeClr val="accent6">
                  <a:lumMod val="75000"/>
                </a:schemeClr>
              </a:solidFill>
            </a:endParaRPr>
          </a:p>
        </p:txBody>
      </p:sp>
      <p:sp>
        <p:nvSpPr>
          <p:cNvPr id="14" name="Flowchart: Connector 13">
            <a:extLst>
              <a:ext uri="{FF2B5EF4-FFF2-40B4-BE49-F238E27FC236}">
                <a16:creationId xmlns:a16="http://schemas.microsoft.com/office/drawing/2014/main" id="{064FBDC6-9F97-461E-987B-DB6A553EE7C4}"/>
              </a:ext>
            </a:extLst>
          </p:cNvPr>
          <p:cNvSpPr/>
          <p:nvPr/>
        </p:nvSpPr>
        <p:spPr>
          <a:xfrm>
            <a:off x="579356" y="4034741"/>
            <a:ext cx="904875" cy="923330"/>
          </a:xfrm>
          <a:prstGeom prst="flowChartConnector">
            <a:avLst/>
          </a:prstGeom>
          <a:solidFill>
            <a:schemeClr val="accent1">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lowchart: Connector 14">
            <a:extLst>
              <a:ext uri="{FF2B5EF4-FFF2-40B4-BE49-F238E27FC236}">
                <a16:creationId xmlns:a16="http://schemas.microsoft.com/office/drawing/2014/main" id="{3CDF30E0-2880-44B2-8082-28DC707754B7}"/>
              </a:ext>
            </a:extLst>
          </p:cNvPr>
          <p:cNvSpPr/>
          <p:nvPr/>
        </p:nvSpPr>
        <p:spPr>
          <a:xfrm>
            <a:off x="669843" y="4142565"/>
            <a:ext cx="723900" cy="714376"/>
          </a:xfrm>
          <a:prstGeom prst="flowChartConnector">
            <a:avLst/>
          </a:prstGeom>
          <a:solidFill>
            <a:schemeClr val="accent1">
              <a:lumMod val="60000"/>
              <a:lumOff val="4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1177237-48E0-40D5-8477-1415CC93462C}"/>
              </a:ext>
            </a:extLst>
          </p:cNvPr>
          <p:cNvSpPr txBox="1"/>
          <p:nvPr/>
        </p:nvSpPr>
        <p:spPr>
          <a:xfrm>
            <a:off x="777536" y="4080907"/>
            <a:ext cx="976804" cy="830997"/>
          </a:xfrm>
          <a:prstGeom prst="rect">
            <a:avLst/>
          </a:prstGeom>
          <a:noFill/>
        </p:spPr>
        <p:txBody>
          <a:bodyPr wrap="square" rtlCol="0">
            <a:spAutoFit/>
          </a:bodyPr>
          <a:lstStyle/>
          <a:p>
            <a:r>
              <a:rPr lang="en-US" sz="4800" b="1" dirty="0">
                <a:solidFill>
                  <a:schemeClr val="accent1">
                    <a:lumMod val="50000"/>
                  </a:schemeClr>
                </a:solidFill>
              </a:rPr>
              <a:t>5</a:t>
            </a:r>
          </a:p>
        </p:txBody>
      </p:sp>
      <p:sp>
        <p:nvSpPr>
          <p:cNvPr id="17" name="TextBox 16">
            <a:extLst>
              <a:ext uri="{FF2B5EF4-FFF2-40B4-BE49-F238E27FC236}">
                <a16:creationId xmlns:a16="http://schemas.microsoft.com/office/drawing/2014/main" id="{13CD80F4-5CBC-4C74-8C3B-3273BE463EB8}"/>
              </a:ext>
            </a:extLst>
          </p:cNvPr>
          <p:cNvSpPr txBox="1"/>
          <p:nvPr/>
        </p:nvSpPr>
        <p:spPr>
          <a:xfrm>
            <a:off x="764881" y="4079668"/>
            <a:ext cx="976804" cy="830997"/>
          </a:xfrm>
          <a:prstGeom prst="rect">
            <a:avLst/>
          </a:prstGeom>
          <a:noFill/>
        </p:spPr>
        <p:txBody>
          <a:bodyPr wrap="square" rtlCol="0">
            <a:spAutoFit/>
          </a:bodyPr>
          <a:lstStyle/>
          <a:p>
            <a:r>
              <a:rPr lang="en-US" sz="4800" b="1" dirty="0">
                <a:solidFill>
                  <a:schemeClr val="accent1">
                    <a:lumMod val="50000"/>
                  </a:schemeClr>
                </a:solidFill>
              </a:rPr>
              <a:t>4</a:t>
            </a:r>
          </a:p>
        </p:txBody>
      </p:sp>
      <p:sp>
        <p:nvSpPr>
          <p:cNvPr id="18" name="TextBox 17">
            <a:extLst>
              <a:ext uri="{FF2B5EF4-FFF2-40B4-BE49-F238E27FC236}">
                <a16:creationId xmlns:a16="http://schemas.microsoft.com/office/drawing/2014/main" id="{E0C83210-18DC-4D75-A62F-38544DBBE26F}"/>
              </a:ext>
            </a:extLst>
          </p:cNvPr>
          <p:cNvSpPr txBox="1"/>
          <p:nvPr/>
        </p:nvSpPr>
        <p:spPr>
          <a:xfrm>
            <a:off x="803505" y="4079668"/>
            <a:ext cx="976804" cy="830997"/>
          </a:xfrm>
          <a:prstGeom prst="rect">
            <a:avLst/>
          </a:prstGeom>
          <a:noFill/>
        </p:spPr>
        <p:txBody>
          <a:bodyPr wrap="square" rtlCol="0">
            <a:spAutoFit/>
          </a:bodyPr>
          <a:lstStyle/>
          <a:p>
            <a:r>
              <a:rPr lang="en-US" sz="4800" b="1" dirty="0">
                <a:solidFill>
                  <a:schemeClr val="accent1">
                    <a:lumMod val="50000"/>
                  </a:schemeClr>
                </a:solidFill>
              </a:rPr>
              <a:t>3</a:t>
            </a:r>
          </a:p>
        </p:txBody>
      </p:sp>
      <p:sp>
        <p:nvSpPr>
          <p:cNvPr id="19" name="TextBox 18">
            <a:extLst>
              <a:ext uri="{FF2B5EF4-FFF2-40B4-BE49-F238E27FC236}">
                <a16:creationId xmlns:a16="http://schemas.microsoft.com/office/drawing/2014/main" id="{2CB4BE6A-988C-4D62-9D8E-9E04784BB5BA}"/>
              </a:ext>
            </a:extLst>
          </p:cNvPr>
          <p:cNvSpPr txBox="1"/>
          <p:nvPr/>
        </p:nvSpPr>
        <p:spPr>
          <a:xfrm>
            <a:off x="829474" y="4057615"/>
            <a:ext cx="976804" cy="830997"/>
          </a:xfrm>
          <a:prstGeom prst="rect">
            <a:avLst/>
          </a:prstGeom>
          <a:noFill/>
        </p:spPr>
        <p:txBody>
          <a:bodyPr wrap="square" rtlCol="0">
            <a:spAutoFit/>
          </a:bodyPr>
          <a:lstStyle/>
          <a:p>
            <a:r>
              <a:rPr lang="en-US" sz="4800" b="1" dirty="0">
                <a:solidFill>
                  <a:schemeClr val="accent1">
                    <a:lumMod val="50000"/>
                  </a:schemeClr>
                </a:solidFill>
              </a:rPr>
              <a:t>2</a:t>
            </a:r>
          </a:p>
        </p:txBody>
      </p:sp>
      <p:sp>
        <p:nvSpPr>
          <p:cNvPr id="20" name="TextBox 19">
            <a:extLst>
              <a:ext uri="{FF2B5EF4-FFF2-40B4-BE49-F238E27FC236}">
                <a16:creationId xmlns:a16="http://schemas.microsoft.com/office/drawing/2014/main" id="{36067E35-E3CD-4D9C-9EDB-235302C6124F}"/>
              </a:ext>
            </a:extLst>
          </p:cNvPr>
          <p:cNvSpPr txBox="1"/>
          <p:nvPr/>
        </p:nvSpPr>
        <p:spPr>
          <a:xfrm>
            <a:off x="790191" y="4083156"/>
            <a:ext cx="976804" cy="830997"/>
          </a:xfrm>
          <a:prstGeom prst="rect">
            <a:avLst/>
          </a:prstGeom>
          <a:noFill/>
        </p:spPr>
        <p:txBody>
          <a:bodyPr wrap="square" rtlCol="0">
            <a:spAutoFit/>
          </a:bodyPr>
          <a:lstStyle/>
          <a:p>
            <a:r>
              <a:rPr lang="en-US" sz="4800" b="1" dirty="0">
                <a:solidFill>
                  <a:schemeClr val="accent1">
                    <a:lumMod val="50000"/>
                  </a:schemeClr>
                </a:solidFill>
              </a:rPr>
              <a:t>1</a:t>
            </a:r>
          </a:p>
        </p:txBody>
      </p:sp>
      <p:sp>
        <p:nvSpPr>
          <p:cNvPr id="21" name="TextBox 20">
            <a:extLst>
              <a:ext uri="{FF2B5EF4-FFF2-40B4-BE49-F238E27FC236}">
                <a16:creationId xmlns:a16="http://schemas.microsoft.com/office/drawing/2014/main" id="{DE6BBCE2-3E69-431E-B52D-AF720DE6EF98}"/>
              </a:ext>
            </a:extLst>
          </p:cNvPr>
          <p:cNvSpPr txBox="1"/>
          <p:nvPr/>
        </p:nvSpPr>
        <p:spPr>
          <a:xfrm>
            <a:off x="777536" y="4057615"/>
            <a:ext cx="976804" cy="830997"/>
          </a:xfrm>
          <a:prstGeom prst="rect">
            <a:avLst/>
          </a:prstGeom>
          <a:noFill/>
        </p:spPr>
        <p:txBody>
          <a:bodyPr wrap="square" rtlCol="0">
            <a:spAutoFit/>
          </a:bodyPr>
          <a:lstStyle/>
          <a:p>
            <a:r>
              <a:rPr lang="en-US" sz="4800" b="1" dirty="0">
                <a:solidFill>
                  <a:schemeClr val="accent1">
                    <a:lumMod val="50000"/>
                  </a:schemeClr>
                </a:solidFill>
              </a:rPr>
              <a:t>0</a:t>
            </a:r>
          </a:p>
        </p:txBody>
      </p:sp>
      <p:pic>
        <p:nvPicPr>
          <p:cNvPr id="3074" name="Picture 2" descr="To be “my Mentor” or “my Teacher” – Blog Công Dân Số">
            <a:extLst>
              <a:ext uri="{FF2B5EF4-FFF2-40B4-BE49-F238E27FC236}">
                <a16:creationId xmlns:a16="http://schemas.microsoft.com/office/drawing/2014/main" id="{22B27ABC-36A9-4552-85B1-271E79FFA899}"/>
              </a:ext>
            </a:extLst>
          </p:cNvPr>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8431" b="90867" l="9807" r="89896">
                        <a14:foregroundMark x1="39822" y1="16628" x2="39376" y2="28806"/>
                        <a14:foregroundMark x1="39376" y1="28806" x2="39376" y2="28806"/>
                        <a14:foregroundMark x1="39525" y1="13583" x2="39227" y2="22248"/>
                        <a14:foregroundMark x1="40267" y1="14754" x2="37593" y2="26230"/>
                        <a14:foregroundMark x1="37593" y1="26230" x2="40416" y2="15222"/>
                        <a14:foregroundMark x1="40416" y1="15222" x2="40565" y2="16159"/>
                        <a14:foregroundMark x1="39227" y1="13817" x2="41902" y2="26932"/>
                        <a14:foregroundMark x1="41902" y1="26932" x2="39227" y2="14286"/>
                        <a14:foregroundMark x1="39227" y1="14286" x2="39227" y2="14052"/>
                        <a14:foregroundMark x1="45022" y1="11944" x2="56612" y2="13817"/>
                        <a14:foregroundMark x1="56612" y1="13817" x2="62110" y2="24356"/>
                        <a14:foregroundMark x1="62110" y1="24356" x2="47845" y2="18501"/>
                        <a14:foregroundMark x1="47845" y1="18501" x2="48737" y2="11710"/>
                        <a14:foregroundMark x1="48737" y1="19438" x2="43982" y2="10070"/>
                        <a14:foregroundMark x1="43982" y1="10070" x2="50669" y2="12412"/>
                        <a14:foregroundMark x1="50371" y1="11944" x2="45617" y2="8431"/>
                        <a14:foregroundMark x1="42199" y1="27166" x2="40416" y2="37237"/>
                        <a14:foregroundMark x1="58990" y1="29977" x2="60327" y2="55504"/>
                        <a14:foregroundMark x1="65973" y1="53630" x2="65973" y2="57845"/>
                        <a14:foregroundMark x1="60921" y1="89696" x2="32541" y2="90632"/>
                        <a14:foregroundMark x1="32541" y1="90632" x2="26003" y2="84075"/>
                        <a14:foregroundMark x1="26003" y1="84075" x2="49034" y2="73536"/>
                        <a14:foregroundMark x1="49034" y1="73536" x2="66568" y2="77283"/>
                        <a14:foregroundMark x1="66568" y1="77283" x2="56018" y2="87588"/>
                        <a14:foregroundMark x1="56018" y1="87588" x2="51560" y2="88290"/>
                        <a14:foregroundMark x1="40713" y1="74707" x2="25111" y2="83372"/>
                        <a14:foregroundMark x1="25111" y1="83372" x2="53195" y2="90867"/>
                        <a14:foregroundMark x1="53195" y1="90867" x2="70877" y2="84778"/>
                        <a14:foregroundMark x1="70877" y1="84778" x2="60773" y2="77986"/>
                        <a14:foregroundMark x1="60773" y1="77986" x2="57058" y2="79157"/>
                        <a14:foregroundMark x1="63001" y1="77518" x2="70282" y2="80562"/>
                        <a14:foregroundMark x1="70282" y1="80562" x2="63596" y2="86885"/>
                        <a14:foregroundMark x1="63596" y1="86885" x2="63596" y2="86885"/>
                        <a14:foregroundMark x1="70579" y1="81265" x2="74294" y2="81499"/>
                        <a14:foregroundMark x1="72511" y1="81733" x2="74889" y2="87588"/>
                        <a14:foregroundMark x1="28380" y1="52225" x2="27192" y2="57845"/>
                        <a14:foregroundMark x1="51709" y1="53396" x2="52749" y2="56440"/>
                      </a14:backgroundRemoval>
                    </a14:imgEffect>
                  </a14:imgLayer>
                </a14:imgProps>
              </a:ext>
              <a:ext uri="{28A0092B-C50C-407E-A947-70E740481C1C}">
                <a14:useLocalDpi xmlns:a14="http://schemas.microsoft.com/office/drawing/2010/main" val="0"/>
              </a:ext>
            </a:extLst>
          </a:blip>
          <a:srcRect l="21305" t="6446" r="23609"/>
          <a:stretch/>
        </p:blipFill>
        <p:spPr bwMode="auto">
          <a:xfrm>
            <a:off x="4410872" y="1304754"/>
            <a:ext cx="4191000" cy="4146096"/>
          </a:xfrm>
          <a:prstGeom prst="rect">
            <a:avLst/>
          </a:prstGeom>
          <a:noFill/>
          <a:extLst>
            <a:ext uri="{909E8E84-426E-40DD-AFC4-6F175D3DCCD1}">
              <a14:hiddenFill xmlns:a14="http://schemas.microsoft.com/office/drawing/2010/main">
                <a:solidFill>
                  <a:srgbClr val="FFFFFF"/>
                </a:solidFill>
              </a14:hiddenFill>
            </a:ext>
          </a:extLst>
        </p:spPr>
      </p:pic>
      <p:sp>
        <p:nvSpPr>
          <p:cNvPr id="28" name="Google Shape;4199;p66">
            <a:extLst>
              <a:ext uri="{FF2B5EF4-FFF2-40B4-BE49-F238E27FC236}">
                <a16:creationId xmlns:a16="http://schemas.microsoft.com/office/drawing/2014/main" id="{5C151BCC-A824-44D5-BED8-A080CDA19C5D}"/>
              </a:ext>
            </a:extLst>
          </p:cNvPr>
          <p:cNvSpPr/>
          <p:nvPr/>
        </p:nvSpPr>
        <p:spPr>
          <a:xfrm>
            <a:off x="3119130" y="4495960"/>
            <a:ext cx="654326" cy="674055"/>
          </a:xfrm>
          <a:custGeom>
            <a:avLst/>
            <a:gdLst/>
            <a:ahLst/>
            <a:cxnLst/>
            <a:rect l="l" t="t" r="r" b="b"/>
            <a:pathLst>
              <a:path w="8655" h="7755" extrusionOk="0">
                <a:moveTo>
                  <a:pt x="7273" y="1"/>
                </a:moveTo>
                <a:cubicBezTo>
                  <a:pt x="7262" y="1"/>
                  <a:pt x="7250" y="2"/>
                  <a:pt x="7238" y="4"/>
                </a:cubicBezTo>
                <a:cubicBezTo>
                  <a:pt x="5393" y="266"/>
                  <a:pt x="3542" y="569"/>
                  <a:pt x="1715" y="908"/>
                </a:cubicBezTo>
                <a:cubicBezTo>
                  <a:pt x="1190" y="1003"/>
                  <a:pt x="679" y="1094"/>
                  <a:pt x="150" y="1189"/>
                </a:cubicBezTo>
                <a:cubicBezTo>
                  <a:pt x="59" y="1207"/>
                  <a:pt x="0" y="1320"/>
                  <a:pt x="18" y="1415"/>
                </a:cubicBezTo>
                <a:cubicBezTo>
                  <a:pt x="190" y="2736"/>
                  <a:pt x="435" y="4057"/>
                  <a:pt x="756" y="5355"/>
                </a:cubicBezTo>
                <a:cubicBezTo>
                  <a:pt x="851" y="5731"/>
                  <a:pt x="941" y="6111"/>
                  <a:pt x="1054" y="6468"/>
                </a:cubicBezTo>
                <a:cubicBezTo>
                  <a:pt x="1075" y="6553"/>
                  <a:pt x="1149" y="6620"/>
                  <a:pt x="1246" y="6620"/>
                </a:cubicBezTo>
                <a:cubicBezTo>
                  <a:pt x="1257" y="6620"/>
                  <a:pt x="1269" y="6619"/>
                  <a:pt x="1281" y="6617"/>
                </a:cubicBezTo>
                <a:cubicBezTo>
                  <a:pt x="2733" y="6278"/>
                  <a:pt x="4185" y="5903"/>
                  <a:pt x="5637" y="5527"/>
                </a:cubicBezTo>
                <a:cubicBezTo>
                  <a:pt x="5786" y="5486"/>
                  <a:pt x="5958" y="5450"/>
                  <a:pt x="6125" y="5391"/>
                </a:cubicBezTo>
                <a:cubicBezTo>
                  <a:pt x="6279" y="5337"/>
                  <a:pt x="6429" y="5260"/>
                  <a:pt x="6505" y="5111"/>
                </a:cubicBezTo>
                <a:cubicBezTo>
                  <a:pt x="6578" y="4962"/>
                  <a:pt x="6560" y="4790"/>
                  <a:pt x="6560" y="4622"/>
                </a:cubicBezTo>
                <a:cubicBezTo>
                  <a:pt x="6560" y="4432"/>
                  <a:pt x="6542" y="4242"/>
                  <a:pt x="6542" y="4075"/>
                </a:cubicBezTo>
                <a:cubicBezTo>
                  <a:pt x="6505" y="3320"/>
                  <a:pt x="6429" y="2587"/>
                  <a:pt x="6297" y="1849"/>
                </a:cubicBezTo>
                <a:cubicBezTo>
                  <a:pt x="6239" y="1569"/>
                  <a:pt x="6202" y="1116"/>
                  <a:pt x="5827" y="1076"/>
                </a:cubicBezTo>
                <a:cubicBezTo>
                  <a:pt x="5809" y="1074"/>
                  <a:pt x="5792" y="1073"/>
                  <a:pt x="5774" y="1073"/>
                </a:cubicBezTo>
                <a:cubicBezTo>
                  <a:pt x="5621" y="1073"/>
                  <a:pt x="5472" y="1138"/>
                  <a:pt x="5334" y="1171"/>
                </a:cubicBezTo>
                <a:cubicBezTo>
                  <a:pt x="5166" y="1230"/>
                  <a:pt x="4976" y="1284"/>
                  <a:pt x="4786" y="1320"/>
                </a:cubicBezTo>
                <a:cubicBezTo>
                  <a:pt x="4072" y="1546"/>
                  <a:pt x="3357" y="1754"/>
                  <a:pt x="2638" y="1962"/>
                </a:cubicBezTo>
                <a:cubicBezTo>
                  <a:pt x="2452" y="2021"/>
                  <a:pt x="2280" y="2057"/>
                  <a:pt x="2095" y="2112"/>
                </a:cubicBezTo>
                <a:cubicBezTo>
                  <a:pt x="1941" y="2171"/>
                  <a:pt x="1792" y="2247"/>
                  <a:pt x="1756" y="2415"/>
                </a:cubicBezTo>
                <a:cubicBezTo>
                  <a:pt x="1715" y="2587"/>
                  <a:pt x="1733" y="2772"/>
                  <a:pt x="1756" y="2944"/>
                </a:cubicBezTo>
                <a:cubicBezTo>
                  <a:pt x="1774" y="3130"/>
                  <a:pt x="1792" y="3301"/>
                  <a:pt x="1810" y="3491"/>
                </a:cubicBezTo>
                <a:cubicBezTo>
                  <a:pt x="1846" y="3849"/>
                  <a:pt x="1923" y="4206"/>
                  <a:pt x="2000" y="4546"/>
                </a:cubicBezTo>
                <a:cubicBezTo>
                  <a:pt x="2054" y="4713"/>
                  <a:pt x="2095" y="4885"/>
                  <a:pt x="2149" y="5052"/>
                </a:cubicBezTo>
                <a:cubicBezTo>
                  <a:pt x="2185" y="5188"/>
                  <a:pt x="2262" y="5319"/>
                  <a:pt x="2393" y="5391"/>
                </a:cubicBezTo>
                <a:cubicBezTo>
                  <a:pt x="2459" y="5432"/>
                  <a:pt x="2530" y="5448"/>
                  <a:pt x="2601" y="5448"/>
                </a:cubicBezTo>
                <a:cubicBezTo>
                  <a:pt x="2699" y="5448"/>
                  <a:pt x="2798" y="5418"/>
                  <a:pt x="2886" y="5373"/>
                </a:cubicBezTo>
                <a:cubicBezTo>
                  <a:pt x="3054" y="5301"/>
                  <a:pt x="3226" y="5224"/>
                  <a:pt x="3393" y="5147"/>
                </a:cubicBezTo>
                <a:cubicBezTo>
                  <a:pt x="3732" y="4998"/>
                  <a:pt x="4072" y="4849"/>
                  <a:pt x="4411" y="4695"/>
                </a:cubicBezTo>
                <a:cubicBezTo>
                  <a:pt x="4714" y="4564"/>
                  <a:pt x="5053" y="4451"/>
                  <a:pt x="5108" y="4093"/>
                </a:cubicBezTo>
                <a:cubicBezTo>
                  <a:pt x="5126" y="3921"/>
                  <a:pt x="5090" y="3754"/>
                  <a:pt x="5071" y="3605"/>
                </a:cubicBezTo>
                <a:cubicBezTo>
                  <a:pt x="5035" y="3415"/>
                  <a:pt x="4995" y="3225"/>
                  <a:pt x="4958" y="3057"/>
                </a:cubicBezTo>
                <a:cubicBezTo>
                  <a:pt x="4922" y="2867"/>
                  <a:pt x="4881" y="2700"/>
                  <a:pt x="4845" y="2510"/>
                </a:cubicBezTo>
                <a:cubicBezTo>
                  <a:pt x="4814" y="2427"/>
                  <a:pt x="4751" y="2375"/>
                  <a:pt x="4661" y="2375"/>
                </a:cubicBezTo>
                <a:cubicBezTo>
                  <a:pt x="4648" y="2375"/>
                  <a:pt x="4634" y="2376"/>
                  <a:pt x="4619" y="2379"/>
                </a:cubicBezTo>
                <a:cubicBezTo>
                  <a:pt x="4131" y="2474"/>
                  <a:pt x="3637" y="2641"/>
                  <a:pt x="3185" y="2885"/>
                </a:cubicBezTo>
                <a:cubicBezTo>
                  <a:pt x="3113" y="2926"/>
                  <a:pt x="3072" y="2998"/>
                  <a:pt x="3090" y="3093"/>
                </a:cubicBezTo>
                <a:cubicBezTo>
                  <a:pt x="3149" y="3415"/>
                  <a:pt x="3226" y="3754"/>
                  <a:pt x="3280" y="4075"/>
                </a:cubicBezTo>
                <a:cubicBezTo>
                  <a:pt x="3305" y="4178"/>
                  <a:pt x="3383" y="4224"/>
                  <a:pt x="3462" y="4224"/>
                </a:cubicBezTo>
                <a:cubicBezTo>
                  <a:pt x="3570" y="4224"/>
                  <a:pt x="3679" y="4139"/>
                  <a:pt x="3656" y="3998"/>
                </a:cubicBezTo>
                <a:cubicBezTo>
                  <a:pt x="3594" y="3724"/>
                  <a:pt x="3542" y="3436"/>
                  <a:pt x="3483" y="3158"/>
                </a:cubicBezTo>
                <a:lnTo>
                  <a:pt x="3483" y="3158"/>
                </a:lnTo>
                <a:cubicBezTo>
                  <a:pt x="3808" y="2992"/>
                  <a:pt x="4156" y="2862"/>
                  <a:pt x="4519" y="2775"/>
                </a:cubicBezTo>
                <a:lnTo>
                  <a:pt x="4519" y="2775"/>
                </a:lnTo>
                <a:cubicBezTo>
                  <a:pt x="4583" y="3035"/>
                  <a:pt x="4630" y="3306"/>
                  <a:pt x="4673" y="3564"/>
                </a:cubicBezTo>
                <a:cubicBezTo>
                  <a:pt x="4696" y="3695"/>
                  <a:pt x="4732" y="3849"/>
                  <a:pt x="4732" y="3998"/>
                </a:cubicBezTo>
                <a:cubicBezTo>
                  <a:pt x="4732" y="4111"/>
                  <a:pt x="4673" y="4170"/>
                  <a:pt x="4560" y="4206"/>
                </a:cubicBezTo>
                <a:cubicBezTo>
                  <a:pt x="4280" y="4356"/>
                  <a:pt x="3977" y="4469"/>
                  <a:pt x="3678" y="4600"/>
                </a:cubicBezTo>
                <a:cubicBezTo>
                  <a:pt x="3375" y="4754"/>
                  <a:pt x="3072" y="4885"/>
                  <a:pt x="2773" y="5016"/>
                </a:cubicBezTo>
                <a:cubicBezTo>
                  <a:pt x="2724" y="5039"/>
                  <a:pt x="2667" y="5072"/>
                  <a:pt x="2618" y="5072"/>
                </a:cubicBezTo>
                <a:cubicBezTo>
                  <a:pt x="2591" y="5072"/>
                  <a:pt x="2567" y="5062"/>
                  <a:pt x="2547" y="5034"/>
                </a:cubicBezTo>
                <a:cubicBezTo>
                  <a:pt x="2488" y="4921"/>
                  <a:pt x="2452" y="4790"/>
                  <a:pt x="2434" y="4659"/>
                </a:cubicBezTo>
                <a:cubicBezTo>
                  <a:pt x="2339" y="4356"/>
                  <a:pt x="2262" y="4016"/>
                  <a:pt x="2226" y="3695"/>
                </a:cubicBezTo>
                <a:cubicBezTo>
                  <a:pt x="2167" y="3378"/>
                  <a:pt x="2131" y="3057"/>
                  <a:pt x="2113" y="2736"/>
                </a:cubicBezTo>
                <a:cubicBezTo>
                  <a:pt x="2113" y="2677"/>
                  <a:pt x="2095" y="2587"/>
                  <a:pt x="2113" y="2528"/>
                </a:cubicBezTo>
                <a:cubicBezTo>
                  <a:pt x="2113" y="2510"/>
                  <a:pt x="2131" y="2492"/>
                  <a:pt x="2167" y="2492"/>
                </a:cubicBezTo>
                <a:cubicBezTo>
                  <a:pt x="2321" y="2433"/>
                  <a:pt x="2488" y="2397"/>
                  <a:pt x="2638" y="2361"/>
                </a:cubicBezTo>
                <a:cubicBezTo>
                  <a:pt x="3280" y="2171"/>
                  <a:pt x="3941" y="1981"/>
                  <a:pt x="4583" y="1772"/>
                </a:cubicBezTo>
                <a:cubicBezTo>
                  <a:pt x="4900" y="1682"/>
                  <a:pt x="5239" y="1587"/>
                  <a:pt x="5560" y="1492"/>
                </a:cubicBezTo>
                <a:cubicBezTo>
                  <a:pt x="5607" y="1492"/>
                  <a:pt x="5710" y="1444"/>
                  <a:pt x="5769" y="1444"/>
                </a:cubicBezTo>
                <a:cubicBezTo>
                  <a:pt x="5784" y="1444"/>
                  <a:pt x="5797" y="1447"/>
                  <a:pt x="5804" y="1456"/>
                </a:cubicBezTo>
                <a:cubicBezTo>
                  <a:pt x="5845" y="1492"/>
                  <a:pt x="5845" y="1587"/>
                  <a:pt x="5863" y="1623"/>
                </a:cubicBezTo>
                <a:cubicBezTo>
                  <a:pt x="5881" y="1700"/>
                  <a:pt x="5899" y="1795"/>
                  <a:pt x="5899" y="1867"/>
                </a:cubicBezTo>
                <a:cubicBezTo>
                  <a:pt x="6030" y="2528"/>
                  <a:pt x="6107" y="3170"/>
                  <a:pt x="6144" y="3831"/>
                </a:cubicBezTo>
                <a:cubicBezTo>
                  <a:pt x="6166" y="4147"/>
                  <a:pt x="6202" y="4469"/>
                  <a:pt x="6184" y="4790"/>
                </a:cubicBezTo>
                <a:cubicBezTo>
                  <a:pt x="6184" y="4921"/>
                  <a:pt x="6144" y="4980"/>
                  <a:pt x="6030" y="5016"/>
                </a:cubicBezTo>
                <a:cubicBezTo>
                  <a:pt x="5899" y="5075"/>
                  <a:pt x="5750" y="5111"/>
                  <a:pt x="5601" y="5147"/>
                </a:cubicBezTo>
                <a:cubicBezTo>
                  <a:pt x="4298" y="5486"/>
                  <a:pt x="3000" y="5808"/>
                  <a:pt x="1697" y="6129"/>
                </a:cubicBezTo>
                <a:cubicBezTo>
                  <a:pt x="1585" y="6153"/>
                  <a:pt x="1472" y="6179"/>
                  <a:pt x="1364" y="6205"/>
                </a:cubicBezTo>
                <a:lnTo>
                  <a:pt x="1364" y="6205"/>
                </a:lnTo>
                <a:cubicBezTo>
                  <a:pt x="1026" y="4984"/>
                  <a:pt x="746" y="3743"/>
                  <a:pt x="548" y="2474"/>
                </a:cubicBezTo>
                <a:lnTo>
                  <a:pt x="405" y="1534"/>
                </a:lnTo>
                <a:lnTo>
                  <a:pt x="405" y="1534"/>
                </a:lnTo>
                <a:cubicBezTo>
                  <a:pt x="2191" y="1187"/>
                  <a:pt x="3981" y="881"/>
                  <a:pt x="5750" y="605"/>
                </a:cubicBezTo>
                <a:cubicBezTo>
                  <a:pt x="6221" y="537"/>
                  <a:pt x="6689" y="472"/>
                  <a:pt x="7146" y="404"/>
                </a:cubicBezTo>
                <a:lnTo>
                  <a:pt x="7146" y="404"/>
                </a:lnTo>
                <a:cubicBezTo>
                  <a:pt x="7488" y="1929"/>
                  <a:pt x="7795" y="3455"/>
                  <a:pt x="8048" y="4980"/>
                </a:cubicBezTo>
                <a:cubicBezTo>
                  <a:pt x="8114" y="5365"/>
                  <a:pt x="8179" y="5750"/>
                  <a:pt x="8231" y="6135"/>
                </a:cubicBezTo>
                <a:lnTo>
                  <a:pt x="8231" y="6135"/>
                </a:lnTo>
                <a:cubicBezTo>
                  <a:pt x="6426" y="6392"/>
                  <a:pt x="4638" y="6688"/>
                  <a:pt x="2846" y="7052"/>
                </a:cubicBezTo>
                <a:cubicBezTo>
                  <a:pt x="2321" y="7165"/>
                  <a:pt x="1792" y="7260"/>
                  <a:pt x="1281" y="7373"/>
                </a:cubicBezTo>
                <a:cubicBezTo>
                  <a:pt x="1054" y="7423"/>
                  <a:pt x="1104" y="7755"/>
                  <a:pt x="1308" y="7755"/>
                </a:cubicBezTo>
                <a:cubicBezTo>
                  <a:pt x="1323" y="7755"/>
                  <a:pt x="1340" y="7753"/>
                  <a:pt x="1357" y="7748"/>
                </a:cubicBezTo>
                <a:cubicBezTo>
                  <a:pt x="3203" y="7355"/>
                  <a:pt x="5053" y="6997"/>
                  <a:pt x="6899" y="6712"/>
                </a:cubicBezTo>
                <a:cubicBezTo>
                  <a:pt x="7428" y="6635"/>
                  <a:pt x="7953" y="6563"/>
                  <a:pt x="8482" y="6486"/>
                </a:cubicBezTo>
                <a:cubicBezTo>
                  <a:pt x="8595" y="6468"/>
                  <a:pt x="8654" y="6355"/>
                  <a:pt x="8632" y="6260"/>
                </a:cubicBezTo>
                <a:cubicBezTo>
                  <a:pt x="8387" y="4659"/>
                  <a:pt x="8107" y="3075"/>
                  <a:pt x="7768" y="1492"/>
                </a:cubicBezTo>
                <a:cubicBezTo>
                  <a:pt x="7673" y="1040"/>
                  <a:pt x="7578" y="605"/>
                  <a:pt x="7465" y="153"/>
                </a:cubicBezTo>
                <a:cubicBezTo>
                  <a:pt x="7448" y="68"/>
                  <a:pt x="7370" y="1"/>
                  <a:pt x="7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 name="Google Shape;4201;p66">
            <a:extLst>
              <a:ext uri="{FF2B5EF4-FFF2-40B4-BE49-F238E27FC236}">
                <a16:creationId xmlns:a16="http://schemas.microsoft.com/office/drawing/2014/main" id="{379E2E7F-3EE1-4241-9CB2-31FFC4F672D6}"/>
              </a:ext>
            </a:extLst>
          </p:cNvPr>
          <p:cNvGrpSpPr/>
          <p:nvPr/>
        </p:nvGrpSpPr>
        <p:grpSpPr>
          <a:xfrm>
            <a:off x="-105359" y="2285679"/>
            <a:ext cx="654326" cy="309220"/>
            <a:chOff x="3480626" y="3705049"/>
            <a:chExt cx="764311" cy="361196"/>
          </a:xfrm>
        </p:grpSpPr>
        <p:sp>
          <p:nvSpPr>
            <p:cNvPr id="30" name="Google Shape;4202;p66">
              <a:extLst>
                <a:ext uri="{FF2B5EF4-FFF2-40B4-BE49-F238E27FC236}">
                  <a16:creationId xmlns:a16="http://schemas.microsoft.com/office/drawing/2014/main" id="{E84313B9-A1EA-4ED4-9663-44E219D0F7B2}"/>
                </a:ext>
              </a:extLst>
            </p:cNvPr>
            <p:cNvSpPr/>
            <p:nvPr/>
          </p:nvSpPr>
          <p:spPr>
            <a:xfrm>
              <a:off x="3480626" y="3912049"/>
              <a:ext cx="764311" cy="154196"/>
            </a:xfrm>
            <a:custGeom>
              <a:avLst/>
              <a:gdLst/>
              <a:ahLst/>
              <a:cxnLst/>
              <a:rect l="l" t="t" r="r" b="b"/>
              <a:pathLst>
                <a:path w="13983" h="2821" extrusionOk="0">
                  <a:moveTo>
                    <a:pt x="2092" y="0"/>
                  </a:moveTo>
                  <a:cubicBezTo>
                    <a:pt x="1914" y="0"/>
                    <a:pt x="1732" y="38"/>
                    <a:pt x="1560" y="108"/>
                  </a:cubicBezTo>
                  <a:cubicBezTo>
                    <a:pt x="1244" y="221"/>
                    <a:pt x="959" y="429"/>
                    <a:pt x="750" y="714"/>
                  </a:cubicBezTo>
                  <a:cubicBezTo>
                    <a:pt x="506" y="1013"/>
                    <a:pt x="357" y="1352"/>
                    <a:pt x="226" y="1691"/>
                  </a:cubicBezTo>
                  <a:cubicBezTo>
                    <a:pt x="149" y="1863"/>
                    <a:pt x="90" y="2053"/>
                    <a:pt x="36" y="2221"/>
                  </a:cubicBezTo>
                  <a:cubicBezTo>
                    <a:pt x="0" y="2335"/>
                    <a:pt x="96" y="2415"/>
                    <a:pt x="191" y="2415"/>
                  </a:cubicBezTo>
                  <a:cubicBezTo>
                    <a:pt x="253" y="2415"/>
                    <a:pt x="315" y="2380"/>
                    <a:pt x="339" y="2297"/>
                  </a:cubicBezTo>
                  <a:cubicBezTo>
                    <a:pt x="542" y="1673"/>
                    <a:pt x="791" y="940"/>
                    <a:pt x="1375" y="542"/>
                  </a:cubicBezTo>
                  <a:cubicBezTo>
                    <a:pt x="1577" y="419"/>
                    <a:pt x="1818" y="320"/>
                    <a:pt x="2065" y="320"/>
                  </a:cubicBezTo>
                  <a:cubicBezTo>
                    <a:pt x="2117" y="320"/>
                    <a:pt x="2169" y="325"/>
                    <a:pt x="2221" y="334"/>
                  </a:cubicBezTo>
                  <a:cubicBezTo>
                    <a:pt x="2488" y="375"/>
                    <a:pt x="2691" y="524"/>
                    <a:pt x="2863" y="714"/>
                  </a:cubicBezTo>
                  <a:cubicBezTo>
                    <a:pt x="3220" y="1072"/>
                    <a:pt x="3465" y="1578"/>
                    <a:pt x="3917" y="1827"/>
                  </a:cubicBezTo>
                  <a:cubicBezTo>
                    <a:pt x="4062" y="1899"/>
                    <a:pt x="4223" y="1940"/>
                    <a:pt x="4384" y="1940"/>
                  </a:cubicBezTo>
                  <a:cubicBezTo>
                    <a:pt x="4475" y="1940"/>
                    <a:pt x="4566" y="1927"/>
                    <a:pt x="4655" y="1899"/>
                  </a:cubicBezTo>
                  <a:cubicBezTo>
                    <a:pt x="4881" y="1845"/>
                    <a:pt x="5089" y="1714"/>
                    <a:pt x="5274" y="1560"/>
                  </a:cubicBezTo>
                  <a:lnTo>
                    <a:pt x="5785" y="1053"/>
                  </a:lnTo>
                  <a:cubicBezTo>
                    <a:pt x="5935" y="882"/>
                    <a:pt x="6084" y="732"/>
                    <a:pt x="6292" y="619"/>
                  </a:cubicBezTo>
                  <a:cubicBezTo>
                    <a:pt x="6420" y="548"/>
                    <a:pt x="6555" y="510"/>
                    <a:pt x="6695" y="510"/>
                  </a:cubicBezTo>
                  <a:cubicBezTo>
                    <a:pt x="6742" y="510"/>
                    <a:pt x="6791" y="515"/>
                    <a:pt x="6840" y="524"/>
                  </a:cubicBezTo>
                  <a:cubicBezTo>
                    <a:pt x="6935" y="542"/>
                    <a:pt x="7011" y="583"/>
                    <a:pt x="7102" y="655"/>
                  </a:cubicBezTo>
                  <a:cubicBezTo>
                    <a:pt x="7179" y="714"/>
                    <a:pt x="7274" y="787"/>
                    <a:pt x="7351" y="863"/>
                  </a:cubicBezTo>
                  <a:cubicBezTo>
                    <a:pt x="7667" y="1221"/>
                    <a:pt x="7916" y="1673"/>
                    <a:pt x="8346" y="1940"/>
                  </a:cubicBezTo>
                  <a:cubicBezTo>
                    <a:pt x="8513" y="2037"/>
                    <a:pt x="8713" y="2092"/>
                    <a:pt x="8912" y="2092"/>
                  </a:cubicBezTo>
                  <a:cubicBezTo>
                    <a:pt x="8982" y="2092"/>
                    <a:pt x="9051" y="2085"/>
                    <a:pt x="9120" y="2071"/>
                  </a:cubicBezTo>
                  <a:cubicBezTo>
                    <a:pt x="9423" y="2012"/>
                    <a:pt x="9685" y="1827"/>
                    <a:pt x="9929" y="1655"/>
                  </a:cubicBezTo>
                  <a:cubicBezTo>
                    <a:pt x="10178" y="1465"/>
                    <a:pt x="10404" y="1280"/>
                    <a:pt x="10685" y="1148"/>
                  </a:cubicBezTo>
                  <a:cubicBezTo>
                    <a:pt x="10868" y="1067"/>
                    <a:pt x="11063" y="1034"/>
                    <a:pt x="11261" y="1034"/>
                  </a:cubicBezTo>
                  <a:cubicBezTo>
                    <a:pt x="11390" y="1034"/>
                    <a:pt x="11521" y="1048"/>
                    <a:pt x="11648" y="1072"/>
                  </a:cubicBezTo>
                  <a:cubicBezTo>
                    <a:pt x="12363" y="1239"/>
                    <a:pt x="12892" y="1768"/>
                    <a:pt x="13345" y="2334"/>
                  </a:cubicBezTo>
                  <a:cubicBezTo>
                    <a:pt x="13458" y="2465"/>
                    <a:pt x="13548" y="2596"/>
                    <a:pt x="13661" y="2750"/>
                  </a:cubicBezTo>
                  <a:cubicBezTo>
                    <a:pt x="13704" y="2789"/>
                    <a:pt x="13755" y="2821"/>
                    <a:pt x="13807" y="2821"/>
                  </a:cubicBezTo>
                  <a:cubicBezTo>
                    <a:pt x="13828" y="2821"/>
                    <a:pt x="13849" y="2816"/>
                    <a:pt x="13869" y="2804"/>
                  </a:cubicBezTo>
                  <a:cubicBezTo>
                    <a:pt x="13946" y="2750"/>
                    <a:pt x="13983" y="2655"/>
                    <a:pt x="13928" y="2578"/>
                  </a:cubicBezTo>
                  <a:cubicBezTo>
                    <a:pt x="13476" y="1976"/>
                    <a:pt x="13005" y="1352"/>
                    <a:pt x="12304" y="995"/>
                  </a:cubicBezTo>
                  <a:cubicBezTo>
                    <a:pt x="11988" y="827"/>
                    <a:pt x="11626" y="714"/>
                    <a:pt x="11250" y="714"/>
                  </a:cubicBezTo>
                  <a:cubicBezTo>
                    <a:pt x="10911" y="714"/>
                    <a:pt x="10572" y="827"/>
                    <a:pt x="10269" y="1013"/>
                  </a:cubicBezTo>
                  <a:cubicBezTo>
                    <a:pt x="10006" y="1185"/>
                    <a:pt x="9780" y="1393"/>
                    <a:pt x="9518" y="1560"/>
                  </a:cubicBezTo>
                  <a:cubicBezTo>
                    <a:pt x="9329" y="1670"/>
                    <a:pt x="9112" y="1782"/>
                    <a:pt x="8892" y="1782"/>
                  </a:cubicBezTo>
                  <a:cubicBezTo>
                    <a:pt x="8849" y="1782"/>
                    <a:pt x="8805" y="1778"/>
                    <a:pt x="8762" y="1768"/>
                  </a:cubicBezTo>
                  <a:cubicBezTo>
                    <a:pt x="8536" y="1732"/>
                    <a:pt x="8387" y="1601"/>
                    <a:pt x="8215" y="1429"/>
                  </a:cubicBezTo>
                  <a:cubicBezTo>
                    <a:pt x="8047" y="1239"/>
                    <a:pt x="7894" y="1035"/>
                    <a:pt x="7744" y="845"/>
                  </a:cubicBezTo>
                  <a:cubicBezTo>
                    <a:pt x="7595" y="655"/>
                    <a:pt x="7423" y="470"/>
                    <a:pt x="7197" y="334"/>
                  </a:cubicBezTo>
                  <a:cubicBezTo>
                    <a:pt x="7039" y="235"/>
                    <a:pt x="6850" y="190"/>
                    <a:pt x="6661" y="190"/>
                  </a:cubicBezTo>
                  <a:cubicBezTo>
                    <a:pt x="6601" y="190"/>
                    <a:pt x="6541" y="194"/>
                    <a:pt x="6482" y="203"/>
                  </a:cubicBezTo>
                  <a:cubicBezTo>
                    <a:pt x="6012" y="298"/>
                    <a:pt x="5654" y="714"/>
                    <a:pt x="5333" y="1053"/>
                  </a:cubicBezTo>
                  <a:cubicBezTo>
                    <a:pt x="5179" y="1221"/>
                    <a:pt x="5012" y="1393"/>
                    <a:pt x="4822" y="1506"/>
                  </a:cubicBezTo>
                  <a:cubicBezTo>
                    <a:pt x="4709" y="1560"/>
                    <a:pt x="4655" y="1578"/>
                    <a:pt x="4541" y="1619"/>
                  </a:cubicBezTo>
                  <a:lnTo>
                    <a:pt x="4410" y="1619"/>
                  </a:lnTo>
                  <a:cubicBezTo>
                    <a:pt x="4333" y="1619"/>
                    <a:pt x="4315" y="1619"/>
                    <a:pt x="4256" y="1601"/>
                  </a:cubicBezTo>
                  <a:cubicBezTo>
                    <a:pt x="4125" y="1578"/>
                    <a:pt x="4048" y="1542"/>
                    <a:pt x="3958" y="1465"/>
                  </a:cubicBezTo>
                  <a:cubicBezTo>
                    <a:pt x="3863" y="1411"/>
                    <a:pt x="3768" y="1298"/>
                    <a:pt x="3691" y="1221"/>
                  </a:cubicBezTo>
                  <a:cubicBezTo>
                    <a:pt x="3524" y="1013"/>
                    <a:pt x="3370" y="809"/>
                    <a:pt x="3184" y="601"/>
                  </a:cubicBezTo>
                  <a:cubicBezTo>
                    <a:pt x="3012" y="393"/>
                    <a:pt x="2804" y="203"/>
                    <a:pt x="2542" y="90"/>
                  </a:cubicBezTo>
                  <a:cubicBezTo>
                    <a:pt x="2401" y="29"/>
                    <a:pt x="2248" y="0"/>
                    <a:pt x="2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4203;p66">
              <a:extLst>
                <a:ext uri="{FF2B5EF4-FFF2-40B4-BE49-F238E27FC236}">
                  <a16:creationId xmlns:a16="http://schemas.microsoft.com/office/drawing/2014/main" id="{386EBAE3-C853-4CDB-A7DA-9DD5741F279A}"/>
                </a:ext>
              </a:extLst>
            </p:cNvPr>
            <p:cNvSpPr/>
            <p:nvPr/>
          </p:nvSpPr>
          <p:spPr>
            <a:xfrm>
              <a:off x="3480626" y="3810052"/>
              <a:ext cx="764311" cy="153868"/>
            </a:xfrm>
            <a:custGeom>
              <a:avLst/>
              <a:gdLst/>
              <a:ahLst/>
              <a:cxnLst/>
              <a:rect l="l" t="t" r="r" b="b"/>
              <a:pathLst>
                <a:path w="13983" h="2815" extrusionOk="0">
                  <a:moveTo>
                    <a:pt x="2076" y="0"/>
                  </a:moveTo>
                  <a:cubicBezTo>
                    <a:pt x="1903" y="0"/>
                    <a:pt x="1727" y="33"/>
                    <a:pt x="1560" y="92"/>
                  </a:cubicBezTo>
                  <a:cubicBezTo>
                    <a:pt x="1244" y="223"/>
                    <a:pt x="959" y="431"/>
                    <a:pt x="750" y="712"/>
                  </a:cubicBezTo>
                  <a:cubicBezTo>
                    <a:pt x="506" y="997"/>
                    <a:pt x="357" y="1354"/>
                    <a:pt x="226" y="1693"/>
                  </a:cubicBezTo>
                  <a:cubicBezTo>
                    <a:pt x="149" y="1861"/>
                    <a:pt x="90" y="2051"/>
                    <a:pt x="36" y="2223"/>
                  </a:cubicBezTo>
                  <a:cubicBezTo>
                    <a:pt x="1" y="2333"/>
                    <a:pt x="94" y="2405"/>
                    <a:pt x="188" y="2405"/>
                  </a:cubicBezTo>
                  <a:cubicBezTo>
                    <a:pt x="251" y="2405"/>
                    <a:pt x="315" y="2372"/>
                    <a:pt x="339" y="2295"/>
                  </a:cubicBezTo>
                  <a:cubicBezTo>
                    <a:pt x="542" y="1675"/>
                    <a:pt x="791" y="920"/>
                    <a:pt x="1375" y="544"/>
                  </a:cubicBezTo>
                  <a:cubicBezTo>
                    <a:pt x="1585" y="412"/>
                    <a:pt x="1839" y="310"/>
                    <a:pt x="2096" y="310"/>
                  </a:cubicBezTo>
                  <a:cubicBezTo>
                    <a:pt x="2137" y="310"/>
                    <a:pt x="2179" y="313"/>
                    <a:pt x="2221" y="318"/>
                  </a:cubicBezTo>
                  <a:cubicBezTo>
                    <a:pt x="2488" y="373"/>
                    <a:pt x="2691" y="526"/>
                    <a:pt x="2863" y="694"/>
                  </a:cubicBezTo>
                  <a:cubicBezTo>
                    <a:pt x="3220" y="1069"/>
                    <a:pt x="3465" y="1580"/>
                    <a:pt x="3917" y="1807"/>
                  </a:cubicBezTo>
                  <a:cubicBezTo>
                    <a:pt x="4066" y="1893"/>
                    <a:pt x="4232" y="1930"/>
                    <a:pt x="4398" y="1930"/>
                  </a:cubicBezTo>
                  <a:cubicBezTo>
                    <a:pt x="4485" y="1930"/>
                    <a:pt x="4571" y="1920"/>
                    <a:pt x="4655" y="1902"/>
                  </a:cubicBezTo>
                  <a:cubicBezTo>
                    <a:pt x="4881" y="1843"/>
                    <a:pt x="5089" y="1712"/>
                    <a:pt x="5274" y="1562"/>
                  </a:cubicBezTo>
                  <a:cubicBezTo>
                    <a:pt x="5446" y="1390"/>
                    <a:pt x="5614" y="1223"/>
                    <a:pt x="5785" y="1033"/>
                  </a:cubicBezTo>
                  <a:cubicBezTo>
                    <a:pt x="5935" y="884"/>
                    <a:pt x="6084" y="730"/>
                    <a:pt x="6292" y="617"/>
                  </a:cubicBezTo>
                  <a:cubicBezTo>
                    <a:pt x="6416" y="552"/>
                    <a:pt x="6547" y="503"/>
                    <a:pt x="6682" y="503"/>
                  </a:cubicBezTo>
                  <a:cubicBezTo>
                    <a:pt x="6734" y="503"/>
                    <a:pt x="6787" y="510"/>
                    <a:pt x="6840" y="526"/>
                  </a:cubicBezTo>
                  <a:cubicBezTo>
                    <a:pt x="6935" y="544"/>
                    <a:pt x="7011" y="581"/>
                    <a:pt x="7102" y="658"/>
                  </a:cubicBezTo>
                  <a:cubicBezTo>
                    <a:pt x="7179" y="694"/>
                    <a:pt x="7274" y="789"/>
                    <a:pt x="7351" y="866"/>
                  </a:cubicBezTo>
                  <a:cubicBezTo>
                    <a:pt x="7667" y="1223"/>
                    <a:pt x="7916" y="1675"/>
                    <a:pt x="8346" y="1938"/>
                  </a:cubicBezTo>
                  <a:cubicBezTo>
                    <a:pt x="8513" y="2034"/>
                    <a:pt x="8711" y="2092"/>
                    <a:pt x="8909" y="2092"/>
                  </a:cubicBezTo>
                  <a:cubicBezTo>
                    <a:pt x="8980" y="2092"/>
                    <a:pt x="9050" y="2084"/>
                    <a:pt x="9120" y="2069"/>
                  </a:cubicBezTo>
                  <a:cubicBezTo>
                    <a:pt x="9423" y="2015"/>
                    <a:pt x="9685" y="1825"/>
                    <a:pt x="9929" y="1657"/>
                  </a:cubicBezTo>
                  <a:cubicBezTo>
                    <a:pt x="10178" y="1467"/>
                    <a:pt x="10404" y="1259"/>
                    <a:pt x="10685" y="1146"/>
                  </a:cubicBezTo>
                  <a:cubicBezTo>
                    <a:pt x="10872" y="1065"/>
                    <a:pt x="11073" y="1027"/>
                    <a:pt x="11276" y="1027"/>
                  </a:cubicBezTo>
                  <a:cubicBezTo>
                    <a:pt x="11400" y="1027"/>
                    <a:pt x="11526" y="1042"/>
                    <a:pt x="11648" y="1069"/>
                  </a:cubicBezTo>
                  <a:cubicBezTo>
                    <a:pt x="12363" y="1241"/>
                    <a:pt x="12892" y="1770"/>
                    <a:pt x="13345" y="2313"/>
                  </a:cubicBezTo>
                  <a:cubicBezTo>
                    <a:pt x="13458" y="2467"/>
                    <a:pt x="13548" y="2598"/>
                    <a:pt x="13661" y="2729"/>
                  </a:cubicBezTo>
                  <a:cubicBezTo>
                    <a:pt x="13701" y="2781"/>
                    <a:pt x="13748" y="2814"/>
                    <a:pt x="13797" y="2814"/>
                  </a:cubicBezTo>
                  <a:cubicBezTo>
                    <a:pt x="13821" y="2814"/>
                    <a:pt x="13846" y="2806"/>
                    <a:pt x="13869" y="2788"/>
                  </a:cubicBezTo>
                  <a:cubicBezTo>
                    <a:pt x="13946" y="2748"/>
                    <a:pt x="13983" y="2653"/>
                    <a:pt x="13928" y="2580"/>
                  </a:cubicBezTo>
                  <a:cubicBezTo>
                    <a:pt x="13476" y="1974"/>
                    <a:pt x="13005" y="1354"/>
                    <a:pt x="12304" y="997"/>
                  </a:cubicBezTo>
                  <a:cubicBezTo>
                    <a:pt x="11988" y="825"/>
                    <a:pt x="11626" y="712"/>
                    <a:pt x="11250" y="712"/>
                  </a:cubicBezTo>
                  <a:cubicBezTo>
                    <a:pt x="10911" y="712"/>
                    <a:pt x="10572" y="825"/>
                    <a:pt x="10269" y="1015"/>
                  </a:cubicBezTo>
                  <a:cubicBezTo>
                    <a:pt x="10006" y="1182"/>
                    <a:pt x="9780" y="1390"/>
                    <a:pt x="9518" y="1562"/>
                  </a:cubicBezTo>
                  <a:cubicBezTo>
                    <a:pt x="9327" y="1673"/>
                    <a:pt x="9108" y="1783"/>
                    <a:pt x="8887" y="1783"/>
                  </a:cubicBezTo>
                  <a:cubicBezTo>
                    <a:pt x="8846" y="1783"/>
                    <a:pt x="8804" y="1779"/>
                    <a:pt x="8762" y="1770"/>
                  </a:cubicBezTo>
                  <a:cubicBezTo>
                    <a:pt x="8536" y="1712"/>
                    <a:pt x="8387" y="1598"/>
                    <a:pt x="8215" y="1431"/>
                  </a:cubicBezTo>
                  <a:cubicBezTo>
                    <a:pt x="8047" y="1241"/>
                    <a:pt x="7894" y="1033"/>
                    <a:pt x="7744" y="843"/>
                  </a:cubicBezTo>
                  <a:cubicBezTo>
                    <a:pt x="7595" y="658"/>
                    <a:pt x="7423" y="468"/>
                    <a:pt x="7197" y="336"/>
                  </a:cubicBezTo>
                  <a:cubicBezTo>
                    <a:pt x="7040" y="238"/>
                    <a:pt x="6853" y="190"/>
                    <a:pt x="6665" y="190"/>
                  </a:cubicBezTo>
                  <a:cubicBezTo>
                    <a:pt x="6604" y="190"/>
                    <a:pt x="6542" y="195"/>
                    <a:pt x="6482" y="205"/>
                  </a:cubicBezTo>
                  <a:cubicBezTo>
                    <a:pt x="6012" y="300"/>
                    <a:pt x="5654" y="712"/>
                    <a:pt x="5333" y="1051"/>
                  </a:cubicBezTo>
                  <a:cubicBezTo>
                    <a:pt x="5179" y="1223"/>
                    <a:pt x="5012" y="1372"/>
                    <a:pt x="4822" y="1503"/>
                  </a:cubicBezTo>
                  <a:cubicBezTo>
                    <a:pt x="4709" y="1562"/>
                    <a:pt x="4655" y="1580"/>
                    <a:pt x="4541" y="1598"/>
                  </a:cubicBezTo>
                  <a:cubicBezTo>
                    <a:pt x="4523" y="1617"/>
                    <a:pt x="4523" y="1617"/>
                    <a:pt x="4501" y="1617"/>
                  </a:cubicBezTo>
                  <a:lnTo>
                    <a:pt x="4410" y="1617"/>
                  </a:lnTo>
                  <a:cubicBezTo>
                    <a:pt x="4333" y="1617"/>
                    <a:pt x="4315" y="1617"/>
                    <a:pt x="4256" y="1598"/>
                  </a:cubicBezTo>
                  <a:cubicBezTo>
                    <a:pt x="4125" y="1580"/>
                    <a:pt x="4048" y="1544"/>
                    <a:pt x="3958" y="1467"/>
                  </a:cubicBezTo>
                  <a:cubicBezTo>
                    <a:pt x="3863" y="1408"/>
                    <a:pt x="3768" y="1295"/>
                    <a:pt x="3691" y="1223"/>
                  </a:cubicBezTo>
                  <a:cubicBezTo>
                    <a:pt x="3524" y="1015"/>
                    <a:pt x="3370" y="789"/>
                    <a:pt x="3184" y="599"/>
                  </a:cubicBezTo>
                  <a:cubicBezTo>
                    <a:pt x="3012" y="391"/>
                    <a:pt x="2804" y="205"/>
                    <a:pt x="2542" y="92"/>
                  </a:cubicBezTo>
                  <a:cubicBezTo>
                    <a:pt x="2396" y="29"/>
                    <a:pt x="2237" y="0"/>
                    <a:pt x="2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4204;p66">
              <a:extLst>
                <a:ext uri="{FF2B5EF4-FFF2-40B4-BE49-F238E27FC236}">
                  <a16:creationId xmlns:a16="http://schemas.microsoft.com/office/drawing/2014/main" id="{03D3F56F-1A25-4198-A7E4-07B8469AB88F}"/>
                </a:ext>
              </a:extLst>
            </p:cNvPr>
            <p:cNvSpPr/>
            <p:nvPr/>
          </p:nvSpPr>
          <p:spPr>
            <a:xfrm>
              <a:off x="3480626" y="3705049"/>
              <a:ext cx="764311" cy="154141"/>
            </a:xfrm>
            <a:custGeom>
              <a:avLst/>
              <a:gdLst/>
              <a:ahLst/>
              <a:cxnLst/>
              <a:rect l="l" t="t" r="r" b="b"/>
              <a:pathLst>
                <a:path w="13983" h="2820" extrusionOk="0">
                  <a:moveTo>
                    <a:pt x="2092" y="1"/>
                  </a:moveTo>
                  <a:cubicBezTo>
                    <a:pt x="1914" y="1"/>
                    <a:pt x="1732" y="38"/>
                    <a:pt x="1560" y="109"/>
                  </a:cubicBezTo>
                  <a:cubicBezTo>
                    <a:pt x="1244" y="222"/>
                    <a:pt x="959" y="430"/>
                    <a:pt x="750" y="710"/>
                  </a:cubicBezTo>
                  <a:cubicBezTo>
                    <a:pt x="506" y="1013"/>
                    <a:pt x="357" y="1353"/>
                    <a:pt x="226" y="1692"/>
                  </a:cubicBezTo>
                  <a:cubicBezTo>
                    <a:pt x="149" y="1882"/>
                    <a:pt x="90" y="2049"/>
                    <a:pt x="36" y="2221"/>
                  </a:cubicBezTo>
                  <a:cubicBezTo>
                    <a:pt x="0" y="2333"/>
                    <a:pt x="96" y="2411"/>
                    <a:pt x="190" y="2411"/>
                  </a:cubicBezTo>
                  <a:cubicBezTo>
                    <a:pt x="253" y="2411"/>
                    <a:pt x="315" y="2377"/>
                    <a:pt x="339" y="2294"/>
                  </a:cubicBezTo>
                  <a:cubicBezTo>
                    <a:pt x="542" y="1674"/>
                    <a:pt x="791" y="936"/>
                    <a:pt x="1375" y="543"/>
                  </a:cubicBezTo>
                  <a:cubicBezTo>
                    <a:pt x="1574" y="417"/>
                    <a:pt x="1813" y="319"/>
                    <a:pt x="2056" y="319"/>
                  </a:cubicBezTo>
                  <a:cubicBezTo>
                    <a:pt x="2111" y="319"/>
                    <a:pt x="2166" y="324"/>
                    <a:pt x="2221" y="335"/>
                  </a:cubicBezTo>
                  <a:cubicBezTo>
                    <a:pt x="2488" y="371"/>
                    <a:pt x="2691" y="525"/>
                    <a:pt x="2863" y="710"/>
                  </a:cubicBezTo>
                  <a:cubicBezTo>
                    <a:pt x="3220" y="1068"/>
                    <a:pt x="3465" y="1579"/>
                    <a:pt x="3917" y="1823"/>
                  </a:cubicBezTo>
                  <a:cubicBezTo>
                    <a:pt x="4064" y="1896"/>
                    <a:pt x="4228" y="1937"/>
                    <a:pt x="4391" y="1937"/>
                  </a:cubicBezTo>
                  <a:cubicBezTo>
                    <a:pt x="4480" y="1937"/>
                    <a:pt x="4569" y="1925"/>
                    <a:pt x="4655" y="1900"/>
                  </a:cubicBezTo>
                  <a:cubicBezTo>
                    <a:pt x="4881" y="1841"/>
                    <a:pt x="5089" y="1710"/>
                    <a:pt x="5274" y="1561"/>
                  </a:cubicBezTo>
                  <a:lnTo>
                    <a:pt x="5785" y="1050"/>
                  </a:lnTo>
                  <a:cubicBezTo>
                    <a:pt x="5935" y="882"/>
                    <a:pt x="6084" y="728"/>
                    <a:pt x="6292" y="615"/>
                  </a:cubicBezTo>
                  <a:cubicBezTo>
                    <a:pt x="6419" y="549"/>
                    <a:pt x="6553" y="509"/>
                    <a:pt x="6690" y="509"/>
                  </a:cubicBezTo>
                  <a:cubicBezTo>
                    <a:pt x="6740" y="509"/>
                    <a:pt x="6789" y="514"/>
                    <a:pt x="6840" y="525"/>
                  </a:cubicBezTo>
                  <a:cubicBezTo>
                    <a:pt x="6935" y="543"/>
                    <a:pt x="7011" y="579"/>
                    <a:pt x="7102" y="656"/>
                  </a:cubicBezTo>
                  <a:cubicBezTo>
                    <a:pt x="7179" y="710"/>
                    <a:pt x="7274" y="787"/>
                    <a:pt x="7351" y="864"/>
                  </a:cubicBezTo>
                  <a:cubicBezTo>
                    <a:pt x="7667" y="1221"/>
                    <a:pt x="7916" y="1674"/>
                    <a:pt x="8346" y="1936"/>
                  </a:cubicBezTo>
                  <a:cubicBezTo>
                    <a:pt x="8513" y="2033"/>
                    <a:pt x="8711" y="2090"/>
                    <a:pt x="8909" y="2090"/>
                  </a:cubicBezTo>
                  <a:cubicBezTo>
                    <a:pt x="8980" y="2090"/>
                    <a:pt x="9050" y="2083"/>
                    <a:pt x="9120" y="2067"/>
                  </a:cubicBezTo>
                  <a:cubicBezTo>
                    <a:pt x="9423" y="2013"/>
                    <a:pt x="9685" y="1823"/>
                    <a:pt x="9929" y="1656"/>
                  </a:cubicBezTo>
                  <a:cubicBezTo>
                    <a:pt x="10178" y="1466"/>
                    <a:pt x="10404" y="1276"/>
                    <a:pt x="10685" y="1145"/>
                  </a:cubicBezTo>
                  <a:cubicBezTo>
                    <a:pt x="10856" y="1070"/>
                    <a:pt x="11040" y="1038"/>
                    <a:pt x="11225" y="1038"/>
                  </a:cubicBezTo>
                  <a:cubicBezTo>
                    <a:pt x="11366" y="1038"/>
                    <a:pt x="11509" y="1057"/>
                    <a:pt x="11648" y="1090"/>
                  </a:cubicBezTo>
                  <a:cubicBezTo>
                    <a:pt x="12363" y="1240"/>
                    <a:pt x="12892" y="1769"/>
                    <a:pt x="13345" y="2334"/>
                  </a:cubicBezTo>
                  <a:cubicBezTo>
                    <a:pt x="13458" y="2465"/>
                    <a:pt x="13548" y="2597"/>
                    <a:pt x="13661" y="2746"/>
                  </a:cubicBezTo>
                  <a:cubicBezTo>
                    <a:pt x="13704" y="2788"/>
                    <a:pt x="13756" y="2819"/>
                    <a:pt x="13809" y="2819"/>
                  </a:cubicBezTo>
                  <a:cubicBezTo>
                    <a:pt x="13829" y="2819"/>
                    <a:pt x="13850" y="2815"/>
                    <a:pt x="13869" y="2805"/>
                  </a:cubicBezTo>
                  <a:cubicBezTo>
                    <a:pt x="13946" y="2764"/>
                    <a:pt x="13983" y="2651"/>
                    <a:pt x="13928" y="2579"/>
                  </a:cubicBezTo>
                  <a:cubicBezTo>
                    <a:pt x="13476" y="1972"/>
                    <a:pt x="13005" y="1353"/>
                    <a:pt x="12304" y="995"/>
                  </a:cubicBezTo>
                  <a:cubicBezTo>
                    <a:pt x="11988" y="823"/>
                    <a:pt x="11626" y="728"/>
                    <a:pt x="11250" y="710"/>
                  </a:cubicBezTo>
                  <a:cubicBezTo>
                    <a:pt x="10911" y="710"/>
                    <a:pt x="10572" y="823"/>
                    <a:pt x="10269" y="1013"/>
                  </a:cubicBezTo>
                  <a:cubicBezTo>
                    <a:pt x="10006" y="1181"/>
                    <a:pt x="9780" y="1389"/>
                    <a:pt x="9518" y="1561"/>
                  </a:cubicBezTo>
                  <a:cubicBezTo>
                    <a:pt x="9327" y="1671"/>
                    <a:pt x="9108" y="1781"/>
                    <a:pt x="8887" y="1781"/>
                  </a:cubicBezTo>
                  <a:cubicBezTo>
                    <a:pt x="8846" y="1781"/>
                    <a:pt x="8804" y="1777"/>
                    <a:pt x="8762" y="1769"/>
                  </a:cubicBezTo>
                  <a:cubicBezTo>
                    <a:pt x="8536" y="1728"/>
                    <a:pt x="8387" y="1597"/>
                    <a:pt x="8215" y="1430"/>
                  </a:cubicBezTo>
                  <a:cubicBezTo>
                    <a:pt x="8047" y="1240"/>
                    <a:pt x="7894" y="1031"/>
                    <a:pt x="7744" y="841"/>
                  </a:cubicBezTo>
                  <a:cubicBezTo>
                    <a:pt x="7595" y="656"/>
                    <a:pt x="7423" y="466"/>
                    <a:pt x="7197" y="335"/>
                  </a:cubicBezTo>
                  <a:cubicBezTo>
                    <a:pt x="7040" y="236"/>
                    <a:pt x="6853" y="188"/>
                    <a:pt x="6665" y="188"/>
                  </a:cubicBezTo>
                  <a:cubicBezTo>
                    <a:pt x="6604" y="188"/>
                    <a:pt x="6542" y="194"/>
                    <a:pt x="6482" y="204"/>
                  </a:cubicBezTo>
                  <a:cubicBezTo>
                    <a:pt x="6012" y="299"/>
                    <a:pt x="5654" y="710"/>
                    <a:pt x="5333" y="1050"/>
                  </a:cubicBezTo>
                  <a:cubicBezTo>
                    <a:pt x="5179" y="1221"/>
                    <a:pt x="5012" y="1389"/>
                    <a:pt x="4822" y="1502"/>
                  </a:cubicBezTo>
                  <a:cubicBezTo>
                    <a:pt x="4709" y="1561"/>
                    <a:pt x="4655" y="1579"/>
                    <a:pt x="4541" y="1615"/>
                  </a:cubicBezTo>
                  <a:lnTo>
                    <a:pt x="4256" y="1615"/>
                  </a:lnTo>
                  <a:cubicBezTo>
                    <a:pt x="4125" y="1579"/>
                    <a:pt x="4048" y="1543"/>
                    <a:pt x="3958" y="1466"/>
                  </a:cubicBezTo>
                  <a:cubicBezTo>
                    <a:pt x="3863" y="1407"/>
                    <a:pt x="3768" y="1316"/>
                    <a:pt x="3691" y="1221"/>
                  </a:cubicBezTo>
                  <a:cubicBezTo>
                    <a:pt x="3524" y="1013"/>
                    <a:pt x="3370" y="805"/>
                    <a:pt x="3184" y="597"/>
                  </a:cubicBezTo>
                  <a:cubicBezTo>
                    <a:pt x="3012" y="389"/>
                    <a:pt x="2804" y="204"/>
                    <a:pt x="2542" y="90"/>
                  </a:cubicBezTo>
                  <a:cubicBezTo>
                    <a:pt x="2401" y="29"/>
                    <a:pt x="2248" y="1"/>
                    <a:pt x="20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 name="Google Shape;4208;p66">
            <a:extLst>
              <a:ext uri="{FF2B5EF4-FFF2-40B4-BE49-F238E27FC236}">
                <a16:creationId xmlns:a16="http://schemas.microsoft.com/office/drawing/2014/main" id="{816125DC-24B4-49D6-9636-0DEA1DC8B721}"/>
              </a:ext>
            </a:extLst>
          </p:cNvPr>
          <p:cNvSpPr/>
          <p:nvPr/>
        </p:nvSpPr>
        <p:spPr>
          <a:xfrm rot="-1297573">
            <a:off x="8332525" y="2069739"/>
            <a:ext cx="558189" cy="277455"/>
          </a:xfrm>
          <a:custGeom>
            <a:avLst/>
            <a:gdLst/>
            <a:ahLst/>
            <a:cxnLst/>
            <a:rect l="l" t="t" r="r" b="b"/>
            <a:pathLst>
              <a:path w="10212" h="5076" extrusionOk="0">
                <a:moveTo>
                  <a:pt x="4290" y="150"/>
                </a:moveTo>
                <a:cubicBezTo>
                  <a:pt x="4290" y="150"/>
                  <a:pt x="4290" y="155"/>
                  <a:pt x="4287" y="161"/>
                </a:cubicBezTo>
                <a:lnTo>
                  <a:pt x="4287" y="161"/>
                </a:lnTo>
                <a:cubicBezTo>
                  <a:pt x="4288" y="157"/>
                  <a:pt x="4289" y="153"/>
                  <a:pt x="4290" y="150"/>
                </a:cubicBezTo>
                <a:close/>
                <a:moveTo>
                  <a:pt x="4199" y="0"/>
                </a:moveTo>
                <a:cubicBezTo>
                  <a:pt x="4009" y="0"/>
                  <a:pt x="3801" y="18"/>
                  <a:pt x="3611" y="36"/>
                </a:cubicBezTo>
                <a:cubicBezTo>
                  <a:pt x="3045" y="113"/>
                  <a:pt x="2480" y="190"/>
                  <a:pt x="1937" y="321"/>
                </a:cubicBezTo>
                <a:cubicBezTo>
                  <a:pt x="1331" y="435"/>
                  <a:pt x="711" y="584"/>
                  <a:pt x="164" y="851"/>
                </a:cubicBezTo>
                <a:cubicBezTo>
                  <a:pt x="0" y="929"/>
                  <a:pt x="75" y="1150"/>
                  <a:pt x="208" y="1150"/>
                </a:cubicBezTo>
                <a:cubicBezTo>
                  <a:pt x="230" y="1150"/>
                  <a:pt x="253" y="1144"/>
                  <a:pt x="277" y="1131"/>
                </a:cubicBezTo>
                <a:cubicBezTo>
                  <a:pt x="747" y="905"/>
                  <a:pt x="1236" y="774"/>
                  <a:pt x="1729" y="679"/>
                </a:cubicBezTo>
                <a:cubicBezTo>
                  <a:pt x="2276" y="548"/>
                  <a:pt x="2819" y="453"/>
                  <a:pt x="3367" y="376"/>
                </a:cubicBezTo>
                <a:cubicBezTo>
                  <a:pt x="3593" y="358"/>
                  <a:pt x="3801" y="340"/>
                  <a:pt x="4009" y="321"/>
                </a:cubicBezTo>
                <a:lnTo>
                  <a:pt x="4140" y="321"/>
                </a:lnTo>
                <a:cubicBezTo>
                  <a:pt x="4140" y="321"/>
                  <a:pt x="4155" y="317"/>
                  <a:pt x="4164" y="315"/>
                </a:cubicBezTo>
                <a:lnTo>
                  <a:pt x="4164" y="315"/>
                </a:lnTo>
                <a:cubicBezTo>
                  <a:pt x="4163" y="317"/>
                  <a:pt x="4161" y="319"/>
                  <a:pt x="4160" y="321"/>
                </a:cubicBezTo>
                <a:lnTo>
                  <a:pt x="4160" y="321"/>
                </a:lnTo>
                <a:cubicBezTo>
                  <a:pt x="4159" y="321"/>
                  <a:pt x="4159" y="321"/>
                  <a:pt x="4158" y="321"/>
                </a:cubicBezTo>
                <a:lnTo>
                  <a:pt x="4159" y="321"/>
                </a:lnTo>
                <a:cubicBezTo>
                  <a:pt x="4122" y="372"/>
                  <a:pt x="4084" y="423"/>
                  <a:pt x="4045" y="471"/>
                </a:cubicBezTo>
                <a:cubicBezTo>
                  <a:pt x="3973" y="548"/>
                  <a:pt x="3878" y="643"/>
                  <a:pt x="3801" y="697"/>
                </a:cubicBezTo>
                <a:cubicBezTo>
                  <a:pt x="3385" y="1149"/>
                  <a:pt x="2955" y="1565"/>
                  <a:pt x="2503" y="2000"/>
                </a:cubicBezTo>
                <a:cubicBezTo>
                  <a:pt x="2462" y="2036"/>
                  <a:pt x="2426" y="2113"/>
                  <a:pt x="2462" y="2167"/>
                </a:cubicBezTo>
                <a:cubicBezTo>
                  <a:pt x="2478" y="2218"/>
                  <a:pt x="2537" y="2266"/>
                  <a:pt x="2603" y="2266"/>
                </a:cubicBezTo>
                <a:cubicBezTo>
                  <a:pt x="2613" y="2266"/>
                  <a:pt x="2624" y="2265"/>
                  <a:pt x="2634" y="2262"/>
                </a:cubicBezTo>
                <a:cubicBezTo>
                  <a:pt x="3634" y="2018"/>
                  <a:pt x="4670" y="1792"/>
                  <a:pt x="5705" y="1755"/>
                </a:cubicBezTo>
                <a:cubicBezTo>
                  <a:pt x="5796" y="1749"/>
                  <a:pt x="5885" y="1746"/>
                  <a:pt x="5972" y="1746"/>
                </a:cubicBezTo>
                <a:cubicBezTo>
                  <a:pt x="6048" y="1746"/>
                  <a:pt x="6124" y="1748"/>
                  <a:pt x="6199" y="1751"/>
                </a:cubicBezTo>
                <a:lnTo>
                  <a:pt x="6199" y="1751"/>
                </a:lnTo>
                <a:cubicBezTo>
                  <a:pt x="5558" y="2275"/>
                  <a:pt x="4910" y="2796"/>
                  <a:pt x="4271" y="3316"/>
                </a:cubicBezTo>
                <a:cubicBezTo>
                  <a:pt x="4146" y="3407"/>
                  <a:pt x="4227" y="3584"/>
                  <a:pt x="4365" y="3584"/>
                </a:cubicBezTo>
                <a:cubicBezTo>
                  <a:pt x="4371" y="3584"/>
                  <a:pt x="4378" y="3584"/>
                  <a:pt x="4385" y="3583"/>
                </a:cubicBezTo>
                <a:cubicBezTo>
                  <a:pt x="5420" y="3506"/>
                  <a:pt x="6479" y="3452"/>
                  <a:pt x="7515" y="3375"/>
                </a:cubicBezTo>
                <a:cubicBezTo>
                  <a:pt x="7626" y="3368"/>
                  <a:pt x="7736" y="3362"/>
                  <a:pt x="7845" y="3355"/>
                </a:cubicBezTo>
                <a:lnTo>
                  <a:pt x="7845" y="3355"/>
                </a:lnTo>
                <a:cubicBezTo>
                  <a:pt x="7137" y="3845"/>
                  <a:pt x="6438" y="4325"/>
                  <a:pt x="5724" y="4809"/>
                </a:cubicBezTo>
                <a:cubicBezTo>
                  <a:pt x="5619" y="4892"/>
                  <a:pt x="5692" y="5076"/>
                  <a:pt x="5821" y="5076"/>
                </a:cubicBezTo>
                <a:cubicBezTo>
                  <a:pt x="5832" y="5076"/>
                  <a:pt x="5843" y="5074"/>
                  <a:pt x="5855" y="5071"/>
                </a:cubicBezTo>
                <a:cubicBezTo>
                  <a:pt x="6827" y="4842"/>
                  <a:pt x="7836" y="4712"/>
                  <a:pt x="8843" y="4712"/>
                </a:cubicBezTo>
                <a:cubicBezTo>
                  <a:pt x="8909" y="4712"/>
                  <a:pt x="8974" y="4713"/>
                  <a:pt x="9039" y="4714"/>
                </a:cubicBezTo>
                <a:cubicBezTo>
                  <a:pt x="9361" y="4714"/>
                  <a:pt x="9664" y="4732"/>
                  <a:pt x="9985" y="4768"/>
                </a:cubicBezTo>
                <a:cubicBezTo>
                  <a:pt x="10170" y="4768"/>
                  <a:pt x="10211" y="4470"/>
                  <a:pt x="10003" y="4447"/>
                </a:cubicBezTo>
                <a:cubicBezTo>
                  <a:pt x="9650" y="4418"/>
                  <a:pt x="9296" y="4404"/>
                  <a:pt x="8941" y="4404"/>
                </a:cubicBezTo>
                <a:cubicBezTo>
                  <a:pt x="8195" y="4404"/>
                  <a:pt x="7450" y="4466"/>
                  <a:pt x="6723" y="4583"/>
                </a:cubicBezTo>
                <a:cubicBezTo>
                  <a:pt x="6669" y="4592"/>
                  <a:pt x="6615" y="4601"/>
                  <a:pt x="6561" y="4611"/>
                </a:cubicBezTo>
                <a:lnTo>
                  <a:pt x="6561" y="4611"/>
                </a:lnTo>
                <a:cubicBezTo>
                  <a:pt x="7205" y="4167"/>
                  <a:pt x="7846" y="3717"/>
                  <a:pt x="8497" y="3280"/>
                </a:cubicBezTo>
                <a:cubicBezTo>
                  <a:pt x="8551" y="3244"/>
                  <a:pt x="8551" y="3167"/>
                  <a:pt x="8533" y="3113"/>
                </a:cubicBezTo>
                <a:cubicBezTo>
                  <a:pt x="8515" y="3036"/>
                  <a:pt x="8438" y="3018"/>
                  <a:pt x="8361" y="3018"/>
                </a:cubicBezTo>
                <a:cubicBezTo>
                  <a:pt x="7325" y="3072"/>
                  <a:pt x="6289" y="3149"/>
                  <a:pt x="5235" y="3226"/>
                </a:cubicBezTo>
                <a:cubicBezTo>
                  <a:pt x="5097" y="3234"/>
                  <a:pt x="4958" y="3242"/>
                  <a:pt x="4820" y="3251"/>
                </a:cubicBezTo>
                <a:lnTo>
                  <a:pt x="4820" y="3251"/>
                </a:lnTo>
                <a:cubicBezTo>
                  <a:pt x="5439" y="2751"/>
                  <a:pt x="6070" y="2259"/>
                  <a:pt x="6687" y="1755"/>
                </a:cubicBezTo>
                <a:cubicBezTo>
                  <a:pt x="6800" y="1660"/>
                  <a:pt x="6741" y="1489"/>
                  <a:pt x="6610" y="1470"/>
                </a:cubicBezTo>
                <a:cubicBezTo>
                  <a:pt x="6393" y="1451"/>
                  <a:pt x="6176" y="1442"/>
                  <a:pt x="5959" y="1442"/>
                </a:cubicBezTo>
                <a:cubicBezTo>
                  <a:pt x="5121" y="1442"/>
                  <a:pt x="4284" y="1576"/>
                  <a:pt x="3462" y="1755"/>
                </a:cubicBezTo>
                <a:cubicBezTo>
                  <a:pt x="3341" y="1784"/>
                  <a:pt x="3224" y="1811"/>
                  <a:pt x="3108" y="1837"/>
                </a:cubicBezTo>
                <a:lnTo>
                  <a:pt x="3108" y="1837"/>
                </a:lnTo>
                <a:cubicBezTo>
                  <a:pt x="3382" y="1578"/>
                  <a:pt x="3653" y="1312"/>
                  <a:pt x="3914" y="1036"/>
                </a:cubicBezTo>
                <a:cubicBezTo>
                  <a:pt x="4086" y="869"/>
                  <a:pt x="4253" y="679"/>
                  <a:pt x="4425" y="489"/>
                </a:cubicBezTo>
                <a:cubicBezTo>
                  <a:pt x="4516" y="376"/>
                  <a:pt x="4688" y="190"/>
                  <a:pt x="4516" y="59"/>
                </a:cubicBezTo>
                <a:cubicBezTo>
                  <a:pt x="4443" y="0"/>
                  <a:pt x="4312" y="0"/>
                  <a:pt x="41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repeatCount="600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heel(1)">
                                      <p:cBhvr>
                                        <p:cTn id="7" dur="2000"/>
                                        <p:tgtEl>
                                          <p:spTgt spid="14"/>
                                        </p:tgtEl>
                                      </p:cBhvr>
                                    </p:animEffect>
                                  </p:childTnLst>
                                </p:cTn>
                              </p:par>
                              <p:par>
                                <p:cTn id="8" presetID="21" presetClass="entr" presetSubtype="1" repeatCount="600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wheel(1)">
                                      <p:cBhvr>
                                        <p:cTn id="10" dur="2000"/>
                                        <p:tgtEl>
                                          <p:spTgt spid="15"/>
                                        </p:tgtEl>
                                      </p:cBhvr>
                                    </p:animEffect>
                                  </p:childTnLst>
                                </p:cTn>
                              </p:par>
                              <p:par>
                                <p:cTn id="11" presetID="1" presetClass="exit" presetSubtype="0" fill="hold" grpId="0" nodeType="withEffect">
                                  <p:stCondLst>
                                    <p:cond delay="2000"/>
                                  </p:stCondLst>
                                  <p:childTnLst>
                                    <p:set>
                                      <p:cBhvr>
                                        <p:cTn id="12" dur="1" fill="hold">
                                          <p:stCondLst>
                                            <p:cond delay="0"/>
                                          </p:stCondLst>
                                        </p:cTn>
                                        <p:tgtEl>
                                          <p:spTgt spid="16"/>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9"/>
                                          </p:stCondLst>
                                        </p:cTn>
                                        <p:tgtEl>
                                          <p:spTgt spid="17"/>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3" name="click.wav"/>
                                        </p:tgtEl>
                                      </p:cMediaNode>
                                    </p:audio>
                                  </p:subTnLst>
                                </p:cTn>
                              </p:par>
                              <p:par>
                                <p:cTn id="15" presetID="1" presetClass="exit" presetSubtype="0" fill="hold" grpId="1" nodeType="withEffect">
                                  <p:stCondLst>
                                    <p:cond delay="4000"/>
                                  </p:stCondLst>
                                  <p:childTnLst>
                                    <p:set>
                                      <p:cBhvr>
                                        <p:cTn id="16" dur="1" fill="hold">
                                          <p:stCondLst>
                                            <p:cond delay="9"/>
                                          </p:stCondLst>
                                        </p:cTn>
                                        <p:tgtEl>
                                          <p:spTgt spid="17"/>
                                        </p:tgtEl>
                                        <p:attrNameLst>
                                          <p:attrName>style.visibility</p:attrName>
                                        </p:attrNameLst>
                                      </p:cBhvr>
                                      <p:to>
                                        <p:strVal val="hidden"/>
                                      </p:to>
                                    </p:set>
                                  </p:childTnLst>
                                </p:cTn>
                              </p:par>
                              <p:par>
                                <p:cTn id="17" presetID="1" presetClass="entr" presetSubtype="0" fill="hold" grpId="0" nodeType="withEffect">
                                  <p:stCondLst>
                                    <p:cond delay="4000"/>
                                  </p:stCondLst>
                                  <p:childTnLst>
                                    <p:set>
                                      <p:cBhvr>
                                        <p:cTn id="18" dur="1" fill="hold">
                                          <p:stCondLst>
                                            <p:cond delay="9"/>
                                          </p:stCondLst>
                                        </p:cTn>
                                        <p:tgtEl>
                                          <p:spTgt spid="18"/>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3" name="click.wav"/>
                                        </p:tgtEl>
                                      </p:cMediaNode>
                                    </p:audio>
                                  </p:subTnLst>
                                </p:cTn>
                              </p:par>
                              <p:par>
                                <p:cTn id="19" presetID="1" presetClass="exit" presetSubtype="0" fill="hold" grpId="1" nodeType="withEffect">
                                  <p:stCondLst>
                                    <p:cond delay="6000"/>
                                  </p:stCondLst>
                                  <p:childTnLst>
                                    <p:set>
                                      <p:cBhvr>
                                        <p:cTn id="20" dur="1" fill="hold">
                                          <p:stCondLst>
                                            <p:cond delay="9"/>
                                          </p:stCondLst>
                                        </p:cTn>
                                        <p:tgtEl>
                                          <p:spTgt spid="18"/>
                                        </p:tgtEl>
                                        <p:attrNameLst>
                                          <p:attrName>style.visibility</p:attrName>
                                        </p:attrNameLst>
                                      </p:cBhvr>
                                      <p:to>
                                        <p:strVal val="hidden"/>
                                      </p:to>
                                    </p:set>
                                  </p:childTnLst>
                                </p:cTn>
                              </p:par>
                              <p:par>
                                <p:cTn id="21" presetID="1" presetClass="entr" presetSubtype="0" fill="hold" grpId="0" nodeType="withEffect">
                                  <p:stCondLst>
                                    <p:cond delay="6000"/>
                                  </p:stCondLst>
                                  <p:childTnLst>
                                    <p:set>
                                      <p:cBhvr>
                                        <p:cTn id="22" dur="1" fill="hold">
                                          <p:stCondLst>
                                            <p:cond delay="9"/>
                                          </p:stCondLst>
                                        </p:cTn>
                                        <p:tgtEl>
                                          <p:spTgt spid="19"/>
                                        </p:tgtEl>
                                        <p:attrNameLst>
                                          <p:attrName>style.visibility</p:attrName>
                                        </p:attrNameLst>
                                      </p:cBhvr>
                                      <p:to>
                                        <p:strVal val="visible"/>
                                      </p:to>
                                    </p:set>
                                  </p:childTnLst>
                                  <p:subTnLst>
                                    <p:audio>
                                      <p:cMediaNode>
                                        <p:cTn display="0" masterRel="sameClick">
                                          <p:stCondLst>
                                            <p:cond evt="begin" delay="0">
                                              <p:tn val="21"/>
                                            </p:cond>
                                          </p:stCondLst>
                                          <p:endCondLst>
                                            <p:cond evt="onStopAudio" delay="0">
                                              <p:tgtEl>
                                                <p:sldTgt/>
                                              </p:tgtEl>
                                            </p:cond>
                                          </p:endCondLst>
                                        </p:cTn>
                                        <p:tgtEl>
                                          <p:sndTgt r:embed="rId3" name="click.wav"/>
                                        </p:tgtEl>
                                      </p:cMediaNode>
                                    </p:audio>
                                  </p:subTnLst>
                                </p:cTn>
                              </p:par>
                              <p:par>
                                <p:cTn id="23" presetID="1" presetClass="exit" presetSubtype="0" fill="hold" grpId="1" nodeType="withEffect">
                                  <p:stCondLst>
                                    <p:cond delay="8000"/>
                                  </p:stCondLst>
                                  <p:childTnLst>
                                    <p:set>
                                      <p:cBhvr>
                                        <p:cTn id="24" dur="1" fill="hold">
                                          <p:stCondLst>
                                            <p:cond delay="9"/>
                                          </p:stCondLst>
                                        </p:cTn>
                                        <p:tgtEl>
                                          <p:spTgt spid="19"/>
                                        </p:tgtEl>
                                        <p:attrNameLst>
                                          <p:attrName>style.visibility</p:attrName>
                                        </p:attrNameLst>
                                      </p:cBhvr>
                                      <p:to>
                                        <p:strVal val="hidden"/>
                                      </p:to>
                                    </p:set>
                                  </p:childTnLst>
                                </p:cTn>
                              </p:par>
                              <p:par>
                                <p:cTn id="25" presetID="1" presetClass="entr" presetSubtype="0" fill="hold" grpId="0" nodeType="withEffect">
                                  <p:stCondLst>
                                    <p:cond delay="8000"/>
                                  </p:stCondLst>
                                  <p:childTnLst>
                                    <p:set>
                                      <p:cBhvr>
                                        <p:cTn id="26" dur="1" fill="hold">
                                          <p:stCondLst>
                                            <p:cond delay="9"/>
                                          </p:stCondLst>
                                        </p:cTn>
                                        <p:tgtEl>
                                          <p:spTgt spid="20"/>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3" name="click.wav"/>
                                        </p:tgtEl>
                                      </p:cMediaNode>
                                    </p:audio>
                                  </p:subTnLst>
                                </p:cTn>
                              </p:par>
                              <p:par>
                                <p:cTn id="27" presetID="1" presetClass="exit" presetSubtype="0" fill="hold" grpId="1" nodeType="withEffect">
                                  <p:stCondLst>
                                    <p:cond delay="10000"/>
                                  </p:stCondLst>
                                  <p:childTnLst>
                                    <p:set>
                                      <p:cBhvr>
                                        <p:cTn id="28" dur="1" fill="hold">
                                          <p:stCondLst>
                                            <p:cond delay="9"/>
                                          </p:stCondLst>
                                        </p:cTn>
                                        <p:tgtEl>
                                          <p:spTgt spid="20"/>
                                        </p:tgtEl>
                                        <p:attrNameLst>
                                          <p:attrName>style.visibility</p:attrName>
                                        </p:attrNameLst>
                                      </p:cBhvr>
                                      <p:to>
                                        <p:strVal val="hidden"/>
                                      </p:to>
                                    </p:set>
                                  </p:childTnLst>
                                </p:cTn>
                              </p:par>
                              <p:par>
                                <p:cTn id="29" presetID="1" presetClass="entr" presetSubtype="0" fill="hold" grpId="0" nodeType="withEffect">
                                  <p:stCondLst>
                                    <p:cond delay="10000"/>
                                  </p:stCondLst>
                                  <p:childTnLst>
                                    <p:set>
                                      <p:cBhvr>
                                        <p:cTn id="30" dur="1" fill="hold">
                                          <p:stCondLst>
                                            <p:cond delay="9"/>
                                          </p:stCondLst>
                                        </p:cTn>
                                        <p:tgtEl>
                                          <p:spTgt spid="21"/>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3" name="click.wav"/>
                                        </p:tgtEl>
                                      </p:cMediaNode>
                                    </p:audio>
                                  </p:subTnLst>
                                </p:cTn>
                              </p:par>
                              <p:par>
                                <p:cTn id="31" presetID="1" presetClass="exit" presetSubtype="0" fill="hold" grpId="1" nodeType="withEffect">
                                  <p:stCondLst>
                                    <p:cond delay="12000"/>
                                  </p:stCondLst>
                                  <p:childTnLst>
                                    <p:set>
                                      <p:cBhvr>
                                        <p:cTn id="32" dur="1" fill="hold">
                                          <p:stCondLst>
                                            <p:cond delay="9"/>
                                          </p:stCondLst>
                                        </p:cTn>
                                        <p:tgtEl>
                                          <p:spTgt spid="21"/>
                                        </p:tgtEl>
                                        <p:attrNameLst>
                                          <p:attrName>style.visibility</p:attrName>
                                        </p:attrNameLst>
                                      </p:cBhvr>
                                      <p:to>
                                        <p:strVal val="hidden"/>
                                      </p:to>
                                    </p:set>
                                  </p:childTnLst>
                                  <p:subTnLst>
                                    <p:audio>
                                      <p:cMediaNode vol="100000">
                                        <p:cTn display="0" masterRel="sameClick">
                                          <p:stCondLst>
                                            <p:cond evt="begin" delay="0">
                                              <p:tn val="31"/>
                                            </p:cond>
                                          </p:stCondLst>
                                          <p:endCondLst>
                                            <p:cond evt="onStopAudio" delay="0">
                                              <p:tgtEl>
                                                <p:sldTgt/>
                                              </p:tgtEl>
                                            </p:cond>
                                          </p:endCondLst>
                                        </p:cTn>
                                        <p:tgtEl>
                                          <p:sndTgt r:embed="rId4" name="bomb.wav"/>
                                        </p:tgtEl>
                                      </p:cMediaNode>
                                    </p:audio>
                                  </p:subTnLst>
                                </p:cTn>
                              </p:par>
                            </p:childTnLst>
                          </p:cTn>
                        </p:par>
                      </p:childTnLst>
                    </p:cTn>
                  </p:par>
                  <p:par>
                    <p:cTn id="33" fill="hold">
                      <p:stCondLst>
                        <p:cond delay="indefinite"/>
                      </p:stCondLst>
                      <p:childTnLst>
                        <p:par>
                          <p:cTn id="34" fill="hold">
                            <p:stCondLst>
                              <p:cond delay="0"/>
                            </p:stCondLst>
                            <p:childTnLst>
                              <p:par>
                                <p:cTn id="35" presetID="21" presetClass="entr" presetSubtype="1"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wheel(1)">
                                      <p:cBhvr>
                                        <p:cTn id="37" dur="20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p:cTn id="42" dur="500" fill="hold"/>
                                        <p:tgtEl>
                                          <p:spTgt spid="11"/>
                                        </p:tgtEl>
                                        <p:attrNameLst>
                                          <p:attrName>ppt_w</p:attrName>
                                        </p:attrNameLst>
                                      </p:cBhvr>
                                      <p:tavLst>
                                        <p:tav tm="0">
                                          <p:val>
                                            <p:fltVal val="0"/>
                                          </p:val>
                                        </p:tav>
                                        <p:tav tm="100000">
                                          <p:val>
                                            <p:strVal val="#ppt_w"/>
                                          </p:val>
                                        </p:tav>
                                      </p:tavLst>
                                    </p:anim>
                                    <p:anim calcmode="lin" valueType="num">
                                      <p:cBhvr>
                                        <p:cTn id="43" dur="500" fill="hold"/>
                                        <p:tgtEl>
                                          <p:spTgt spid="11"/>
                                        </p:tgtEl>
                                        <p:attrNameLst>
                                          <p:attrName>ppt_h</p:attrName>
                                        </p:attrNameLst>
                                      </p:cBhvr>
                                      <p:tavLst>
                                        <p:tav tm="0">
                                          <p:val>
                                            <p:fltVal val="0"/>
                                          </p:val>
                                        </p:tav>
                                        <p:tav tm="100000">
                                          <p:val>
                                            <p:strVal val="#ppt_h"/>
                                          </p:val>
                                        </p:tav>
                                      </p:tavLst>
                                    </p:anim>
                                    <p:animEffect transition="in" filter="fade">
                                      <p:cBhvr>
                                        <p:cTn id="44" dur="500"/>
                                        <p:tgtEl>
                                          <p:spTgt spid="11"/>
                                        </p:tgtEl>
                                      </p:cBhvr>
                                    </p:animEffect>
                                  </p:childTnLst>
                                </p:cTn>
                              </p:par>
                              <p:par>
                                <p:cTn id="45" presetID="53" presetClass="exit" presetSubtype="32" fill="hold" grpId="0" nodeType="withEffect">
                                  <p:stCondLst>
                                    <p:cond delay="0"/>
                                  </p:stCondLst>
                                  <p:childTnLst>
                                    <p:anim calcmode="lin" valueType="num">
                                      <p:cBhvr>
                                        <p:cTn id="46" dur="500"/>
                                        <p:tgtEl>
                                          <p:spTgt spid="10"/>
                                        </p:tgtEl>
                                        <p:attrNameLst>
                                          <p:attrName>ppt_w</p:attrName>
                                        </p:attrNameLst>
                                      </p:cBhvr>
                                      <p:tavLst>
                                        <p:tav tm="0">
                                          <p:val>
                                            <p:strVal val="ppt_w"/>
                                          </p:val>
                                        </p:tav>
                                        <p:tav tm="100000">
                                          <p:val>
                                            <p:fltVal val="0"/>
                                          </p:val>
                                        </p:tav>
                                      </p:tavLst>
                                    </p:anim>
                                    <p:anim calcmode="lin" valueType="num">
                                      <p:cBhvr>
                                        <p:cTn id="47" dur="500"/>
                                        <p:tgtEl>
                                          <p:spTgt spid="10"/>
                                        </p:tgtEl>
                                        <p:attrNameLst>
                                          <p:attrName>ppt_h</p:attrName>
                                        </p:attrNameLst>
                                      </p:cBhvr>
                                      <p:tavLst>
                                        <p:tav tm="0">
                                          <p:val>
                                            <p:strVal val="ppt_h"/>
                                          </p:val>
                                        </p:tav>
                                        <p:tav tm="100000">
                                          <p:val>
                                            <p:fltVal val="0"/>
                                          </p:val>
                                        </p:tav>
                                      </p:tavLst>
                                    </p:anim>
                                    <p:animEffect transition="out" filter="fade">
                                      <p:cBhvr>
                                        <p:cTn id="48" dur="500"/>
                                        <p:tgtEl>
                                          <p:spTgt spid="10"/>
                                        </p:tgtEl>
                                      </p:cBhvr>
                                    </p:animEffect>
                                    <p:set>
                                      <p:cBhvr>
                                        <p:cTn id="49"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3" grpId="0" animBg="1"/>
      <p:bldP spid="14" grpId="0" animBg="1"/>
      <p:bldP spid="15" grpId="0" animBg="1"/>
      <p:bldP spid="16" grpId="0"/>
      <p:bldP spid="17" grpId="0"/>
      <p:bldP spid="17" grpId="1"/>
      <p:bldP spid="18" grpId="0"/>
      <p:bldP spid="18" grpId="1"/>
      <p:bldP spid="19" grpId="0"/>
      <p:bldP spid="19" grpId="1"/>
      <p:bldP spid="20" grpId="0"/>
      <p:bldP spid="20" grpId="1"/>
      <p:bldP spid="21" grpId="0"/>
      <p:bldP spid="21" grpId="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EB6B41A-635A-47A5-BC50-7B9E204FD822}"/>
              </a:ext>
            </a:extLst>
          </p:cNvPr>
          <p:cNvSpPr/>
          <p:nvPr/>
        </p:nvSpPr>
        <p:spPr>
          <a:xfrm>
            <a:off x="574034" y="121360"/>
            <a:ext cx="8435371" cy="665888"/>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en-US" sz="3200" b="1" i="1" dirty="0">
                <a:solidFill>
                  <a:schemeClr val="tx2">
                    <a:lumMod val="50000"/>
                  </a:schemeClr>
                </a:solidFill>
                <a:ea typeface="Arial" panose="020B0604020202020204" pitchFamily="34" charset="0"/>
              </a:rPr>
              <a:t>… </a:t>
            </a:r>
            <a:r>
              <a:rPr lang="en-US" sz="3200" b="1" i="1" dirty="0" err="1">
                <a:solidFill>
                  <a:schemeClr val="tx2">
                    <a:lumMod val="50000"/>
                  </a:schemeClr>
                </a:solidFill>
                <a:ea typeface="Arial" panose="020B0604020202020204" pitchFamily="34" charset="0"/>
              </a:rPr>
              <a:t>lần</a:t>
            </a:r>
            <a:r>
              <a:rPr lang="en-US" sz="3200" b="1" i="1" dirty="0">
                <a:solidFill>
                  <a:schemeClr val="tx2">
                    <a:lumMod val="50000"/>
                  </a:schemeClr>
                </a:solidFill>
                <a:ea typeface="Arial" panose="020B0604020202020204" pitchFamily="34" charset="0"/>
              </a:rPr>
              <a:t> </a:t>
            </a:r>
            <a:r>
              <a:rPr lang="en-US" sz="3200" b="1" i="1" dirty="0" err="1">
                <a:solidFill>
                  <a:schemeClr val="tx2">
                    <a:lumMod val="50000"/>
                  </a:schemeClr>
                </a:solidFill>
                <a:ea typeface="Arial" panose="020B0604020202020204" pitchFamily="34" charset="0"/>
              </a:rPr>
              <a:t>bất</a:t>
            </a:r>
            <a:r>
              <a:rPr lang="en-US" sz="3200" b="1" i="1" dirty="0">
                <a:solidFill>
                  <a:schemeClr val="tx2">
                    <a:lumMod val="50000"/>
                  </a:schemeClr>
                </a:solidFill>
                <a:ea typeface="Arial" panose="020B0604020202020204" pitchFamily="34" charset="0"/>
              </a:rPr>
              <a:t> </a:t>
            </a:r>
            <a:r>
              <a:rPr lang="en-US" sz="3200" b="1" i="1" dirty="0" err="1">
                <a:solidFill>
                  <a:schemeClr val="tx2">
                    <a:lumMod val="50000"/>
                  </a:schemeClr>
                </a:solidFill>
                <a:ea typeface="Arial" panose="020B0604020202020204" pitchFamily="34" charset="0"/>
              </a:rPr>
              <a:t>tín</a:t>
            </a:r>
            <a:r>
              <a:rPr lang="en-US" sz="3200" b="1" i="1" dirty="0">
                <a:solidFill>
                  <a:schemeClr val="tx2">
                    <a:lumMod val="50000"/>
                  </a:schemeClr>
                </a:solidFill>
                <a:ea typeface="Arial" panose="020B0604020202020204" pitchFamily="34" charset="0"/>
              </a:rPr>
              <a:t>, </a:t>
            </a:r>
            <a:r>
              <a:rPr lang="en-US" sz="3200" b="1" i="1" dirty="0" err="1">
                <a:solidFill>
                  <a:schemeClr val="tx2">
                    <a:lumMod val="50000"/>
                  </a:schemeClr>
                </a:solidFill>
                <a:ea typeface="Arial" panose="020B0604020202020204" pitchFamily="34" charset="0"/>
              </a:rPr>
              <a:t>vạn</a:t>
            </a:r>
            <a:r>
              <a:rPr lang="en-US" sz="3200" b="1" i="1" dirty="0">
                <a:solidFill>
                  <a:schemeClr val="tx2">
                    <a:lumMod val="50000"/>
                  </a:schemeClr>
                </a:solidFill>
                <a:ea typeface="Arial" panose="020B0604020202020204" pitchFamily="34" charset="0"/>
              </a:rPr>
              <a:t> </a:t>
            </a:r>
            <a:r>
              <a:rPr lang="en-US" sz="3200" b="1" i="1" dirty="0" err="1">
                <a:solidFill>
                  <a:schemeClr val="tx2">
                    <a:lumMod val="50000"/>
                  </a:schemeClr>
                </a:solidFill>
                <a:ea typeface="Arial" panose="020B0604020202020204" pitchFamily="34" charset="0"/>
              </a:rPr>
              <a:t>lần</a:t>
            </a:r>
            <a:r>
              <a:rPr lang="en-US" sz="3200" b="1" i="1" dirty="0">
                <a:solidFill>
                  <a:schemeClr val="tx2">
                    <a:lumMod val="50000"/>
                  </a:schemeClr>
                </a:solidFill>
                <a:ea typeface="Arial" panose="020B0604020202020204" pitchFamily="34" charset="0"/>
              </a:rPr>
              <a:t> </a:t>
            </a:r>
            <a:r>
              <a:rPr lang="en-US" sz="3200" b="1" i="1" dirty="0" err="1">
                <a:solidFill>
                  <a:schemeClr val="tx2">
                    <a:lumMod val="50000"/>
                  </a:schemeClr>
                </a:solidFill>
                <a:ea typeface="Arial" panose="020B0604020202020204" pitchFamily="34" charset="0"/>
              </a:rPr>
              <a:t>bất</a:t>
            </a:r>
            <a:r>
              <a:rPr lang="en-US" sz="3200" b="1" i="1" dirty="0">
                <a:solidFill>
                  <a:schemeClr val="tx2">
                    <a:lumMod val="50000"/>
                  </a:schemeClr>
                </a:solidFill>
                <a:ea typeface="Arial" panose="020B0604020202020204" pitchFamily="34" charset="0"/>
              </a:rPr>
              <a:t> tin</a:t>
            </a:r>
          </a:p>
        </p:txBody>
      </p:sp>
      <p:sp>
        <p:nvSpPr>
          <p:cNvPr id="4" name="Rectangle 3">
            <a:extLst>
              <a:ext uri="{FF2B5EF4-FFF2-40B4-BE49-F238E27FC236}">
                <a16:creationId xmlns:a16="http://schemas.microsoft.com/office/drawing/2014/main" id="{B51EC53A-F643-468D-8623-4E9140EE6597}"/>
              </a:ext>
            </a:extLst>
          </p:cNvPr>
          <p:cNvSpPr/>
          <p:nvPr/>
        </p:nvSpPr>
        <p:spPr>
          <a:xfrm>
            <a:off x="574034" y="121360"/>
            <a:ext cx="8150194" cy="665888"/>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en-US" sz="3200" b="1" i="1" dirty="0" err="1">
                <a:solidFill>
                  <a:schemeClr val="tx2">
                    <a:lumMod val="50000"/>
                  </a:schemeClr>
                </a:solidFill>
                <a:ea typeface="Cambria" panose="02040503050406030204" pitchFamily="18" charset="0"/>
              </a:rPr>
              <a:t>Một</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lần</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bất</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tín</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vạn</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lần</a:t>
            </a:r>
            <a:r>
              <a:rPr lang="en-US" sz="3200" b="1" i="1" dirty="0">
                <a:solidFill>
                  <a:schemeClr val="tx2">
                    <a:lumMod val="50000"/>
                  </a:schemeClr>
                </a:solidFill>
                <a:ea typeface="Cambria" panose="02040503050406030204" pitchFamily="18" charset="0"/>
              </a:rPr>
              <a:t> </a:t>
            </a:r>
            <a:r>
              <a:rPr lang="en-US" sz="3200" b="1" i="1" dirty="0" err="1">
                <a:solidFill>
                  <a:schemeClr val="tx2">
                    <a:lumMod val="50000"/>
                  </a:schemeClr>
                </a:solidFill>
                <a:ea typeface="Cambria" panose="02040503050406030204" pitchFamily="18" charset="0"/>
              </a:rPr>
              <a:t>bất</a:t>
            </a:r>
            <a:r>
              <a:rPr lang="en-US" sz="3200" b="1" i="1" dirty="0">
                <a:solidFill>
                  <a:schemeClr val="tx2">
                    <a:lumMod val="50000"/>
                  </a:schemeClr>
                </a:solidFill>
                <a:ea typeface="Cambria" panose="02040503050406030204" pitchFamily="18" charset="0"/>
              </a:rPr>
              <a:t> tin</a:t>
            </a:r>
            <a:endParaRPr lang="en-US" sz="3200" b="1" i="1" dirty="0">
              <a:solidFill>
                <a:schemeClr val="tx2">
                  <a:lumMod val="50000"/>
                </a:schemeClr>
              </a:solidFill>
              <a:ea typeface="Arial" panose="020B0604020202020204" pitchFamily="34" charset="0"/>
            </a:endParaRPr>
          </a:p>
        </p:txBody>
      </p:sp>
      <p:sp>
        <p:nvSpPr>
          <p:cNvPr id="5" name="Rectangle 4">
            <a:extLst>
              <a:ext uri="{FF2B5EF4-FFF2-40B4-BE49-F238E27FC236}">
                <a16:creationId xmlns:a16="http://schemas.microsoft.com/office/drawing/2014/main" id="{E0D8FA4B-77D2-4576-99F5-E3DC5DB4F347}"/>
              </a:ext>
            </a:extLst>
          </p:cNvPr>
          <p:cNvSpPr/>
          <p:nvPr/>
        </p:nvSpPr>
        <p:spPr>
          <a:xfrm>
            <a:off x="1157440" y="1388997"/>
            <a:ext cx="4508500" cy="1714508"/>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en-US" sz="2800" b="1" dirty="0">
                <a:solidFill>
                  <a:schemeClr val="accent3">
                    <a:lumMod val="50000"/>
                  </a:schemeClr>
                </a:solidFill>
                <a:ea typeface="Cambria" panose="02040503050406030204" pitchFamily="18" charset="0"/>
              </a:rPr>
              <a:t>A.  </a:t>
            </a:r>
            <a:r>
              <a:rPr lang="en-US" sz="2800" b="1" dirty="0" err="1">
                <a:solidFill>
                  <a:schemeClr val="accent3">
                    <a:lumMod val="50000"/>
                  </a:schemeClr>
                </a:solidFill>
                <a:ea typeface="Cambria" panose="02040503050406030204" pitchFamily="18" charset="0"/>
              </a:rPr>
              <a:t>Một</a:t>
            </a:r>
            <a:endParaRPr lang="en-US" sz="2800" b="1" dirty="0">
              <a:solidFill>
                <a:schemeClr val="accent3">
                  <a:lumMod val="50000"/>
                </a:schemeClr>
              </a:solidFill>
              <a:ea typeface="Cambria" panose="02040503050406030204" pitchFamily="18" charset="0"/>
            </a:endParaRPr>
          </a:p>
          <a:p>
            <a:pPr>
              <a:lnSpc>
                <a:spcPct val="130000"/>
              </a:lnSpc>
            </a:pPr>
            <a:r>
              <a:rPr lang="en-US" sz="2800" b="1" dirty="0">
                <a:solidFill>
                  <a:schemeClr val="accent3">
                    <a:lumMod val="50000"/>
                  </a:schemeClr>
                </a:solidFill>
                <a:ea typeface="Cambria" panose="02040503050406030204" pitchFamily="18" charset="0"/>
              </a:rPr>
              <a:t>B.  </a:t>
            </a:r>
            <a:r>
              <a:rPr lang="en-US" sz="2800" b="1" dirty="0" err="1">
                <a:solidFill>
                  <a:schemeClr val="accent3">
                    <a:lumMod val="50000"/>
                  </a:schemeClr>
                </a:solidFill>
                <a:ea typeface="Cambria" panose="02040503050406030204" pitchFamily="18" charset="0"/>
              </a:rPr>
              <a:t>Mười</a:t>
            </a:r>
            <a:endParaRPr lang="en-US" sz="2800" b="1" dirty="0">
              <a:solidFill>
                <a:schemeClr val="accent3">
                  <a:lumMod val="50000"/>
                </a:schemeClr>
              </a:solidFill>
              <a:ea typeface="Cambria" panose="02040503050406030204" pitchFamily="18" charset="0"/>
            </a:endParaRPr>
          </a:p>
          <a:p>
            <a:pPr>
              <a:lnSpc>
                <a:spcPct val="130000"/>
              </a:lnSpc>
            </a:pPr>
            <a:r>
              <a:rPr lang="en-US" sz="2800" b="1" dirty="0">
                <a:solidFill>
                  <a:schemeClr val="accent3">
                    <a:lumMod val="50000"/>
                  </a:schemeClr>
                </a:solidFill>
                <a:ea typeface="Cambria" panose="02040503050406030204" pitchFamily="18" charset="0"/>
              </a:rPr>
              <a:t>C.  </a:t>
            </a:r>
            <a:r>
              <a:rPr lang="en-US" sz="2800" b="1" dirty="0" err="1">
                <a:solidFill>
                  <a:schemeClr val="accent3">
                    <a:lumMod val="50000"/>
                  </a:schemeClr>
                </a:solidFill>
                <a:ea typeface="Cambria" panose="02040503050406030204" pitchFamily="18" charset="0"/>
              </a:rPr>
              <a:t>Trăm</a:t>
            </a:r>
            <a:endParaRPr lang="en-US" sz="2800" b="1" dirty="0">
              <a:solidFill>
                <a:schemeClr val="accent3">
                  <a:lumMod val="50000"/>
                </a:schemeClr>
              </a:solidFill>
              <a:ea typeface="Cambria" panose="02040503050406030204" pitchFamily="18" charset="0"/>
            </a:endParaRPr>
          </a:p>
        </p:txBody>
      </p:sp>
      <p:sp>
        <p:nvSpPr>
          <p:cNvPr id="6" name="Oval 5">
            <a:extLst>
              <a:ext uri="{FF2B5EF4-FFF2-40B4-BE49-F238E27FC236}">
                <a16:creationId xmlns:a16="http://schemas.microsoft.com/office/drawing/2014/main" id="{AAC53E4D-7CF4-4455-BEA4-959F01AEC4BF}"/>
              </a:ext>
            </a:extLst>
          </p:cNvPr>
          <p:cNvSpPr/>
          <p:nvPr/>
        </p:nvSpPr>
        <p:spPr>
          <a:xfrm>
            <a:off x="1066800" y="1388997"/>
            <a:ext cx="639191" cy="564812"/>
          </a:xfrm>
          <a:prstGeom prst="ellipse">
            <a:avLst/>
          </a:prstGeom>
          <a:noFill/>
          <a:ln w="38100">
            <a:solidFill>
              <a:srgbClr val="C00000"/>
            </a:solidFill>
          </a:ln>
        </p:spPr>
        <p:style>
          <a:lnRef idx="2">
            <a:schemeClr val="accent6"/>
          </a:lnRef>
          <a:fillRef idx="1">
            <a:schemeClr val="lt1"/>
          </a:fillRef>
          <a:effectRef idx="0">
            <a:schemeClr val="accent6"/>
          </a:effectRef>
          <a:fontRef idx="minor">
            <a:schemeClr val="dk1"/>
          </a:fontRef>
        </p:style>
        <p:txBody>
          <a:bodyPr rtlCol="0" anchor="ctr"/>
          <a:lstStyle>
            <a:defPPr>
              <a:defRPr lang="en-US">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endParaRPr lang="en-US" dirty="0">
              <a:solidFill>
                <a:schemeClr val="accent6">
                  <a:lumMod val="75000"/>
                </a:schemeClr>
              </a:solidFill>
            </a:endParaRPr>
          </a:p>
        </p:txBody>
      </p:sp>
      <p:sp>
        <p:nvSpPr>
          <p:cNvPr id="7" name="Flowchart: Connector 6">
            <a:extLst>
              <a:ext uri="{FF2B5EF4-FFF2-40B4-BE49-F238E27FC236}">
                <a16:creationId xmlns:a16="http://schemas.microsoft.com/office/drawing/2014/main" id="{5688676E-1632-4644-B2DE-8E6AC1DCE34B}"/>
              </a:ext>
            </a:extLst>
          </p:cNvPr>
          <p:cNvSpPr/>
          <p:nvPr/>
        </p:nvSpPr>
        <p:spPr>
          <a:xfrm>
            <a:off x="8050301" y="4043689"/>
            <a:ext cx="904875" cy="923330"/>
          </a:xfrm>
          <a:prstGeom prst="flowChartConnector">
            <a:avLst/>
          </a:prstGeom>
          <a:solidFill>
            <a:schemeClr val="accent1">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lowchart: Connector 7">
            <a:extLst>
              <a:ext uri="{FF2B5EF4-FFF2-40B4-BE49-F238E27FC236}">
                <a16:creationId xmlns:a16="http://schemas.microsoft.com/office/drawing/2014/main" id="{081BDC7E-2855-4C63-80EA-FE05E9657017}"/>
              </a:ext>
            </a:extLst>
          </p:cNvPr>
          <p:cNvSpPr/>
          <p:nvPr/>
        </p:nvSpPr>
        <p:spPr>
          <a:xfrm>
            <a:off x="8140788" y="4151513"/>
            <a:ext cx="723900" cy="714376"/>
          </a:xfrm>
          <a:prstGeom prst="flowChartConnector">
            <a:avLst/>
          </a:prstGeom>
          <a:solidFill>
            <a:schemeClr val="accent1">
              <a:lumMod val="60000"/>
              <a:lumOff val="4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49E515B5-FED6-45CF-8463-3225FAB99633}"/>
              </a:ext>
            </a:extLst>
          </p:cNvPr>
          <p:cNvSpPr txBox="1"/>
          <p:nvPr/>
        </p:nvSpPr>
        <p:spPr>
          <a:xfrm>
            <a:off x="8248481" y="4089855"/>
            <a:ext cx="976804" cy="830997"/>
          </a:xfrm>
          <a:prstGeom prst="rect">
            <a:avLst/>
          </a:prstGeom>
          <a:noFill/>
        </p:spPr>
        <p:txBody>
          <a:bodyPr wrap="square" rtlCol="0">
            <a:spAutoFit/>
          </a:bodyPr>
          <a:lstStyle/>
          <a:p>
            <a:r>
              <a:rPr lang="en-US" sz="4800" b="1" dirty="0">
                <a:solidFill>
                  <a:schemeClr val="accent1">
                    <a:lumMod val="50000"/>
                  </a:schemeClr>
                </a:solidFill>
              </a:rPr>
              <a:t>5</a:t>
            </a:r>
          </a:p>
        </p:txBody>
      </p:sp>
      <p:sp>
        <p:nvSpPr>
          <p:cNvPr id="10" name="TextBox 9">
            <a:extLst>
              <a:ext uri="{FF2B5EF4-FFF2-40B4-BE49-F238E27FC236}">
                <a16:creationId xmlns:a16="http://schemas.microsoft.com/office/drawing/2014/main" id="{DFE1BD48-4884-4153-9883-199F938C9E44}"/>
              </a:ext>
            </a:extLst>
          </p:cNvPr>
          <p:cNvSpPr txBox="1"/>
          <p:nvPr/>
        </p:nvSpPr>
        <p:spPr>
          <a:xfrm>
            <a:off x="8235826" y="4088616"/>
            <a:ext cx="976804" cy="830997"/>
          </a:xfrm>
          <a:prstGeom prst="rect">
            <a:avLst/>
          </a:prstGeom>
          <a:noFill/>
        </p:spPr>
        <p:txBody>
          <a:bodyPr wrap="square" rtlCol="0">
            <a:spAutoFit/>
          </a:bodyPr>
          <a:lstStyle/>
          <a:p>
            <a:r>
              <a:rPr lang="en-US" sz="4800" b="1" dirty="0">
                <a:solidFill>
                  <a:schemeClr val="accent1">
                    <a:lumMod val="50000"/>
                  </a:schemeClr>
                </a:solidFill>
              </a:rPr>
              <a:t>4</a:t>
            </a:r>
          </a:p>
        </p:txBody>
      </p:sp>
      <p:sp>
        <p:nvSpPr>
          <p:cNvPr id="11" name="TextBox 10">
            <a:extLst>
              <a:ext uri="{FF2B5EF4-FFF2-40B4-BE49-F238E27FC236}">
                <a16:creationId xmlns:a16="http://schemas.microsoft.com/office/drawing/2014/main" id="{669CF3BA-7BB1-45D7-8463-9DCB02782AA8}"/>
              </a:ext>
            </a:extLst>
          </p:cNvPr>
          <p:cNvSpPr txBox="1"/>
          <p:nvPr/>
        </p:nvSpPr>
        <p:spPr>
          <a:xfrm>
            <a:off x="8274450" y="4088616"/>
            <a:ext cx="976804" cy="830997"/>
          </a:xfrm>
          <a:prstGeom prst="rect">
            <a:avLst/>
          </a:prstGeom>
          <a:noFill/>
        </p:spPr>
        <p:txBody>
          <a:bodyPr wrap="square" rtlCol="0">
            <a:spAutoFit/>
          </a:bodyPr>
          <a:lstStyle/>
          <a:p>
            <a:r>
              <a:rPr lang="en-US" sz="4800" b="1" dirty="0">
                <a:solidFill>
                  <a:schemeClr val="accent1">
                    <a:lumMod val="50000"/>
                  </a:schemeClr>
                </a:solidFill>
              </a:rPr>
              <a:t>3</a:t>
            </a:r>
          </a:p>
        </p:txBody>
      </p:sp>
      <p:sp>
        <p:nvSpPr>
          <p:cNvPr id="12" name="TextBox 11">
            <a:extLst>
              <a:ext uri="{FF2B5EF4-FFF2-40B4-BE49-F238E27FC236}">
                <a16:creationId xmlns:a16="http://schemas.microsoft.com/office/drawing/2014/main" id="{6F4B2819-D1DA-4426-973E-7FEE8B8816E6}"/>
              </a:ext>
            </a:extLst>
          </p:cNvPr>
          <p:cNvSpPr txBox="1"/>
          <p:nvPr/>
        </p:nvSpPr>
        <p:spPr>
          <a:xfrm>
            <a:off x="8300419" y="4066563"/>
            <a:ext cx="976804" cy="830997"/>
          </a:xfrm>
          <a:prstGeom prst="rect">
            <a:avLst/>
          </a:prstGeom>
          <a:noFill/>
        </p:spPr>
        <p:txBody>
          <a:bodyPr wrap="square" rtlCol="0">
            <a:spAutoFit/>
          </a:bodyPr>
          <a:lstStyle/>
          <a:p>
            <a:r>
              <a:rPr lang="en-US" sz="4800" b="1" dirty="0">
                <a:solidFill>
                  <a:schemeClr val="accent1">
                    <a:lumMod val="50000"/>
                  </a:schemeClr>
                </a:solidFill>
              </a:rPr>
              <a:t>2</a:t>
            </a:r>
          </a:p>
        </p:txBody>
      </p:sp>
      <p:sp>
        <p:nvSpPr>
          <p:cNvPr id="13" name="TextBox 12">
            <a:extLst>
              <a:ext uri="{FF2B5EF4-FFF2-40B4-BE49-F238E27FC236}">
                <a16:creationId xmlns:a16="http://schemas.microsoft.com/office/drawing/2014/main" id="{D3C1DBFA-6296-49BB-97DC-999314E13A9B}"/>
              </a:ext>
            </a:extLst>
          </p:cNvPr>
          <p:cNvSpPr txBox="1"/>
          <p:nvPr/>
        </p:nvSpPr>
        <p:spPr>
          <a:xfrm>
            <a:off x="8261136" y="4092104"/>
            <a:ext cx="976804" cy="830997"/>
          </a:xfrm>
          <a:prstGeom prst="rect">
            <a:avLst/>
          </a:prstGeom>
          <a:noFill/>
        </p:spPr>
        <p:txBody>
          <a:bodyPr wrap="square" rtlCol="0">
            <a:spAutoFit/>
          </a:bodyPr>
          <a:lstStyle/>
          <a:p>
            <a:r>
              <a:rPr lang="en-US" sz="4800" b="1" dirty="0">
                <a:solidFill>
                  <a:schemeClr val="accent1">
                    <a:lumMod val="50000"/>
                  </a:schemeClr>
                </a:solidFill>
              </a:rPr>
              <a:t>1</a:t>
            </a:r>
          </a:p>
        </p:txBody>
      </p:sp>
      <p:sp>
        <p:nvSpPr>
          <p:cNvPr id="14" name="TextBox 13">
            <a:extLst>
              <a:ext uri="{FF2B5EF4-FFF2-40B4-BE49-F238E27FC236}">
                <a16:creationId xmlns:a16="http://schemas.microsoft.com/office/drawing/2014/main" id="{B8CD81E0-6687-4337-B306-10E6F8B177FF}"/>
              </a:ext>
            </a:extLst>
          </p:cNvPr>
          <p:cNvSpPr txBox="1"/>
          <p:nvPr/>
        </p:nvSpPr>
        <p:spPr>
          <a:xfrm>
            <a:off x="8248481" y="4066563"/>
            <a:ext cx="976804" cy="830997"/>
          </a:xfrm>
          <a:prstGeom prst="rect">
            <a:avLst/>
          </a:prstGeom>
          <a:noFill/>
        </p:spPr>
        <p:txBody>
          <a:bodyPr wrap="square" rtlCol="0">
            <a:spAutoFit/>
          </a:bodyPr>
          <a:lstStyle/>
          <a:p>
            <a:r>
              <a:rPr lang="en-US" sz="4800" b="1" dirty="0">
                <a:solidFill>
                  <a:schemeClr val="accent1">
                    <a:lumMod val="50000"/>
                  </a:schemeClr>
                </a:solidFill>
              </a:rPr>
              <a:t>0</a:t>
            </a:r>
          </a:p>
        </p:txBody>
      </p:sp>
      <p:pic>
        <p:nvPicPr>
          <p:cNvPr id="2050" name="Picture 2" descr="Tất cả những gì bạn cần là sự tin tưởng! • NỮ DOANH NHÂN - BusinessWoman  Magazine">
            <a:extLst>
              <a:ext uri="{FF2B5EF4-FFF2-40B4-BE49-F238E27FC236}">
                <a16:creationId xmlns:a16="http://schemas.microsoft.com/office/drawing/2014/main" id="{05EBC2E1-0414-4718-80A8-8C74242F7335}"/>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10000" b="90000" l="5700" r="93300">
                        <a14:foregroundMark x1="26600" y1="59733" x2="13400" y2="66800"/>
                        <a14:foregroundMark x1="13400" y1="66800" x2="17200" y2="83067"/>
                        <a14:foregroundMark x1="17200" y1="83067" x2="24700" y2="78933"/>
                        <a14:foregroundMark x1="24700" y1="78933" x2="30900" y2="71600"/>
                        <a14:foregroundMark x1="30900" y1="71600" x2="26100" y2="63067"/>
                        <a14:foregroundMark x1="31600" y1="71733" x2="23600" y2="88800"/>
                        <a14:foregroundMark x1="23600" y1="88800" x2="14000" y2="86533"/>
                        <a14:foregroundMark x1="14000" y1="86533" x2="9300" y2="78000"/>
                        <a14:foregroundMark x1="9300" y1="78000" x2="11700" y2="67067"/>
                        <a14:foregroundMark x1="11700" y1="67067" x2="16400" y2="65333"/>
                        <a14:foregroundMark x1="23300" y1="82267" x2="33700" y2="79733"/>
                        <a14:foregroundMark x1="33700" y1="79733" x2="33900" y2="70667"/>
                        <a14:foregroundMark x1="10300" y1="74000" x2="11700" y2="64400"/>
                        <a14:foregroundMark x1="11700" y1="64400" x2="15100" y2="64667"/>
                        <a14:foregroundMark x1="13100" y1="70267" x2="17400" y2="69600"/>
                        <a14:foregroundMark x1="9200" y1="77467" x2="13700" y2="63600"/>
                        <a14:foregroundMark x1="13700" y1="63600" x2="16400" y2="62667"/>
                        <a14:foregroundMark x1="8900" y1="76133" x2="12600" y2="62533"/>
                        <a14:foregroundMark x1="12600" y1="62533" x2="16700" y2="60400"/>
                        <a14:foregroundMark x1="10500" y1="73333" x2="11600" y2="61733"/>
                        <a14:foregroundMark x1="11600" y1="61733" x2="14300" y2="59600"/>
                        <a14:foregroundMark x1="12300" y1="69600" x2="7400" y2="74800"/>
                        <a14:foregroundMark x1="10800" y1="74000" x2="11900" y2="61333"/>
                        <a14:foregroundMark x1="11900" y1="61333" x2="12300" y2="60800"/>
                        <a14:foregroundMark x1="13100" y1="63067" x2="5800" y2="73600"/>
                        <a14:foregroundMark x1="5800" y1="73600" x2="7200" y2="76267"/>
                        <a14:foregroundMark x1="75000" y1="20933" x2="65300" y2="14533"/>
                        <a14:foregroundMark x1="65300" y1="14533" x2="92627" y2="24328"/>
                        <a14:foregroundMark x1="92640" y1="24369" x2="81800" y2="21200"/>
                        <a14:foregroundMark x1="81800" y1="21200" x2="75600" y2="26400"/>
                        <a14:foregroundMark x1="75600" y1="26400" x2="75700" y2="28133"/>
                        <a14:foregroundMark x1="88800" y1="24133" x2="88900" y2="33733"/>
                        <a14:foregroundMark x1="88900" y1="33733" x2="72800" y2="42000"/>
                        <a14:foregroundMark x1="72800" y1="42000" x2="63300" y2="38267"/>
                        <a14:foregroundMark x1="63300" y1="38267" x2="60500" y2="26933"/>
                        <a14:foregroundMark x1="60500" y1="26933" x2="71900" y2="22933"/>
                        <a14:foregroundMark x1="71900" y1="22933" x2="76700" y2="26000"/>
                        <a14:foregroundMark x1="91600" y1="28533" x2="89100" y2="39733"/>
                        <a14:foregroundMark x1="89100" y1="39733" x2="71800" y2="46000"/>
                        <a14:foregroundMark x1="71800" y1="46000" x2="61500" y2="40933"/>
                        <a14:foregroundMark x1="61500" y1="40933" x2="56641" y2="28786"/>
                        <a14:foregroundMark x1="58786" y1="25009" x2="62100" y2="22800"/>
                        <a14:foregroundMark x1="62100" y1="22800" x2="62400" y2="23733"/>
                        <a14:foregroundMark x1="62100" y1="20667" x2="58283" y2="26636"/>
                        <a14:foregroundMark x1="93300" y1="26267" x2="87600" y2="41867"/>
                        <a14:foregroundMark x1="87600" y1="41867" x2="82823" y2="45297"/>
                        <a14:foregroundMark x1="84100" y1="22800" x2="81200" y2="22267"/>
                        <a14:foregroundMark x1="82700" y1="21467" x2="79600" y2="30533"/>
                        <a14:foregroundMark x1="92341" y1="35406" x2="92100" y2="38667"/>
                        <a14:foregroundMark x1="92800" y1="29200" x2="92395" y2="34677"/>
                        <a14:foregroundMark x1="92100" y1="38667" x2="86700" y2="44400"/>
                        <a14:foregroundMark x1="92300" y1="31067" x2="88666" y2="43880"/>
                        <a14:foregroundMark x1="87800" y1="42400" x2="92870" y2="36870"/>
                        <a14:foregroundMark x1="92600" y1="37600" x2="91267" y2="42220"/>
                        <a14:foregroundMark x1="60198" y1="20436" x2="61900" y2="18533"/>
                        <a14:foregroundMark x1="61900" y1="18533" x2="62200" y2="18800"/>
                        <a14:foregroundMark x1="64600" y1="11333" x2="63300" y2="24400"/>
                        <a14:foregroundMark x1="66100" y1="16267" x2="59300" y2="14267"/>
                        <a14:foregroundMark x1="59300" y1="14267" x2="58700" y2="15867"/>
                        <a14:foregroundMark x1="63000" y1="14667" x2="61000" y2="12800"/>
                        <a14:foregroundMark x1="30200" y1="61333" x2="35400" y2="55867"/>
                        <a14:foregroundMark x1="35000" y1="57200" x2="29800" y2="65067"/>
                        <a14:foregroundMark x1="29800" y1="65067" x2="30800" y2="65733"/>
                        <a14:foregroundMark x1="30300" y1="63200" x2="35700" y2="78400"/>
                        <a14:foregroundMark x1="35600" y1="74267" x2="28600" y2="87467"/>
                        <a14:foregroundMark x1="28600" y1="87467" x2="26000" y2="87467"/>
                        <a14:foregroundMark x1="8600" y1="72800" x2="12300" y2="62800"/>
                        <a14:foregroundMark x1="12300" y1="62800" x2="12600" y2="62800"/>
                        <a14:foregroundMark x1="11600" y1="61867" x2="8400" y2="73600"/>
                        <a14:foregroundMark x1="8400" y1="73600" x2="8800" y2="75200"/>
                        <a14:foregroundMark x1="16400" y1="88000" x2="8300" y2="80000"/>
                        <a14:foregroundMark x1="8300" y1="80000" x2="8300" y2="69333"/>
                        <a14:foregroundMark x1="8300" y1="69333" x2="14400" y2="61600"/>
                        <a14:foregroundMark x1="14400" y1="61600" x2="16500" y2="61333"/>
                        <a14:foregroundMark x1="11100" y1="64667" x2="7700" y2="72400"/>
                        <a14:backgroundMark x1="58600" y1="14267" x2="58600" y2="14267"/>
                        <a14:backgroundMark x1="79500" y1="47867" x2="88300" y2="45733"/>
                        <a14:backgroundMark x1="88300" y1="45733" x2="91700" y2="43467"/>
                        <a14:backgroundMark x1="93600" y1="37067" x2="92700" y2="36400"/>
                        <a14:backgroundMark x1="94100" y1="26933" x2="92900" y2="25200"/>
                        <a14:backgroundMark x1="58700" y1="19333" x2="55900" y2="28400"/>
                      </a14:backgroundRemoval>
                    </a14:imgEffect>
                  </a14:imgLayer>
                </a14:imgProps>
              </a:ext>
              <a:ext uri="{28A0092B-C50C-407E-A947-70E740481C1C}">
                <a14:useLocalDpi xmlns:a14="http://schemas.microsoft.com/office/drawing/2010/main" val="0"/>
              </a:ext>
            </a:extLst>
          </a:blip>
          <a:srcRect l="54588" b="45778"/>
          <a:stretch/>
        </p:blipFill>
        <p:spPr bwMode="auto">
          <a:xfrm>
            <a:off x="5818475" y="454304"/>
            <a:ext cx="3419465" cy="306217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Tất cả những gì bạn cần là sự tin tưởng! • NỮ DOANH NHÂN - BusinessWoman  Magazine">
            <a:extLst>
              <a:ext uri="{FF2B5EF4-FFF2-40B4-BE49-F238E27FC236}">
                <a16:creationId xmlns:a16="http://schemas.microsoft.com/office/drawing/2014/main" id="{F6649EBB-FFA2-4EB0-97E5-A33631ED9A59}"/>
              </a:ext>
            </a:extLst>
          </p:cNvPr>
          <p:cNvPicPr>
            <a:picLocks noChangeAspect="1" noChangeArrowheads="1"/>
          </p:cNvPicPr>
          <p:nvPr/>
        </p:nvPicPr>
        <p:blipFill rotWithShape="1">
          <a:blip r:embed="rId6">
            <a:extLst>
              <a:ext uri="{BEBA8EAE-BF5A-486C-A8C5-ECC9F3942E4B}">
                <a14:imgProps xmlns:a14="http://schemas.microsoft.com/office/drawing/2010/main">
                  <a14:imgLayer r:embed="rId5">
                    <a14:imgEffect>
                      <a14:backgroundRemoval t="10000" b="90000" l="5700" r="93300">
                        <a14:foregroundMark x1="26600" y1="59733" x2="13400" y2="66800"/>
                        <a14:foregroundMark x1="13400" y1="66800" x2="17200" y2="83067"/>
                        <a14:foregroundMark x1="17200" y1="83067" x2="24700" y2="78933"/>
                        <a14:foregroundMark x1="24700" y1="78933" x2="30900" y2="71600"/>
                        <a14:foregroundMark x1="30900" y1="71600" x2="26100" y2="63067"/>
                        <a14:foregroundMark x1="31600" y1="71733" x2="23600" y2="88800"/>
                        <a14:foregroundMark x1="23600" y1="88800" x2="14000" y2="86533"/>
                        <a14:foregroundMark x1="14000" y1="86533" x2="9300" y2="78000"/>
                        <a14:foregroundMark x1="9300" y1="78000" x2="11700" y2="67067"/>
                        <a14:foregroundMark x1="11700" y1="67067" x2="16400" y2="65333"/>
                        <a14:foregroundMark x1="23300" y1="82267" x2="33700" y2="79733"/>
                        <a14:foregroundMark x1="33700" y1="79733" x2="33900" y2="70667"/>
                        <a14:foregroundMark x1="10300" y1="74000" x2="11700" y2="64400"/>
                        <a14:foregroundMark x1="11700" y1="64400" x2="15100" y2="64667"/>
                        <a14:foregroundMark x1="13100" y1="70267" x2="17400" y2="69600"/>
                        <a14:foregroundMark x1="9200" y1="77467" x2="13700" y2="63600"/>
                        <a14:foregroundMark x1="13700" y1="63600" x2="16400" y2="62667"/>
                        <a14:foregroundMark x1="8840" y1="76353" x2="12386" y2="63318"/>
                        <a14:foregroundMark x1="13601" y1="62012" x2="16700" y2="60400"/>
                        <a14:foregroundMark x1="10500" y1="73333" x2="11389" y2="63962"/>
                        <a14:foregroundMark x1="12300" y1="69600" x2="8652" y2="73471"/>
                        <a14:foregroundMark x1="10800" y1="74000" x2="11689" y2="63768"/>
                        <a14:foregroundMark x1="13336" y1="62727" x2="7374" y2="71329"/>
                        <a14:foregroundMark x1="75000" y1="20933" x2="65300" y2="14533"/>
                        <a14:foregroundMark x1="65300" y1="14533" x2="93200" y2="24533"/>
                        <a14:foregroundMark x1="93200" y1="24533" x2="81800" y2="21200"/>
                        <a14:foregroundMark x1="81800" y1="21200" x2="75600" y2="26400"/>
                        <a14:foregroundMark x1="75600" y1="26400" x2="75700" y2="28133"/>
                        <a14:foregroundMark x1="88800" y1="24133" x2="88900" y2="33733"/>
                        <a14:foregroundMark x1="88900" y1="33733" x2="72800" y2="42000"/>
                        <a14:foregroundMark x1="72800" y1="42000" x2="63300" y2="38267"/>
                        <a14:foregroundMark x1="63300" y1="38267" x2="60500" y2="26933"/>
                        <a14:foregroundMark x1="60500" y1="26933" x2="71900" y2="22933"/>
                        <a14:foregroundMark x1="71900" y1="22933" x2="76700" y2="26000"/>
                        <a14:foregroundMark x1="91600" y1="28533" x2="89100" y2="39733"/>
                        <a14:foregroundMark x1="89100" y1="39733" x2="71800" y2="46000"/>
                        <a14:foregroundMark x1="71800" y1="46000" x2="61500" y2="40933"/>
                        <a14:foregroundMark x1="61500" y1="40933" x2="55900" y2="26933"/>
                        <a14:foregroundMark x1="55900" y1="26933" x2="62100" y2="22800"/>
                        <a14:foregroundMark x1="62100" y1="22800" x2="62400" y2="23733"/>
                        <a14:foregroundMark x1="62100" y1="20667" x2="56900" y2="28800"/>
                        <a14:foregroundMark x1="56900" y1="28800" x2="56800" y2="28800"/>
                        <a14:foregroundMark x1="93300" y1="26267" x2="87600" y2="41867"/>
                        <a14:foregroundMark x1="87600" y1="41867" x2="79800" y2="47467"/>
                        <a14:foregroundMark x1="79800" y1="47467" x2="79500" y2="47600"/>
                        <a14:foregroundMark x1="84100" y1="22800" x2="81200" y2="22267"/>
                        <a14:foregroundMark x1="82700" y1="21467" x2="79600" y2="30533"/>
                        <a14:foregroundMark x1="92800" y1="29200" x2="92100" y2="38667"/>
                        <a14:foregroundMark x1="92100" y1="38667" x2="86700" y2="44400"/>
                        <a14:foregroundMark x1="92300" y1="31067" x2="87800" y2="46933"/>
                        <a14:foregroundMark x1="87800" y1="46933" x2="87100" y2="47600"/>
                        <a14:foregroundMark x1="87800" y1="42400" x2="93300" y2="36400"/>
                        <a14:foregroundMark x1="93300" y1="36400" x2="93300" y2="36133"/>
                        <a14:foregroundMark x1="92600" y1="37600" x2="91100" y2="42800"/>
                        <a14:foregroundMark x1="55700" y1="25467" x2="61900" y2="18533"/>
                        <a14:foregroundMark x1="61900" y1="18533" x2="62200" y2="18800"/>
                        <a14:foregroundMark x1="64600" y1="11333" x2="63300" y2="24400"/>
                        <a14:foregroundMark x1="66100" y1="16267" x2="59300" y2="14267"/>
                        <a14:foregroundMark x1="59300" y1="14267" x2="58700" y2="15867"/>
                        <a14:foregroundMark x1="63000" y1="14667" x2="61000" y2="12800"/>
                        <a14:foregroundMark x1="30200" y1="61333" x2="35400" y2="55867"/>
                        <a14:foregroundMark x1="35000" y1="57200" x2="29800" y2="65067"/>
                        <a14:foregroundMark x1="29800" y1="65067" x2="30800" y2="65733"/>
                        <a14:foregroundMark x1="30300" y1="63200" x2="35700" y2="78400"/>
                        <a14:foregroundMark x1="35600" y1="74267" x2="28600" y2="87467"/>
                        <a14:foregroundMark x1="28600" y1="87467" x2="26000" y2="87467"/>
                        <a14:foregroundMark x1="8600" y1="72800" x2="12021" y2="63554"/>
                        <a14:foregroundMark x1="10952" y1="64244" x2="8587" y2="72913"/>
                        <a14:foregroundMark x1="16400" y1="88000" x2="8300" y2="80000"/>
                        <a14:foregroundMark x1="8300" y1="80000" x2="8300" y2="69333"/>
                        <a14:foregroundMark x1="8300" y1="69333" x2="14400" y2="61600"/>
                        <a14:foregroundMark x1="14400" y1="61600" x2="16500" y2="61333"/>
                        <a14:foregroundMark x1="11100" y1="64667" x2="7700" y2="72400"/>
                        <a14:backgroundMark x1="6700" y1="71467" x2="7300" y2="76667"/>
                        <a14:backgroundMark x1="11000" y1="62667" x2="14100" y2="60667"/>
                      </a14:backgroundRemoval>
                    </a14:imgEffect>
                  </a14:imgLayer>
                </a14:imgProps>
              </a:ext>
              <a:ext uri="{28A0092B-C50C-407E-A947-70E740481C1C}">
                <a14:useLocalDpi xmlns:a14="http://schemas.microsoft.com/office/drawing/2010/main" val="0"/>
              </a:ext>
            </a:extLst>
          </a:blip>
          <a:srcRect t="29749" r="44475"/>
          <a:stretch/>
        </p:blipFill>
        <p:spPr bwMode="auto">
          <a:xfrm rot="691261">
            <a:off x="2004794" y="2112926"/>
            <a:ext cx="3660079" cy="347299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60017927"/>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repeatCount="600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heel(1)">
                                      <p:cBhvr>
                                        <p:cTn id="7" dur="2000"/>
                                        <p:tgtEl>
                                          <p:spTgt spid="7"/>
                                        </p:tgtEl>
                                      </p:cBhvr>
                                    </p:animEffect>
                                  </p:childTnLst>
                                </p:cTn>
                              </p:par>
                              <p:par>
                                <p:cTn id="8" presetID="21" presetClass="entr" presetSubtype="1" repeatCount="600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heel(1)">
                                      <p:cBhvr>
                                        <p:cTn id="10" dur="2000"/>
                                        <p:tgtEl>
                                          <p:spTgt spid="8"/>
                                        </p:tgtEl>
                                      </p:cBhvr>
                                    </p:animEffect>
                                  </p:childTnLst>
                                </p:cTn>
                              </p:par>
                              <p:par>
                                <p:cTn id="11" presetID="1" presetClass="exit" presetSubtype="0" fill="hold" grpId="0" nodeType="withEffect">
                                  <p:stCondLst>
                                    <p:cond delay="2000"/>
                                  </p:stCondLst>
                                  <p:childTnLst>
                                    <p:set>
                                      <p:cBhvr>
                                        <p:cTn id="12" dur="1" fill="hold">
                                          <p:stCondLst>
                                            <p:cond delay="0"/>
                                          </p:stCondLst>
                                        </p:cTn>
                                        <p:tgtEl>
                                          <p:spTgt spid="9"/>
                                        </p:tgtEl>
                                        <p:attrNameLst>
                                          <p:attrName>style.visibility</p:attrName>
                                        </p:attrNameLst>
                                      </p:cBhvr>
                                      <p:to>
                                        <p:strVal val="hidden"/>
                                      </p:to>
                                    </p:set>
                                  </p:childTnLst>
                                </p:cTn>
                              </p:par>
                              <p:par>
                                <p:cTn id="13" presetID="1" presetClass="entr" presetSubtype="0" fill="hold" grpId="0" nodeType="withEffect">
                                  <p:stCondLst>
                                    <p:cond delay="2000"/>
                                  </p:stCondLst>
                                  <p:childTnLst>
                                    <p:set>
                                      <p:cBhvr>
                                        <p:cTn id="14" dur="1" fill="hold">
                                          <p:stCondLst>
                                            <p:cond delay="9"/>
                                          </p:stCondLst>
                                        </p:cTn>
                                        <p:tgtEl>
                                          <p:spTgt spid="10"/>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2" name="click.wav"/>
                                        </p:tgtEl>
                                      </p:cMediaNode>
                                    </p:audio>
                                  </p:subTnLst>
                                </p:cTn>
                              </p:par>
                              <p:par>
                                <p:cTn id="15" presetID="1" presetClass="exit" presetSubtype="0" fill="hold" grpId="1" nodeType="withEffect">
                                  <p:stCondLst>
                                    <p:cond delay="4000"/>
                                  </p:stCondLst>
                                  <p:childTnLst>
                                    <p:set>
                                      <p:cBhvr>
                                        <p:cTn id="16" dur="1" fill="hold">
                                          <p:stCondLst>
                                            <p:cond delay="9"/>
                                          </p:stCondLst>
                                        </p:cTn>
                                        <p:tgtEl>
                                          <p:spTgt spid="10"/>
                                        </p:tgtEl>
                                        <p:attrNameLst>
                                          <p:attrName>style.visibility</p:attrName>
                                        </p:attrNameLst>
                                      </p:cBhvr>
                                      <p:to>
                                        <p:strVal val="hidden"/>
                                      </p:to>
                                    </p:set>
                                  </p:childTnLst>
                                </p:cTn>
                              </p:par>
                              <p:par>
                                <p:cTn id="17" presetID="1" presetClass="entr" presetSubtype="0" fill="hold" grpId="0" nodeType="withEffect">
                                  <p:stCondLst>
                                    <p:cond delay="4000"/>
                                  </p:stCondLst>
                                  <p:childTnLst>
                                    <p:set>
                                      <p:cBhvr>
                                        <p:cTn id="18" dur="1" fill="hold">
                                          <p:stCondLst>
                                            <p:cond delay="9"/>
                                          </p:stCondLst>
                                        </p:cTn>
                                        <p:tgtEl>
                                          <p:spTgt spid="11"/>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2" name="click.wav"/>
                                        </p:tgtEl>
                                      </p:cMediaNode>
                                    </p:audio>
                                  </p:subTnLst>
                                </p:cTn>
                              </p:par>
                              <p:par>
                                <p:cTn id="19" presetID="1" presetClass="exit" presetSubtype="0" fill="hold" grpId="1" nodeType="withEffect">
                                  <p:stCondLst>
                                    <p:cond delay="6000"/>
                                  </p:stCondLst>
                                  <p:childTnLst>
                                    <p:set>
                                      <p:cBhvr>
                                        <p:cTn id="20" dur="1" fill="hold">
                                          <p:stCondLst>
                                            <p:cond delay="9"/>
                                          </p:stCondLst>
                                        </p:cTn>
                                        <p:tgtEl>
                                          <p:spTgt spid="11"/>
                                        </p:tgtEl>
                                        <p:attrNameLst>
                                          <p:attrName>style.visibility</p:attrName>
                                        </p:attrNameLst>
                                      </p:cBhvr>
                                      <p:to>
                                        <p:strVal val="hidden"/>
                                      </p:to>
                                    </p:set>
                                  </p:childTnLst>
                                </p:cTn>
                              </p:par>
                              <p:par>
                                <p:cTn id="21" presetID="1" presetClass="entr" presetSubtype="0" fill="hold" grpId="0" nodeType="withEffect">
                                  <p:stCondLst>
                                    <p:cond delay="6000"/>
                                  </p:stCondLst>
                                  <p:childTnLst>
                                    <p:set>
                                      <p:cBhvr>
                                        <p:cTn id="22" dur="1" fill="hold">
                                          <p:stCondLst>
                                            <p:cond delay="9"/>
                                          </p:stCondLst>
                                        </p:cTn>
                                        <p:tgtEl>
                                          <p:spTgt spid="12"/>
                                        </p:tgtEl>
                                        <p:attrNameLst>
                                          <p:attrName>style.visibility</p:attrName>
                                        </p:attrNameLst>
                                      </p:cBhvr>
                                      <p:to>
                                        <p:strVal val="visible"/>
                                      </p:to>
                                    </p:set>
                                  </p:childTnLst>
                                  <p:subTnLst>
                                    <p:audio>
                                      <p:cMediaNode>
                                        <p:cTn display="0" masterRel="sameClick">
                                          <p:stCondLst>
                                            <p:cond evt="begin" delay="0">
                                              <p:tn val="21"/>
                                            </p:cond>
                                          </p:stCondLst>
                                          <p:endCondLst>
                                            <p:cond evt="onStopAudio" delay="0">
                                              <p:tgtEl>
                                                <p:sldTgt/>
                                              </p:tgtEl>
                                            </p:cond>
                                          </p:endCondLst>
                                        </p:cTn>
                                        <p:tgtEl>
                                          <p:sndTgt r:embed="rId2" name="click.wav"/>
                                        </p:tgtEl>
                                      </p:cMediaNode>
                                    </p:audio>
                                  </p:subTnLst>
                                </p:cTn>
                              </p:par>
                              <p:par>
                                <p:cTn id="23" presetID="1" presetClass="exit" presetSubtype="0" fill="hold" grpId="1" nodeType="withEffect">
                                  <p:stCondLst>
                                    <p:cond delay="8000"/>
                                  </p:stCondLst>
                                  <p:childTnLst>
                                    <p:set>
                                      <p:cBhvr>
                                        <p:cTn id="24" dur="1" fill="hold">
                                          <p:stCondLst>
                                            <p:cond delay="9"/>
                                          </p:stCondLst>
                                        </p:cTn>
                                        <p:tgtEl>
                                          <p:spTgt spid="12"/>
                                        </p:tgtEl>
                                        <p:attrNameLst>
                                          <p:attrName>style.visibility</p:attrName>
                                        </p:attrNameLst>
                                      </p:cBhvr>
                                      <p:to>
                                        <p:strVal val="hidden"/>
                                      </p:to>
                                    </p:set>
                                  </p:childTnLst>
                                </p:cTn>
                              </p:par>
                              <p:par>
                                <p:cTn id="25" presetID="1" presetClass="entr" presetSubtype="0" fill="hold" grpId="0" nodeType="withEffect">
                                  <p:stCondLst>
                                    <p:cond delay="8000"/>
                                  </p:stCondLst>
                                  <p:childTnLst>
                                    <p:set>
                                      <p:cBhvr>
                                        <p:cTn id="26" dur="1" fill="hold">
                                          <p:stCondLst>
                                            <p:cond delay="9"/>
                                          </p:stCondLst>
                                        </p:cTn>
                                        <p:tgtEl>
                                          <p:spTgt spid="13"/>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2" name="click.wav"/>
                                        </p:tgtEl>
                                      </p:cMediaNode>
                                    </p:audio>
                                  </p:subTnLst>
                                </p:cTn>
                              </p:par>
                              <p:par>
                                <p:cTn id="27" presetID="1" presetClass="exit" presetSubtype="0" fill="hold" grpId="1" nodeType="withEffect">
                                  <p:stCondLst>
                                    <p:cond delay="10000"/>
                                  </p:stCondLst>
                                  <p:childTnLst>
                                    <p:set>
                                      <p:cBhvr>
                                        <p:cTn id="28" dur="1" fill="hold">
                                          <p:stCondLst>
                                            <p:cond delay="9"/>
                                          </p:stCondLst>
                                        </p:cTn>
                                        <p:tgtEl>
                                          <p:spTgt spid="13"/>
                                        </p:tgtEl>
                                        <p:attrNameLst>
                                          <p:attrName>style.visibility</p:attrName>
                                        </p:attrNameLst>
                                      </p:cBhvr>
                                      <p:to>
                                        <p:strVal val="hidden"/>
                                      </p:to>
                                    </p:set>
                                  </p:childTnLst>
                                </p:cTn>
                              </p:par>
                              <p:par>
                                <p:cTn id="29" presetID="1" presetClass="entr" presetSubtype="0" fill="hold" grpId="0" nodeType="withEffect">
                                  <p:stCondLst>
                                    <p:cond delay="10000"/>
                                  </p:stCondLst>
                                  <p:childTnLst>
                                    <p:set>
                                      <p:cBhvr>
                                        <p:cTn id="30" dur="1" fill="hold">
                                          <p:stCondLst>
                                            <p:cond delay="9"/>
                                          </p:stCondLst>
                                        </p:cTn>
                                        <p:tgtEl>
                                          <p:spTgt spid="14"/>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2" name="click.wav"/>
                                        </p:tgtEl>
                                      </p:cMediaNode>
                                    </p:audio>
                                  </p:subTnLst>
                                </p:cTn>
                              </p:par>
                              <p:par>
                                <p:cTn id="31" presetID="1" presetClass="exit" presetSubtype="0" fill="hold" grpId="1" nodeType="withEffect">
                                  <p:stCondLst>
                                    <p:cond delay="12000"/>
                                  </p:stCondLst>
                                  <p:childTnLst>
                                    <p:set>
                                      <p:cBhvr>
                                        <p:cTn id="32" dur="1" fill="hold">
                                          <p:stCondLst>
                                            <p:cond delay="9"/>
                                          </p:stCondLst>
                                        </p:cTn>
                                        <p:tgtEl>
                                          <p:spTgt spid="14"/>
                                        </p:tgtEl>
                                        <p:attrNameLst>
                                          <p:attrName>style.visibility</p:attrName>
                                        </p:attrNameLst>
                                      </p:cBhvr>
                                      <p:to>
                                        <p:strVal val="hidden"/>
                                      </p:to>
                                    </p:set>
                                  </p:childTnLst>
                                  <p:subTnLst>
                                    <p:audio>
                                      <p:cMediaNode vol="100000">
                                        <p:cTn display="0" masterRel="sameClick">
                                          <p:stCondLst>
                                            <p:cond evt="begin" delay="0">
                                              <p:tn val="31"/>
                                            </p:cond>
                                          </p:stCondLst>
                                          <p:endCondLst>
                                            <p:cond evt="onStopAudio" delay="0">
                                              <p:tgtEl>
                                                <p:sldTgt/>
                                              </p:tgtEl>
                                            </p:cond>
                                          </p:endCondLst>
                                        </p:cTn>
                                        <p:tgtEl>
                                          <p:sndTgt r:embed="rId3" name="bomb.wav"/>
                                        </p:tgtEl>
                                      </p:cMediaNode>
                                    </p:audio>
                                  </p:subTnLst>
                                </p:cTn>
                              </p:par>
                            </p:childTnLst>
                          </p:cTn>
                        </p:par>
                      </p:childTnLst>
                    </p:cTn>
                  </p:par>
                  <p:par>
                    <p:cTn id="33" fill="hold">
                      <p:stCondLst>
                        <p:cond delay="indefinite"/>
                      </p:stCondLst>
                      <p:childTnLst>
                        <p:par>
                          <p:cTn id="34" fill="hold">
                            <p:stCondLst>
                              <p:cond delay="0"/>
                            </p:stCondLst>
                            <p:childTnLst>
                              <p:par>
                                <p:cTn id="35" presetID="21" presetClass="entr" presetSubtype="1" fill="hold" grpId="0" nodeType="click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wheel(1)">
                                      <p:cBhvr>
                                        <p:cTn id="37" dur="2000"/>
                                        <p:tgtEl>
                                          <p:spTgt spid="6"/>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4"/>
                                        </p:tgtEl>
                                        <p:attrNameLst>
                                          <p:attrName>style.visibility</p:attrName>
                                        </p:attrNameLst>
                                      </p:cBhvr>
                                      <p:to>
                                        <p:strVal val="visible"/>
                                      </p:to>
                                    </p:set>
                                    <p:anim calcmode="lin" valueType="num">
                                      <p:cBhvr>
                                        <p:cTn id="42" dur="500" fill="hold"/>
                                        <p:tgtEl>
                                          <p:spTgt spid="4"/>
                                        </p:tgtEl>
                                        <p:attrNameLst>
                                          <p:attrName>ppt_w</p:attrName>
                                        </p:attrNameLst>
                                      </p:cBhvr>
                                      <p:tavLst>
                                        <p:tav tm="0">
                                          <p:val>
                                            <p:fltVal val="0"/>
                                          </p:val>
                                        </p:tav>
                                        <p:tav tm="100000">
                                          <p:val>
                                            <p:strVal val="#ppt_w"/>
                                          </p:val>
                                        </p:tav>
                                      </p:tavLst>
                                    </p:anim>
                                    <p:anim calcmode="lin" valueType="num">
                                      <p:cBhvr>
                                        <p:cTn id="43" dur="500" fill="hold"/>
                                        <p:tgtEl>
                                          <p:spTgt spid="4"/>
                                        </p:tgtEl>
                                        <p:attrNameLst>
                                          <p:attrName>ppt_h</p:attrName>
                                        </p:attrNameLst>
                                      </p:cBhvr>
                                      <p:tavLst>
                                        <p:tav tm="0">
                                          <p:val>
                                            <p:fltVal val="0"/>
                                          </p:val>
                                        </p:tav>
                                        <p:tav tm="100000">
                                          <p:val>
                                            <p:strVal val="#ppt_h"/>
                                          </p:val>
                                        </p:tav>
                                      </p:tavLst>
                                    </p:anim>
                                    <p:animEffect transition="in" filter="fade">
                                      <p:cBhvr>
                                        <p:cTn id="44" dur="500"/>
                                        <p:tgtEl>
                                          <p:spTgt spid="4"/>
                                        </p:tgtEl>
                                      </p:cBhvr>
                                    </p:animEffect>
                                  </p:childTnLst>
                                </p:cTn>
                              </p:par>
                              <p:par>
                                <p:cTn id="45" presetID="53" presetClass="exit" presetSubtype="32" fill="hold" grpId="0" nodeType="withEffect">
                                  <p:stCondLst>
                                    <p:cond delay="0"/>
                                  </p:stCondLst>
                                  <p:childTnLst>
                                    <p:anim calcmode="lin" valueType="num">
                                      <p:cBhvr>
                                        <p:cTn id="46" dur="500"/>
                                        <p:tgtEl>
                                          <p:spTgt spid="3"/>
                                        </p:tgtEl>
                                        <p:attrNameLst>
                                          <p:attrName>ppt_w</p:attrName>
                                        </p:attrNameLst>
                                      </p:cBhvr>
                                      <p:tavLst>
                                        <p:tav tm="0">
                                          <p:val>
                                            <p:strVal val="ppt_w"/>
                                          </p:val>
                                        </p:tav>
                                        <p:tav tm="100000">
                                          <p:val>
                                            <p:fltVal val="0"/>
                                          </p:val>
                                        </p:tav>
                                      </p:tavLst>
                                    </p:anim>
                                    <p:anim calcmode="lin" valueType="num">
                                      <p:cBhvr>
                                        <p:cTn id="47" dur="500"/>
                                        <p:tgtEl>
                                          <p:spTgt spid="3"/>
                                        </p:tgtEl>
                                        <p:attrNameLst>
                                          <p:attrName>ppt_h</p:attrName>
                                        </p:attrNameLst>
                                      </p:cBhvr>
                                      <p:tavLst>
                                        <p:tav tm="0">
                                          <p:val>
                                            <p:strVal val="ppt_h"/>
                                          </p:val>
                                        </p:tav>
                                        <p:tav tm="100000">
                                          <p:val>
                                            <p:fltVal val="0"/>
                                          </p:val>
                                        </p:tav>
                                      </p:tavLst>
                                    </p:anim>
                                    <p:animEffect transition="out" filter="fade">
                                      <p:cBhvr>
                                        <p:cTn id="48" dur="500"/>
                                        <p:tgtEl>
                                          <p:spTgt spid="3"/>
                                        </p:tgtEl>
                                      </p:cBhvr>
                                    </p:animEffect>
                                    <p:set>
                                      <p:cBhvr>
                                        <p:cTn id="49"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animBg="1"/>
      <p:bldP spid="7" grpId="0" animBg="1"/>
      <p:bldP spid="8" grpId="0" animBg="1"/>
      <p:bldP spid="9" grpId="0"/>
      <p:bldP spid="10" grpId="0"/>
      <p:bldP spid="10" grpId="1"/>
      <p:bldP spid="11" grpId="0"/>
      <p:bldP spid="11" grpId="1"/>
      <p:bldP spid="12" grpId="0"/>
      <p:bldP spid="12" grpId="1"/>
      <p:bldP spid="13" grpId="0"/>
      <p:bldP spid="13" grpId="1"/>
      <p:bldP spid="14" grpId="0"/>
      <p:bldP spid="14" grpId="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533"/>
        <p:cNvGrpSpPr/>
        <p:nvPr/>
      </p:nvGrpSpPr>
      <p:grpSpPr>
        <a:xfrm>
          <a:off x="0" y="0"/>
          <a:ext cx="0" cy="0"/>
          <a:chOff x="0" y="0"/>
          <a:chExt cx="0" cy="0"/>
        </a:xfrm>
      </p:grpSpPr>
      <p:grpSp>
        <p:nvGrpSpPr>
          <p:cNvPr id="3534" name="Google Shape;3534;p39"/>
          <p:cNvGrpSpPr/>
          <p:nvPr/>
        </p:nvGrpSpPr>
        <p:grpSpPr>
          <a:xfrm>
            <a:off x="5802817" y="2989959"/>
            <a:ext cx="886456" cy="842242"/>
            <a:chOff x="496256" y="1136537"/>
            <a:chExt cx="747040" cy="738736"/>
          </a:xfrm>
        </p:grpSpPr>
        <p:sp>
          <p:nvSpPr>
            <p:cNvPr id="3535" name="Google Shape;3535;p39"/>
            <p:cNvSpPr/>
            <p:nvPr/>
          </p:nvSpPr>
          <p:spPr>
            <a:xfrm>
              <a:off x="496256" y="1176574"/>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3536" name="Google Shape;3536;p39"/>
            <p:cNvSpPr/>
            <p:nvPr/>
          </p:nvSpPr>
          <p:spPr>
            <a:xfrm>
              <a:off x="583281" y="1136537"/>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grpSp>
      <p:grpSp>
        <p:nvGrpSpPr>
          <p:cNvPr id="3537" name="Google Shape;3537;p39"/>
          <p:cNvGrpSpPr/>
          <p:nvPr/>
        </p:nvGrpSpPr>
        <p:grpSpPr>
          <a:xfrm>
            <a:off x="5802827" y="788366"/>
            <a:ext cx="886456" cy="842242"/>
            <a:chOff x="496256" y="1136537"/>
            <a:chExt cx="747040" cy="738736"/>
          </a:xfrm>
        </p:grpSpPr>
        <p:sp>
          <p:nvSpPr>
            <p:cNvPr id="3538" name="Google Shape;3538;p39"/>
            <p:cNvSpPr/>
            <p:nvPr/>
          </p:nvSpPr>
          <p:spPr>
            <a:xfrm>
              <a:off x="496256" y="1176574"/>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3539" name="Google Shape;3539;p39"/>
            <p:cNvSpPr/>
            <p:nvPr/>
          </p:nvSpPr>
          <p:spPr>
            <a:xfrm>
              <a:off x="583281" y="1136537"/>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grpSp>
      <p:grpSp>
        <p:nvGrpSpPr>
          <p:cNvPr id="3540" name="Google Shape;3540;p39"/>
          <p:cNvGrpSpPr/>
          <p:nvPr/>
        </p:nvGrpSpPr>
        <p:grpSpPr>
          <a:xfrm>
            <a:off x="2570945" y="2935805"/>
            <a:ext cx="886456" cy="842242"/>
            <a:chOff x="496256" y="1136537"/>
            <a:chExt cx="747040" cy="738736"/>
          </a:xfrm>
        </p:grpSpPr>
        <p:sp>
          <p:nvSpPr>
            <p:cNvPr id="3541" name="Google Shape;3541;p39"/>
            <p:cNvSpPr/>
            <p:nvPr/>
          </p:nvSpPr>
          <p:spPr>
            <a:xfrm>
              <a:off x="496256" y="1176574"/>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3542" name="Google Shape;3542;p39"/>
            <p:cNvSpPr/>
            <p:nvPr/>
          </p:nvSpPr>
          <p:spPr>
            <a:xfrm>
              <a:off x="583281" y="1136537"/>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grpSp>
      <p:grpSp>
        <p:nvGrpSpPr>
          <p:cNvPr id="3543" name="Google Shape;3543;p39"/>
          <p:cNvGrpSpPr/>
          <p:nvPr/>
        </p:nvGrpSpPr>
        <p:grpSpPr>
          <a:xfrm>
            <a:off x="2232838" y="832483"/>
            <a:ext cx="886456" cy="842242"/>
            <a:chOff x="496256" y="1136537"/>
            <a:chExt cx="747040" cy="738736"/>
          </a:xfrm>
        </p:grpSpPr>
        <p:sp>
          <p:nvSpPr>
            <p:cNvPr id="3544" name="Google Shape;3544;p39"/>
            <p:cNvSpPr/>
            <p:nvPr/>
          </p:nvSpPr>
          <p:spPr>
            <a:xfrm>
              <a:off x="496256" y="1176574"/>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3545" name="Google Shape;3545;p39"/>
            <p:cNvSpPr/>
            <p:nvPr/>
          </p:nvSpPr>
          <p:spPr>
            <a:xfrm>
              <a:off x="583281" y="1136537"/>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grpSp>
      <p:sp>
        <p:nvSpPr>
          <p:cNvPr id="3546" name="Google Shape;3546;p39"/>
          <p:cNvSpPr txBox="1">
            <a:spLocks noGrp="1"/>
          </p:cNvSpPr>
          <p:nvPr>
            <p:ph type="title"/>
          </p:nvPr>
        </p:nvSpPr>
        <p:spPr>
          <a:xfrm>
            <a:off x="720000" y="-15469"/>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dirty="0"/>
              <a:t>NỘI DUNG BÀI HỌC</a:t>
            </a:r>
            <a:endParaRPr sz="3600" dirty="0"/>
          </a:p>
        </p:txBody>
      </p:sp>
      <p:sp>
        <p:nvSpPr>
          <p:cNvPr id="3547" name="Google Shape;3547;p39"/>
          <p:cNvSpPr txBox="1">
            <a:spLocks noGrp="1"/>
          </p:cNvSpPr>
          <p:nvPr>
            <p:ph type="subTitle" idx="1"/>
          </p:nvPr>
        </p:nvSpPr>
        <p:spPr>
          <a:xfrm>
            <a:off x="1617010" y="2123687"/>
            <a:ext cx="2316000" cy="69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dirty="0">
                <a:solidFill>
                  <a:schemeClr val="accent1">
                    <a:lumMod val="75000"/>
                  </a:schemeClr>
                </a:solidFill>
              </a:rPr>
              <a:t>Khơi gợi cảm xúc</a:t>
            </a:r>
            <a:endParaRPr sz="2000" dirty="0">
              <a:solidFill>
                <a:schemeClr val="accent1">
                  <a:lumMod val="75000"/>
                </a:schemeClr>
              </a:solidFill>
            </a:endParaRPr>
          </a:p>
        </p:txBody>
      </p:sp>
      <p:sp>
        <p:nvSpPr>
          <p:cNvPr id="3548" name="Google Shape;3548;p39"/>
          <p:cNvSpPr txBox="1">
            <a:spLocks noGrp="1"/>
          </p:cNvSpPr>
          <p:nvPr>
            <p:ph type="title" idx="2"/>
          </p:nvPr>
        </p:nvSpPr>
        <p:spPr>
          <a:xfrm>
            <a:off x="1617010" y="1815735"/>
            <a:ext cx="2316000" cy="24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dirty="0"/>
              <a:t>KHỞI ĐỘNG</a:t>
            </a:r>
          </a:p>
        </p:txBody>
      </p:sp>
      <p:sp>
        <p:nvSpPr>
          <p:cNvPr id="3549" name="Google Shape;3549;p39"/>
          <p:cNvSpPr txBox="1">
            <a:spLocks noGrp="1"/>
          </p:cNvSpPr>
          <p:nvPr>
            <p:ph type="title" idx="3"/>
          </p:nvPr>
        </p:nvSpPr>
        <p:spPr>
          <a:xfrm>
            <a:off x="1575134" y="1093489"/>
            <a:ext cx="2316000"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01</a:t>
            </a:r>
            <a:endParaRPr dirty="0"/>
          </a:p>
        </p:txBody>
      </p:sp>
      <p:sp>
        <p:nvSpPr>
          <p:cNvPr id="3550" name="Google Shape;3550;p39"/>
          <p:cNvSpPr txBox="1">
            <a:spLocks noGrp="1"/>
          </p:cNvSpPr>
          <p:nvPr>
            <p:ph type="subTitle" idx="4"/>
          </p:nvPr>
        </p:nvSpPr>
        <p:spPr>
          <a:xfrm>
            <a:off x="4888454" y="2058989"/>
            <a:ext cx="2829310" cy="69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2000" dirty="0">
                <a:solidFill>
                  <a:schemeClr val="accent1">
                    <a:lumMod val="75000"/>
                  </a:schemeClr>
                </a:solidFill>
              </a:rPr>
              <a:t>Khái niệm, biểu hiện, ý nghĩa</a:t>
            </a:r>
            <a:endParaRPr sz="2000" dirty="0">
              <a:solidFill>
                <a:schemeClr val="accent1">
                  <a:lumMod val="75000"/>
                </a:schemeClr>
              </a:solidFill>
            </a:endParaRPr>
          </a:p>
        </p:txBody>
      </p:sp>
      <p:sp>
        <p:nvSpPr>
          <p:cNvPr id="3551" name="Google Shape;3551;p39"/>
          <p:cNvSpPr txBox="1">
            <a:spLocks noGrp="1"/>
          </p:cNvSpPr>
          <p:nvPr>
            <p:ph type="title" idx="5"/>
          </p:nvPr>
        </p:nvSpPr>
        <p:spPr>
          <a:xfrm>
            <a:off x="5145099" y="1772884"/>
            <a:ext cx="2316000" cy="24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dirty="0"/>
              <a:t>KHÁM PHÁ</a:t>
            </a:r>
            <a:endParaRPr sz="3200" dirty="0"/>
          </a:p>
        </p:txBody>
      </p:sp>
      <p:sp>
        <p:nvSpPr>
          <p:cNvPr id="3552" name="Google Shape;3552;p39"/>
          <p:cNvSpPr txBox="1">
            <a:spLocks noGrp="1"/>
          </p:cNvSpPr>
          <p:nvPr>
            <p:ph type="title" idx="6"/>
          </p:nvPr>
        </p:nvSpPr>
        <p:spPr>
          <a:xfrm>
            <a:off x="5145119" y="1049309"/>
            <a:ext cx="2316000"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3553" name="Google Shape;3553;p39"/>
          <p:cNvSpPr txBox="1">
            <a:spLocks noGrp="1"/>
          </p:cNvSpPr>
          <p:nvPr>
            <p:ph type="subTitle" idx="7"/>
          </p:nvPr>
        </p:nvSpPr>
        <p:spPr>
          <a:xfrm>
            <a:off x="1695933" y="4191021"/>
            <a:ext cx="2535001" cy="69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2000" dirty="0">
                <a:solidFill>
                  <a:schemeClr val="accent1">
                    <a:lumMod val="75000"/>
                  </a:schemeClr>
                </a:solidFill>
              </a:rPr>
              <a:t>Thực hành, </a:t>
            </a:r>
          </a:p>
          <a:p>
            <a:pPr marL="0" lvl="0" indent="0" algn="ctr" rtl="0">
              <a:spcBef>
                <a:spcPts val="0"/>
              </a:spcBef>
              <a:spcAft>
                <a:spcPts val="0"/>
              </a:spcAft>
              <a:buClr>
                <a:schemeClr val="dk1"/>
              </a:buClr>
              <a:buSzPts val="1100"/>
              <a:buFont typeface="Arial"/>
              <a:buNone/>
            </a:pPr>
            <a:r>
              <a:rPr lang="en" sz="2000" dirty="0">
                <a:solidFill>
                  <a:schemeClr val="accent1">
                    <a:lumMod val="75000"/>
                  </a:schemeClr>
                </a:solidFill>
              </a:rPr>
              <a:t>rút kinh nghiệm</a:t>
            </a:r>
            <a:endParaRPr sz="2000" dirty="0">
              <a:solidFill>
                <a:schemeClr val="accent1">
                  <a:lumMod val="75000"/>
                </a:schemeClr>
              </a:solidFill>
            </a:endParaRPr>
          </a:p>
        </p:txBody>
      </p:sp>
      <p:sp>
        <p:nvSpPr>
          <p:cNvPr id="3554" name="Google Shape;3554;p39"/>
          <p:cNvSpPr txBox="1">
            <a:spLocks noGrp="1"/>
          </p:cNvSpPr>
          <p:nvPr>
            <p:ph type="title" idx="8"/>
          </p:nvPr>
        </p:nvSpPr>
        <p:spPr>
          <a:xfrm>
            <a:off x="1913216" y="3905399"/>
            <a:ext cx="2316000" cy="24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dirty="0"/>
              <a:t>LUYỆN TẬP</a:t>
            </a:r>
            <a:endParaRPr sz="3200" dirty="0"/>
          </a:p>
        </p:txBody>
      </p:sp>
      <p:sp>
        <p:nvSpPr>
          <p:cNvPr id="3555" name="Google Shape;3555;p39"/>
          <p:cNvSpPr txBox="1">
            <a:spLocks noGrp="1"/>
          </p:cNvSpPr>
          <p:nvPr>
            <p:ph type="title" idx="9"/>
          </p:nvPr>
        </p:nvSpPr>
        <p:spPr>
          <a:xfrm>
            <a:off x="1913216" y="3192739"/>
            <a:ext cx="2316000"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3556" name="Google Shape;3556;p39"/>
          <p:cNvSpPr txBox="1">
            <a:spLocks noGrp="1"/>
          </p:cNvSpPr>
          <p:nvPr>
            <p:ph type="subTitle" idx="13"/>
          </p:nvPr>
        </p:nvSpPr>
        <p:spPr>
          <a:xfrm>
            <a:off x="5145099" y="4260736"/>
            <a:ext cx="2316000" cy="69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2000" dirty="0">
                <a:solidFill>
                  <a:schemeClr val="accent1">
                    <a:lumMod val="75000"/>
                  </a:schemeClr>
                </a:solidFill>
              </a:rPr>
              <a:t>Rèn luyện hành vi trong thực tiễn</a:t>
            </a:r>
            <a:endParaRPr sz="2000" dirty="0">
              <a:solidFill>
                <a:schemeClr val="accent1">
                  <a:lumMod val="75000"/>
                </a:schemeClr>
              </a:solidFill>
            </a:endParaRPr>
          </a:p>
        </p:txBody>
      </p:sp>
      <p:sp>
        <p:nvSpPr>
          <p:cNvPr id="3557" name="Google Shape;3557;p39"/>
          <p:cNvSpPr txBox="1">
            <a:spLocks noGrp="1"/>
          </p:cNvSpPr>
          <p:nvPr>
            <p:ph type="title" idx="14"/>
          </p:nvPr>
        </p:nvSpPr>
        <p:spPr>
          <a:xfrm>
            <a:off x="5190077" y="3992138"/>
            <a:ext cx="2316000" cy="24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dirty="0"/>
              <a:t>VẬN DỤNG</a:t>
            </a:r>
            <a:endParaRPr sz="3200" dirty="0"/>
          </a:p>
        </p:txBody>
      </p:sp>
      <p:sp>
        <p:nvSpPr>
          <p:cNvPr id="3558" name="Google Shape;3558;p39"/>
          <p:cNvSpPr txBox="1">
            <a:spLocks noGrp="1"/>
          </p:cNvSpPr>
          <p:nvPr>
            <p:ph type="title" idx="15"/>
          </p:nvPr>
        </p:nvSpPr>
        <p:spPr>
          <a:xfrm>
            <a:off x="5145109" y="3246893"/>
            <a:ext cx="2316000"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863"/>
        <p:cNvGrpSpPr/>
        <p:nvPr/>
      </p:nvGrpSpPr>
      <p:grpSpPr>
        <a:xfrm>
          <a:off x="0" y="0"/>
          <a:ext cx="0" cy="0"/>
          <a:chOff x="0" y="0"/>
          <a:chExt cx="0" cy="0"/>
        </a:xfrm>
      </p:grpSpPr>
      <p:sp>
        <p:nvSpPr>
          <p:cNvPr id="3864" name="Google Shape;3864;p48"/>
          <p:cNvSpPr txBox="1">
            <a:spLocks noGrp="1"/>
          </p:cNvSpPr>
          <p:nvPr>
            <p:ph type="title"/>
          </p:nvPr>
        </p:nvSpPr>
        <p:spPr>
          <a:xfrm>
            <a:off x="596118" y="96063"/>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u="sng" dirty="0"/>
              <a:t>3. Ý nghĩa </a:t>
            </a:r>
            <a:endParaRPr sz="4000" u="sng" dirty="0"/>
          </a:p>
        </p:txBody>
      </p:sp>
      <p:sp>
        <p:nvSpPr>
          <p:cNvPr id="3866" name="Google Shape;3866;p48"/>
          <p:cNvSpPr txBox="1">
            <a:spLocks noGrp="1"/>
          </p:cNvSpPr>
          <p:nvPr>
            <p:ph type="title" idx="4294967295"/>
          </p:nvPr>
        </p:nvSpPr>
        <p:spPr>
          <a:xfrm>
            <a:off x="406442" y="1860837"/>
            <a:ext cx="2316000" cy="243000"/>
          </a:xfrm>
          <a:prstGeom prst="rect">
            <a:avLst/>
          </a:prstGeom>
        </p:spPr>
        <p:txBody>
          <a:bodyPr spcFirstLastPara="1" wrap="square" lIns="91425" tIns="91425" rIns="91425" bIns="91425" anchor="ctr" anchorCtr="0">
            <a:noAutofit/>
          </a:bodyPr>
          <a:lstStyle/>
          <a:p>
            <a:pPr marL="0" lvl="0" indent="0" rtl="0">
              <a:spcBef>
                <a:spcPts val="0"/>
              </a:spcBef>
              <a:spcAft>
                <a:spcPts val="0"/>
              </a:spcAft>
              <a:buNone/>
            </a:pPr>
            <a:r>
              <a:rPr lang="en" dirty="0"/>
              <a:t>Đức tính cần thiết và quý báu</a:t>
            </a:r>
            <a:endParaRPr dirty="0"/>
          </a:p>
        </p:txBody>
      </p:sp>
      <p:sp>
        <p:nvSpPr>
          <p:cNvPr id="3868" name="Google Shape;3868;p48"/>
          <p:cNvSpPr txBox="1">
            <a:spLocks noGrp="1"/>
          </p:cNvSpPr>
          <p:nvPr>
            <p:ph type="title" idx="4294967295"/>
          </p:nvPr>
        </p:nvSpPr>
        <p:spPr>
          <a:xfrm>
            <a:off x="6454249" y="1794692"/>
            <a:ext cx="2316000" cy="243000"/>
          </a:xfrm>
          <a:prstGeom prst="rect">
            <a:avLst/>
          </a:prstGeom>
        </p:spPr>
        <p:txBody>
          <a:bodyPr spcFirstLastPara="1" wrap="square" lIns="91425" tIns="91425" rIns="91425" bIns="91425" anchor="ctr" anchorCtr="0">
            <a:noAutofit/>
          </a:bodyPr>
          <a:lstStyle/>
          <a:p>
            <a:pPr marL="0" lvl="0" indent="0" rtl="0">
              <a:spcBef>
                <a:spcPts val="0"/>
              </a:spcBef>
              <a:spcAft>
                <a:spcPts val="0"/>
              </a:spcAft>
              <a:buNone/>
            </a:pPr>
            <a:r>
              <a:rPr lang="en" dirty="0"/>
              <a:t>Nâng cao phẩm giá bản thân</a:t>
            </a:r>
            <a:endParaRPr dirty="0"/>
          </a:p>
        </p:txBody>
      </p:sp>
      <p:sp>
        <p:nvSpPr>
          <p:cNvPr id="3870" name="Google Shape;3870;p48"/>
          <p:cNvSpPr txBox="1">
            <a:spLocks noGrp="1"/>
          </p:cNvSpPr>
          <p:nvPr>
            <p:ph type="title" idx="4294967295"/>
          </p:nvPr>
        </p:nvSpPr>
        <p:spPr>
          <a:xfrm>
            <a:off x="378761" y="3895461"/>
            <a:ext cx="2439870" cy="274005"/>
          </a:xfrm>
          <a:prstGeom prst="rect">
            <a:avLst/>
          </a:prstGeom>
        </p:spPr>
        <p:txBody>
          <a:bodyPr spcFirstLastPara="1" wrap="square" lIns="91425" tIns="91425" rIns="91425" bIns="91425" anchor="ctr" anchorCtr="0">
            <a:noAutofit/>
          </a:bodyPr>
          <a:lstStyle/>
          <a:p>
            <a:pPr marL="0" lvl="0" indent="0" rtl="0">
              <a:spcBef>
                <a:spcPts val="0"/>
              </a:spcBef>
              <a:spcAft>
                <a:spcPts val="0"/>
              </a:spcAft>
              <a:buNone/>
            </a:pPr>
            <a:r>
              <a:rPr lang="en" dirty="0"/>
              <a:t>Mọi người tin yêu, quý trọng</a:t>
            </a:r>
            <a:endParaRPr dirty="0"/>
          </a:p>
        </p:txBody>
      </p:sp>
      <p:sp>
        <p:nvSpPr>
          <p:cNvPr id="3872" name="Google Shape;3872;p48"/>
          <p:cNvSpPr txBox="1">
            <a:spLocks noGrp="1"/>
          </p:cNvSpPr>
          <p:nvPr>
            <p:ph type="title" idx="4294967295"/>
          </p:nvPr>
        </p:nvSpPr>
        <p:spPr>
          <a:xfrm>
            <a:off x="6415250" y="3932609"/>
            <a:ext cx="2316000" cy="243000"/>
          </a:xfrm>
          <a:prstGeom prst="rect">
            <a:avLst/>
          </a:prstGeom>
        </p:spPr>
        <p:txBody>
          <a:bodyPr spcFirstLastPara="1" wrap="square" lIns="91425" tIns="91425" rIns="91425" bIns="91425" anchor="ctr" anchorCtr="0">
            <a:noAutofit/>
          </a:bodyPr>
          <a:lstStyle/>
          <a:p>
            <a:pPr marL="0" lvl="0" indent="0" rtl="0">
              <a:spcBef>
                <a:spcPts val="0"/>
              </a:spcBef>
              <a:spcAft>
                <a:spcPts val="0"/>
              </a:spcAft>
              <a:buNone/>
            </a:pPr>
            <a:r>
              <a:rPr lang="en" dirty="0"/>
              <a:t>Tạo mối quan hệ xã hội tốt đẹp</a:t>
            </a:r>
            <a:endParaRPr dirty="0"/>
          </a:p>
        </p:txBody>
      </p:sp>
      <p:sp>
        <p:nvSpPr>
          <p:cNvPr id="3894" name="Google Shape;3894;p48"/>
          <p:cNvSpPr/>
          <p:nvPr/>
        </p:nvSpPr>
        <p:spPr>
          <a:xfrm>
            <a:off x="2918345" y="2502278"/>
            <a:ext cx="55" cy="55"/>
          </a:xfrm>
          <a:custGeom>
            <a:avLst/>
            <a:gdLst/>
            <a:ahLst/>
            <a:cxnLst/>
            <a:rect l="l" t="t" r="r" b="b"/>
            <a:pathLst>
              <a:path w="1" h="1" extrusionOk="0">
                <a:moveTo>
                  <a:pt x="1" y="1"/>
                </a:moveTo>
                <a:close/>
              </a:path>
            </a:pathLst>
          </a:custGeom>
          <a:solidFill>
            <a:srgbClr val="E1A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5" name="Google Shape;3895;p48"/>
          <p:cNvGrpSpPr/>
          <p:nvPr/>
        </p:nvGrpSpPr>
        <p:grpSpPr>
          <a:xfrm>
            <a:off x="2796925" y="1079283"/>
            <a:ext cx="3731806" cy="3813866"/>
            <a:chOff x="3042283" y="1182710"/>
            <a:chExt cx="3206897" cy="3443019"/>
          </a:xfrm>
        </p:grpSpPr>
        <p:sp>
          <p:nvSpPr>
            <p:cNvPr id="3896" name="Google Shape;3896;p48"/>
            <p:cNvSpPr/>
            <p:nvPr/>
          </p:nvSpPr>
          <p:spPr>
            <a:xfrm>
              <a:off x="3222900" y="1386196"/>
              <a:ext cx="2698197" cy="285640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8"/>
            <p:cNvSpPr/>
            <p:nvPr/>
          </p:nvSpPr>
          <p:spPr>
            <a:xfrm>
              <a:off x="3807944" y="1611682"/>
              <a:ext cx="1411497" cy="606802"/>
            </a:xfrm>
            <a:custGeom>
              <a:avLst/>
              <a:gdLst/>
              <a:ahLst/>
              <a:cxnLst/>
              <a:rect l="l" t="t" r="r" b="b"/>
              <a:pathLst>
                <a:path w="25499" h="10962" extrusionOk="0">
                  <a:moveTo>
                    <a:pt x="11629" y="0"/>
                  </a:moveTo>
                  <a:cubicBezTo>
                    <a:pt x="11011" y="0"/>
                    <a:pt x="10393" y="51"/>
                    <a:pt x="9773" y="192"/>
                  </a:cubicBezTo>
                  <a:cubicBezTo>
                    <a:pt x="9105" y="317"/>
                    <a:pt x="8406" y="443"/>
                    <a:pt x="7762" y="717"/>
                  </a:cubicBezTo>
                  <a:cubicBezTo>
                    <a:pt x="7385" y="890"/>
                    <a:pt x="7015" y="1040"/>
                    <a:pt x="6669" y="1213"/>
                  </a:cubicBezTo>
                  <a:cubicBezTo>
                    <a:pt x="5947" y="1559"/>
                    <a:pt x="5201" y="1911"/>
                    <a:pt x="4502" y="2305"/>
                  </a:cubicBezTo>
                  <a:cubicBezTo>
                    <a:pt x="4054" y="2580"/>
                    <a:pt x="3630" y="2902"/>
                    <a:pt x="3260" y="3278"/>
                  </a:cubicBezTo>
                  <a:cubicBezTo>
                    <a:pt x="2938" y="3625"/>
                    <a:pt x="2610" y="3923"/>
                    <a:pt x="2287" y="4246"/>
                  </a:cubicBezTo>
                  <a:cubicBezTo>
                    <a:pt x="2138" y="4395"/>
                    <a:pt x="1989" y="4574"/>
                    <a:pt x="1893" y="4747"/>
                  </a:cubicBezTo>
                  <a:cubicBezTo>
                    <a:pt x="1595" y="5171"/>
                    <a:pt x="1368" y="5643"/>
                    <a:pt x="1117" y="6114"/>
                  </a:cubicBezTo>
                  <a:cubicBezTo>
                    <a:pt x="944" y="6460"/>
                    <a:pt x="795" y="6860"/>
                    <a:pt x="598" y="7231"/>
                  </a:cubicBezTo>
                  <a:cubicBezTo>
                    <a:pt x="323" y="7678"/>
                    <a:pt x="126" y="8180"/>
                    <a:pt x="102" y="8723"/>
                  </a:cubicBezTo>
                  <a:cubicBezTo>
                    <a:pt x="102" y="8777"/>
                    <a:pt x="72" y="8848"/>
                    <a:pt x="48" y="8902"/>
                  </a:cubicBezTo>
                  <a:cubicBezTo>
                    <a:pt x="48" y="8974"/>
                    <a:pt x="25" y="9021"/>
                    <a:pt x="25" y="9099"/>
                  </a:cubicBezTo>
                  <a:cubicBezTo>
                    <a:pt x="25" y="9350"/>
                    <a:pt x="1" y="9618"/>
                    <a:pt x="1" y="9869"/>
                  </a:cubicBezTo>
                  <a:cubicBezTo>
                    <a:pt x="1" y="9947"/>
                    <a:pt x="25" y="10120"/>
                    <a:pt x="48" y="10192"/>
                  </a:cubicBezTo>
                  <a:cubicBezTo>
                    <a:pt x="150" y="10395"/>
                    <a:pt x="299" y="10544"/>
                    <a:pt x="496" y="10615"/>
                  </a:cubicBezTo>
                  <a:cubicBezTo>
                    <a:pt x="669" y="10693"/>
                    <a:pt x="819" y="10765"/>
                    <a:pt x="1022" y="10765"/>
                  </a:cubicBezTo>
                  <a:cubicBezTo>
                    <a:pt x="1117" y="10789"/>
                    <a:pt x="1242" y="10812"/>
                    <a:pt x="1344" y="10842"/>
                  </a:cubicBezTo>
                  <a:cubicBezTo>
                    <a:pt x="1768" y="10890"/>
                    <a:pt x="2216" y="10962"/>
                    <a:pt x="2639" y="10962"/>
                  </a:cubicBezTo>
                  <a:cubicBezTo>
                    <a:pt x="3135" y="10938"/>
                    <a:pt x="3630" y="10890"/>
                    <a:pt x="4102" y="10890"/>
                  </a:cubicBezTo>
                  <a:cubicBezTo>
                    <a:pt x="4538" y="10896"/>
                    <a:pt x="4974" y="10898"/>
                    <a:pt x="5409" y="10898"/>
                  </a:cubicBezTo>
                  <a:cubicBezTo>
                    <a:pt x="5845" y="10898"/>
                    <a:pt x="6281" y="10896"/>
                    <a:pt x="6716" y="10896"/>
                  </a:cubicBezTo>
                  <a:cubicBezTo>
                    <a:pt x="7587" y="10896"/>
                    <a:pt x="8457" y="10902"/>
                    <a:pt x="9326" y="10938"/>
                  </a:cubicBezTo>
                  <a:cubicBezTo>
                    <a:pt x="9446" y="10944"/>
                    <a:pt x="9568" y="10947"/>
                    <a:pt x="9691" y="10947"/>
                  </a:cubicBezTo>
                  <a:cubicBezTo>
                    <a:pt x="10027" y="10947"/>
                    <a:pt x="10371" y="10925"/>
                    <a:pt x="10699" y="10890"/>
                  </a:cubicBezTo>
                  <a:cubicBezTo>
                    <a:pt x="11170" y="10842"/>
                    <a:pt x="11618" y="10789"/>
                    <a:pt x="12090" y="10789"/>
                  </a:cubicBezTo>
                  <a:cubicBezTo>
                    <a:pt x="12735" y="10789"/>
                    <a:pt x="13355" y="10789"/>
                    <a:pt x="14006" y="10812"/>
                  </a:cubicBezTo>
                  <a:cubicBezTo>
                    <a:pt x="14600" y="10812"/>
                    <a:pt x="15215" y="10760"/>
                    <a:pt x="15834" y="10760"/>
                  </a:cubicBezTo>
                  <a:cubicBezTo>
                    <a:pt x="15937" y="10760"/>
                    <a:pt x="16040" y="10761"/>
                    <a:pt x="16143" y="10765"/>
                  </a:cubicBezTo>
                  <a:cubicBezTo>
                    <a:pt x="16991" y="10765"/>
                    <a:pt x="17863" y="10812"/>
                    <a:pt x="18704" y="10842"/>
                  </a:cubicBezTo>
                  <a:lnTo>
                    <a:pt x="19128" y="10842"/>
                  </a:lnTo>
                  <a:cubicBezTo>
                    <a:pt x="19749" y="10789"/>
                    <a:pt x="20346" y="10789"/>
                    <a:pt x="20967" y="10765"/>
                  </a:cubicBezTo>
                  <a:cubicBezTo>
                    <a:pt x="21767" y="10741"/>
                    <a:pt x="22561" y="10741"/>
                    <a:pt x="23355" y="10663"/>
                  </a:cubicBezTo>
                  <a:cubicBezTo>
                    <a:pt x="23630" y="10639"/>
                    <a:pt x="23880" y="10639"/>
                    <a:pt x="24131" y="10514"/>
                  </a:cubicBezTo>
                  <a:cubicBezTo>
                    <a:pt x="24501" y="10317"/>
                    <a:pt x="24800" y="10042"/>
                    <a:pt x="25074" y="9744"/>
                  </a:cubicBezTo>
                  <a:cubicBezTo>
                    <a:pt x="25122" y="9696"/>
                    <a:pt x="25176" y="9648"/>
                    <a:pt x="25200" y="9571"/>
                  </a:cubicBezTo>
                  <a:cubicBezTo>
                    <a:pt x="25295" y="9320"/>
                    <a:pt x="25373" y="9051"/>
                    <a:pt x="25444" y="8777"/>
                  </a:cubicBezTo>
                  <a:cubicBezTo>
                    <a:pt x="25498" y="8574"/>
                    <a:pt x="25474" y="8424"/>
                    <a:pt x="25421" y="8227"/>
                  </a:cubicBezTo>
                  <a:cubicBezTo>
                    <a:pt x="25349" y="8007"/>
                    <a:pt x="25247" y="7780"/>
                    <a:pt x="25176" y="7529"/>
                  </a:cubicBezTo>
                  <a:cubicBezTo>
                    <a:pt x="25146" y="7433"/>
                    <a:pt x="25122" y="7308"/>
                    <a:pt x="24997" y="7231"/>
                  </a:cubicBezTo>
                  <a:cubicBezTo>
                    <a:pt x="24997" y="7207"/>
                    <a:pt x="24973" y="7183"/>
                    <a:pt x="24973" y="7159"/>
                  </a:cubicBezTo>
                  <a:cubicBezTo>
                    <a:pt x="24973" y="6962"/>
                    <a:pt x="24800" y="6860"/>
                    <a:pt x="24698" y="6711"/>
                  </a:cubicBezTo>
                  <a:cubicBezTo>
                    <a:pt x="24698" y="6687"/>
                    <a:pt x="24650" y="6687"/>
                    <a:pt x="24650" y="6634"/>
                  </a:cubicBezTo>
                  <a:cubicBezTo>
                    <a:pt x="24650" y="6413"/>
                    <a:pt x="24501" y="6287"/>
                    <a:pt x="24376" y="6138"/>
                  </a:cubicBezTo>
                  <a:cubicBezTo>
                    <a:pt x="24280" y="5989"/>
                    <a:pt x="24131" y="5887"/>
                    <a:pt x="24030" y="5738"/>
                  </a:cubicBezTo>
                  <a:cubicBezTo>
                    <a:pt x="23683" y="5093"/>
                    <a:pt x="23158" y="4598"/>
                    <a:pt x="22639" y="4126"/>
                  </a:cubicBezTo>
                  <a:cubicBezTo>
                    <a:pt x="22089" y="3625"/>
                    <a:pt x="21469" y="3177"/>
                    <a:pt x="20872" y="2729"/>
                  </a:cubicBezTo>
                  <a:cubicBezTo>
                    <a:pt x="20221" y="2234"/>
                    <a:pt x="19528" y="1834"/>
                    <a:pt x="18758" y="1535"/>
                  </a:cubicBezTo>
                  <a:cubicBezTo>
                    <a:pt x="18036" y="1261"/>
                    <a:pt x="17313" y="962"/>
                    <a:pt x="16567" y="693"/>
                  </a:cubicBezTo>
                  <a:cubicBezTo>
                    <a:pt x="15970" y="467"/>
                    <a:pt x="15349" y="317"/>
                    <a:pt x="14699" y="216"/>
                  </a:cubicBezTo>
                  <a:cubicBezTo>
                    <a:pt x="14030" y="120"/>
                    <a:pt x="13355" y="96"/>
                    <a:pt x="12687" y="43"/>
                  </a:cubicBezTo>
                  <a:cubicBezTo>
                    <a:pt x="12334" y="17"/>
                    <a:pt x="11981" y="0"/>
                    <a:pt x="11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8"/>
            <p:cNvSpPr/>
            <p:nvPr/>
          </p:nvSpPr>
          <p:spPr>
            <a:xfrm>
              <a:off x="3817521" y="2281857"/>
              <a:ext cx="1392344" cy="413170"/>
            </a:xfrm>
            <a:custGeom>
              <a:avLst/>
              <a:gdLst/>
              <a:ahLst/>
              <a:cxnLst/>
              <a:rect l="l" t="t" r="r" b="b"/>
              <a:pathLst>
                <a:path w="25153" h="7464" extrusionOk="0">
                  <a:moveTo>
                    <a:pt x="10212" y="1"/>
                  </a:moveTo>
                  <a:cubicBezTo>
                    <a:pt x="9303" y="1"/>
                    <a:pt x="8395" y="13"/>
                    <a:pt x="7487" y="49"/>
                  </a:cubicBezTo>
                  <a:cubicBezTo>
                    <a:pt x="7302" y="64"/>
                    <a:pt x="7121" y="64"/>
                    <a:pt x="6941" y="64"/>
                  </a:cubicBezTo>
                  <a:cubicBezTo>
                    <a:pt x="6760" y="64"/>
                    <a:pt x="6580" y="64"/>
                    <a:pt x="6395" y="79"/>
                  </a:cubicBezTo>
                  <a:cubicBezTo>
                    <a:pt x="5845" y="102"/>
                    <a:pt x="5272" y="150"/>
                    <a:pt x="4705" y="174"/>
                  </a:cubicBezTo>
                  <a:cubicBezTo>
                    <a:pt x="4618" y="181"/>
                    <a:pt x="4532" y="184"/>
                    <a:pt x="4448" y="184"/>
                  </a:cubicBezTo>
                  <a:cubicBezTo>
                    <a:pt x="4244" y="184"/>
                    <a:pt x="4045" y="167"/>
                    <a:pt x="3834" y="150"/>
                  </a:cubicBezTo>
                  <a:cubicBezTo>
                    <a:pt x="3786" y="146"/>
                    <a:pt x="3738" y="144"/>
                    <a:pt x="3690" y="144"/>
                  </a:cubicBezTo>
                  <a:cubicBezTo>
                    <a:pt x="3487" y="144"/>
                    <a:pt x="3285" y="179"/>
                    <a:pt x="3087" y="198"/>
                  </a:cubicBezTo>
                  <a:cubicBezTo>
                    <a:pt x="2765" y="228"/>
                    <a:pt x="2437" y="228"/>
                    <a:pt x="2114" y="323"/>
                  </a:cubicBezTo>
                  <a:lnTo>
                    <a:pt x="1989" y="323"/>
                  </a:lnTo>
                  <a:cubicBezTo>
                    <a:pt x="1690" y="323"/>
                    <a:pt x="1422" y="347"/>
                    <a:pt x="1147" y="401"/>
                  </a:cubicBezTo>
                  <a:cubicBezTo>
                    <a:pt x="1035" y="401"/>
                    <a:pt x="985" y="501"/>
                    <a:pt x="903" y="501"/>
                  </a:cubicBezTo>
                  <a:cubicBezTo>
                    <a:pt x="893" y="501"/>
                    <a:pt x="883" y="500"/>
                    <a:pt x="872" y="496"/>
                  </a:cubicBezTo>
                  <a:cubicBezTo>
                    <a:pt x="795" y="496"/>
                    <a:pt x="747" y="550"/>
                    <a:pt x="675" y="598"/>
                  </a:cubicBezTo>
                  <a:cubicBezTo>
                    <a:pt x="646" y="622"/>
                    <a:pt x="622" y="646"/>
                    <a:pt x="598" y="676"/>
                  </a:cubicBezTo>
                  <a:cubicBezTo>
                    <a:pt x="425" y="723"/>
                    <a:pt x="323" y="873"/>
                    <a:pt x="198" y="998"/>
                  </a:cubicBezTo>
                  <a:cubicBezTo>
                    <a:pt x="150" y="1022"/>
                    <a:pt x="126" y="1093"/>
                    <a:pt x="126" y="1147"/>
                  </a:cubicBezTo>
                  <a:cubicBezTo>
                    <a:pt x="78" y="1273"/>
                    <a:pt x="25" y="1422"/>
                    <a:pt x="25" y="1571"/>
                  </a:cubicBezTo>
                  <a:cubicBezTo>
                    <a:pt x="1" y="2090"/>
                    <a:pt x="25" y="2586"/>
                    <a:pt x="102" y="3111"/>
                  </a:cubicBezTo>
                  <a:cubicBezTo>
                    <a:pt x="174" y="3660"/>
                    <a:pt x="323" y="4180"/>
                    <a:pt x="425" y="4729"/>
                  </a:cubicBezTo>
                  <a:cubicBezTo>
                    <a:pt x="526" y="5201"/>
                    <a:pt x="699" y="5625"/>
                    <a:pt x="998" y="5995"/>
                  </a:cubicBezTo>
                  <a:cubicBezTo>
                    <a:pt x="1123" y="6144"/>
                    <a:pt x="1219" y="6293"/>
                    <a:pt x="1272" y="6496"/>
                  </a:cubicBezTo>
                  <a:cubicBezTo>
                    <a:pt x="1296" y="6592"/>
                    <a:pt x="1392" y="6669"/>
                    <a:pt x="1469" y="6741"/>
                  </a:cubicBezTo>
                  <a:cubicBezTo>
                    <a:pt x="1491" y="6719"/>
                    <a:pt x="1509" y="6711"/>
                    <a:pt x="1524" y="6711"/>
                  </a:cubicBezTo>
                  <a:cubicBezTo>
                    <a:pt x="1561" y="6711"/>
                    <a:pt x="1585" y="6757"/>
                    <a:pt x="1619" y="6795"/>
                  </a:cubicBezTo>
                  <a:cubicBezTo>
                    <a:pt x="1662" y="6838"/>
                    <a:pt x="1666" y="6947"/>
                    <a:pt x="1744" y="6947"/>
                  </a:cubicBezTo>
                  <a:cubicBezTo>
                    <a:pt x="1751" y="6947"/>
                    <a:pt x="1759" y="6946"/>
                    <a:pt x="1768" y="6944"/>
                  </a:cubicBezTo>
                  <a:cubicBezTo>
                    <a:pt x="1783" y="6936"/>
                    <a:pt x="1797" y="6932"/>
                    <a:pt x="1809" y="6932"/>
                  </a:cubicBezTo>
                  <a:cubicBezTo>
                    <a:pt x="1878" y="6932"/>
                    <a:pt x="1904" y="7039"/>
                    <a:pt x="1965" y="7039"/>
                  </a:cubicBezTo>
                  <a:cubicBezTo>
                    <a:pt x="2090" y="7039"/>
                    <a:pt x="2240" y="7093"/>
                    <a:pt x="2365" y="7093"/>
                  </a:cubicBezTo>
                  <a:cubicBezTo>
                    <a:pt x="2687" y="7093"/>
                    <a:pt x="2986" y="7093"/>
                    <a:pt x="3284" y="7165"/>
                  </a:cubicBezTo>
                  <a:cubicBezTo>
                    <a:pt x="3983" y="7314"/>
                    <a:pt x="4675" y="7290"/>
                    <a:pt x="5374" y="7314"/>
                  </a:cubicBezTo>
                  <a:cubicBezTo>
                    <a:pt x="5539" y="7322"/>
                    <a:pt x="5705" y="7325"/>
                    <a:pt x="5871" y="7325"/>
                  </a:cubicBezTo>
                  <a:cubicBezTo>
                    <a:pt x="6203" y="7325"/>
                    <a:pt x="6536" y="7314"/>
                    <a:pt x="6866" y="7314"/>
                  </a:cubicBezTo>
                  <a:cubicBezTo>
                    <a:pt x="7612" y="7302"/>
                    <a:pt x="8359" y="7290"/>
                    <a:pt x="9105" y="7290"/>
                  </a:cubicBezTo>
                  <a:cubicBezTo>
                    <a:pt x="9851" y="7290"/>
                    <a:pt x="10597" y="7302"/>
                    <a:pt x="11344" y="7338"/>
                  </a:cubicBezTo>
                  <a:cubicBezTo>
                    <a:pt x="12191" y="7362"/>
                    <a:pt x="13063" y="7416"/>
                    <a:pt x="13905" y="7439"/>
                  </a:cubicBezTo>
                  <a:cubicBezTo>
                    <a:pt x="14122" y="7447"/>
                    <a:pt x="14338" y="7450"/>
                    <a:pt x="14554" y="7450"/>
                  </a:cubicBezTo>
                  <a:cubicBezTo>
                    <a:pt x="14985" y="7450"/>
                    <a:pt x="15415" y="7439"/>
                    <a:pt x="15845" y="7439"/>
                  </a:cubicBezTo>
                  <a:lnTo>
                    <a:pt x="15845" y="7463"/>
                  </a:lnTo>
                  <a:lnTo>
                    <a:pt x="19182" y="7463"/>
                  </a:lnTo>
                  <a:cubicBezTo>
                    <a:pt x="19576" y="7463"/>
                    <a:pt x="19976" y="7463"/>
                    <a:pt x="20346" y="7362"/>
                  </a:cubicBezTo>
                  <a:cubicBezTo>
                    <a:pt x="20597" y="7314"/>
                    <a:pt x="20824" y="7266"/>
                    <a:pt x="21069" y="7242"/>
                  </a:cubicBezTo>
                  <a:cubicBezTo>
                    <a:pt x="21493" y="7165"/>
                    <a:pt x="21893" y="7165"/>
                    <a:pt x="22287" y="7039"/>
                  </a:cubicBezTo>
                  <a:cubicBezTo>
                    <a:pt x="22436" y="6992"/>
                    <a:pt x="22585" y="6968"/>
                    <a:pt x="22710" y="6866"/>
                  </a:cubicBezTo>
                  <a:cubicBezTo>
                    <a:pt x="22812" y="6819"/>
                    <a:pt x="22884" y="6741"/>
                    <a:pt x="22985" y="6717"/>
                  </a:cubicBezTo>
                  <a:cubicBezTo>
                    <a:pt x="23134" y="6717"/>
                    <a:pt x="23212" y="6616"/>
                    <a:pt x="23283" y="6520"/>
                  </a:cubicBezTo>
                  <a:cubicBezTo>
                    <a:pt x="23331" y="6466"/>
                    <a:pt x="23385" y="6419"/>
                    <a:pt x="23433" y="6395"/>
                  </a:cubicBezTo>
                  <a:cubicBezTo>
                    <a:pt x="23755" y="6120"/>
                    <a:pt x="24030" y="5750"/>
                    <a:pt x="24203" y="5374"/>
                  </a:cubicBezTo>
                  <a:cubicBezTo>
                    <a:pt x="24430" y="4950"/>
                    <a:pt x="24627" y="4502"/>
                    <a:pt x="24824" y="4078"/>
                  </a:cubicBezTo>
                  <a:cubicBezTo>
                    <a:pt x="24877" y="3929"/>
                    <a:pt x="24949" y="3810"/>
                    <a:pt x="24973" y="3660"/>
                  </a:cubicBezTo>
                  <a:cubicBezTo>
                    <a:pt x="25074" y="3111"/>
                    <a:pt x="25152" y="2538"/>
                    <a:pt x="25098" y="1989"/>
                  </a:cubicBezTo>
                  <a:cubicBezTo>
                    <a:pt x="25098" y="1840"/>
                    <a:pt x="25074" y="1667"/>
                    <a:pt x="25027" y="1517"/>
                  </a:cubicBezTo>
                  <a:cubicBezTo>
                    <a:pt x="24973" y="1368"/>
                    <a:pt x="24949" y="1219"/>
                    <a:pt x="24854" y="1123"/>
                  </a:cubicBezTo>
                  <a:cubicBezTo>
                    <a:pt x="24752" y="998"/>
                    <a:pt x="24752" y="825"/>
                    <a:pt x="24603" y="747"/>
                  </a:cubicBezTo>
                  <a:cubicBezTo>
                    <a:pt x="24579" y="747"/>
                    <a:pt x="24555" y="699"/>
                    <a:pt x="24555" y="676"/>
                  </a:cubicBezTo>
                  <a:cubicBezTo>
                    <a:pt x="24501" y="347"/>
                    <a:pt x="24203" y="276"/>
                    <a:pt x="23958" y="228"/>
                  </a:cubicBezTo>
                  <a:cubicBezTo>
                    <a:pt x="23707" y="174"/>
                    <a:pt x="23433" y="150"/>
                    <a:pt x="23158" y="150"/>
                  </a:cubicBezTo>
                  <a:cubicBezTo>
                    <a:pt x="22561" y="150"/>
                    <a:pt x="21964" y="144"/>
                    <a:pt x="21367" y="144"/>
                  </a:cubicBezTo>
                  <a:cubicBezTo>
                    <a:pt x="20770" y="144"/>
                    <a:pt x="20173" y="150"/>
                    <a:pt x="19576" y="174"/>
                  </a:cubicBezTo>
                  <a:cubicBezTo>
                    <a:pt x="19126" y="194"/>
                    <a:pt x="18678" y="203"/>
                    <a:pt x="18232" y="203"/>
                  </a:cubicBezTo>
                  <a:cubicBezTo>
                    <a:pt x="17496" y="203"/>
                    <a:pt x="16762" y="180"/>
                    <a:pt x="16018" y="150"/>
                  </a:cubicBezTo>
                  <a:cubicBezTo>
                    <a:pt x="15749" y="126"/>
                    <a:pt x="15475" y="126"/>
                    <a:pt x="15224" y="126"/>
                  </a:cubicBezTo>
                  <a:cubicBezTo>
                    <a:pt x="14454" y="102"/>
                    <a:pt x="13708" y="49"/>
                    <a:pt x="12938" y="25"/>
                  </a:cubicBezTo>
                  <a:cubicBezTo>
                    <a:pt x="12030" y="13"/>
                    <a:pt x="11121" y="1"/>
                    <a:pt x="10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8"/>
            <p:cNvSpPr/>
            <p:nvPr/>
          </p:nvSpPr>
          <p:spPr>
            <a:xfrm>
              <a:off x="3968915" y="2753309"/>
              <a:ext cx="1064477" cy="334621"/>
            </a:xfrm>
            <a:custGeom>
              <a:avLst/>
              <a:gdLst/>
              <a:ahLst/>
              <a:cxnLst/>
              <a:rect l="l" t="t" r="r" b="b"/>
              <a:pathLst>
                <a:path w="19230" h="6045" extrusionOk="0">
                  <a:moveTo>
                    <a:pt x="2090" y="1"/>
                  </a:moveTo>
                  <a:cubicBezTo>
                    <a:pt x="1983" y="1"/>
                    <a:pt x="1875" y="11"/>
                    <a:pt x="1767" y="39"/>
                  </a:cubicBezTo>
                  <a:cubicBezTo>
                    <a:pt x="1546" y="93"/>
                    <a:pt x="1296" y="140"/>
                    <a:pt x="1045" y="140"/>
                  </a:cubicBezTo>
                  <a:cubicBezTo>
                    <a:pt x="997" y="140"/>
                    <a:pt x="925" y="140"/>
                    <a:pt x="848" y="164"/>
                  </a:cubicBezTo>
                  <a:cubicBezTo>
                    <a:pt x="502" y="242"/>
                    <a:pt x="227" y="439"/>
                    <a:pt x="125" y="815"/>
                  </a:cubicBezTo>
                  <a:cubicBezTo>
                    <a:pt x="102" y="934"/>
                    <a:pt x="78" y="1060"/>
                    <a:pt x="54" y="1209"/>
                  </a:cubicBezTo>
                  <a:cubicBezTo>
                    <a:pt x="30" y="1484"/>
                    <a:pt x="0" y="1782"/>
                    <a:pt x="102" y="2057"/>
                  </a:cubicBezTo>
                  <a:cubicBezTo>
                    <a:pt x="179" y="2278"/>
                    <a:pt x="275" y="2504"/>
                    <a:pt x="400" y="2701"/>
                  </a:cubicBezTo>
                  <a:cubicBezTo>
                    <a:pt x="627" y="3101"/>
                    <a:pt x="896" y="3448"/>
                    <a:pt x="1075" y="3872"/>
                  </a:cubicBezTo>
                  <a:cubicBezTo>
                    <a:pt x="1248" y="4248"/>
                    <a:pt x="1445" y="4642"/>
                    <a:pt x="1696" y="4994"/>
                  </a:cubicBezTo>
                  <a:cubicBezTo>
                    <a:pt x="1719" y="5065"/>
                    <a:pt x="1767" y="5143"/>
                    <a:pt x="1767" y="5239"/>
                  </a:cubicBezTo>
                  <a:cubicBezTo>
                    <a:pt x="1791" y="5388"/>
                    <a:pt x="1893" y="5465"/>
                    <a:pt x="2018" y="5537"/>
                  </a:cubicBezTo>
                  <a:cubicBezTo>
                    <a:pt x="2293" y="5662"/>
                    <a:pt x="2567" y="5764"/>
                    <a:pt x="2866" y="5812"/>
                  </a:cubicBezTo>
                  <a:cubicBezTo>
                    <a:pt x="3284" y="5889"/>
                    <a:pt x="3707" y="5889"/>
                    <a:pt x="4131" y="5889"/>
                  </a:cubicBezTo>
                  <a:cubicBezTo>
                    <a:pt x="4313" y="5889"/>
                    <a:pt x="4491" y="5881"/>
                    <a:pt x="4665" y="5881"/>
                  </a:cubicBezTo>
                  <a:cubicBezTo>
                    <a:pt x="4821" y="5881"/>
                    <a:pt x="4976" y="5888"/>
                    <a:pt x="5128" y="5913"/>
                  </a:cubicBezTo>
                  <a:cubicBezTo>
                    <a:pt x="5451" y="5937"/>
                    <a:pt x="5773" y="5961"/>
                    <a:pt x="6095" y="5961"/>
                  </a:cubicBezTo>
                  <a:cubicBezTo>
                    <a:pt x="6587" y="5980"/>
                    <a:pt x="7083" y="6018"/>
                    <a:pt x="7576" y="6018"/>
                  </a:cubicBezTo>
                  <a:cubicBezTo>
                    <a:pt x="7706" y="6018"/>
                    <a:pt x="7835" y="6015"/>
                    <a:pt x="7964" y="6009"/>
                  </a:cubicBezTo>
                  <a:cubicBezTo>
                    <a:pt x="8185" y="6009"/>
                    <a:pt x="8412" y="6009"/>
                    <a:pt x="8609" y="5985"/>
                  </a:cubicBezTo>
                  <a:cubicBezTo>
                    <a:pt x="8975" y="5985"/>
                    <a:pt x="9338" y="5974"/>
                    <a:pt x="9696" y="5974"/>
                  </a:cubicBezTo>
                  <a:cubicBezTo>
                    <a:pt x="9874" y="5974"/>
                    <a:pt x="10051" y="5977"/>
                    <a:pt x="10227" y="5985"/>
                  </a:cubicBezTo>
                  <a:cubicBezTo>
                    <a:pt x="10433" y="6005"/>
                    <a:pt x="10620" y="6045"/>
                    <a:pt x="10820" y="6045"/>
                  </a:cubicBezTo>
                  <a:cubicBezTo>
                    <a:pt x="10862" y="6045"/>
                    <a:pt x="10905" y="6043"/>
                    <a:pt x="10949" y="6039"/>
                  </a:cubicBezTo>
                  <a:cubicBezTo>
                    <a:pt x="11695" y="5961"/>
                    <a:pt x="12441" y="5985"/>
                    <a:pt x="13164" y="5961"/>
                  </a:cubicBezTo>
                  <a:cubicBezTo>
                    <a:pt x="13856" y="5913"/>
                    <a:pt x="14555" y="5913"/>
                    <a:pt x="15253" y="5889"/>
                  </a:cubicBezTo>
                  <a:cubicBezTo>
                    <a:pt x="15647" y="5859"/>
                    <a:pt x="16047" y="5889"/>
                    <a:pt x="16447" y="5812"/>
                  </a:cubicBezTo>
                  <a:cubicBezTo>
                    <a:pt x="17014" y="5740"/>
                    <a:pt x="17564" y="5591"/>
                    <a:pt x="17940" y="5089"/>
                  </a:cubicBezTo>
                  <a:cubicBezTo>
                    <a:pt x="17987" y="5042"/>
                    <a:pt x="18059" y="4994"/>
                    <a:pt x="18089" y="4940"/>
                  </a:cubicBezTo>
                  <a:cubicBezTo>
                    <a:pt x="18137" y="4892"/>
                    <a:pt x="18208" y="4815"/>
                    <a:pt x="18238" y="4743"/>
                  </a:cubicBezTo>
                  <a:cubicBezTo>
                    <a:pt x="18358" y="4421"/>
                    <a:pt x="18507" y="4098"/>
                    <a:pt x="18584" y="3770"/>
                  </a:cubicBezTo>
                  <a:cubicBezTo>
                    <a:pt x="18656" y="3424"/>
                    <a:pt x="18781" y="3101"/>
                    <a:pt x="18955" y="2779"/>
                  </a:cubicBezTo>
                  <a:cubicBezTo>
                    <a:pt x="19080" y="2481"/>
                    <a:pt x="19181" y="2158"/>
                    <a:pt x="19205" y="1806"/>
                  </a:cubicBezTo>
                  <a:cubicBezTo>
                    <a:pt x="19229" y="1531"/>
                    <a:pt x="19181" y="1287"/>
                    <a:pt x="19181" y="1036"/>
                  </a:cubicBezTo>
                  <a:cubicBezTo>
                    <a:pt x="19181" y="964"/>
                    <a:pt x="19229" y="863"/>
                    <a:pt x="19080" y="839"/>
                  </a:cubicBezTo>
                  <a:cubicBezTo>
                    <a:pt x="19056" y="839"/>
                    <a:pt x="19080" y="785"/>
                    <a:pt x="19104" y="761"/>
                  </a:cubicBezTo>
                  <a:cubicBezTo>
                    <a:pt x="19134" y="761"/>
                    <a:pt x="19158" y="737"/>
                    <a:pt x="19134" y="713"/>
                  </a:cubicBezTo>
                  <a:cubicBezTo>
                    <a:pt x="19008" y="612"/>
                    <a:pt x="18931" y="439"/>
                    <a:pt x="18758" y="439"/>
                  </a:cubicBezTo>
                  <a:cubicBezTo>
                    <a:pt x="18629" y="439"/>
                    <a:pt x="18558" y="328"/>
                    <a:pt x="18445" y="328"/>
                  </a:cubicBezTo>
                  <a:cubicBezTo>
                    <a:pt x="18427" y="328"/>
                    <a:pt x="18408" y="331"/>
                    <a:pt x="18387" y="337"/>
                  </a:cubicBezTo>
                  <a:cubicBezTo>
                    <a:pt x="18358" y="337"/>
                    <a:pt x="18334" y="290"/>
                    <a:pt x="18310" y="266"/>
                  </a:cubicBezTo>
                  <a:cubicBezTo>
                    <a:pt x="18310" y="266"/>
                    <a:pt x="18262" y="242"/>
                    <a:pt x="18238" y="242"/>
                  </a:cubicBezTo>
                  <a:cubicBezTo>
                    <a:pt x="18181" y="285"/>
                    <a:pt x="18120" y="299"/>
                    <a:pt x="18055" y="299"/>
                  </a:cubicBezTo>
                  <a:cubicBezTo>
                    <a:pt x="17978" y="299"/>
                    <a:pt x="17896" y="279"/>
                    <a:pt x="17814" y="266"/>
                  </a:cubicBezTo>
                  <a:cubicBezTo>
                    <a:pt x="16943" y="266"/>
                    <a:pt x="16047" y="290"/>
                    <a:pt x="15152" y="337"/>
                  </a:cubicBezTo>
                  <a:cubicBezTo>
                    <a:pt x="15089" y="352"/>
                    <a:pt x="15026" y="360"/>
                    <a:pt x="14961" y="360"/>
                  </a:cubicBezTo>
                  <a:cubicBezTo>
                    <a:pt x="14895" y="360"/>
                    <a:pt x="14826" y="352"/>
                    <a:pt x="14752" y="337"/>
                  </a:cubicBezTo>
                  <a:cubicBezTo>
                    <a:pt x="14614" y="313"/>
                    <a:pt x="14479" y="307"/>
                    <a:pt x="14343" y="307"/>
                  </a:cubicBezTo>
                  <a:cubicBezTo>
                    <a:pt x="14207" y="307"/>
                    <a:pt x="14071" y="313"/>
                    <a:pt x="13934" y="313"/>
                  </a:cubicBezTo>
                  <a:cubicBezTo>
                    <a:pt x="13423" y="307"/>
                    <a:pt x="12915" y="306"/>
                    <a:pt x="12407" y="306"/>
                  </a:cubicBezTo>
                  <a:cubicBezTo>
                    <a:pt x="11900" y="306"/>
                    <a:pt x="11393" y="307"/>
                    <a:pt x="10886" y="307"/>
                  </a:cubicBezTo>
                  <a:cubicBezTo>
                    <a:pt x="9873" y="307"/>
                    <a:pt x="8859" y="301"/>
                    <a:pt x="7839" y="266"/>
                  </a:cubicBezTo>
                  <a:cubicBezTo>
                    <a:pt x="7265" y="266"/>
                    <a:pt x="6692" y="266"/>
                    <a:pt x="6095" y="242"/>
                  </a:cubicBezTo>
                  <a:cubicBezTo>
                    <a:pt x="5973" y="242"/>
                    <a:pt x="5843" y="236"/>
                    <a:pt x="5710" y="236"/>
                  </a:cubicBezTo>
                  <a:cubicBezTo>
                    <a:pt x="5576" y="236"/>
                    <a:pt x="5439" y="242"/>
                    <a:pt x="5301" y="266"/>
                  </a:cubicBezTo>
                  <a:cubicBezTo>
                    <a:pt x="5204" y="273"/>
                    <a:pt x="5106" y="279"/>
                    <a:pt x="5010" y="279"/>
                  </a:cubicBezTo>
                  <a:cubicBezTo>
                    <a:pt x="4810" y="279"/>
                    <a:pt x="4615" y="256"/>
                    <a:pt x="4430" y="188"/>
                  </a:cubicBezTo>
                  <a:cubicBezTo>
                    <a:pt x="4179" y="116"/>
                    <a:pt x="3958" y="116"/>
                    <a:pt x="3707" y="116"/>
                  </a:cubicBezTo>
                  <a:cubicBezTo>
                    <a:pt x="3337" y="93"/>
                    <a:pt x="2961" y="93"/>
                    <a:pt x="2591" y="39"/>
                  </a:cubicBezTo>
                  <a:cubicBezTo>
                    <a:pt x="2424" y="24"/>
                    <a:pt x="2257" y="1"/>
                    <a:pt x="20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8"/>
            <p:cNvSpPr/>
            <p:nvPr/>
          </p:nvSpPr>
          <p:spPr>
            <a:xfrm>
              <a:off x="4124516" y="3166696"/>
              <a:ext cx="774029" cy="394460"/>
            </a:xfrm>
            <a:custGeom>
              <a:avLst/>
              <a:gdLst/>
              <a:ahLst/>
              <a:cxnLst/>
              <a:rect l="l" t="t" r="r" b="b"/>
              <a:pathLst>
                <a:path w="13983" h="7126" extrusionOk="0">
                  <a:moveTo>
                    <a:pt x="13140" y="0"/>
                  </a:moveTo>
                  <a:cubicBezTo>
                    <a:pt x="13123" y="0"/>
                    <a:pt x="13106" y="3"/>
                    <a:pt x="13087" y="9"/>
                  </a:cubicBezTo>
                  <a:cubicBezTo>
                    <a:pt x="12914" y="33"/>
                    <a:pt x="12765" y="63"/>
                    <a:pt x="12615" y="63"/>
                  </a:cubicBezTo>
                  <a:cubicBezTo>
                    <a:pt x="12412" y="63"/>
                    <a:pt x="12215" y="111"/>
                    <a:pt x="12018" y="135"/>
                  </a:cubicBezTo>
                  <a:cubicBezTo>
                    <a:pt x="11421" y="135"/>
                    <a:pt x="10824" y="260"/>
                    <a:pt x="10251" y="362"/>
                  </a:cubicBezTo>
                  <a:cubicBezTo>
                    <a:pt x="9726" y="433"/>
                    <a:pt x="9230" y="511"/>
                    <a:pt x="8711" y="511"/>
                  </a:cubicBezTo>
                  <a:lnTo>
                    <a:pt x="6795" y="511"/>
                  </a:lnTo>
                  <a:cubicBezTo>
                    <a:pt x="6741" y="511"/>
                    <a:pt x="6693" y="511"/>
                    <a:pt x="6645" y="535"/>
                  </a:cubicBezTo>
                  <a:cubicBezTo>
                    <a:pt x="6269" y="535"/>
                    <a:pt x="5910" y="575"/>
                    <a:pt x="5545" y="575"/>
                  </a:cubicBezTo>
                  <a:cubicBezTo>
                    <a:pt x="5423" y="575"/>
                    <a:pt x="5301" y="571"/>
                    <a:pt x="5177" y="559"/>
                  </a:cubicBezTo>
                  <a:cubicBezTo>
                    <a:pt x="4383" y="511"/>
                    <a:pt x="3583" y="481"/>
                    <a:pt x="2789" y="481"/>
                  </a:cubicBezTo>
                  <a:cubicBezTo>
                    <a:pt x="2600" y="471"/>
                    <a:pt x="2412" y="466"/>
                    <a:pt x="2221" y="466"/>
                  </a:cubicBezTo>
                  <a:cubicBezTo>
                    <a:pt x="1935" y="466"/>
                    <a:pt x="1645" y="479"/>
                    <a:pt x="1344" y="511"/>
                  </a:cubicBezTo>
                  <a:cubicBezTo>
                    <a:pt x="1123" y="535"/>
                    <a:pt x="896" y="511"/>
                    <a:pt x="675" y="582"/>
                  </a:cubicBezTo>
                  <a:cubicBezTo>
                    <a:pt x="401" y="684"/>
                    <a:pt x="252" y="833"/>
                    <a:pt x="78" y="1030"/>
                  </a:cubicBezTo>
                  <a:cubicBezTo>
                    <a:pt x="25" y="1108"/>
                    <a:pt x="1" y="1179"/>
                    <a:pt x="102" y="1227"/>
                  </a:cubicBezTo>
                  <a:cubicBezTo>
                    <a:pt x="174" y="1281"/>
                    <a:pt x="150" y="1329"/>
                    <a:pt x="126" y="1406"/>
                  </a:cubicBezTo>
                  <a:cubicBezTo>
                    <a:pt x="78" y="1651"/>
                    <a:pt x="55" y="1902"/>
                    <a:pt x="102" y="2153"/>
                  </a:cubicBezTo>
                  <a:cubicBezTo>
                    <a:pt x="252" y="2750"/>
                    <a:pt x="377" y="3317"/>
                    <a:pt x="502" y="3914"/>
                  </a:cubicBezTo>
                  <a:cubicBezTo>
                    <a:pt x="574" y="4242"/>
                    <a:pt x="622" y="4564"/>
                    <a:pt x="771" y="4863"/>
                  </a:cubicBezTo>
                  <a:cubicBezTo>
                    <a:pt x="1022" y="5358"/>
                    <a:pt x="1296" y="5884"/>
                    <a:pt x="1643" y="6302"/>
                  </a:cubicBezTo>
                  <a:cubicBezTo>
                    <a:pt x="1744" y="6403"/>
                    <a:pt x="1816" y="6481"/>
                    <a:pt x="1941" y="6528"/>
                  </a:cubicBezTo>
                  <a:cubicBezTo>
                    <a:pt x="2365" y="6702"/>
                    <a:pt x="2789" y="6779"/>
                    <a:pt x="3237" y="6827"/>
                  </a:cubicBezTo>
                  <a:cubicBezTo>
                    <a:pt x="3583" y="6851"/>
                    <a:pt x="3905" y="6899"/>
                    <a:pt x="4234" y="6928"/>
                  </a:cubicBezTo>
                  <a:cubicBezTo>
                    <a:pt x="4532" y="6970"/>
                    <a:pt x="4831" y="7029"/>
                    <a:pt x="5150" y="7029"/>
                  </a:cubicBezTo>
                  <a:cubicBezTo>
                    <a:pt x="5200" y="7029"/>
                    <a:pt x="5251" y="7027"/>
                    <a:pt x="5302" y="7024"/>
                  </a:cubicBezTo>
                  <a:cubicBezTo>
                    <a:pt x="5499" y="7024"/>
                    <a:pt x="5696" y="7024"/>
                    <a:pt x="5899" y="7048"/>
                  </a:cubicBezTo>
                  <a:cubicBezTo>
                    <a:pt x="6323" y="7078"/>
                    <a:pt x="6741" y="7125"/>
                    <a:pt x="7165" y="7125"/>
                  </a:cubicBezTo>
                  <a:cubicBezTo>
                    <a:pt x="7487" y="7125"/>
                    <a:pt x="7839" y="7048"/>
                    <a:pt x="8162" y="7048"/>
                  </a:cubicBezTo>
                  <a:cubicBezTo>
                    <a:pt x="8681" y="7048"/>
                    <a:pt x="9206" y="6952"/>
                    <a:pt x="9756" y="6928"/>
                  </a:cubicBezTo>
                  <a:cubicBezTo>
                    <a:pt x="9840" y="6928"/>
                    <a:pt x="9925" y="6932"/>
                    <a:pt x="10010" y="6932"/>
                  </a:cubicBezTo>
                  <a:cubicBezTo>
                    <a:pt x="10149" y="6932"/>
                    <a:pt x="10288" y="6923"/>
                    <a:pt x="10424" y="6875"/>
                  </a:cubicBezTo>
                  <a:cubicBezTo>
                    <a:pt x="10651" y="6779"/>
                    <a:pt x="10872" y="6749"/>
                    <a:pt x="11099" y="6654"/>
                  </a:cubicBezTo>
                  <a:cubicBezTo>
                    <a:pt x="11147" y="6642"/>
                    <a:pt x="11202" y="6642"/>
                    <a:pt x="11255" y="6642"/>
                  </a:cubicBezTo>
                  <a:cubicBezTo>
                    <a:pt x="11308" y="6642"/>
                    <a:pt x="11359" y="6642"/>
                    <a:pt x="11397" y="6630"/>
                  </a:cubicBezTo>
                  <a:cubicBezTo>
                    <a:pt x="11594" y="6552"/>
                    <a:pt x="11744" y="6481"/>
                    <a:pt x="11869" y="6355"/>
                  </a:cubicBezTo>
                  <a:cubicBezTo>
                    <a:pt x="12293" y="6003"/>
                    <a:pt x="12711" y="5657"/>
                    <a:pt x="12914" y="5108"/>
                  </a:cubicBezTo>
                  <a:cubicBezTo>
                    <a:pt x="13009" y="4887"/>
                    <a:pt x="13111" y="4636"/>
                    <a:pt x="13135" y="4391"/>
                  </a:cubicBezTo>
                  <a:cubicBezTo>
                    <a:pt x="13135" y="4188"/>
                    <a:pt x="13159" y="3991"/>
                    <a:pt x="13236" y="3818"/>
                  </a:cubicBezTo>
                  <a:cubicBezTo>
                    <a:pt x="13260" y="3764"/>
                    <a:pt x="13284" y="3693"/>
                    <a:pt x="13284" y="3645"/>
                  </a:cubicBezTo>
                  <a:cubicBezTo>
                    <a:pt x="13385" y="3347"/>
                    <a:pt x="13409" y="3048"/>
                    <a:pt x="13511" y="2773"/>
                  </a:cubicBezTo>
                  <a:cubicBezTo>
                    <a:pt x="13660" y="2397"/>
                    <a:pt x="13756" y="2027"/>
                    <a:pt x="13857" y="1627"/>
                  </a:cubicBezTo>
                  <a:cubicBezTo>
                    <a:pt x="13935" y="1430"/>
                    <a:pt x="13982" y="1227"/>
                    <a:pt x="13935" y="1006"/>
                  </a:cubicBezTo>
                  <a:cubicBezTo>
                    <a:pt x="13905" y="929"/>
                    <a:pt x="13857" y="929"/>
                    <a:pt x="13833" y="905"/>
                  </a:cubicBezTo>
                  <a:cubicBezTo>
                    <a:pt x="13809" y="857"/>
                    <a:pt x="13959" y="857"/>
                    <a:pt x="13935" y="756"/>
                  </a:cubicBezTo>
                  <a:cubicBezTo>
                    <a:pt x="13935" y="732"/>
                    <a:pt x="13935" y="684"/>
                    <a:pt x="13905" y="630"/>
                  </a:cubicBezTo>
                  <a:cubicBezTo>
                    <a:pt x="13857" y="660"/>
                    <a:pt x="13857" y="708"/>
                    <a:pt x="13809" y="732"/>
                  </a:cubicBezTo>
                  <a:cubicBezTo>
                    <a:pt x="13785" y="582"/>
                    <a:pt x="13732" y="457"/>
                    <a:pt x="13708" y="308"/>
                  </a:cubicBezTo>
                  <a:cubicBezTo>
                    <a:pt x="13684" y="260"/>
                    <a:pt x="13660" y="182"/>
                    <a:pt x="13582" y="182"/>
                  </a:cubicBezTo>
                  <a:cubicBezTo>
                    <a:pt x="13564" y="187"/>
                    <a:pt x="13545" y="189"/>
                    <a:pt x="13528" y="189"/>
                  </a:cubicBezTo>
                  <a:cubicBezTo>
                    <a:pt x="13429" y="189"/>
                    <a:pt x="13350" y="124"/>
                    <a:pt x="13284" y="63"/>
                  </a:cubicBezTo>
                  <a:cubicBezTo>
                    <a:pt x="13231" y="23"/>
                    <a:pt x="13188" y="0"/>
                    <a:pt x="131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8"/>
            <p:cNvSpPr/>
            <p:nvPr/>
          </p:nvSpPr>
          <p:spPr>
            <a:xfrm>
              <a:off x="4284490" y="3607427"/>
              <a:ext cx="546631" cy="492936"/>
            </a:xfrm>
            <a:custGeom>
              <a:avLst/>
              <a:gdLst/>
              <a:ahLst/>
              <a:cxnLst/>
              <a:rect l="l" t="t" r="r" b="b"/>
              <a:pathLst>
                <a:path w="9875" h="8905" extrusionOk="0">
                  <a:moveTo>
                    <a:pt x="8359" y="0"/>
                  </a:moveTo>
                  <a:cubicBezTo>
                    <a:pt x="8267" y="0"/>
                    <a:pt x="8175" y="4"/>
                    <a:pt x="8084" y="11"/>
                  </a:cubicBezTo>
                  <a:cubicBezTo>
                    <a:pt x="7636" y="59"/>
                    <a:pt x="7212" y="107"/>
                    <a:pt x="6764" y="160"/>
                  </a:cubicBezTo>
                  <a:cubicBezTo>
                    <a:pt x="6702" y="172"/>
                    <a:pt x="6639" y="178"/>
                    <a:pt x="6576" y="178"/>
                  </a:cubicBezTo>
                  <a:cubicBezTo>
                    <a:pt x="6514" y="178"/>
                    <a:pt x="6451" y="172"/>
                    <a:pt x="6388" y="160"/>
                  </a:cubicBezTo>
                  <a:cubicBezTo>
                    <a:pt x="6042" y="83"/>
                    <a:pt x="5696" y="59"/>
                    <a:pt x="5320" y="59"/>
                  </a:cubicBezTo>
                  <a:cubicBezTo>
                    <a:pt x="4949" y="35"/>
                    <a:pt x="4549" y="35"/>
                    <a:pt x="4149" y="35"/>
                  </a:cubicBezTo>
                  <a:cubicBezTo>
                    <a:pt x="3732" y="59"/>
                    <a:pt x="3284" y="107"/>
                    <a:pt x="2860" y="160"/>
                  </a:cubicBezTo>
                  <a:cubicBezTo>
                    <a:pt x="2690" y="190"/>
                    <a:pt x="2520" y="210"/>
                    <a:pt x="2351" y="210"/>
                  </a:cubicBezTo>
                  <a:cubicBezTo>
                    <a:pt x="2246" y="210"/>
                    <a:pt x="2141" y="203"/>
                    <a:pt x="2036" y="184"/>
                  </a:cubicBezTo>
                  <a:cubicBezTo>
                    <a:pt x="1738" y="131"/>
                    <a:pt x="1463" y="59"/>
                    <a:pt x="1164" y="35"/>
                  </a:cubicBezTo>
                  <a:cubicBezTo>
                    <a:pt x="1134" y="33"/>
                    <a:pt x="1105" y="31"/>
                    <a:pt x="1076" y="31"/>
                  </a:cubicBezTo>
                  <a:cubicBezTo>
                    <a:pt x="826" y="31"/>
                    <a:pt x="646" y="124"/>
                    <a:pt x="448" y="280"/>
                  </a:cubicBezTo>
                  <a:cubicBezTo>
                    <a:pt x="394" y="310"/>
                    <a:pt x="347" y="381"/>
                    <a:pt x="370" y="405"/>
                  </a:cubicBezTo>
                  <a:cubicBezTo>
                    <a:pt x="448" y="608"/>
                    <a:pt x="347" y="757"/>
                    <a:pt x="245" y="877"/>
                  </a:cubicBezTo>
                  <a:cubicBezTo>
                    <a:pt x="221" y="907"/>
                    <a:pt x="221" y="954"/>
                    <a:pt x="197" y="978"/>
                  </a:cubicBezTo>
                  <a:cubicBezTo>
                    <a:pt x="120" y="1277"/>
                    <a:pt x="72" y="1551"/>
                    <a:pt x="96" y="1850"/>
                  </a:cubicBezTo>
                  <a:cubicBezTo>
                    <a:pt x="150" y="2071"/>
                    <a:pt x="197" y="2322"/>
                    <a:pt x="472" y="2423"/>
                  </a:cubicBezTo>
                  <a:cubicBezTo>
                    <a:pt x="544" y="2447"/>
                    <a:pt x="544" y="2519"/>
                    <a:pt x="496" y="2572"/>
                  </a:cubicBezTo>
                  <a:cubicBezTo>
                    <a:pt x="299" y="2745"/>
                    <a:pt x="197" y="2996"/>
                    <a:pt x="120" y="3217"/>
                  </a:cubicBezTo>
                  <a:cubicBezTo>
                    <a:pt x="0" y="3665"/>
                    <a:pt x="150" y="3963"/>
                    <a:pt x="520" y="4136"/>
                  </a:cubicBezTo>
                  <a:cubicBezTo>
                    <a:pt x="597" y="4160"/>
                    <a:pt x="669" y="4214"/>
                    <a:pt x="770" y="4214"/>
                  </a:cubicBezTo>
                  <a:cubicBezTo>
                    <a:pt x="896" y="4214"/>
                    <a:pt x="920" y="4238"/>
                    <a:pt x="866" y="4363"/>
                  </a:cubicBezTo>
                  <a:cubicBezTo>
                    <a:pt x="842" y="4513"/>
                    <a:pt x="770" y="4638"/>
                    <a:pt x="669" y="4733"/>
                  </a:cubicBezTo>
                  <a:cubicBezTo>
                    <a:pt x="347" y="5032"/>
                    <a:pt x="221" y="5384"/>
                    <a:pt x="347" y="5802"/>
                  </a:cubicBezTo>
                  <a:cubicBezTo>
                    <a:pt x="370" y="5880"/>
                    <a:pt x="347" y="5981"/>
                    <a:pt x="299" y="6029"/>
                  </a:cubicBezTo>
                  <a:cubicBezTo>
                    <a:pt x="120" y="6226"/>
                    <a:pt x="120" y="6453"/>
                    <a:pt x="120" y="6674"/>
                  </a:cubicBezTo>
                  <a:cubicBezTo>
                    <a:pt x="120" y="6727"/>
                    <a:pt x="120" y="6751"/>
                    <a:pt x="150" y="6799"/>
                  </a:cubicBezTo>
                  <a:cubicBezTo>
                    <a:pt x="221" y="6972"/>
                    <a:pt x="370" y="7121"/>
                    <a:pt x="520" y="7247"/>
                  </a:cubicBezTo>
                  <a:cubicBezTo>
                    <a:pt x="567" y="7294"/>
                    <a:pt x="597" y="7324"/>
                    <a:pt x="621" y="7396"/>
                  </a:cubicBezTo>
                  <a:cubicBezTo>
                    <a:pt x="818" y="8094"/>
                    <a:pt x="1266" y="8542"/>
                    <a:pt x="1988" y="8739"/>
                  </a:cubicBezTo>
                  <a:cubicBezTo>
                    <a:pt x="2437" y="8871"/>
                    <a:pt x="2899" y="8904"/>
                    <a:pt x="3359" y="8904"/>
                  </a:cubicBezTo>
                  <a:cubicBezTo>
                    <a:pt x="3584" y="8904"/>
                    <a:pt x="3808" y="8896"/>
                    <a:pt x="4030" y="8888"/>
                  </a:cubicBezTo>
                  <a:lnTo>
                    <a:pt x="4126" y="8888"/>
                  </a:lnTo>
                  <a:cubicBezTo>
                    <a:pt x="4424" y="8841"/>
                    <a:pt x="4723" y="8763"/>
                    <a:pt x="5021" y="8691"/>
                  </a:cubicBezTo>
                  <a:cubicBezTo>
                    <a:pt x="5057" y="8673"/>
                    <a:pt x="5089" y="8664"/>
                    <a:pt x="5118" y="8664"/>
                  </a:cubicBezTo>
                  <a:cubicBezTo>
                    <a:pt x="5171" y="8664"/>
                    <a:pt x="5213" y="8693"/>
                    <a:pt x="5248" y="8739"/>
                  </a:cubicBezTo>
                  <a:cubicBezTo>
                    <a:pt x="5373" y="8841"/>
                    <a:pt x="5522" y="8865"/>
                    <a:pt x="5696" y="8865"/>
                  </a:cubicBezTo>
                  <a:cubicBezTo>
                    <a:pt x="5845" y="8865"/>
                    <a:pt x="5994" y="8787"/>
                    <a:pt x="6119" y="8787"/>
                  </a:cubicBezTo>
                  <a:cubicBezTo>
                    <a:pt x="6168" y="8793"/>
                    <a:pt x="6216" y="8796"/>
                    <a:pt x="6264" y="8796"/>
                  </a:cubicBezTo>
                  <a:cubicBezTo>
                    <a:pt x="6439" y="8796"/>
                    <a:pt x="6615" y="8763"/>
                    <a:pt x="6788" y="8763"/>
                  </a:cubicBezTo>
                  <a:cubicBezTo>
                    <a:pt x="6811" y="8770"/>
                    <a:pt x="6831" y="8773"/>
                    <a:pt x="6850" y="8773"/>
                  </a:cubicBezTo>
                  <a:cubicBezTo>
                    <a:pt x="6896" y="8773"/>
                    <a:pt x="6934" y="8756"/>
                    <a:pt x="6985" y="8739"/>
                  </a:cubicBezTo>
                  <a:cubicBezTo>
                    <a:pt x="7684" y="8417"/>
                    <a:pt x="8233" y="7969"/>
                    <a:pt x="8478" y="7223"/>
                  </a:cubicBezTo>
                  <a:cubicBezTo>
                    <a:pt x="8531" y="7074"/>
                    <a:pt x="8603" y="6972"/>
                    <a:pt x="8752" y="6948"/>
                  </a:cubicBezTo>
                  <a:cubicBezTo>
                    <a:pt x="8878" y="6948"/>
                    <a:pt x="8979" y="6900"/>
                    <a:pt x="9075" y="6877"/>
                  </a:cubicBezTo>
                  <a:cubicBezTo>
                    <a:pt x="9254" y="6799"/>
                    <a:pt x="9373" y="6727"/>
                    <a:pt x="9475" y="6578"/>
                  </a:cubicBezTo>
                  <a:cubicBezTo>
                    <a:pt x="9576" y="6429"/>
                    <a:pt x="9672" y="6280"/>
                    <a:pt x="9600" y="6077"/>
                  </a:cubicBezTo>
                  <a:cubicBezTo>
                    <a:pt x="9498" y="5880"/>
                    <a:pt x="9403" y="5653"/>
                    <a:pt x="9152" y="5581"/>
                  </a:cubicBezTo>
                  <a:cubicBezTo>
                    <a:pt x="9075" y="5581"/>
                    <a:pt x="9003" y="5533"/>
                    <a:pt x="8925" y="5504"/>
                  </a:cubicBezTo>
                  <a:cubicBezTo>
                    <a:pt x="8878" y="5480"/>
                    <a:pt x="8776" y="5504"/>
                    <a:pt x="8752" y="5408"/>
                  </a:cubicBezTo>
                  <a:cubicBezTo>
                    <a:pt x="8728" y="5307"/>
                    <a:pt x="8728" y="5205"/>
                    <a:pt x="8776" y="5110"/>
                  </a:cubicBezTo>
                  <a:cubicBezTo>
                    <a:pt x="8806" y="5086"/>
                    <a:pt x="8830" y="5056"/>
                    <a:pt x="8854" y="5056"/>
                  </a:cubicBezTo>
                  <a:cubicBezTo>
                    <a:pt x="9104" y="4710"/>
                    <a:pt x="9128" y="4286"/>
                    <a:pt x="8830" y="3862"/>
                  </a:cubicBezTo>
                  <a:cubicBezTo>
                    <a:pt x="8657" y="3617"/>
                    <a:pt x="8430" y="3468"/>
                    <a:pt x="8233" y="3241"/>
                  </a:cubicBezTo>
                  <a:cubicBezTo>
                    <a:pt x="8382" y="3145"/>
                    <a:pt x="8531" y="2996"/>
                    <a:pt x="8507" y="2817"/>
                  </a:cubicBezTo>
                  <a:cubicBezTo>
                    <a:pt x="8507" y="2668"/>
                    <a:pt x="8555" y="2572"/>
                    <a:pt x="8579" y="2447"/>
                  </a:cubicBezTo>
                  <a:cubicBezTo>
                    <a:pt x="8627" y="2345"/>
                    <a:pt x="8657" y="2220"/>
                    <a:pt x="8657" y="2125"/>
                  </a:cubicBezTo>
                  <a:cubicBezTo>
                    <a:pt x="8657" y="1999"/>
                    <a:pt x="8704" y="1951"/>
                    <a:pt x="8806" y="1922"/>
                  </a:cubicBezTo>
                  <a:cubicBezTo>
                    <a:pt x="8854" y="1898"/>
                    <a:pt x="8901" y="1874"/>
                    <a:pt x="8955" y="1874"/>
                  </a:cubicBezTo>
                  <a:cubicBezTo>
                    <a:pt x="9128" y="1772"/>
                    <a:pt x="9325" y="1748"/>
                    <a:pt x="9475" y="1623"/>
                  </a:cubicBezTo>
                  <a:cubicBezTo>
                    <a:pt x="9624" y="1551"/>
                    <a:pt x="9773" y="1426"/>
                    <a:pt x="9797" y="1277"/>
                  </a:cubicBezTo>
                  <a:cubicBezTo>
                    <a:pt x="9851" y="1002"/>
                    <a:pt x="9875" y="704"/>
                    <a:pt x="9672" y="459"/>
                  </a:cubicBezTo>
                  <a:cubicBezTo>
                    <a:pt x="9552" y="310"/>
                    <a:pt x="9403" y="160"/>
                    <a:pt x="9200" y="107"/>
                  </a:cubicBezTo>
                  <a:cubicBezTo>
                    <a:pt x="8921" y="35"/>
                    <a:pt x="8639" y="0"/>
                    <a:pt x="8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8"/>
            <p:cNvSpPr/>
            <p:nvPr/>
          </p:nvSpPr>
          <p:spPr>
            <a:xfrm>
              <a:off x="4086210" y="2234972"/>
              <a:ext cx="134900" cy="2989"/>
            </a:xfrm>
            <a:custGeom>
              <a:avLst/>
              <a:gdLst/>
              <a:ahLst/>
              <a:cxnLst/>
              <a:rect l="l" t="t" r="r" b="b"/>
              <a:pathLst>
                <a:path w="2437" h="54" extrusionOk="0">
                  <a:moveTo>
                    <a:pt x="0" y="0"/>
                  </a:moveTo>
                  <a:lnTo>
                    <a:pt x="0" y="54"/>
                  </a:lnTo>
                  <a:lnTo>
                    <a:pt x="2436" y="54"/>
                  </a:lnTo>
                  <a:lnTo>
                    <a:pt x="243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8"/>
            <p:cNvSpPr/>
            <p:nvPr/>
          </p:nvSpPr>
          <p:spPr>
            <a:xfrm>
              <a:off x="3547911" y="1761520"/>
              <a:ext cx="126597" cy="103791"/>
            </a:xfrm>
            <a:custGeom>
              <a:avLst/>
              <a:gdLst/>
              <a:ahLst/>
              <a:cxnLst/>
              <a:rect l="l" t="t" r="r" b="b"/>
              <a:pathLst>
                <a:path w="2287" h="1875" extrusionOk="0">
                  <a:moveTo>
                    <a:pt x="269" y="1"/>
                  </a:moveTo>
                  <a:cubicBezTo>
                    <a:pt x="120" y="25"/>
                    <a:pt x="48" y="102"/>
                    <a:pt x="24" y="198"/>
                  </a:cubicBezTo>
                  <a:cubicBezTo>
                    <a:pt x="0" y="299"/>
                    <a:pt x="48" y="347"/>
                    <a:pt x="197" y="449"/>
                  </a:cubicBezTo>
                  <a:cubicBezTo>
                    <a:pt x="323" y="520"/>
                    <a:pt x="448" y="598"/>
                    <a:pt x="567" y="699"/>
                  </a:cubicBezTo>
                  <a:cubicBezTo>
                    <a:pt x="746" y="873"/>
                    <a:pt x="896" y="1046"/>
                    <a:pt x="1069" y="1195"/>
                  </a:cubicBezTo>
                  <a:cubicBezTo>
                    <a:pt x="1367" y="1392"/>
                    <a:pt x="1666" y="1619"/>
                    <a:pt x="1940" y="1816"/>
                  </a:cubicBezTo>
                  <a:cubicBezTo>
                    <a:pt x="1988" y="1840"/>
                    <a:pt x="2012" y="1864"/>
                    <a:pt x="2060" y="1864"/>
                  </a:cubicBezTo>
                  <a:cubicBezTo>
                    <a:pt x="2089" y="1871"/>
                    <a:pt x="2116" y="1874"/>
                    <a:pt x="2141" y="1874"/>
                  </a:cubicBezTo>
                  <a:cubicBezTo>
                    <a:pt x="2219" y="1874"/>
                    <a:pt x="2268" y="1835"/>
                    <a:pt x="2287" y="1744"/>
                  </a:cubicBezTo>
                  <a:cubicBezTo>
                    <a:pt x="2287" y="1595"/>
                    <a:pt x="2209" y="1517"/>
                    <a:pt x="2137" y="1446"/>
                  </a:cubicBezTo>
                  <a:cubicBezTo>
                    <a:pt x="1839" y="1195"/>
                    <a:pt x="1564" y="944"/>
                    <a:pt x="1266" y="723"/>
                  </a:cubicBezTo>
                  <a:cubicBezTo>
                    <a:pt x="1045" y="520"/>
                    <a:pt x="794" y="347"/>
                    <a:pt x="544" y="174"/>
                  </a:cubicBezTo>
                  <a:cubicBezTo>
                    <a:pt x="496" y="126"/>
                    <a:pt x="448" y="73"/>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8"/>
            <p:cNvSpPr/>
            <p:nvPr/>
          </p:nvSpPr>
          <p:spPr>
            <a:xfrm>
              <a:off x="3921487" y="1315079"/>
              <a:ext cx="96539" cy="142318"/>
            </a:xfrm>
            <a:custGeom>
              <a:avLst/>
              <a:gdLst/>
              <a:ahLst/>
              <a:cxnLst/>
              <a:rect l="l" t="t" r="r" b="b"/>
              <a:pathLst>
                <a:path w="1744" h="2571" extrusionOk="0">
                  <a:moveTo>
                    <a:pt x="223" y="0"/>
                  </a:moveTo>
                  <a:cubicBezTo>
                    <a:pt x="200" y="0"/>
                    <a:pt x="175" y="3"/>
                    <a:pt x="150" y="9"/>
                  </a:cubicBezTo>
                  <a:cubicBezTo>
                    <a:pt x="54" y="33"/>
                    <a:pt x="24" y="87"/>
                    <a:pt x="24" y="182"/>
                  </a:cubicBezTo>
                  <a:cubicBezTo>
                    <a:pt x="0" y="284"/>
                    <a:pt x="54" y="385"/>
                    <a:pt x="126" y="481"/>
                  </a:cubicBezTo>
                  <a:cubicBezTo>
                    <a:pt x="323" y="803"/>
                    <a:pt x="550" y="1131"/>
                    <a:pt x="747" y="1430"/>
                  </a:cubicBezTo>
                  <a:cubicBezTo>
                    <a:pt x="950" y="1728"/>
                    <a:pt x="1123" y="2051"/>
                    <a:pt x="1296" y="2349"/>
                  </a:cubicBezTo>
                  <a:cubicBezTo>
                    <a:pt x="1368" y="2421"/>
                    <a:pt x="1421" y="2499"/>
                    <a:pt x="1493" y="2570"/>
                  </a:cubicBezTo>
                  <a:cubicBezTo>
                    <a:pt x="1696" y="2499"/>
                    <a:pt x="1744" y="2421"/>
                    <a:pt x="1666" y="2248"/>
                  </a:cubicBezTo>
                  <a:cubicBezTo>
                    <a:pt x="1618" y="2146"/>
                    <a:pt x="1571" y="2051"/>
                    <a:pt x="1517" y="1973"/>
                  </a:cubicBezTo>
                  <a:cubicBezTo>
                    <a:pt x="1218" y="1478"/>
                    <a:pt x="920" y="982"/>
                    <a:pt x="597" y="481"/>
                  </a:cubicBezTo>
                  <a:cubicBezTo>
                    <a:pt x="526" y="355"/>
                    <a:pt x="424" y="260"/>
                    <a:pt x="377" y="87"/>
                  </a:cubicBezTo>
                  <a:cubicBezTo>
                    <a:pt x="359" y="28"/>
                    <a:pt x="296" y="0"/>
                    <a:pt x="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8"/>
            <p:cNvSpPr/>
            <p:nvPr/>
          </p:nvSpPr>
          <p:spPr>
            <a:xfrm>
              <a:off x="4488868" y="1182710"/>
              <a:ext cx="24854" cy="158371"/>
            </a:xfrm>
            <a:custGeom>
              <a:avLst/>
              <a:gdLst/>
              <a:ahLst/>
              <a:cxnLst/>
              <a:rect l="l" t="t" r="r" b="b"/>
              <a:pathLst>
                <a:path w="449" h="2861" extrusionOk="0">
                  <a:moveTo>
                    <a:pt x="228" y="1"/>
                  </a:moveTo>
                  <a:cubicBezTo>
                    <a:pt x="78" y="72"/>
                    <a:pt x="31" y="150"/>
                    <a:pt x="1" y="299"/>
                  </a:cubicBezTo>
                  <a:lnTo>
                    <a:pt x="1" y="699"/>
                  </a:lnTo>
                  <a:cubicBezTo>
                    <a:pt x="1" y="944"/>
                    <a:pt x="31" y="1171"/>
                    <a:pt x="31" y="1415"/>
                  </a:cubicBezTo>
                  <a:cubicBezTo>
                    <a:pt x="54" y="1744"/>
                    <a:pt x="54" y="2090"/>
                    <a:pt x="54" y="2412"/>
                  </a:cubicBezTo>
                  <a:cubicBezTo>
                    <a:pt x="54" y="2514"/>
                    <a:pt x="54" y="2586"/>
                    <a:pt x="78" y="2687"/>
                  </a:cubicBezTo>
                  <a:cubicBezTo>
                    <a:pt x="102" y="2788"/>
                    <a:pt x="126" y="2860"/>
                    <a:pt x="251" y="2860"/>
                  </a:cubicBezTo>
                  <a:cubicBezTo>
                    <a:pt x="353" y="2860"/>
                    <a:pt x="425" y="2759"/>
                    <a:pt x="425" y="2663"/>
                  </a:cubicBezTo>
                  <a:lnTo>
                    <a:pt x="425" y="2460"/>
                  </a:lnTo>
                  <a:cubicBezTo>
                    <a:pt x="448" y="1744"/>
                    <a:pt x="401" y="1021"/>
                    <a:pt x="353" y="299"/>
                  </a:cubicBezTo>
                  <a:cubicBezTo>
                    <a:pt x="353" y="198"/>
                    <a:pt x="353" y="72"/>
                    <a:pt x="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8"/>
            <p:cNvSpPr/>
            <p:nvPr/>
          </p:nvSpPr>
          <p:spPr>
            <a:xfrm>
              <a:off x="5238525" y="1457401"/>
              <a:ext cx="113478" cy="99584"/>
            </a:xfrm>
            <a:custGeom>
              <a:avLst/>
              <a:gdLst/>
              <a:ahLst/>
              <a:cxnLst/>
              <a:rect l="l" t="t" r="r" b="b"/>
              <a:pathLst>
                <a:path w="2050" h="1799" extrusionOk="0">
                  <a:moveTo>
                    <a:pt x="1913" y="0"/>
                  </a:moveTo>
                  <a:cubicBezTo>
                    <a:pt x="1898" y="0"/>
                    <a:pt x="1881" y="2"/>
                    <a:pt x="1863" y="5"/>
                  </a:cubicBezTo>
                  <a:cubicBezTo>
                    <a:pt x="1738" y="29"/>
                    <a:pt x="1613" y="77"/>
                    <a:pt x="1541" y="155"/>
                  </a:cubicBezTo>
                  <a:cubicBezTo>
                    <a:pt x="1219" y="399"/>
                    <a:pt x="944" y="698"/>
                    <a:pt x="622" y="973"/>
                  </a:cubicBezTo>
                  <a:cubicBezTo>
                    <a:pt x="496" y="1098"/>
                    <a:pt x="371" y="1223"/>
                    <a:pt x="222" y="1319"/>
                  </a:cubicBezTo>
                  <a:cubicBezTo>
                    <a:pt x="120" y="1396"/>
                    <a:pt x="25" y="1498"/>
                    <a:pt x="1" y="1617"/>
                  </a:cubicBezTo>
                  <a:cubicBezTo>
                    <a:pt x="83" y="1743"/>
                    <a:pt x="135" y="1799"/>
                    <a:pt x="197" y="1799"/>
                  </a:cubicBezTo>
                  <a:cubicBezTo>
                    <a:pt x="248" y="1799"/>
                    <a:pt x="307" y="1762"/>
                    <a:pt x="395" y="1695"/>
                  </a:cubicBezTo>
                  <a:cubicBezTo>
                    <a:pt x="449" y="1671"/>
                    <a:pt x="496" y="1647"/>
                    <a:pt x="520" y="1593"/>
                  </a:cubicBezTo>
                  <a:cubicBezTo>
                    <a:pt x="920" y="1223"/>
                    <a:pt x="1344" y="871"/>
                    <a:pt x="1738" y="501"/>
                  </a:cubicBezTo>
                  <a:cubicBezTo>
                    <a:pt x="1816" y="423"/>
                    <a:pt x="1911" y="328"/>
                    <a:pt x="1965" y="202"/>
                  </a:cubicBezTo>
                  <a:cubicBezTo>
                    <a:pt x="2049" y="92"/>
                    <a:pt x="2022" y="0"/>
                    <a:pt x="1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8"/>
            <p:cNvSpPr/>
            <p:nvPr/>
          </p:nvSpPr>
          <p:spPr>
            <a:xfrm>
              <a:off x="5321110" y="2656273"/>
              <a:ext cx="114419" cy="44450"/>
            </a:xfrm>
            <a:custGeom>
              <a:avLst/>
              <a:gdLst/>
              <a:ahLst/>
              <a:cxnLst/>
              <a:rect l="l" t="t" r="r" b="b"/>
              <a:pathLst>
                <a:path w="2067" h="803" extrusionOk="0">
                  <a:moveTo>
                    <a:pt x="174" y="1"/>
                  </a:moveTo>
                  <a:cubicBezTo>
                    <a:pt x="49" y="1"/>
                    <a:pt x="1" y="78"/>
                    <a:pt x="25" y="180"/>
                  </a:cubicBezTo>
                  <a:cubicBezTo>
                    <a:pt x="79" y="275"/>
                    <a:pt x="126" y="353"/>
                    <a:pt x="228" y="377"/>
                  </a:cubicBezTo>
                  <a:cubicBezTo>
                    <a:pt x="550" y="526"/>
                    <a:pt x="873" y="628"/>
                    <a:pt x="1195" y="699"/>
                  </a:cubicBezTo>
                  <a:cubicBezTo>
                    <a:pt x="1392" y="723"/>
                    <a:pt x="1619" y="777"/>
                    <a:pt x="1792" y="801"/>
                  </a:cubicBezTo>
                  <a:cubicBezTo>
                    <a:pt x="1826" y="801"/>
                    <a:pt x="1859" y="803"/>
                    <a:pt x="1889" y="803"/>
                  </a:cubicBezTo>
                  <a:cubicBezTo>
                    <a:pt x="1967" y="803"/>
                    <a:pt x="2025" y="790"/>
                    <a:pt x="2043" y="699"/>
                  </a:cubicBezTo>
                  <a:cubicBezTo>
                    <a:pt x="2067" y="598"/>
                    <a:pt x="2019" y="526"/>
                    <a:pt x="1893" y="449"/>
                  </a:cubicBezTo>
                  <a:cubicBezTo>
                    <a:pt x="1840" y="425"/>
                    <a:pt x="1792" y="401"/>
                    <a:pt x="1744" y="401"/>
                  </a:cubicBezTo>
                  <a:cubicBezTo>
                    <a:pt x="1541" y="329"/>
                    <a:pt x="1344" y="228"/>
                    <a:pt x="1123" y="204"/>
                  </a:cubicBezTo>
                  <a:cubicBezTo>
                    <a:pt x="825" y="126"/>
                    <a:pt x="496" y="78"/>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8"/>
            <p:cNvSpPr/>
            <p:nvPr/>
          </p:nvSpPr>
          <p:spPr>
            <a:xfrm>
              <a:off x="5088511" y="3262680"/>
              <a:ext cx="113035" cy="42845"/>
            </a:xfrm>
            <a:custGeom>
              <a:avLst/>
              <a:gdLst/>
              <a:ahLst/>
              <a:cxnLst/>
              <a:rect l="l" t="t" r="r" b="b"/>
              <a:pathLst>
                <a:path w="2042" h="774" extrusionOk="0">
                  <a:moveTo>
                    <a:pt x="260" y="1"/>
                  </a:moveTo>
                  <a:cubicBezTo>
                    <a:pt x="179" y="1"/>
                    <a:pt x="99" y="19"/>
                    <a:pt x="24" y="66"/>
                  </a:cubicBezTo>
                  <a:cubicBezTo>
                    <a:pt x="0" y="144"/>
                    <a:pt x="48" y="216"/>
                    <a:pt x="102" y="269"/>
                  </a:cubicBezTo>
                  <a:cubicBezTo>
                    <a:pt x="149" y="269"/>
                    <a:pt x="197" y="293"/>
                    <a:pt x="221" y="317"/>
                  </a:cubicBezTo>
                  <a:cubicBezTo>
                    <a:pt x="322" y="490"/>
                    <a:pt x="520" y="490"/>
                    <a:pt x="699" y="538"/>
                  </a:cubicBezTo>
                  <a:cubicBezTo>
                    <a:pt x="818" y="592"/>
                    <a:pt x="943" y="616"/>
                    <a:pt x="1069" y="663"/>
                  </a:cubicBezTo>
                  <a:cubicBezTo>
                    <a:pt x="1261" y="741"/>
                    <a:pt x="1467" y="773"/>
                    <a:pt x="1674" y="773"/>
                  </a:cubicBezTo>
                  <a:cubicBezTo>
                    <a:pt x="1737" y="773"/>
                    <a:pt x="1800" y="770"/>
                    <a:pt x="1863" y="765"/>
                  </a:cubicBezTo>
                  <a:cubicBezTo>
                    <a:pt x="1940" y="765"/>
                    <a:pt x="2012" y="717"/>
                    <a:pt x="2042" y="616"/>
                  </a:cubicBezTo>
                  <a:cubicBezTo>
                    <a:pt x="2042" y="514"/>
                    <a:pt x="1988" y="442"/>
                    <a:pt x="1916" y="389"/>
                  </a:cubicBezTo>
                  <a:cubicBezTo>
                    <a:pt x="1893" y="365"/>
                    <a:pt x="1839" y="365"/>
                    <a:pt x="1815" y="365"/>
                  </a:cubicBezTo>
                  <a:cubicBezTo>
                    <a:pt x="1367" y="269"/>
                    <a:pt x="943" y="144"/>
                    <a:pt x="496" y="42"/>
                  </a:cubicBezTo>
                  <a:cubicBezTo>
                    <a:pt x="421" y="19"/>
                    <a:pt x="340" y="1"/>
                    <a:pt x="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8"/>
            <p:cNvSpPr/>
            <p:nvPr/>
          </p:nvSpPr>
          <p:spPr>
            <a:xfrm>
              <a:off x="5377627" y="2115351"/>
              <a:ext cx="114419" cy="24799"/>
            </a:xfrm>
            <a:custGeom>
              <a:avLst/>
              <a:gdLst/>
              <a:ahLst/>
              <a:cxnLst/>
              <a:rect l="l" t="t" r="r" b="b"/>
              <a:pathLst>
                <a:path w="2067" h="448" extrusionOk="0">
                  <a:moveTo>
                    <a:pt x="520" y="0"/>
                  </a:moveTo>
                  <a:cubicBezTo>
                    <a:pt x="449" y="0"/>
                    <a:pt x="371" y="24"/>
                    <a:pt x="299" y="48"/>
                  </a:cubicBezTo>
                  <a:cubicBezTo>
                    <a:pt x="222" y="72"/>
                    <a:pt x="150" y="125"/>
                    <a:pt x="72" y="197"/>
                  </a:cubicBezTo>
                  <a:cubicBezTo>
                    <a:pt x="1" y="275"/>
                    <a:pt x="25" y="370"/>
                    <a:pt x="126" y="400"/>
                  </a:cubicBezTo>
                  <a:cubicBezTo>
                    <a:pt x="174" y="448"/>
                    <a:pt x="222" y="448"/>
                    <a:pt x="299" y="448"/>
                  </a:cubicBezTo>
                  <a:lnTo>
                    <a:pt x="472" y="448"/>
                  </a:lnTo>
                  <a:cubicBezTo>
                    <a:pt x="669" y="448"/>
                    <a:pt x="849" y="448"/>
                    <a:pt x="1022" y="424"/>
                  </a:cubicBezTo>
                  <a:cubicBezTo>
                    <a:pt x="1266" y="424"/>
                    <a:pt x="1517" y="400"/>
                    <a:pt x="1768" y="370"/>
                  </a:cubicBezTo>
                  <a:cubicBezTo>
                    <a:pt x="1863" y="370"/>
                    <a:pt x="1965" y="346"/>
                    <a:pt x="2066" y="322"/>
                  </a:cubicBezTo>
                  <a:cubicBezTo>
                    <a:pt x="2066" y="72"/>
                    <a:pt x="2013" y="24"/>
                    <a:pt x="1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8"/>
            <p:cNvSpPr/>
            <p:nvPr/>
          </p:nvSpPr>
          <p:spPr>
            <a:xfrm>
              <a:off x="3797039" y="3106692"/>
              <a:ext cx="79711" cy="64323"/>
            </a:xfrm>
            <a:custGeom>
              <a:avLst/>
              <a:gdLst/>
              <a:ahLst/>
              <a:cxnLst/>
              <a:rect l="l" t="t" r="r" b="b"/>
              <a:pathLst>
                <a:path w="1440" h="1162" extrusionOk="0">
                  <a:moveTo>
                    <a:pt x="1219" y="1"/>
                  </a:moveTo>
                  <a:cubicBezTo>
                    <a:pt x="1165" y="1"/>
                    <a:pt x="1093" y="25"/>
                    <a:pt x="1045" y="72"/>
                  </a:cubicBezTo>
                  <a:lnTo>
                    <a:pt x="150" y="747"/>
                  </a:lnTo>
                  <a:cubicBezTo>
                    <a:pt x="96" y="819"/>
                    <a:pt x="48" y="872"/>
                    <a:pt x="1" y="944"/>
                  </a:cubicBezTo>
                  <a:cubicBezTo>
                    <a:pt x="62" y="1089"/>
                    <a:pt x="125" y="1161"/>
                    <a:pt x="215" y="1161"/>
                  </a:cubicBezTo>
                  <a:cubicBezTo>
                    <a:pt x="265" y="1161"/>
                    <a:pt x="324" y="1138"/>
                    <a:pt x="395" y="1093"/>
                  </a:cubicBezTo>
                  <a:cubicBezTo>
                    <a:pt x="448" y="1093"/>
                    <a:pt x="472" y="1046"/>
                    <a:pt x="520" y="1022"/>
                  </a:cubicBezTo>
                  <a:cubicBezTo>
                    <a:pt x="771" y="819"/>
                    <a:pt x="1045" y="622"/>
                    <a:pt x="1290" y="401"/>
                  </a:cubicBezTo>
                  <a:cubicBezTo>
                    <a:pt x="1344" y="371"/>
                    <a:pt x="1416" y="299"/>
                    <a:pt x="1416" y="252"/>
                  </a:cubicBezTo>
                  <a:cubicBezTo>
                    <a:pt x="1439" y="174"/>
                    <a:pt x="1439" y="102"/>
                    <a:pt x="1392" y="49"/>
                  </a:cubicBezTo>
                  <a:cubicBezTo>
                    <a:pt x="1368" y="1"/>
                    <a:pt x="1266" y="1"/>
                    <a:pt x="12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8"/>
            <p:cNvSpPr/>
            <p:nvPr/>
          </p:nvSpPr>
          <p:spPr>
            <a:xfrm>
              <a:off x="3627545" y="2609222"/>
              <a:ext cx="83974" cy="70578"/>
            </a:xfrm>
            <a:custGeom>
              <a:avLst/>
              <a:gdLst/>
              <a:ahLst/>
              <a:cxnLst/>
              <a:rect l="l" t="t" r="r" b="b"/>
              <a:pathLst>
                <a:path w="1517" h="1275" extrusionOk="0">
                  <a:moveTo>
                    <a:pt x="1271" y="1"/>
                  </a:moveTo>
                  <a:cubicBezTo>
                    <a:pt x="1209" y="1"/>
                    <a:pt x="1146" y="38"/>
                    <a:pt x="1069" y="105"/>
                  </a:cubicBezTo>
                  <a:cubicBezTo>
                    <a:pt x="997" y="158"/>
                    <a:pt x="920" y="230"/>
                    <a:pt x="824" y="308"/>
                  </a:cubicBezTo>
                  <a:cubicBezTo>
                    <a:pt x="597" y="505"/>
                    <a:pt x="376" y="678"/>
                    <a:pt x="173" y="881"/>
                  </a:cubicBezTo>
                  <a:cubicBezTo>
                    <a:pt x="102" y="928"/>
                    <a:pt x="78" y="1000"/>
                    <a:pt x="24" y="1054"/>
                  </a:cubicBezTo>
                  <a:cubicBezTo>
                    <a:pt x="0" y="1125"/>
                    <a:pt x="0" y="1203"/>
                    <a:pt x="48" y="1251"/>
                  </a:cubicBezTo>
                  <a:cubicBezTo>
                    <a:pt x="102" y="1275"/>
                    <a:pt x="173" y="1275"/>
                    <a:pt x="227" y="1275"/>
                  </a:cubicBezTo>
                  <a:cubicBezTo>
                    <a:pt x="275" y="1251"/>
                    <a:pt x="323" y="1227"/>
                    <a:pt x="376" y="1179"/>
                  </a:cubicBezTo>
                  <a:cubicBezTo>
                    <a:pt x="675" y="928"/>
                    <a:pt x="997" y="654"/>
                    <a:pt x="1296" y="403"/>
                  </a:cubicBezTo>
                  <a:lnTo>
                    <a:pt x="1517" y="182"/>
                  </a:lnTo>
                  <a:cubicBezTo>
                    <a:pt x="1421" y="57"/>
                    <a:pt x="1347" y="1"/>
                    <a:pt x="1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8"/>
            <p:cNvSpPr/>
            <p:nvPr/>
          </p:nvSpPr>
          <p:spPr>
            <a:xfrm>
              <a:off x="5040242" y="3500538"/>
              <a:ext cx="60558" cy="55742"/>
            </a:xfrm>
            <a:custGeom>
              <a:avLst/>
              <a:gdLst/>
              <a:ahLst/>
              <a:cxnLst/>
              <a:rect l="l" t="t" r="r" b="b"/>
              <a:pathLst>
                <a:path w="1094" h="1007" extrusionOk="0">
                  <a:moveTo>
                    <a:pt x="240" y="1"/>
                  </a:moveTo>
                  <a:cubicBezTo>
                    <a:pt x="165" y="1"/>
                    <a:pt x="87" y="34"/>
                    <a:pt x="1" y="121"/>
                  </a:cubicBezTo>
                  <a:cubicBezTo>
                    <a:pt x="24" y="271"/>
                    <a:pt x="126" y="372"/>
                    <a:pt x="227" y="474"/>
                  </a:cubicBezTo>
                  <a:cubicBezTo>
                    <a:pt x="347" y="569"/>
                    <a:pt x="448" y="671"/>
                    <a:pt x="574" y="772"/>
                  </a:cubicBezTo>
                  <a:cubicBezTo>
                    <a:pt x="645" y="820"/>
                    <a:pt x="723" y="921"/>
                    <a:pt x="824" y="969"/>
                  </a:cubicBezTo>
                  <a:cubicBezTo>
                    <a:pt x="856" y="995"/>
                    <a:pt x="886" y="1006"/>
                    <a:pt x="913" y="1006"/>
                  </a:cubicBezTo>
                  <a:cubicBezTo>
                    <a:pt x="968" y="1006"/>
                    <a:pt x="1013" y="961"/>
                    <a:pt x="1045" y="897"/>
                  </a:cubicBezTo>
                  <a:cubicBezTo>
                    <a:pt x="1093" y="820"/>
                    <a:pt x="1069" y="748"/>
                    <a:pt x="1045" y="671"/>
                  </a:cubicBezTo>
                  <a:cubicBezTo>
                    <a:pt x="920" y="450"/>
                    <a:pt x="723" y="271"/>
                    <a:pt x="526" y="121"/>
                  </a:cubicBezTo>
                  <a:cubicBezTo>
                    <a:pt x="426" y="55"/>
                    <a:pt x="335"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8"/>
            <p:cNvSpPr/>
            <p:nvPr/>
          </p:nvSpPr>
          <p:spPr>
            <a:xfrm>
              <a:off x="4084550" y="3583237"/>
              <a:ext cx="45668" cy="61057"/>
            </a:xfrm>
            <a:custGeom>
              <a:avLst/>
              <a:gdLst/>
              <a:ahLst/>
              <a:cxnLst/>
              <a:rect l="l" t="t" r="r" b="b"/>
              <a:pathLst>
                <a:path w="825" h="1103" extrusionOk="0">
                  <a:moveTo>
                    <a:pt x="598" y="0"/>
                  </a:moveTo>
                  <a:cubicBezTo>
                    <a:pt x="550" y="48"/>
                    <a:pt x="448" y="72"/>
                    <a:pt x="401" y="150"/>
                  </a:cubicBezTo>
                  <a:cubicBezTo>
                    <a:pt x="299" y="299"/>
                    <a:pt x="204" y="472"/>
                    <a:pt x="102" y="669"/>
                  </a:cubicBezTo>
                  <a:cubicBezTo>
                    <a:pt x="54" y="717"/>
                    <a:pt x="30" y="818"/>
                    <a:pt x="30" y="896"/>
                  </a:cubicBezTo>
                  <a:cubicBezTo>
                    <a:pt x="1" y="968"/>
                    <a:pt x="1" y="1045"/>
                    <a:pt x="78" y="1069"/>
                  </a:cubicBezTo>
                  <a:cubicBezTo>
                    <a:pt x="124" y="1091"/>
                    <a:pt x="163" y="1102"/>
                    <a:pt x="200" y="1102"/>
                  </a:cubicBezTo>
                  <a:cubicBezTo>
                    <a:pt x="245" y="1102"/>
                    <a:pt x="286" y="1085"/>
                    <a:pt x="329" y="1045"/>
                  </a:cubicBezTo>
                  <a:cubicBezTo>
                    <a:pt x="353" y="1015"/>
                    <a:pt x="377" y="968"/>
                    <a:pt x="401" y="944"/>
                  </a:cubicBezTo>
                  <a:cubicBezTo>
                    <a:pt x="502" y="771"/>
                    <a:pt x="627" y="568"/>
                    <a:pt x="723" y="394"/>
                  </a:cubicBezTo>
                  <a:cubicBezTo>
                    <a:pt x="747" y="323"/>
                    <a:pt x="777" y="245"/>
                    <a:pt x="800" y="174"/>
                  </a:cubicBezTo>
                  <a:cubicBezTo>
                    <a:pt x="824" y="72"/>
                    <a:pt x="747"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8"/>
            <p:cNvSpPr/>
            <p:nvPr/>
          </p:nvSpPr>
          <p:spPr>
            <a:xfrm>
              <a:off x="5238521" y="2241891"/>
              <a:ext cx="29117" cy="23526"/>
            </a:xfrm>
            <a:custGeom>
              <a:avLst/>
              <a:gdLst/>
              <a:ahLst/>
              <a:cxnLst/>
              <a:rect l="l" t="t" r="r" b="b"/>
              <a:pathLst>
                <a:path w="526" h="425" extrusionOk="0">
                  <a:moveTo>
                    <a:pt x="275" y="1"/>
                  </a:moveTo>
                  <a:cubicBezTo>
                    <a:pt x="126" y="1"/>
                    <a:pt x="0" y="78"/>
                    <a:pt x="0" y="174"/>
                  </a:cubicBezTo>
                  <a:cubicBezTo>
                    <a:pt x="0" y="275"/>
                    <a:pt x="150" y="401"/>
                    <a:pt x="275" y="424"/>
                  </a:cubicBezTo>
                  <a:cubicBezTo>
                    <a:pt x="424" y="424"/>
                    <a:pt x="496" y="353"/>
                    <a:pt x="526" y="227"/>
                  </a:cubicBezTo>
                  <a:cubicBezTo>
                    <a:pt x="526" y="126"/>
                    <a:pt x="377" y="1"/>
                    <a:pt x="2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8"/>
            <p:cNvSpPr/>
            <p:nvPr/>
          </p:nvSpPr>
          <p:spPr>
            <a:xfrm>
              <a:off x="3867118" y="2103726"/>
              <a:ext cx="26128" cy="28176"/>
            </a:xfrm>
            <a:custGeom>
              <a:avLst/>
              <a:gdLst/>
              <a:ahLst/>
              <a:cxnLst/>
              <a:rect l="l" t="t" r="r" b="b"/>
              <a:pathLst>
                <a:path w="472" h="509" extrusionOk="0">
                  <a:moveTo>
                    <a:pt x="348" y="1"/>
                  </a:moveTo>
                  <a:cubicBezTo>
                    <a:pt x="306" y="1"/>
                    <a:pt x="261" y="20"/>
                    <a:pt x="227" y="37"/>
                  </a:cubicBezTo>
                  <a:cubicBezTo>
                    <a:pt x="150" y="109"/>
                    <a:pt x="102" y="186"/>
                    <a:pt x="48" y="282"/>
                  </a:cubicBezTo>
                  <a:cubicBezTo>
                    <a:pt x="0" y="407"/>
                    <a:pt x="48" y="509"/>
                    <a:pt x="227" y="509"/>
                  </a:cubicBezTo>
                  <a:cubicBezTo>
                    <a:pt x="275" y="485"/>
                    <a:pt x="323" y="431"/>
                    <a:pt x="347" y="383"/>
                  </a:cubicBezTo>
                  <a:cubicBezTo>
                    <a:pt x="400" y="335"/>
                    <a:pt x="424" y="234"/>
                    <a:pt x="448" y="186"/>
                  </a:cubicBezTo>
                  <a:cubicBezTo>
                    <a:pt x="472" y="109"/>
                    <a:pt x="472" y="37"/>
                    <a:pt x="400" y="13"/>
                  </a:cubicBezTo>
                  <a:cubicBezTo>
                    <a:pt x="384" y="4"/>
                    <a:pt x="367"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8"/>
            <p:cNvSpPr/>
            <p:nvPr/>
          </p:nvSpPr>
          <p:spPr>
            <a:xfrm>
              <a:off x="4931526" y="3117264"/>
              <a:ext cx="27456" cy="19928"/>
            </a:xfrm>
            <a:custGeom>
              <a:avLst/>
              <a:gdLst/>
              <a:ahLst/>
              <a:cxnLst/>
              <a:rect l="l" t="t" r="r" b="b"/>
              <a:pathLst>
                <a:path w="496" h="360" extrusionOk="0">
                  <a:moveTo>
                    <a:pt x="134" y="1"/>
                  </a:moveTo>
                  <a:cubicBezTo>
                    <a:pt x="69" y="1"/>
                    <a:pt x="0" y="44"/>
                    <a:pt x="0" y="108"/>
                  </a:cubicBezTo>
                  <a:cubicBezTo>
                    <a:pt x="0" y="180"/>
                    <a:pt x="48" y="281"/>
                    <a:pt x="102" y="305"/>
                  </a:cubicBezTo>
                  <a:cubicBezTo>
                    <a:pt x="160" y="338"/>
                    <a:pt x="229" y="360"/>
                    <a:pt x="302" y="360"/>
                  </a:cubicBezTo>
                  <a:cubicBezTo>
                    <a:pt x="349" y="360"/>
                    <a:pt x="399" y="350"/>
                    <a:pt x="448" y="329"/>
                  </a:cubicBezTo>
                  <a:cubicBezTo>
                    <a:pt x="496" y="108"/>
                    <a:pt x="400" y="7"/>
                    <a:pt x="174" y="7"/>
                  </a:cubicBezTo>
                  <a:cubicBezTo>
                    <a:pt x="161" y="3"/>
                    <a:pt x="147"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8"/>
            <p:cNvSpPr/>
            <p:nvPr/>
          </p:nvSpPr>
          <p:spPr>
            <a:xfrm>
              <a:off x="5125488" y="2715945"/>
              <a:ext cx="23526" cy="20371"/>
            </a:xfrm>
            <a:custGeom>
              <a:avLst/>
              <a:gdLst/>
              <a:ahLst/>
              <a:cxnLst/>
              <a:rect l="l" t="t" r="r" b="b"/>
              <a:pathLst>
                <a:path w="425" h="368" extrusionOk="0">
                  <a:moveTo>
                    <a:pt x="214" y="0"/>
                  </a:moveTo>
                  <a:cubicBezTo>
                    <a:pt x="133" y="0"/>
                    <a:pt x="75" y="69"/>
                    <a:pt x="1" y="218"/>
                  </a:cubicBezTo>
                  <a:cubicBezTo>
                    <a:pt x="31" y="266"/>
                    <a:pt x="54" y="320"/>
                    <a:pt x="78" y="368"/>
                  </a:cubicBezTo>
                  <a:cubicBezTo>
                    <a:pt x="329" y="344"/>
                    <a:pt x="329" y="320"/>
                    <a:pt x="425" y="93"/>
                  </a:cubicBezTo>
                  <a:cubicBezTo>
                    <a:pt x="335" y="32"/>
                    <a:pt x="269" y="0"/>
                    <a:pt x="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8"/>
            <p:cNvSpPr/>
            <p:nvPr/>
          </p:nvSpPr>
          <p:spPr>
            <a:xfrm>
              <a:off x="4261019" y="1546198"/>
              <a:ext cx="15278" cy="7307"/>
            </a:xfrm>
            <a:custGeom>
              <a:avLst/>
              <a:gdLst/>
              <a:ahLst/>
              <a:cxnLst/>
              <a:rect l="l" t="t" r="r" b="b"/>
              <a:pathLst>
                <a:path w="276" h="132" extrusionOk="0">
                  <a:moveTo>
                    <a:pt x="156" y="0"/>
                  </a:moveTo>
                  <a:cubicBezTo>
                    <a:pt x="105" y="0"/>
                    <a:pt x="56" y="28"/>
                    <a:pt x="0" y="56"/>
                  </a:cubicBezTo>
                  <a:cubicBezTo>
                    <a:pt x="63" y="106"/>
                    <a:pt x="112" y="132"/>
                    <a:pt x="156" y="132"/>
                  </a:cubicBezTo>
                  <a:cubicBezTo>
                    <a:pt x="199" y="132"/>
                    <a:pt x="236" y="106"/>
                    <a:pt x="275" y="56"/>
                  </a:cubicBezTo>
                  <a:cubicBezTo>
                    <a:pt x="232" y="15"/>
                    <a:pt x="194"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8"/>
            <p:cNvSpPr/>
            <p:nvPr/>
          </p:nvSpPr>
          <p:spPr>
            <a:xfrm>
              <a:off x="3717053" y="1537784"/>
              <a:ext cx="1605461" cy="2705642"/>
            </a:xfrm>
            <a:custGeom>
              <a:avLst/>
              <a:gdLst/>
              <a:ahLst/>
              <a:cxnLst/>
              <a:rect l="l" t="t" r="r" b="b"/>
              <a:pathLst>
                <a:path w="29003" h="48878" extrusionOk="0">
                  <a:moveTo>
                    <a:pt x="19282" y="37191"/>
                  </a:moveTo>
                  <a:cubicBezTo>
                    <a:pt x="19458" y="37191"/>
                    <a:pt x="19600" y="37245"/>
                    <a:pt x="19726" y="37370"/>
                  </a:cubicBezTo>
                  <a:cubicBezTo>
                    <a:pt x="19976" y="37597"/>
                    <a:pt x="20072" y="37896"/>
                    <a:pt x="20102" y="38218"/>
                  </a:cubicBezTo>
                  <a:cubicBezTo>
                    <a:pt x="20126" y="38445"/>
                    <a:pt x="20024" y="38618"/>
                    <a:pt x="19803" y="38690"/>
                  </a:cubicBezTo>
                  <a:cubicBezTo>
                    <a:pt x="19552" y="38767"/>
                    <a:pt x="19278" y="38839"/>
                    <a:pt x="19003" y="38863"/>
                  </a:cubicBezTo>
                  <a:cubicBezTo>
                    <a:pt x="18609" y="38893"/>
                    <a:pt x="18185" y="38893"/>
                    <a:pt x="17785" y="38893"/>
                  </a:cubicBezTo>
                  <a:lnTo>
                    <a:pt x="17785" y="38917"/>
                  </a:lnTo>
                  <a:cubicBezTo>
                    <a:pt x="17314" y="38893"/>
                    <a:pt x="16866" y="38863"/>
                    <a:pt x="16418" y="38839"/>
                  </a:cubicBezTo>
                  <a:cubicBezTo>
                    <a:pt x="15672" y="38791"/>
                    <a:pt x="14950" y="38714"/>
                    <a:pt x="14227" y="38642"/>
                  </a:cubicBezTo>
                  <a:cubicBezTo>
                    <a:pt x="13409" y="38564"/>
                    <a:pt x="12586" y="38493"/>
                    <a:pt x="11768" y="38391"/>
                  </a:cubicBezTo>
                  <a:cubicBezTo>
                    <a:pt x="11493" y="38343"/>
                    <a:pt x="11218" y="38242"/>
                    <a:pt x="10944" y="38194"/>
                  </a:cubicBezTo>
                  <a:cubicBezTo>
                    <a:pt x="10669" y="38170"/>
                    <a:pt x="10424" y="38069"/>
                    <a:pt x="10150" y="37997"/>
                  </a:cubicBezTo>
                  <a:cubicBezTo>
                    <a:pt x="10048" y="37943"/>
                    <a:pt x="9977" y="37896"/>
                    <a:pt x="9953" y="37794"/>
                  </a:cubicBezTo>
                  <a:cubicBezTo>
                    <a:pt x="9851" y="37573"/>
                    <a:pt x="9953" y="37370"/>
                    <a:pt x="10174" y="37299"/>
                  </a:cubicBezTo>
                  <a:cubicBezTo>
                    <a:pt x="10281" y="37256"/>
                    <a:pt x="10383" y="37237"/>
                    <a:pt x="10486" y="37237"/>
                  </a:cubicBezTo>
                  <a:cubicBezTo>
                    <a:pt x="10572" y="37237"/>
                    <a:pt x="10657" y="37250"/>
                    <a:pt x="10747" y="37275"/>
                  </a:cubicBezTo>
                  <a:cubicBezTo>
                    <a:pt x="11000" y="37320"/>
                    <a:pt x="11252" y="37337"/>
                    <a:pt x="11503" y="37337"/>
                  </a:cubicBezTo>
                  <a:cubicBezTo>
                    <a:pt x="11649" y="37337"/>
                    <a:pt x="11794" y="37331"/>
                    <a:pt x="11941" y="37323"/>
                  </a:cubicBezTo>
                  <a:cubicBezTo>
                    <a:pt x="12287" y="37299"/>
                    <a:pt x="12639" y="37299"/>
                    <a:pt x="12986" y="37299"/>
                  </a:cubicBezTo>
                  <a:cubicBezTo>
                    <a:pt x="13905" y="37275"/>
                    <a:pt x="14824" y="37275"/>
                    <a:pt x="15744" y="37275"/>
                  </a:cubicBezTo>
                  <a:cubicBezTo>
                    <a:pt x="16591" y="37275"/>
                    <a:pt x="17463" y="37275"/>
                    <a:pt x="18335" y="37251"/>
                  </a:cubicBezTo>
                  <a:cubicBezTo>
                    <a:pt x="18609" y="37251"/>
                    <a:pt x="18908" y="37221"/>
                    <a:pt x="19176" y="37197"/>
                  </a:cubicBezTo>
                  <a:cubicBezTo>
                    <a:pt x="19213" y="37193"/>
                    <a:pt x="19248" y="37191"/>
                    <a:pt x="19282" y="37191"/>
                  </a:cubicBezTo>
                  <a:close/>
                  <a:moveTo>
                    <a:pt x="10221" y="38367"/>
                  </a:moveTo>
                  <a:cubicBezTo>
                    <a:pt x="10699" y="38445"/>
                    <a:pt x="11117" y="38517"/>
                    <a:pt x="11565" y="38564"/>
                  </a:cubicBezTo>
                  <a:cubicBezTo>
                    <a:pt x="12066" y="38642"/>
                    <a:pt x="12538" y="38714"/>
                    <a:pt x="13033" y="38767"/>
                  </a:cubicBezTo>
                  <a:cubicBezTo>
                    <a:pt x="13654" y="38839"/>
                    <a:pt x="14281" y="38917"/>
                    <a:pt x="14926" y="38964"/>
                  </a:cubicBezTo>
                  <a:cubicBezTo>
                    <a:pt x="15744" y="39042"/>
                    <a:pt x="16567" y="39114"/>
                    <a:pt x="17415" y="39161"/>
                  </a:cubicBezTo>
                  <a:cubicBezTo>
                    <a:pt x="17935" y="39191"/>
                    <a:pt x="18460" y="39191"/>
                    <a:pt x="19003" y="39215"/>
                  </a:cubicBezTo>
                  <a:lnTo>
                    <a:pt x="19254" y="39215"/>
                  </a:lnTo>
                  <a:cubicBezTo>
                    <a:pt x="19278" y="39364"/>
                    <a:pt x="19302" y="39514"/>
                    <a:pt x="19326" y="39663"/>
                  </a:cubicBezTo>
                  <a:cubicBezTo>
                    <a:pt x="19355" y="39734"/>
                    <a:pt x="19355" y="39812"/>
                    <a:pt x="19326" y="39860"/>
                  </a:cubicBezTo>
                  <a:cubicBezTo>
                    <a:pt x="19211" y="40147"/>
                    <a:pt x="18930" y="40434"/>
                    <a:pt x="18531" y="40434"/>
                  </a:cubicBezTo>
                  <a:cubicBezTo>
                    <a:pt x="18516" y="40434"/>
                    <a:pt x="18500" y="40434"/>
                    <a:pt x="18484" y="40433"/>
                  </a:cubicBezTo>
                  <a:cubicBezTo>
                    <a:pt x="18036" y="40385"/>
                    <a:pt x="17588" y="40385"/>
                    <a:pt x="17141" y="40355"/>
                  </a:cubicBezTo>
                  <a:cubicBezTo>
                    <a:pt x="17039" y="40331"/>
                    <a:pt x="16914" y="40308"/>
                    <a:pt x="16818" y="40308"/>
                  </a:cubicBezTo>
                  <a:cubicBezTo>
                    <a:pt x="16520" y="40260"/>
                    <a:pt x="16221" y="40236"/>
                    <a:pt x="15923" y="40182"/>
                  </a:cubicBezTo>
                  <a:cubicBezTo>
                    <a:pt x="15648" y="40134"/>
                    <a:pt x="15350" y="40111"/>
                    <a:pt x="15075" y="40057"/>
                  </a:cubicBezTo>
                  <a:cubicBezTo>
                    <a:pt x="14627" y="40009"/>
                    <a:pt x="14180" y="39937"/>
                    <a:pt x="13732" y="39884"/>
                  </a:cubicBezTo>
                  <a:cubicBezTo>
                    <a:pt x="13433" y="39836"/>
                    <a:pt x="13135" y="39788"/>
                    <a:pt x="12836" y="39734"/>
                  </a:cubicBezTo>
                  <a:lnTo>
                    <a:pt x="10818" y="39514"/>
                  </a:lnTo>
                  <a:cubicBezTo>
                    <a:pt x="10598" y="39490"/>
                    <a:pt x="10347" y="39436"/>
                    <a:pt x="10126" y="39412"/>
                  </a:cubicBezTo>
                  <a:cubicBezTo>
                    <a:pt x="9977" y="39412"/>
                    <a:pt x="9923" y="39364"/>
                    <a:pt x="9923" y="39215"/>
                  </a:cubicBezTo>
                  <a:lnTo>
                    <a:pt x="9923" y="38940"/>
                  </a:lnTo>
                  <a:cubicBezTo>
                    <a:pt x="9953" y="38714"/>
                    <a:pt x="10024" y="38517"/>
                    <a:pt x="10221" y="38367"/>
                  </a:cubicBezTo>
                  <a:close/>
                  <a:moveTo>
                    <a:pt x="11242" y="39812"/>
                  </a:moveTo>
                  <a:cubicBezTo>
                    <a:pt x="11917" y="39908"/>
                    <a:pt x="12609" y="39985"/>
                    <a:pt x="13308" y="40111"/>
                  </a:cubicBezTo>
                  <a:cubicBezTo>
                    <a:pt x="14132" y="40236"/>
                    <a:pt x="14950" y="40355"/>
                    <a:pt x="15773" y="40481"/>
                  </a:cubicBezTo>
                  <a:cubicBezTo>
                    <a:pt x="15994" y="40534"/>
                    <a:pt x="16221" y="40534"/>
                    <a:pt x="16442" y="40558"/>
                  </a:cubicBezTo>
                  <a:cubicBezTo>
                    <a:pt x="16788" y="40606"/>
                    <a:pt x="17164" y="40654"/>
                    <a:pt x="17535" y="40708"/>
                  </a:cubicBezTo>
                  <a:cubicBezTo>
                    <a:pt x="17809" y="40731"/>
                    <a:pt x="18108" y="40755"/>
                    <a:pt x="18382" y="40803"/>
                  </a:cubicBezTo>
                  <a:cubicBezTo>
                    <a:pt x="18705" y="40881"/>
                    <a:pt x="19003" y="40952"/>
                    <a:pt x="19302" y="41030"/>
                  </a:cubicBezTo>
                  <a:cubicBezTo>
                    <a:pt x="19475" y="41078"/>
                    <a:pt x="19576" y="41227"/>
                    <a:pt x="19702" y="41352"/>
                  </a:cubicBezTo>
                  <a:cubicBezTo>
                    <a:pt x="19827" y="41454"/>
                    <a:pt x="19875" y="41603"/>
                    <a:pt x="19899" y="41776"/>
                  </a:cubicBezTo>
                  <a:cubicBezTo>
                    <a:pt x="19923" y="41997"/>
                    <a:pt x="19875" y="42200"/>
                    <a:pt x="19702" y="42349"/>
                  </a:cubicBezTo>
                  <a:cubicBezTo>
                    <a:pt x="19624" y="42397"/>
                    <a:pt x="19529" y="42445"/>
                    <a:pt x="19427" y="42475"/>
                  </a:cubicBezTo>
                  <a:cubicBezTo>
                    <a:pt x="19326" y="42499"/>
                    <a:pt x="19206" y="42499"/>
                    <a:pt x="19105" y="42522"/>
                  </a:cubicBezTo>
                  <a:cubicBezTo>
                    <a:pt x="18932" y="42522"/>
                    <a:pt x="18758" y="42522"/>
                    <a:pt x="18579" y="42546"/>
                  </a:cubicBezTo>
                  <a:lnTo>
                    <a:pt x="17439" y="42546"/>
                  </a:lnTo>
                  <a:cubicBezTo>
                    <a:pt x="17345" y="42549"/>
                    <a:pt x="17250" y="42551"/>
                    <a:pt x="17156" y="42551"/>
                  </a:cubicBezTo>
                  <a:cubicBezTo>
                    <a:pt x="16528" y="42551"/>
                    <a:pt x="15903" y="42485"/>
                    <a:pt x="15296" y="42397"/>
                  </a:cubicBezTo>
                  <a:cubicBezTo>
                    <a:pt x="14156" y="42272"/>
                    <a:pt x="13033" y="41949"/>
                    <a:pt x="11917" y="41651"/>
                  </a:cubicBezTo>
                  <a:cubicBezTo>
                    <a:pt x="11445" y="41525"/>
                    <a:pt x="10968" y="41430"/>
                    <a:pt x="10496" y="41328"/>
                  </a:cubicBezTo>
                  <a:cubicBezTo>
                    <a:pt x="10299" y="41281"/>
                    <a:pt x="10150" y="41155"/>
                    <a:pt x="10024" y="41030"/>
                  </a:cubicBezTo>
                  <a:cubicBezTo>
                    <a:pt x="9953" y="40952"/>
                    <a:pt x="9923" y="40881"/>
                    <a:pt x="9953" y="40779"/>
                  </a:cubicBezTo>
                  <a:cubicBezTo>
                    <a:pt x="10001" y="40481"/>
                    <a:pt x="10150" y="40308"/>
                    <a:pt x="10401" y="40182"/>
                  </a:cubicBezTo>
                  <a:cubicBezTo>
                    <a:pt x="10645" y="40057"/>
                    <a:pt x="10872" y="39937"/>
                    <a:pt x="11093" y="39836"/>
                  </a:cubicBezTo>
                  <a:cubicBezTo>
                    <a:pt x="11147" y="39812"/>
                    <a:pt x="11195" y="39812"/>
                    <a:pt x="11242" y="39812"/>
                  </a:cubicBezTo>
                  <a:close/>
                  <a:moveTo>
                    <a:pt x="11404" y="41916"/>
                  </a:moveTo>
                  <a:cubicBezTo>
                    <a:pt x="11551" y="41916"/>
                    <a:pt x="11695" y="41938"/>
                    <a:pt x="11839" y="41973"/>
                  </a:cubicBezTo>
                  <a:cubicBezTo>
                    <a:pt x="12639" y="42176"/>
                    <a:pt x="13409" y="42373"/>
                    <a:pt x="14203" y="42570"/>
                  </a:cubicBezTo>
                  <a:cubicBezTo>
                    <a:pt x="14878" y="42719"/>
                    <a:pt x="15571" y="42797"/>
                    <a:pt x="16245" y="42845"/>
                  </a:cubicBezTo>
                  <a:cubicBezTo>
                    <a:pt x="16741" y="42869"/>
                    <a:pt x="17236" y="42869"/>
                    <a:pt x="17714" y="42893"/>
                  </a:cubicBezTo>
                  <a:cubicBezTo>
                    <a:pt x="18132" y="42893"/>
                    <a:pt x="18532" y="42893"/>
                    <a:pt x="18932" y="42946"/>
                  </a:cubicBezTo>
                  <a:cubicBezTo>
                    <a:pt x="19254" y="42994"/>
                    <a:pt x="19576" y="42970"/>
                    <a:pt x="19899" y="42994"/>
                  </a:cubicBezTo>
                  <a:cubicBezTo>
                    <a:pt x="19923" y="42994"/>
                    <a:pt x="19952" y="42994"/>
                    <a:pt x="20000" y="43018"/>
                  </a:cubicBezTo>
                  <a:cubicBezTo>
                    <a:pt x="20072" y="43316"/>
                    <a:pt x="19952" y="43567"/>
                    <a:pt x="19749" y="43788"/>
                  </a:cubicBezTo>
                  <a:cubicBezTo>
                    <a:pt x="19702" y="43842"/>
                    <a:pt x="19624" y="43866"/>
                    <a:pt x="19552" y="43866"/>
                  </a:cubicBezTo>
                  <a:cubicBezTo>
                    <a:pt x="19057" y="43991"/>
                    <a:pt x="18532" y="44087"/>
                    <a:pt x="17982" y="44087"/>
                  </a:cubicBezTo>
                  <a:cubicBezTo>
                    <a:pt x="17564" y="44087"/>
                    <a:pt x="17141" y="44116"/>
                    <a:pt x="16717" y="44116"/>
                  </a:cubicBezTo>
                  <a:cubicBezTo>
                    <a:pt x="16269" y="44140"/>
                    <a:pt x="15821" y="44164"/>
                    <a:pt x="15374" y="44164"/>
                  </a:cubicBezTo>
                  <a:lnTo>
                    <a:pt x="13332" y="44164"/>
                  </a:lnTo>
                  <a:cubicBezTo>
                    <a:pt x="12711" y="44164"/>
                    <a:pt x="12066" y="44188"/>
                    <a:pt x="11445" y="44188"/>
                  </a:cubicBezTo>
                  <a:cubicBezTo>
                    <a:pt x="11069" y="44188"/>
                    <a:pt x="10699" y="44164"/>
                    <a:pt x="10323" y="44116"/>
                  </a:cubicBezTo>
                  <a:cubicBezTo>
                    <a:pt x="10174" y="44087"/>
                    <a:pt x="10024" y="44015"/>
                    <a:pt x="9827" y="43967"/>
                  </a:cubicBezTo>
                  <a:cubicBezTo>
                    <a:pt x="10115" y="43653"/>
                    <a:pt x="10402" y="43482"/>
                    <a:pt x="10761" y="43482"/>
                  </a:cubicBezTo>
                  <a:cubicBezTo>
                    <a:pt x="10805" y="43482"/>
                    <a:pt x="10850" y="43484"/>
                    <a:pt x="10896" y="43490"/>
                  </a:cubicBezTo>
                  <a:cubicBezTo>
                    <a:pt x="11296" y="43519"/>
                    <a:pt x="11690" y="43567"/>
                    <a:pt x="12090" y="43615"/>
                  </a:cubicBezTo>
                  <a:cubicBezTo>
                    <a:pt x="12365" y="43639"/>
                    <a:pt x="12663" y="43692"/>
                    <a:pt x="12938" y="43716"/>
                  </a:cubicBezTo>
                  <a:cubicBezTo>
                    <a:pt x="13087" y="43740"/>
                    <a:pt x="13236" y="43740"/>
                    <a:pt x="13386" y="43764"/>
                  </a:cubicBezTo>
                  <a:cubicBezTo>
                    <a:pt x="14266" y="43828"/>
                    <a:pt x="15147" y="43872"/>
                    <a:pt x="16028" y="43872"/>
                  </a:cubicBezTo>
                  <a:cubicBezTo>
                    <a:pt x="16216" y="43872"/>
                    <a:pt x="16404" y="43870"/>
                    <a:pt x="16591" y="43866"/>
                  </a:cubicBezTo>
                  <a:cubicBezTo>
                    <a:pt x="17087" y="43842"/>
                    <a:pt x="17588" y="43818"/>
                    <a:pt x="18060" y="43788"/>
                  </a:cubicBezTo>
                  <a:cubicBezTo>
                    <a:pt x="18185" y="43764"/>
                    <a:pt x="18281" y="43740"/>
                    <a:pt x="18406" y="43716"/>
                  </a:cubicBezTo>
                  <a:cubicBezTo>
                    <a:pt x="18382" y="43591"/>
                    <a:pt x="18311" y="43519"/>
                    <a:pt x="18185" y="43519"/>
                  </a:cubicBezTo>
                  <a:cubicBezTo>
                    <a:pt x="17897" y="43519"/>
                    <a:pt x="17597" y="43483"/>
                    <a:pt x="17291" y="43483"/>
                  </a:cubicBezTo>
                  <a:cubicBezTo>
                    <a:pt x="17223" y="43483"/>
                    <a:pt x="17155" y="43485"/>
                    <a:pt x="17087" y="43490"/>
                  </a:cubicBezTo>
                  <a:cubicBezTo>
                    <a:pt x="16692" y="43525"/>
                    <a:pt x="16302" y="43539"/>
                    <a:pt x="15911" y="43539"/>
                  </a:cubicBezTo>
                  <a:cubicBezTo>
                    <a:pt x="15444" y="43539"/>
                    <a:pt x="14976" y="43519"/>
                    <a:pt x="14502" y="43490"/>
                  </a:cubicBezTo>
                  <a:cubicBezTo>
                    <a:pt x="14078" y="43466"/>
                    <a:pt x="13654" y="43466"/>
                    <a:pt x="13206" y="43418"/>
                  </a:cubicBezTo>
                  <a:cubicBezTo>
                    <a:pt x="12986" y="43418"/>
                    <a:pt x="12735" y="43340"/>
                    <a:pt x="12490" y="43316"/>
                  </a:cubicBezTo>
                  <a:cubicBezTo>
                    <a:pt x="12114" y="43293"/>
                    <a:pt x="11744" y="43269"/>
                    <a:pt x="11368" y="43245"/>
                  </a:cubicBezTo>
                  <a:cubicBezTo>
                    <a:pt x="10848" y="43191"/>
                    <a:pt x="10347" y="43072"/>
                    <a:pt x="9851" y="42946"/>
                  </a:cubicBezTo>
                  <a:cubicBezTo>
                    <a:pt x="9851" y="42893"/>
                    <a:pt x="9875" y="42845"/>
                    <a:pt x="9875" y="42797"/>
                  </a:cubicBezTo>
                  <a:cubicBezTo>
                    <a:pt x="9804" y="42594"/>
                    <a:pt x="9851" y="42445"/>
                    <a:pt x="10001" y="42325"/>
                  </a:cubicBezTo>
                  <a:cubicBezTo>
                    <a:pt x="10251" y="42122"/>
                    <a:pt x="10520" y="42051"/>
                    <a:pt x="10818" y="41997"/>
                  </a:cubicBezTo>
                  <a:cubicBezTo>
                    <a:pt x="10944" y="41949"/>
                    <a:pt x="11093" y="41949"/>
                    <a:pt x="11242" y="41925"/>
                  </a:cubicBezTo>
                  <a:cubicBezTo>
                    <a:pt x="11297" y="41919"/>
                    <a:pt x="11351" y="41916"/>
                    <a:pt x="11404" y="41916"/>
                  </a:cubicBezTo>
                  <a:close/>
                  <a:moveTo>
                    <a:pt x="19081" y="44313"/>
                  </a:moveTo>
                  <a:lnTo>
                    <a:pt x="19081" y="44313"/>
                  </a:lnTo>
                  <a:cubicBezTo>
                    <a:pt x="19057" y="44486"/>
                    <a:pt x="19057" y="44486"/>
                    <a:pt x="18854" y="44612"/>
                  </a:cubicBezTo>
                  <a:cubicBezTo>
                    <a:pt x="18830" y="44510"/>
                    <a:pt x="18830" y="44463"/>
                    <a:pt x="18806" y="44385"/>
                  </a:cubicBezTo>
                  <a:cubicBezTo>
                    <a:pt x="18908" y="44361"/>
                    <a:pt x="18979" y="44337"/>
                    <a:pt x="19081" y="44313"/>
                  </a:cubicBezTo>
                  <a:close/>
                  <a:moveTo>
                    <a:pt x="10872" y="44588"/>
                  </a:moveTo>
                  <a:cubicBezTo>
                    <a:pt x="10920" y="44761"/>
                    <a:pt x="10944" y="44934"/>
                    <a:pt x="10998" y="45083"/>
                  </a:cubicBezTo>
                  <a:cubicBezTo>
                    <a:pt x="10968" y="45083"/>
                    <a:pt x="10968" y="45107"/>
                    <a:pt x="10944" y="45107"/>
                  </a:cubicBezTo>
                  <a:cubicBezTo>
                    <a:pt x="10747" y="44958"/>
                    <a:pt x="10550" y="44785"/>
                    <a:pt x="10323" y="44588"/>
                  </a:cubicBezTo>
                  <a:close/>
                  <a:moveTo>
                    <a:pt x="18579" y="44385"/>
                  </a:moveTo>
                  <a:lnTo>
                    <a:pt x="18579" y="44385"/>
                  </a:lnTo>
                  <a:cubicBezTo>
                    <a:pt x="18681" y="44713"/>
                    <a:pt x="18633" y="44833"/>
                    <a:pt x="18406" y="45012"/>
                  </a:cubicBezTo>
                  <a:cubicBezTo>
                    <a:pt x="18257" y="45131"/>
                    <a:pt x="18132" y="45209"/>
                    <a:pt x="17982" y="45310"/>
                  </a:cubicBezTo>
                  <a:cubicBezTo>
                    <a:pt x="17982" y="45334"/>
                    <a:pt x="17958" y="45334"/>
                    <a:pt x="17935" y="45334"/>
                  </a:cubicBezTo>
                  <a:cubicBezTo>
                    <a:pt x="17982" y="45036"/>
                    <a:pt x="18060" y="44737"/>
                    <a:pt x="18108" y="44415"/>
                  </a:cubicBezTo>
                  <a:cubicBezTo>
                    <a:pt x="18281" y="44415"/>
                    <a:pt x="18430" y="44415"/>
                    <a:pt x="18579" y="44385"/>
                  </a:cubicBezTo>
                  <a:close/>
                  <a:moveTo>
                    <a:pt x="11415" y="44534"/>
                  </a:moveTo>
                  <a:cubicBezTo>
                    <a:pt x="11744" y="45012"/>
                    <a:pt x="12042" y="45430"/>
                    <a:pt x="12365" y="45877"/>
                  </a:cubicBezTo>
                  <a:cubicBezTo>
                    <a:pt x="12324" y="45883"/>
                    <a:pt x="12284" y="45886"/>
                    <a:pt x="12244" y="45886"/>
                  </a:cubicBezTo>
                  <a:cubicBezTo>
                    <a:pt x="12067" y="45886"/>
                    <a:pt x="11909" y="45831"/>
                    <a:pt x="11768" y="45728"/>
                  </a:cubicBezTo>
                  <a:cubicBezTo>
                    <a:pt x="11469" y="45531"/>
                    <a:pt x="11218" y="45310"/>
                    <a:pt x="11171" y="44910"/>
                  </a:cubicBezTo>
                  <a:cubicBezTo>
                    <a:pt x="11171" y="44809"/>
                    <a:pt x="11117" y="44713"/>
                    <a:pt x="11093" y="44588"/>
                  </a:cubicBezTo>
                  <a:cubicBezTo>
                    <a:pt x="11069" y="44588"/>
                    <a:pt x="11093" y="44588"/>
                    <a:pt x="11093" y="44564"/>
                  </a:cubicBezTo>
                  <a:cubicBezTo>
                    <a:pt x="11195" y="44564"/>
                    <a:pt x="11320" y="44534"/>
                    <a:pt x="11415" y="44534"/>
                  </a:cubicBezTo>
                  <a:close/>
                  <a:moveTo>
                    <a:pt x="12639" y="44534"/>
                  </a:moveTo>
                  <a:cubicBezTo>
                    <a:pt x="12860" y="45012"/>
                    <a:pt x="13087" y="45507"/>
                    <a:pt x="13308" y="46003"/>
                  </a:cubicBezTo>
                  <a:cubicBezTo>
                    <a:pt x="13239" y="46020"/>
                    <a:pt x="13174" y="46026"/>
                    <a:pt x="13111" y="46026"/>
                  </a:cubicBezTo>
                  <a:cubicBezTo>
                    <a:pt x="12973" y="46026"/>
                    <a:pt x="12846" y="45995"/>
                    <a:pt x="12711" y="45979"/>
                  </a:cubicBezTo>
                  <a:cubicBezTo>
                    <a:pt x="12687" y="45979"/>
                    <a:pt x="12663" y="45931"/>
                    <a:pt x="12639" y="45907"/>
                  </a:cubicBezTo>
                  <a:cubicBezTo>
                    <a:pt x="12311" y="45483"/>
                    <a:pt x="11989" y="45060"/>
                    <a:pt x="11690" y="44612"/>
                  </a:cubicBezTo>
                  <a:cubicBezTo>
                    <a:pt x="11666" y="44612"/>
                    <a:pt x="11666" y="44588"/>
                    <a:pt x="11642" y="44534"/>
                  </a:cubicBezTo>
                  <a:close/>
                  <a:moveTo>
                    <a:pt x="17911" y="44415"/>
                  </a:moveTo>
                  <a:lnTo>
                    <a:pt x="17911" y="44415"/>
                  </a:lnTo>
                  <a:cubicBezTo>
                    <a:pt x="17887" y="44564"/>
                    <a:pt x="17863" y="44683"/>
                    <a:pt x="17833" y="44809"/>
                  </a:cubicBezTo>
                  <a:cubicBezTo>
                    <a:pt x="17761" y="45012"/>
                    <a:pt x="17684" y="45209"/>
                    <a:pt x="17636" y="45406"/>
                  </a:cubicBezTo>
                  <a:cubicBezTo>
                    <a:pt x="17588" y="45633"/>
                    <a:pt x="17463" y="45782"/>
                    <a:pt x="17290" y="45854"/>
                  </a:cubicBezTo>
                  <a:cubicBezTo>
                    <a:pt x="17102" y="45948"/>
                    <a:pt x="16959" y="46083"/>
                    <a:pt x="16745" y="46083"/>
                  </a:cubicBezTo>
                  <a:cubicBezTo>
                    <a:pt x="16728" y="46083"/>
                    <a:pt x="16711" y="46082"/>
                    <a:pt x="16693" y="46080"/>
                  </a:cubicBezTo>
                  <a:cubicBezTo>
                    <a:pt x="16669" y="46080"/>
                    <a:pt x="16669" y="46057"/>
                    <a:pt x="16615" y="46057"/>
                  </a:cubicBezTo>
                  <a:cubicBezTo>
                    <a:pt x="16866" y="45531"/>
                    <a:pt x="17141" y="45060"/>
                    <a:pt x="17188" y="44463"/>
                  </a:cubicBezTo>
                  <a:cubicBezTo>
                    <a:pt x="17439" y="44439"/>
                    <a:pt x="17660" y="44439"/>
                    <a:pt x="17911" y="44415"/>
                  </a:cubicBezTo>
                  <a:close/>
                  <a:moveTo>
                    <a:pt x="13450" y="44501"/>
                  </a:moveTo>
                  <a:cubicBezTo>
                    <a:pt x="13541" y="44501"/>
                    <a:pt x="13629" y="44504"/>
                    <a:pt x="13708" y="44510"/>
                  </a:cubicBezTo>
                  <a:cubicBezTo>
                    <a:pt x="13881" y="45036"/>
                    <a:pt x="14006" y="45555"/>
                    <a:pt x="13983" y="46104"/>
                  </a:cubicBezTo>
                  <a:cubicBezTo>
                    <a:pt x="13929" y="46104"/>
                    <a:pt x="13881" y="46080"/>
                    <a:pt x="13833" y="46080"/>
                  </a:cubicBezTo>
                  <a:cubicBezTo>
                    <a:pt x="13802" y="46086"/>
                    <a:pt x="13774" y="46088"/>
                    <a:pt x="13747" y="46088"/>
                  </a:cubicBezTo>
                  <a:cubicBezTo>
                    <a:pt x="13541" y="46088"/>
                    <a:pt x="13470" y="45929"/>
                    <a:pt x="13386" y="45728"/>
                  </a:cubicBezTo>
                  <a:cubicBezTo>
                    <a:pt x="13236" y="45382"/>
                    <a:pt x="13057" y="45060"/>
                    <a:pt x="12884" y="44713"/>
                  </a:cubicBezTo>
                  <a:cubicBezTo>
                    <a:pt x="12860" y="44660"/>
                    <a:pt x="12836" y="44612"/>
                    <a:pt x="12812" y="44564"/>
                  </a:cubicBezTo>
                  <a:cubicBezTo>
                    <a:pt x="12922" y="44524"/>
                    <a:pt x="13195" y="44501"/>
                    <a:pt x="13450" y="44501"/>
                  </a:cubicBezTo>
                  <a:close/>
                  <a:moveTo>
                    <a:pt x="15051" y="44510"/>
                  </a:moveTo>
                  <a:cubicBezTo>
                    <a:pt x="15027" y="45060"/>
                    <a:pt x="15075" y="45579"/>
                    <a:pt x="14950" y="46104"/>
                  </a:cubicBezTo>
                  <a:lnTo>
                    <a:pt x="14227" y="46104"/>
                  </a:lnTo>
                  <a:cubicBezTo>
                    <a:pt x="14203" y="45555"/>
                    <a:pt x="14132" y="45036"/>
                    <a:pt x="13905" y="44510"/>
                  </a:cubicBezTo>
                  <a:close/>
                  <a:moveTo>
                    <a:pt x="16144" y="44510"/>
                  </a:moveTo>
                  <a:lnTo>
                    <a:pt x="16144" y="44660"/>
                  </a:lnTo>
                  <a:cubicBezTo>
                    <a:pt x="16042" y="45131"/>
                    <a:pt x="15869" y="45555"/>
                    <a:pt x="15672" y="45979"/>
                  </a:cubicBezTo>
                  <a:cubicBezTo>
                    <a:pt x="15624" y="46080"/>
                    <a:pt x="15571" y="46128"/>
                    <a:pt x="15445" y="46128"/>
                  </a:cubicBezTo>
                  <a:cubicBezTo>
                    <a:pt x="15421" y="46120"/>
                    <a:pt x="15394" y="46118"/>
                    <a:pt x="15365" y="46118"/>
                  </a:cubicBezTo>
                  <a:cubicBezTo>
                    <a:pt x="15307" y="46118"/>
                    <a:pt x="15240" y="46128"/>
                    <a:pt x="15177" y="46128"/>
                  </a:cubicBezTo>
                  <a:cubicBezTo>
                    <a:pt x="15200" y="45579"/>
                    <a:pt x="15200" y="45060"/>
                    <a:pt x="15224" y="44510"/>
                  </a:cubicBezTo>
                  <a:close/>
                  <a:moveTo>
                    <a:pt x="17039" y="44486"/>
                  </a:moveTo>
                  <a:cubicBezTo>
                    <a:pt x="16890" y="45060"/>
                    <a:pt x="16639" y="45579"/>
                    <a:pt x="16341" y="46128"/>
                  </a:cubicBezTo>
                  <a:lnTo>
                    <a:pt x="15845" y="46128"/>
                  </a:lnTo>
                  <a:cubicBezTo>
                    <a:pt x="16072" y="45579"/>
                    <a:pt x="16317" y="45083"/>
                    <a:pt x="16317" y="44486"/>
                  </a:cubicBezTo>
                  <a:close/>
                  <a:moveTo>
                    <a:pt x="13833" y="47000"/>
                  </a:moveTo>
                  <a:cubicBezTo>
                    <a:pt x="14054" y="47000"/>
                    <a:pt x="14251" y="47024"/>
                    <a:pt x="14502" y="47048"/>
                  </a:cubicBezTo>
                  <a:cubicBezTo>
                    <a:pt x="14478" y="47173"/>
                    <a:pt x="14454" y="47274"/>
                    <a:pt x="14430" y="47400"/>
                  </a:cubicBezTo>
                  <a:cubicBezTo>
                    <a:pt x="14227" y="47346"/>
                    <a:pt x="14054" y="47274"/>
                    <a:pt x="13881" y="47173"/>
                  </a:cubicBezTo>
                  <a:cubicBezTo>
                    <a:pt x="13833" y="47149"/>
                    <a:pt x="13833" y="47071"/>
                    <a:pt x="13803" y="47048"/>
                  </a:cubicBezTo>
                  <a:cubicBezTo>
                    <a:pt x="13803" y="47024"/>
                    <a:pt x="13833" y="47000"/>
                    <a:pt x="13833" y="47000"/>
                  </a:cubicBezTo>
                  <a:close/>
                  <a:moveTo>
                    <a:pt x="17792" y="0"/>
                  </a:moveTo>
                  <a:cubicBezTo>
                    <a:pt x="17767" y="0"/>
                    <a:pt x="17746" y="11"/>
                    <a:pt x="17714" y="11"/>
                  </a:cubicBezTo>
                  <a:cubicBezTo>
                    <a:pt x="17761" y="136"/>
                    <a:pt x="17738" y="136"/>
                    <a:pt x="17833" y="160"/>
                  </a:cubicBezTo>
                  <a:cubicBezTo>
                    <a:pt x="17958" y="208"/>
                    <a:pt x="18108" y="237"/>
                    <a:pt x="18257" y="261"/>
                  </a:cubicBezTo>
                  <a:cubicBezTo>
                    <a:pt x="18358" y="285"/>
                    <a:pt x="18484" y="285"/>
                    <a:pt x="18579" y="333"/>
                  </a:cubicBezTo>
                  <a:cubicBezTo>
                    <a:pt x="19105" y="560"/>
                    <a:pt x="19654" y="781"/>
                    <a:pt x="20173" y="1055"/>
                  </a:cubicBezTo>
                  <a:cubicBezTo>
                    <a:pt x="20597" y="1252"/>
                    <a:pt x="20997" y="1527"/>
                    <a:pt x="21415" y="1754"/>
                  </a:cubicBezTo>
                  <a:cubicBezTo>
                    <a:pt x="21618" y="1879"/>
                    <a:pt x="21791" y="1999"/>
                    <a:pt x="21988" y="2124"/>
                  </a:cubicBezTo>
                  <a:cubicBezTo>
                    <a:pt x="22460" y="2446"/>
                    <a:pt x="22884" y="2822"/>
                    <a:pt x="23284" y="3246"/>
                  </a:cubicBezTo>
                  <a:cubicBezTo>
                    <a:pt x="23905" y="3843"/>
                    <a:pt x="24549" y="4440"/>
                    <a:pt x="25200" y="5037"/>
                  </a:cubicBezTo>
                  <a:cubicBezTo>
                    <a:pt x="25594" y="5407"/>
                    <a:pt x="25946" y="5831"/>
                    <a:pt x="26269" y="6303"/>
                  </a:cubicBezTo>
                  <a:cubicBezTo>
                    <a:pt x="26788" y="7049"/>
                    <a:pt x="27188" y="7849"/>
                    <a:pt x="27612" y="8643"/>
                  </a:cubicBezTo>
                  <a:cubicBezTo>
                    <a:pt x="28060" y="9461"/>
                    <a:pt x="28280" y="10356"/>
                    <a:pt x="28406" y="11282"/>
                  </a:cubicBezTo>
                  <a:cubicBezTo>
                    <a:pt x="28483" y="11927"/>
                    <a:pt x="28531" y="12595"/>
                    <a:pt x="28555" y="13246"/>
                  </a:cubicBezTo>
                  <a:cubicBezTo>
                    <a:pt x="28555" y="13789"/>
                    <a:pt x="28555" y="14315"/>
                    <a:pt x="28507" y="14834"/>
                  </a:cubicBezTo>
                  <a:cubicBezTo>
                    <a:pt x="28483" y="15282"/>
                    <a:pt x="28382" y="15759"/>
                    <a:pt x="28310" y="16207"/>
                  </a:cubicBezTo>
                  <a:cubicBezTo>
                    <a:pt x="28161" y="17001"/>
                    <a:pt x="27982" y="17771"/>
                    <a:pt x="27660" y="18517"/>
                  </a:cubicBezTo>
                  <a:cubicBezTo>
                    <a:pt x="27063" y="19789"/>
                    <a:pt x="26466" y="21055"/>
                    <a:pt x="25719" y="22225"/>
                  </a:cubicBezTo>
                  <a:cubicBezTo>
                    <a:pt x="25475" y="22672"/>
                    <a:pt x="25200" y="23096"/>
                    <a:pt x="24848" y="23466"/>
                  </a:cubicBezTo>
                  <a:cubicBezTo>
                    <a:pt x="24579" y="23765"/>
                    <a:pt x="24376" y="24087"/>
                    <a:pt x="24203" y="24440"/>
                  </a:cubicBezTo>
                  <a:cubicBezTo>
                    <a:pt x="24078" y="24738"/>
                    <a:pt x="23928" y="25013"/>
                    <a:pt x="23803" y="25311"/>
                  </a:cubicBezTo>
                  <a:cubicBezTo>
                    <a:pt x="23606" y="25783"/>
                    <a:pt x="23385" y="26230"/>
                    <a:pt x="23236" y="26726"/>
                  </a:cubicBezTo>
                  <a:cubicBezTo>
                    <a:pt x="22985" y="27448"/>
                    <a:pt x="22908" y="28242"/>
                    <a:pt x="22758" y="29012"/>
                  </a:cubicBezTo>
                  <a:cubicBezTo>
                    <a:pt x="22687" y="29365"/>
                    <a:pt x="22687" y="29735"/>
                    <a:pt x="22639" y="30087"/>
                  </a:cubicBezTo>
                  <a:cubicBezTo>
                    <a:pt x="22585" y="30433"/>
                    <a:pt x="22514" y="30756"/>
                    <a:pt x="22460" y="31078"/>
                  </a:cubicBezTo>
                  <a:cubicBezTo>
                    <a:pt x="22364" y="31627"/>
                    <a:pt x="22287" y="32147"/>
                    <a:pt x="22161" y="32696"/>
                  </a:cubicBezTo>
                  <a:cubicBezTo>
                    <a:pt x="22042" y="33221"/>
                    <a:pt x="21893" y="33765"/>
                    <a:pt x="21714" y="34290"/>
                  </a:cubicBezTo>
                  <a:cubicBezTo>
                    <a:pt x="21517" y="34935"/>
                    <a:pt x="21194" y="35460"/>
                    <a:pt x="20770" y="35979"/>
                  </a:cubicBezTo>
                  <a:cubicBezTo>
                    <a:pt x="20699" y="36027"/>
                    <a:pt x="20645" y="36081"/>
                    <a:pt x="20573" y="36152"/>
                  </a:cubicBezTo>
                  <a:cubicBezTo>
                    <a:pt x="20275" y="36403"/>
                    <a:pt x="19923" y="36552"/>
                    <a:pt x="19576" y="36678"/>
                  </a:cubicBezTo>
                  <a:cubicBezTo>
                    <a:pt x="19105" y="36851"/>
                    <a:pt x="18609" y="36976"/>
                    <a:pt x="18084" y="36976"/>
                  </a:cubicBezTo>
                  <a:lnTo>
                    <a:pt x="15869" y="36976"/>
                  </a:lnTo>
                  <a:cubicBezTo>
                    <a:pt x="14878" y="37000"/>
                    <a:pt x="13881" y="37000"/>
                    <a:pt x="12884" y="37000"/>
                  </a:cubicBezTo>
                  <a:cubicBezTo>
                    <a:pt x="12766" y="37004"/>
                    <a:pt x="12649" y="37006"/>
                    <a:pt x="12532" y="37006"/>
                  </a:cubicBezTo>
                  <a:cubicBezTo>
                    <a:pt x="11962" y="37006"/>
                    <a:pt x="11403" y="36959"/>
                    <a:pt x="10848" y="36875"/>
                  </a:cubicBezTo>
                  <a:cubicBezTo>
                    <a:pt x="10102" y="36773"/>
                    <a:pt x="9427" y="36552"/>
                    <a:pt x="8783" y="36206"/>
                  </a:cubicBezTo>
                  <a:cubicBezTo>
                    <a:pt x="8610" y="36105"/>
                    <a:pt x="8431" y="35979"/>
                    <a:pt x="8233" y="35878"/>
                  </a:cubicBezTo>
                  <a:cubicBezTo>
                    <a:pt x="8084" y="35806"/>
                    <a:pt x="7959" y="35705"/>
                    <a:pt x="7863" y="35579"/>
                  </a:cubicBezTo>
                  <a:cubicBezTo>
                    <a:pt x="7660" y="35311"/>
                    <a:pt x="7463" y="35036"/>
                    <a:pt x="7314" y="34738"/>
                  </a:cubicBezTo>
                  <a:cubicBezTo>
                    <a:pt x="7063" y="34212"/>
                    <a:pt x="6866" y="33669"/>
                    <a:pt x="6765" y="33096"/>
                  </a:cubicBezTo>
                  <a:cubicBezTo>
                    <a:pt x="6717" y="32744"/>
                    <a:pt x="6693" y="32374"/>
                    <a:pt x="6640" y="31997"/>
                  </a:cubicBezTo>
                  <a:cubicBezTo>
                    <a:pt x="6616" y="31729"/>
                    <a:pt x="6592" y="31454"/>
                    <a:pt x="6568" y="31180"/>
                  </a:cubicBezTo>
                  <a:cubicBezTo>
                    <a:pt x="6520" y="30684"/>
                    <a:pt x="6466" y="30183"/>
                    <a:pt x="6395" y="29687"/>
                  </a:cubicBezTo>
                  <a:cubicBezTo>
                    <a:pt x="6341" y="29412"/>
                    <a:pt x="6246" y="29138"/>
                    <a:pt x="6192" y="28893"/>
                  </a:cubicBezTo>
                  <a:cubicBezTo>
                    <a:pt x="5947" y="27998"/>
                    <a:pt x="5625" y="27150"/>
                    <a:pt x="5272" y="26326"/>
                  </a:cubicBezTo>
                  <a:cubicBezTo>
                    <a:pt x="4926" y="25532"/>
                    <a:pt x="4502" y="24762"/>
                    <a:pt x="4102" y="23992"/>
                  </a:cubicBezTo>
                  <a:cubicBezTo>
                    <a:pt x="3953" y="23717"/>
                    <a:pt x="3834" y="23466"/>
                    <a:pt x="3684" y="23192"/>
                  </a:cubicBezTo>
                  <a:cubicBezTo>
                    <a:pt x="3332" y="22523"/>
                    <a:pt x="2962" y="21849"/>
                    <a:pt x="2610" y="21156"/>
                  </a:cubicBezTo>
                  <a:cubicBezTo>
                    <a:pt x="2287" y="20559"/>
                    <a:pt x="2013" y="19962"/>
                    <a:pt x="1768" y="19311"/>
                  </a:cubicBezTo>
                  <a:cubicBezTo>
                    <a:pt x="1595" y="18840"/>
                    <a:pt x="1392" y="18344"/>
                    <a:pt x="1219" y="17873"/>
                  </a:cubicBezTo>
                  <a:cubicBezTo>
                    <a:pt x="1195" y="17819"/>
                    <a:pt x="1195" y="17771"/>
                    <a:pt x="1171" y="17723"/>
                  </a:cubicBezTo>
                  <a:cubicBezTo>
                    <a:pt x="1147" y="17574"/>
                    <a:pt x="1117" y="17425"/>
                    <a:pt x="1093" y="17252"/>
                  </a:cubicBezTo>
                  <a:cubicBezTo>
                    <a:pt x="944" y="16750"/>
                    <a:pt x="771" y="16255"/>
                    <a:pt x="670" y="15729"/>
                  </a:cubicBezTo>
                  <a:cubicBezTo>
                    <a:pt x="574" y="15312"/>
                    <a:pt x="520" y="14864"/>
                    <a:pt x="449" y="14440"/>
                  </a:cubicBezTo>
                  <a:cubicBezTo>
                    <a:pt x="299" y="13568"/>
                    <a:pt x="323" y="12721"/>
                    <a:pt x="496" y="11879"/>
                  </a:cubicBezTo>
                  <a:cubicBezTo>
                    <a:pt x="670" y="10882"/>
                    <a:pt x="998" y="9939"/>
                    <a:pt x="1344" y="8989"/>
                  </a:cubicBezTo>
                  <a:cubicBezTo>
                    <a:pt x="1941" y="7401"/>
                    <a:pt x="2735" y="5933"/>
                    <a:pt x="3804" y="4590"/>
                  </a:cubicBezTo>
                  <a:cubicBezTo>
                    <a:pt x="4102" y="4213"/>
                    <a:pt x="4431" y="3843"/>
                    <a:pt x="4777" y="3491"/>
                  </a:cubicBezTo>
                  <a:cubicBezTo>
                    <a:pt x="5774" y="2524"/>
                    <a:pt x="6914" y="1778"/>
                    <a:pt x="8084" y="1103"/>
                  </a:cubicBezTo>
                  <a:cubicBezTo>
                    <a:pt x="8431" y="930"/>
                    <a:pt x="8759" y="733"/>
                    <a:pt x="9081" y="560"/>
                  </a:cubicBezTo>
                  <a:cubicBezTo>
                    <a:pt x="9153" y="506"/>
                    <a:pt x="9230" y="482"/>
                    <a:pt x="9326" y="458"/>
                  </a:cubicBezTo>
                  <a:cubicBezTo>
                    <a:pt x="9451" y="411"/>
                    <a:pt x="9553" y="309"/>
                    <a:pt x="9553" y="184"/>
                  </a:cubicBezTo>
                  <a:lnTo>
                    <a:pt x="9553" y="184"/>
                  </a:lnTo>
                  <a:cubicBezTo>
                    <a:pt x="9380" y="261"/>
                    <a:pt x="9230" y="357"/>
                    <a:pt x="9057" y="434"/>
                  </a:cubicBezTo>
                  <a:cubicBezTo>
                    <a:pt x="8210" y="834"/>
                    <a:pt x="7386" y="1282"/>
                    <a:pt x="6592" y="1778"/>
                  </a:cubicBezTo>
                  <a:cubicBezTo>
                    <a:pt x="5744" y="2297"/>
                    <a:pt x="4974" y="2870"/>
                    <a:pt x="4305" y="3593"/>
                  </a:cubicBezTo>
                  <a:cubicBezTo>
                    <a:pt x="3481" y="4440"/>
                    <a:pt x="2813" y="5384"/>
                    <a:pt x="2216" y="6404"/>
                  </a:cubicBezTo>
                  <a:cubicBezTo>
                    <a:pt x="1320" y="7969"/>
                    <a:pt x="670" y="9664"/>
                    <a:pt x="252" y="11431"/>
                  </a:cubicBezTo>
                  <a:cubicBezTo>
                    <a:pt x="102" y="12100"/>
                    <a:pt x="1" y="12774"/>
                    <a:pt x="25" y="13467"/>
                  </a:cubicBezTo>
                  <a:cubicBezTo>
                    <a:pt x="25" y="13843"/>
                    <a:pt x="73" y="14237"/>
                    <a:pt x="126" y="14613"/>
                  </a:cubicBezTo>
                  <a:cubicBezTo>
                    <a:pt x="222" y="15383"/>
                    <a:pt x="347" y="16153"/>
                    <a:pt x="598" y="16876"/>
                  </a:cubicBezTo>
                  <a:cubicBezTo>
                    <a:pt x="699" y="17222"/>
                    <a:pt x="849" y="17550"/>
                    <a:pt x="849" y="17896"/>
                  </a:cubicBezTo>
                  <a:cubicBezTo>
                    <a:pt x="849" y="17944"/>
                    <a:pt x="873" y="17998"/>
                    <a:pt x="896" y="18046"/>
                  </a:cubicBezTo>
                  <a:cubicBezTo>
                    <a:pt x="968" y="18195"/>
                    <a:pt x="1046" y="18344"/>
                    <a:pt x="1093" y="18517"/>
                  </a:cubicBezTo>
                  <a:cubicBezTo>
                    <a:pt x="1416" y="19437"/>
                    <a:pt x="1768" y="20332"/>
                    <a:pt x="2216" y="21204"/>
                  </a:cubicBezTo>
                  <a:cubicBezTo>
                    <a:pt x="2538" y="21801"/>
                    <a:pt x="2861" y="22398"/>
                    <a:pt x="3159" y="22995"/>
                  </a:cubicBezTo>
                  <a:cubicBezTo>
                    <a:pt x="3284" y="23222"/>
                    <a:pt x="3434" y="23466"/>
                    <a:pt x="3505" y="23741"/>
                  </a:cubicBezTo>
                  <a:cubicBezTo>
                    <a:pt x="3505" y="23789"/>
                    <a:pt x="3559" y="23843"/>
                    <a:pt x="3583" y="23890"/>
                  </a:cubicBezTo>
                  <a:cubicBezTo>
                    <a:pt x="3684" y="24040"/>
                    <a:pt x="3780" y="24189"/>
                    <a:pt x="3881" y="24338"/>
                  </a:cubicBezTo>
                  <a:cubicBezTo>
                    <a:pt x="4132" y="24810"/>
                    <a:pt x="4353" y="25281"/>
                    <a:pt x="4604" y="25759"/>
                  </a:cubicBezTo>
                  <a:cubicBezTo>
                    <a:pt x="5099" y="26726"/>
                    <a:pt x="5446" y="27771"/>
                    <a:pt x="5774" y="28815"/>
                  </a:cubicBezTo>
                  <a:cubicBezTo>
                    <a:pt x="5846" y="29042"/>
                    <a:pt x="5923" y="29287"/>
                    <a:pt x="5947" y="29538"/>
                  </a:cubicBezTo>
                  <a:cubicBezTo>
                    <a:pt x="5995" y="29938"/>
                    <a:pt x="6019" y="30356"/>
                    <a:pt x="6072" y="30756"/>
                  </a:cubicBezTo>
                  <a:cubicBezTo>
                    <a:pt x="6096" y="31030"/>
                    <a:pt x="6120" y="31305"/>
                    <a:pt x="6144" y="31580"/>
                  </a:cubicBezTo>
                  <a:cubicBezTo>
                    <a:pt x="6168" y="31997"/>
                    <a:pt x="6168" y="32421"/>
                    <a:pt x="6192" y="32869"/>
                  </a:cubicBezTo>
                  <a:cubicBezTo>
                    <a:pt x="6222" y="33018"/>
                    <a:pt x="6222" y="33191"/>
                    <a:pt x="6246" y="33371"/>
                  </a:cubicBezTo>
                  <a:cubicBezTo>
                    <a:pt x="6395" y="34063"/>
                    <a:pt x="6693" y="34684"/>
                    <a:pt x="7063" y="35281"/>
                  </a:cubicBezTo>
                  <a:cubicBezTo>
                    <a:pt x="7141" y="35430"/>
                    <a:pt x="7213" y="35555"/>
                    <a:pt x="7338" y="35657"/>
                  </a:cubicBezTo>
                  <a:cubicBezTo>
                    <a:pt x="7613" y="35932"/>
                    <a:pt x="7911" y="36176"/>
                    <a:pt x="8210" y="36403"/>
                  </a:cubicBezTo>
                  <a:cubicBezTo>
                    <a:pt x="8335" y="36505"/>
                    <a:pt x="8484" y="36576"/>
                    <a:pt x="8610" y="36654"/>
                  </a:cubicBezTo>
                  <a:lnTo>
                    <a:pt x="9057" y="36875"/>
                  </a:lnTo>
                  <a:cubicBezTo>
                    <a:pt x="8854" y="37496"/>
                    <a:pt x="9153" y="37896"/>
                    <a:pt x="9601" y="38242"/>
                  </a:cubicBezTo>
                  <a:cubicBezTo>
                    <a:pt x="9475" y="38391"/>
                    <a:pt x="9380" y="38517"/>
                    <a:pt x="9278" y="38666"/>
                  </a:cubicBezTo>
                  <a:cubicBezTo>
                    <a:pt x="9081" y="38964"/>
                    <a:pt x="9129" y="39263"/>
                    <a:pt x="9356" y="39537"/>
                  </a:cubicBezTo>
                  <a:cubicBezTo>
                    <a:pt x="9427" y="39639"/>
                    <a:pt x="9529" y="39734"/>
                    <a:pt x="9624" y="39836"/>
                  </a:cubicBezTo>
                  <a:cubicBezTo>
                    <a:pt x="9505" y="40033"/>
                    <a:pt x="9356" y="40236"/>
                    <a:pt x="9230" y="40457"/>
                  </a:cubicBezTo>
                  <a:cubicBezTo>
                    <a:pt x="9105" y="40630"/>
                    <a:pt x="9105" y="40857"/>
                    <a:pt x="9230" y="41030"/>
                  </a:cubicBezTo>
                  <a:cubicBezTo>
                    <a:pt x="9302" y="41155"/>
                    <a:pt x="9427" y="41227"/>
                    <a:pt x="9529" y="41328"/>
                  </a:cubicBezTo>
                  <a:cubicBezTo>
                    <a:pt x="9577" y="41376"/>
                    <a:pt x="9654" y="41400"/>
                    <a:pt x="9726" y="41454"/>
                  </a:cubicBezTo>
                  <a:cubicBezTo>
                    <a:pt x="9702" y="41478"/>
                    <a:pt x="9678" y="41502"/>
                    <a:pt x="9654" y="41525"/>
                  </a:cubicBezTo>
                  <a:cubicBezTo>
                    <a:pt x="9553" y="41651"/>
                    <a:pt x="9427" y="41800"/>
                    <a:pt x="9302" y="41949"/>
                  </a:cubicBezTo>
                  <a:cubicBezTo>
                    <a:pt x="9027" y="42296"/>
                    <a:pt x="9057" y="42648"/>
                    <a:pt x="9356" y="42970"/>
                  </a:cubicBezTo>
                  <a:cubicBezTo>
                    <a:pt x="9427" y="43018"/>
                    <a:pt x="9505" y="43072"/>
                    <a:pt x="9553" y="43119"/>
                  </a:cubicBezTo>
                  <a:cubicBezTo>
                    <a:pt x="9505" y="43221"/>
                    <a:pt x="9475" y="43293"/>
                    <a:pt x="9475" y="43370"/>
                  </a:cubicBezTo>
                  <a:cubicBezTo>
                    <a:pt x="9451" y="43442"/>
                    <a:pt x="9404" y="43519"/>
                    <a:pt x="9404" y="43591"/>
                  </a:cubicBezTo>
                  <a:cubicBezTo>
                    <a:pt x="9380" y="43818"/>
                    <a:pt x="9278" y="44015"/>
                    <a:pt x="9475" y="44236"/>
                  </a:cubicBezTo>
                  <a:cubicBezTo>
                    <a:pt x="9577" y="44361"/>
                    <a:pt x="9726" y="44463"/>
                    <a:pt x="9851" y="44588"/>
                  </a:cubicBezTo>
                  <a:cubicBezTo>
                    <a:pt x="10198" y="44910"/>
                    <a:pt x="10520" y="45257"/>
                    <a:pt x="10872" y="45555"/>
                  </a:cubicBezTo>
                  <a:cubicBezTo>
                    <a:pt x="11296" y="45907"/>
                    <a:pt x="11714" y="46230"/>
                    <a:pt x="12287" y="46301"/>
                  </a:cubicBezTo>
                  <a:cubicBezTo>
                    <a:pt x="12341" y="46301"/>
                    <a:pt x="12412" y="46355"/>
                    <a:pt x="12412" y="46355"/>
                  </a:cubicBezTo>
                  <a:cubicBezTo>
                    <a:pt x="12460" y="46504"/>
                    <a:pt x="12490" y="46600"/>
                    <a:pt x="12538" y="46677"/>
                  </a:cubicBezTo>
                  <a:cubicBezTo>
                    <a:pt x="12812" y="47173"/>
                    <a:pt x="13087" y="47645"/>
                    <a:pt x="13386" y="48116"/>
                  </a:cubicBezTo>
                  <a:cubicBezTo>
                    <a:pt x="13559" y="48415"/>
                    <a:pt x="13756" y="48618"/>
                    <a:pt x="14030" y="48767"/>
                  </a:cubicBezTo>
                  <a:cubicBezTo>
                    <a:pt x="14158" y="48839"/>
                    <a:pt x="14296" y="48878"/>
                    <a:pt x="14438" y="48878"/>
                  </a:cubicBezTo>
                  <a:cubicBezTo>
                    <a:pt x="14541" y="48878"/>
                    <a:pt x="14647" y="48857"/>
                    <a:pt x="14753" y="48815"/>
                  </a:cubicBezTo>
                  <a:cubicBezTo>
                    <a:pt x="14777" y="48791"/>
                    <a:pt x="14824" y="48767"/>
                    <a:pt x="14878" y="48743"/>
                  </a:cubicBezTo>
                  <a:cubicBezTo>
                    <a:pt x="15200" y="48713"/>
                    <a:pt x="15421" y="48516"/>
                    <a:pt x="15624" y="48295"/>
                  </a:cubicBezTo>
                  <a:cubicBezTo>
                    <a:pt x="16072" y="47794"/>
                    <a:pt x="16520" y="47274"/>
                    <a:pt x="16693" y="46600"/>
                  </a:cubicBezTo>
                  <a:cubicBezTo>
                    <a:pt x="16717" y="46576"/>
                    <a:pt x="16765" y="46504"/>
                    <a:pt x="16818" y="46504"/>
                  </a:cubicBezTo>
                  <a:cubicBezTo>
                    <a:pt x="17039" y="46427"/>
                    <a:pt x="17266" y="46355"/>
                    <a:pt x="17511" y="46277"/>
                  </a:cubicBezTo>
                  <a:cubicBezTo>
                    <a:pt x="17564" y="46254"/>
                    <a:pt x="17612" y="46230"/>
                    <a:pt x="17660" y="46206"/>
                  </a:cubicBezTo>
                  <a:cubicBezTo>
                    <a:pt x="17935" y="46027"/>
                    <a:pt x="18209" y="45854"/>
                    <a:pt x="18484" y="45633"/>
                  </a:cubicBezTo>
                  <a:cubicBezTo>
                    <a:pt x="19027" y="45185"/>
                    <a:pt x="19576" y="44683"/>
                    <a:pt x="20102" y="44212"/>
                  </a:cubicBezTo>
                  <a:cubicBezTo>
                    <a:pt x="20251" y="44087"/>
                    <a:pt x="20400" y="43937"/>
                    <a:pt x="20520" y="43764"/>
                  </a:cubicBezTo>
                  <a:cubicBezTo>
                    <a:pt x="20645" y="43639"/>
                    <a:pt x="20699" y="43490"/>
                    <a:pt x="20669" y="43293"/>
                  </a:cubicBezTo>
                  <a:cubicBezTo>
                    <a:pt x="20645" y="43042"/>
                    <a:pt x="20597" y="42797"/>
                    <a:pt x="20448" y="42594"/>
                  </a:cubicBezTo>
                  <a:cubicBezTo>
                    <a:pt x="20520" y="42445"/>
                    <a:pt x="20597" y="42349"/>
                    <a:pt x="20645" y="42200"/>
                  </a:cubicBezTo>
                  <a:cubicBezTo>
                    <a:pt x="20746" y="41902"/>
                    <a:pt x="20645" y="41627"/>
                    <a:pt x="20472" y="41352"/>
                  </a:cubicBezTo>
                  <a:cubicBezTo>
                    <a:pt x="20346" y="41155"/>
                    <a:pt x="20197" y="40952"/>
                    <a:pt x="20048" y="40755"/>
                  </a:cubicBezTo>
                  <a:cubicBezTo>
                    <a:pt x="20346" y="40582"/>
                    <a:pt x="20448" y="40409"/>
                    <a:pt x="20370" y="40111"/>
                  </a:cubicBezTo>
                  <a:cubicBezTo>
                    <a:pt x="20346" y="39985"/>
                    <a:pt x="20275" y="39860"/>
                    <a:pt x="20221" y="39734"/>
                  </a:cubicBezTo>
                  <a:cubicBezTo>
                    <a:pt x="20149" y="39537"/>
                    <a:pt x="20048" y="39364"/>
                    <a:pt x="19976" y="39161"/>
                  </a:cubicBezTo>
                  <a:cubicBezTo>
                    <a:pt x="20173" y="39066"/>
                    <a:pt x="20346" y="38964"/>
                    <a:pt x="20520" y="38863"/>
                  </a:cubicBezTo>
                  <a:cubicBezTo>
                    <a:pt x="20669" y="38791"/>
                    <a:pt x="20794" y="38666"/>
                    <a:pt x="20818" y="38493"/>
                  </a:cubicBezTo>
                  <a:cubicBezTo>
                    <a:pt x="20872" y="38296"/>
                    <a:pt x="20896" y="38093"/>
                    <a:pt x="20848" y="37872"/>
                  </a:cubicBezTo>
                  <a:cubicBezTo>
                    <a:pt x="20794" y="37621"/>
                    <a:pt x="20723" y="37370"/>
                    <a:pt x="20597" y="37126"/>
                  </a:cubicBezTo>
                  <a:cubicBezTo>
                    <a:pt x="20573" y="37072"/>
                    <a:pt x="20549" y="37024"/>
                    <a:pt x="20520" y="36976"/>
                  </a:cubicBezTo>
                  <a:cubicBezTo>
                    <a:pt x="20597" y="36899"/>
                    <a:pt x="20669" y="36851"/>
                    <a:pt x="20746" y="36827"/>
                  </a:cubicBezTo>
                  <a:cubicBezTo>
                    <a:pt x="20920" y="36702"/>
                    <a:pt x="21045" y="36552"/>
                    <a:pt x="21170" y="36355"/>
                  </a:cubicBezTo>
                  <a:cubicBezTo>
                    <a:pt x="21320" y="36105"/>
                    <a:pt x="21469" y="35878"/>
                    <a:pt x="21642" y="35633"/>
                  </a:cubicBezTo>
                  <a:cubicBezTo>
                    <a:pt x="21988" y="35161"/>
                    <a:pt x="22215" y="34636"/>
                    <a:pt x="22340" y="34063"/>
                  </a:cubicBezTo>
                  <a:cubicBezTo>
                    <a:pt x="22436" y="33466"/>
                    <a:pt x="22585" y="32893"/>
                    <a:pt x="22711" y="32296"/>
                  </a:cubicBezTo>
                  <a:cubicBezTo>
                    <a:pt x="22812" y="31800"/>
                    <a:pt x="22908" y="31305"/>
                    <a:pt x="22985" y="30803"/>
                  </a:cubicBezTo>
                  <a:cubicBezTo>
                    <a:pt x="23033" y="30535"/>
                    <a:pt x="23033" y="30284"/>
                    <a:pt x="23087" y="30009"/>
                  </a:cubicBezTo>
                  <a:cubicBezTo>
                    <a:pt x="23158" y="29538"/>
                    <a:pt x="23236" y="29066"/>
                    <a:pt x="23308" y="28618"/>
                  </a:cubicBezTo>
                  <a:cubicBezTo>
                    <a:pt x="23355" y="28344"/>
                    <a:pt x="23409" y="28093"/>
                    <a:pt x="23457" y="27848"/>
                  </a:cubicBezTo>
                  <a:cubicBezTo>
                    <a:pt x="23803" y="26654"/>
                    <a:pt x="24227" y="25508"/>
                    <a:pt x="24752" y="24386"/>
                  </a:cubicBezTo>
                  <a:cubicBezTo>
                    <a:pt x="24901" y="24087"/>
                    <a:pt x="25051" y="23765"/>
                    <a:pt x="25296" y="23544"/>
                  </a:cubicBezTo>
                  <a:cubicBezTo>
                    <a:pt x="25546" y="23317"/>
                    <a:pt x="25719" y="23043"/>
                    <a:pt x="25922" y="22744"/>
                  </a:cubicBezTo>
                  <a:cubicBezTo>
                    <a:pt x="26669" y="21604"/>
                    <a:pt x="27236" y="20386"/>
                    <a:pt x="27833" y="19138"/>
                  </a:cubicBezTo>
                  <a:cubicBezTo>
                    <a:pt x="27958" y="18917"/>
                    <a:pt x="28060" y="18690"/>
                    <a:pt x="28131" y="18446"/>
                  </a:cubicBezTo>
                  <a:cubicBezTo>
                    <a:pt x="28460" y="17670"/>
                    <a:pt x="28633" y="16876"/>
                    <a:pt x="28782" y="16058"/>
                  </a:cubicBezTo>
                  <a:cubicBezTo>
                    <a:pt x="28907" y="15335"/>
                    <a:pt x="29003" y="14637"/>
                    <a:pt x="28979" y="13891"/>
                  </a:cubicBezTo>
                  <a:cubicBezTo>
                    <a:pt x="28979" y="13568"/>
                    <a:pt x="28955" y="13222"/>
                    <a:pt x="28955" y="12870"/>
                  </a:cubicBezTo>
                  <a:cubicBezTo>
                    <a:pt x="28931" y="12225"/>
                    <a:pt x="28877" y="11604"/>
                    <a:pt x="28782" y="10953"/>
                  </a:cubicBezTo>
                  <a:cubicBezTo>
                    <a:pt x="28609" y="10058"/>
                    <a:pt x="28382" y="9192"/>
                    <a:pt x="27934" y="8392"/>
                  </a:cubicBezTo>
                  <a:cubicBezTo>
                    <a:pt x="27683" y="7969"/>
                    <a:pt x="27463" y="7521"/>
                    <a:pt x="27212" y="7103"/>
                  </a:cubicBezTo>
                  <a:cubicBezTo>
                    <a:pt x="26669" y="6154"/>
                    <a:pt x="26018" y="5258"/>
                    <a:pt x="25200" y="4536"/>
                  </a:cubicBezTo>
                  <a:cubicBezTo>
                    <a:pt x="24627" y="4040"/>
                    <a:pt x="24078" y="3521"/>
                    <a:pt x="23534" y="2996"/>
                  </a:cubicBezTo>
                  <a:cubicBezTo>
                    <a:pt x="23236" y="2745"/>
                    <a:pt x="22985" y="2476"/>
                    <a:pt x="22663" y="2249"/>
                  </a:cubicBezTo>
                  <a:cubicBezTo>
                    <a:pt x="21988" y="1730"/>
                    <a:pt x="21242" y="1330"/>
                    <a:pt x="20496" y="930"/>
                  </a:cubicBezTo>
                  <a:cubicBezTo>
                    <a:pt x="20173" y="757"/>
                    <a:pt x="19851" y="631"/>
                    <a:pt x="19529" y="482"/>
                  </a:cubicBezTo>
                  <a:cubicBezTo>
                    <a:pt x="18979" y="237"/>
                    <a:pt x="18406" y="112"/>
                    <a:pt x="17833" y="11"/>
                  </a:cubicBezTo>
                  <a:cubicBezTo>
                    <a:pt x="17817" y="3"/>
                    <a:pt x="17804" y="0"/>
                    <a:pt x="17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8"/>
            <p:cNvSpPr/>
            <p:nvPr/>
          </p:nvSpPr>
          <p:spPr>
            <a:xfrm>
              <a:off x="3905755" y="2708583"/>
              <a:ext cx="1191074" cy="39634"/>
            </a:xfrm>
            <a:custGeom>
              <a:avLst/>
              <a:gdLst/>
              <a:ahLst/>
              <a:cxnLst/>
              <a:rect l="l" t="t" r="r" b="b"/>
              <a:pathLst>
                <a:path w="21517" h="716" extrusionOk="0">
                  <a:moveTo>
                    <a:pt x="15366" y="0"/>
                  </a:moveTo>
                  <a:cubicBezTo>
                    <a:pt x="15319" y="0"/>
                    <a:pt x="15271" y="2"/>
                    <a:pt x="15224" y="5"/>
                  </a:cubicBezTo>
                  <a:cubicBezTo>
                    <a:pt x="14603" y="5"/>
                    <a:pt x="14006" y="29"/>
                    <a:pt x="13409" y="53"/>
                  </a:cubicBezTo>
                  <a:lnTo>
                    <a:pt x="12687" y="53"/>
                  </a:lnTo>
                  <a:cubicBezTo>
                    <a:pt x="11787" y="111"/>
                    <a:pt x="10887" y="139"/>
                    <a:pt x="9987" y="139"/>
                  </a:cubicBezTo>
                  <a:cubicBezTo>
                    <a:pt x="9693" y="139"/>
                    <a:pt x="9399" y="136"/>
                    <a:pt x="9105" y="130"/>
                  </a:cubicBezTo>
                  <a:lnTo>
                    <a:pt x="4753" y="130"/>
                  </a:lnTo>
                  <a:cubicBezTo>
                    <a:pt x="3654" y="101"/>
                    <a:pt x="2562" y="77"/>
                    <a:pt x="1469" y="53"/>
                  </a:cubicBezTo>
                  <a:cubicBezTo>
                    <a:pt x="1117" y="53"/>
                    <a:pt x="747" y="29"/>
                    <a:pt x="395" y="5"/>
                  </a:cubicBezTo>
                  <a:cubicBezTo>
                    <a:pt x="275" y="5"/>
                    <a:pt x="150" y="29"/>
                    <a:pt x="1" y="53"/>
                  </a:cubicBezTo>
                  <a:cubicBezTo>
                    <a:pt x="72" y="226"/>
                    <a:pt x="198" y="226"/>
                    <a:pt x="299" y="250"/>
                  </a:cubicBezTo>
                  <a:cubicBezTo>
                    <a:pt x="472" y="280"/>
                    <a:pt x="646" y="280"/>
                    <a:pt x="819" y="304"/>
                  </a:cubicBezTo>
                  <a:cubicBezTo>
                    <a:pt x="1917" y="429"/>
                    <a:pt x="3010" y="477"/>
                    <a:pt x="4126" y="501"/>
                  </a:cubicBezTo>
                  <a:cubicBezTo>
                    <a:pt x="5768" y="524"/>
                    <a:pt x="7439" y="524"/>
                    <a:pt x="9081" y="548"/>
                  </a:cubicBezTo>
                  <a:cubicBezTo>
                    <a:pt x="9923" y="548"/>
                    <a:pt x="10771" y="548"/>
                    <a:pt x="11588" y="524"/>
                  </a:cubicBezTo>
                  <a:cubicBezTo>
                    <a:pt x="12812" y="501"/>
                    <a:pt x="14030" y="453"/>
                    <a:pt x="15248" y="429"/>
                  </a:cubicBezTo>
                  <a:cubicBezTo>
                    <a:pt x="15672" y="429"/>
                    <a:pt x="16096" y="453"/>
                    <a:pt x="16514" y="477"/>
                  </a:cubicBezTo>
                  <a:lnTo>
                    <a:pt x="17039" y="477"/>
                  </a:lnTo>
                  <a:cubicBezTo>
                    <a:pt x="17314" y="501"/>
                    <a:pt x="17612" y="524"/>
                    <a:pt x="17911" y="548"/>
                  </a:cubicBezTo>
                  <a:cubicBezTo>
                    <a:pt x="18406" y="578"/>
                    <a:pt x="18931" y="602"/>
                    <a:pt x="19427" y="626"/>
                  </a:cubicBezTo>
                  <a:cubicBezTo>
                    <a:pt x="19844" y="662"/>
                    <a:pt x="20258" y="716"/>
                    <a:pt x="20685" y="716"/>
                  </a:cubicBezTo>
                  <a:cubicBezTo>
                    <a:pt x="20819" y="716"/>
                    <a:pt x="20955" y="710"/>
                    <a:pt x="21093" y="698"/>
                  </a:cubicBezTo>
                  <a:cubicBezTo>
                    <a:pt x="21194" y="698"/>
                    <a:pt x="21290" y="674"/>
                    <a:pt x="21367" y="626"/>
                  </a:cubicBezTo>
                  <a:cubicBezTo>
                    <a:pt x="21516" y="524"/>
                    <a:pt x="21492" y="351"/>
                    <a:pt x="21319" y="280"/>
                  </a:cubicBezTo>
                  <a:cubicBezTo>
                    <a:pt x="21266" y="280"/>
                    <a:pt x="21218" y="250"/>
                    <a:pt x="21140" y="250"/>
                  </a:cubicBezTo>
                  <a:lnTo>
                    <a:pt x="20794" y="250"/>
                  </a:lnTo>
                  <a:cubicBezTo>
                    <a:pt x="20627" y="250"/>
                    <a:pt x="20462" y="263"/>
                    <a:pt x="20304" y="263"/>
                  </a:cubicBezTo>
                  <a:cubicBezTo>
                    <a:pt x="20225" y="263"/>
                    <a:pt x="20147" y="260"/>
                    <a:pt x="20072" y="250"/>
                  </a:cubicBezTo>
                  <a:cubicBezTo>
                    <a:pt x="19499" y="178"/>
                    <a:pt x="18955" y="130"/>
                    <a:pt x="18382" y="130"/>
                  </a:cubicBezTo>
                  <a:cubicBezTo>
                    <a:pt x="18233" y="130"/>
                    <a:pt x="18060" y="101"/>
                    <a:pt x="17911" y="101"/>
                  </a:cubicBezTo>
                  <a:cubicBezTo>
                    <a:pt x="17417" y="80"/>
                    <a:pt x="16924" y="24"/>
                    <a:pt x="16431" y="24"/>
                  </a:cubicBezTo>
                  <a:cubicBezTo>
                    <a:pt x="16351" y="24"/>
                    <a:pt x="16271" y="26"/>
                    <a:pt x="16191" y="29"/>
                  </a:cubicBezTo>
                  <a:cubicBezTo>
                    <a:pt x="16144" y="32"/>
                    <a:pt x="16097" y="34"/>
                    <a:pt x="16050" y="34"/>
                  </a:cubicBezTo>
                  <a:cubicBezTo>
                    <a:pt x="15822" y="34"/>
                    <a:pt x="15594" y="0"/>
                    <a:pt x="153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8"/>
            <p:cNvSpPr/>
            <p:nvPr/>
          </p:nvSpPr>
          <p:spPr>
            <a:xfrm>
              <a:off x="3844976" y="2233256"/>
              <a:ext cx="1373136" cy="29504"/>
            </a:xfrm>
            <a:custGeom>
              <a:avLst/>
              <a:gdLst/>
              <a:ahLst/>
              <a:cxnLst/>
              <a:rect l="l" t="t" r="r" b="b"/>
              <a:pathLst>
                <a:path w="24806" h="533" extrusionOk="0">
                  <a:moveTo>
                    <a:pt x="11469" y="1"/>
                  </a:moveTo>
                  <a:cubicBezTo>
                    <a:pt x="11319" y="1"/>
                    <a:pt x="11170" y="3"/>
                    <a:pt x="11021" y="7"/>
                  </a:cubicBezTo>
                  <a:cubicBezTo>
                    <a:pt x="10179" y="31"/>
                    <a:pt x="9331" y="61"/>
                    <a:pt x="8484" y="109"/>
                  </a:cubicBezTo>
                  <a:cubicBezTo>
                    <a:pt x="7516" y="157"/>
                    <a:pt x="6543" y="157"/>
                    <a:pt x="5600" y="180"/>
                  </a:cubicBezTo>
                  <a:cubicBezTo>
                    <a:pt x="4878" y="210"/>
                    <a:pt x="4132" y="210"/>
                    <a:pt x="3409" y="210"/>
                  </a:cubicBezTo>
                  <a:cubicBezTo>
                    <a:pt x="2890" y="234"/>
                    <a:pt x="2364" y="234"/>
                    <a:pt x="1821" y="234"/>
                  </a:cubicBezTo>
                  <a:cubicBezTo>
                    <a:pt x="1320" y="234"/>
                    <a:pt x="824" y="210"/>
                    <a:pt x="329" y="210"/>
                  </a:cubicBezTo>
                  <a:cubicBezTo>
                    <a:pt x="227" y="210"/>
                    <a:pt x="126" y="234"/>
                    <a:pt x="0" y="234"/>
                  </a:cubicBezTo>
                  <a:cubicBezTo>
                    <a:pt x="78" y="383"/>
                    <a:pt x="150" y="407"/>
                    <a:pt x="251" y="407"/>
                  </a:cubicBezTo>
                  <a:cubicBezTo>
                    <a:pt x="400" y="407"/>
                    <a:pt x="573" y="407"/>
                    <a:pt x="723" y="431"/>
                  </a:cubicBezTo>
                  <a:cubicBezTo>
                    <a:pt x="1417" y="500"/>
                    <a:pt x="2122" y="511"/>
                    <a:pt x="2823" y="511"/>
                  </a:cubicBezTo>
                  <a:cubicBezTo>
                    <a:pt x="3153" y="511"/>
                    <a:pt x="3482" y="509"/>
                    <a:pt x="3809" y="509"/>
                  </a:cubicBezTo>
                  <a:cubicBezTo>
                    <a:pt x="4062" y="513"/>
                    <a:pt x="4315" y="515"/>
                    <a:pt x="4567" y="515"/>
                  </a:cubicBezTo>
                  <a:cubicBezTo>
                    <a:pt x="5758" y="515"/>
                    <a:pt x="6946" y="475"/>
                    <a:pt x="8137" y="455"/>
                  </a:cubicBezTo>
                  <a:cubicBezTo>
                    <a:pt x="8687" y="431"/>
                    <a:pt x="9206" y="383"/>
                    <a:pt x="9731" y="360"/>
                  </a:cubicBezTo>
                  <a:cubicBezTo>
                    <a:pt x="10124" y="351"/>
                    <a:pt x="10516" y="347"/>
                    <a:pt x="10907" y="347"/>
                  </a:cubicBezTo>
                  <a:cubicBezTo>
                    <a:pt x="11822" y="347"/>
                    <a:pt x="12735" y="367"/>
                    <a:pt x="13660" y="383"/>
                  </a:cubicBezTo>
                  <a:cubicBezTo>
                    <a:pt x="14886" y="403"/>
                    <a:pt x="16129" y="438"/>
                    <a:pt x="17365" y="438"/>
                  </a:cubicBezTo>
                  <a:cubicBezTo>
                    <a:pt x="17656" y="438"/>
                    <a:pt x="17948" y="436"/>
                    <a:pt x="18238" y="431"/>
                  </a:cubicBezTo>
                  <a:cubicBezTo>
                    <a:pt x="18846" y="416"/>
                    <a:pt x="19453" y="408"/>
                    <a:pt x="20060" y="408"/>
                  </a:cubicBezTo>
                  <a:cubicBezTo>
                    <a:pt x="21393" y="408"/>
                    <a:pt x="22726" y="447"/>
                    <a:pt x="24059" y="533"/>
                  </a:cubicBezTo>
                  <a:lnTo>
                    <a:pt x="24626" y="533"/>
                  </a:lnTo>
                  <a:cubicBezTo>
                    <a:pt x="24704" y="533"/>
                    <a:pt x="24775" y="533"/>
                    <a:pt x="24805" y="407"/>
                  </a:cubicBezTo>
                  <a:cubicBezTo>
                    <a:pt x="24578" y="157"/>
                    <a:pt x="24578" y="157"/>
                    <a:pt x="24280" y="157"/>
                  </a:cubicBezTo>
                  <a:cubicBezTo>
                    <a:pt x="23981" y="157"/>
                    <a:pt x="23683" y="133"/>
                    <a:pt x="23361" y="109"/>
                  </a:cubicBezTo>
                  <a:cubicBezTo>
                    <a:pt x="22316" y="85"/>
                    <a:pt x="21247" y="61"/>
                    <a:pt x="20203" y="31"/>
                  </a:cubicBezTo>
                  <a:cubicBezTo>
                    <a:pt x="19509" y="31"/>
                    <a:pt x="18835" y="67"/>
                    <a:pt x="18162" y="67"/>
                  </a:cubicBezTo>
                  <a:cubicBezTo>
                    <a:pt x="18012" y="67"/>
                    <a:pt x="17863" y="65"/>
                    <a:pt x="17713" y="61"/>
                  </a:cubicBezTo>
                  <a:cubicBezTo>
                    <a:pt x="16221" y="61"/>
                    <a:pt x="14728" y="31"/>
                    <a:pt x="13260" y="31"/>
                  </a:cubicBezTo>
                  <a:cubicBezTo>
                    <a:pt x="12663" y="31"/>
                    <a:pt x="12066" y="1"/>
                    <a:pt x="114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8"/>
            <p:cNvSpPr/>
            <p:nvPr/>
          </p:nvSpPr>
          <p:spPr>
            <a:xfrm>
              <a:off x="4090196" y="3113666"/>
              <a:ext cx="817925" cy="47384"/>
            </a:xfrm>
            <a:custGeom>
              <a:avLst/>
              <a:gdLst/>
              <a:ahLst/>
              <a:cxnLst/>
              <a:rect l="l" t="t" r="r" b="b"/>
              <a:pathLst>
                <a:path w="14776" h="856" extrusionOk="0">
                  <a:moveTo>
                    <a:pt x="14477" y="0"/>
                  </a:moveTo>
                  <a:cubicBezTo>
                    <a:pt x="13856" y="24"/>
                    <a:pt x="13211" y="48"/>
                    <a:pt x="12585" y="48"/>
                  </a:cubicBezTo>
                  <a:cubicBezTo>
                    <a:pt x="11170" y="48"/>
                    <a:pt x="9749" y="72"/>
                    <a:pt x="8334" y="126"/>
                  </a:cubicBezTo>
                  <a:cubicBezTo>
                    <a:pt x="7486" y="173"/>
                    <a:pt x="6645" y="173"/>
                    <a:pt x="5773" y="197"/>
                  </a:cubicBezTo>
                  <a:cubicBezTo>
                    <a:pt x="5098" y="221"/>
                    <a:pt x="4430" y="221"/>
                    <a:pt x="3755" y="245"/>
                  </a:cubicBezTo>
                  <a:cubicBezTo>
                    <a:pt x="3336" y="245"/>
                    <a:pt x="2924" y="273"/>
                    <a:pt x="2516" y="273"/>
                  </a:cubicBezTo>
                  <a:cubicBezTo>
                    <a:pt x="2249" y="273"/>
                    <a:pt x="1984" y="261"/>
                    <a:pt x="1719" y="221"/>
                  </a:cubicBezTo>
                  <a:cubicBezTo>
                    <a:pt x="1669" y="216"/>
                    <a:pt x="1619" y="214"/>
                    <a:pt x="1569" y="214"/>
                  </a:cubicBezTo>
                  <a:cubicBezTo>
                    <a:pt x="1369" y="214"/>
                    <a:pt x="1169" y="245"/>
                    <a:pt x="973" y="245"/>
                  </a:cubicBezTo>
                  <a:lnTo>
                    <a:pt x="597" y="245"/>
                  </a:lnTo>
                  <a:cubicBezTo>
                    <a:pt x="472" y="245"/>
                    <a:pt x="322" y="221"/>
                    <a:pt x="173" y="221"/>
                  </a:cubicBezTo>
                  <a:cubicBezTo>
                    <a:pt x="78" y="221"/>
                    <a:pt x="48" y="275"/>
                    <a:pt x="24" y="370"/>
                  </a:cubicBezTo>
                  <a:cubicBezTo>
                    <a:pt x="0" y="520"/>
                    <a:pt x="78" y="621"/>
                    <a:pt x="251" y="645"/>
                  </a:cubicBezTo>
                  <a:cubicBezTo>
                    <a:pt x="400" y="669"/>
                    <a:pt x="549" y="669"/>
                    <a:pt x="675" y="669"/>
                  </a:cubicBezTo>
                  <a:cubicBezTo>
                    <a:pt x="1021" y="693"/>
                    <a:pt x="1391" y="723"/>
                    <a:pt x="1743" y="746"/>
                  </a:cubicBezTo>
                  <a:cubicBezTo>
                    <a:pt x="2042" y="746"/>
                    <a:pt x="2340" y="770"/>
                    <a:pt x="2639" y="770"/>
                  </a:cubicBezTo>
                  <a:cubicBezTo>
                    <a:pt x="2788" y="794"/>
                    <a:pt x="2937" y="818"/>
                    <a:pt x="3086" y="818"/>
                  </a:cubicBezTo>
                  <a:cubicBezTo>
                    <a:pt x="3480" y="818"/>
                    <a:pt x="3880" y="818"/>
                    <a:pt x="4280" y="842"/>
                  </a:cubicBezTo>
                  <a:cubicBezTo>
                    <a:pt x="4479" y="842"/>
                    <a:pt x="4689" y="855"/>
                    <a:pt x="4902" y="855"/>
                  </a:cubicBezTo>
                  <a:cubicBezTo>
                    <a:pt x="5009" y="855"/>
                    <a:pt x="5116" y="852"/>
                    <a:pt x="5224" y="842"/>
                  </a:cubicBezTo>
                  <a:cubicBezTo>
                    <a:pt x="5821" y="818"/>
                    <a:pt x="6418" y="794"/>
                    <a:pt x="7015" y="770"/>
                  </a:cubicBezTo>
                  <a:cubicBezTo>
                    <a:pt x="7612" y="746"/>
                    <a:pt x="8209" y="746"/>
                    <a:pt x="8806" y="693"/>
                  </a:cubicBezTo>
                  <a:cubicBezTo>
                    <a:pt x="9600" y="645"/>
                    <a:pt x="10376" y="543"/>
                    <a:pt x="11194" y="543"/>
                  </a:cubicBezTo>
                  <a:cubicBezTo>
                    <a:pt x="11269" y="550"/>
                    <a:pt x="11346" y="552"/>
                    <a:pt x="11423" y="552"/>
                  </a:cubicBezTo>
                  <a:cubicBezTo>
                    <a:pt x="11703" y="552"/>
                    <a:pt x="11996" y="520"/>
                    <a:pt x="12286" y="520"/>
                  </a:cubicBezTo>
                  <a:cubicBezTo>
                    <a:pt x="12638" y="496"/>
                    <a:pt x="12985" y="472"/>
                    <a:pt x="13307" y="448"/>
                  </a:cubicBezTo>
                  <a:lnTo>
                    <a:pt x="13307" y="472"/>
                  </a:lnTo>
                  <a:cubicBezTo>
                    <a:pt x="13490" y="472"/>
                    <a:pt x="13662" y="482"/>
                    <a:pt x="13830" y="482"/>
                  </a:cubicBezTo>
                  <a:cubicBezTo>
                    <a:pt x="13913" y="482"/>
                    <a:pt x="13995" y="480"/>
                    <a:pt x="14077" y="472"/>
                  </a:cubicBezTo>
                  <a:cubicBezTo>
                    <a:pt x="14280" y="448"/>
                    <a:pt x="14477" y="424"/>
                    <a:pt x="14650" y="370"/>
                  </a:cubicBezTo>
                  <a:cubicBezTo>
                    <a:pt x="14728" y="370"/>
                    <a:pt x="14776" y="299"/>
                    <a:pt x="14776" y="221"/>
                  </a:cubicBezTo>
                  <a:cubicBezTo>
                    <a:pt x="14776" y="126"/>
                    <a:pt x="14752" y="72"/>
                    <a:pt x="14650" y="48"/>
                  </a:cubicBezTo>
                  <a:cubicBezTo>
                    <a:pt x="14602" y="24"/>
                    <a:pt x="14555" y="0"/>
                    <a:pt x="14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8"/>
            <p:cNvSpPr/>
            <p:nvPr/>
          </p:nvSpPr>
          <p:spPr>
            <a:xfrm>
              <a:off x="4406767" y="4274059"/>
              <a:ext cx="270022" cy="351670"/>
            </a:xfrm>
            <a:custGeom>
              <a:avLst/>
              <a:gdLst/>
              <a:ahLst/>
              <a:cxnLst/>
              <a:rect l="l" t="t" r="r" b="b"/>
              <a:pathLst>
                <a:path w="4878" h="6353" extrusionOk="0">
                  <a:moveTo>
                    <a:pt x="3482" y="1261"/>
                  </a:moveTo>
                  <a:cubicBezTo>
                    <a:pt x="3701" y="1261"/>
                    <a:pt x="3921" y="1300"/>
                    <a:pt x="4131" y="1347"/>
                  </a:cubicBezTo>
                  <a:cubicBezTo>
                    <a:pt x="4233" y="1371"/>
                    <a:pt x="4358" y="1401"/>
                    <a:pt x="4478" y="1496"/>
                  </a:cubicBezTo>
                  <a:cubicBezTo>
                    <a:pt x="3885" y="1704"/>
                    <a:pt x="3292" y="1768"/>
                    <a:pt x="2693" y="1768"/>
                  </a:cubicBezTo>
                  <a:cubicBezTo>
                    <a:pt x="2363" y="1768"/>
                    <a:pt x="2031" y="1748"/>
                    <a:pt x="1696" y="1723"/>
                  </a:cubicBezTo>
                  <a:lnTo>
                    <a:pt x="1720" y="1699"/>
                  </a:lnTo>
                  <a:cubicBezTo>
                    <a:pt x="2191" y="1550"/>
                    <a:pt x="2663" y="1401"/>
                    <a:pt x="3134" y="1299"/>
                  </a:cubicBezTo>
                  <a:cubicBezTo>
                    <a:pt x="3249" y="1272"/>
                    <a:pt x="3365" y="1261"/>
                    <a:pt x="3482" y="1261"/>
                  </a:cubicBezTo>
                  <a:close/>
                  <a:moveTo>
                    <a:pt x="3393" y="2766"/>
                  </a:moveTo>
                  <a:cubicBezTo>
                    <a:pt x="3662" y="2766"/>
                    <a:pt x="3930" y="2835"/>
                    <a:pt x="4155" y="2965"/>
                  </a:cubicBezTo>
                  <a:cubicBezTo>
                    <a:pt x="4107" y="3042"/>
                    <a:pt x="4006" y="3066"/>
                    <a:pt x="3910" y="3090"/>
                  </a:cubicBezTo>
                  <a:cubicBezTo>
                    <a:pt x="3674" y="3154"/>
                    <a:pt x="3439" y="3166"/>
                    <a:pt x="3204" y="3166"/>
                  </a:cubicBezTo>
                  <a:cubicBezTo>
                    <a:pt x="3066" y="3166"/>
                    <a:pt x="2927" y="3162"/>
                    <a:pt x="2788" y="3162"/>
                  </a:cubicBezTo>
                  <a:cubicBezTo>
                    <a:pt x="2663" y="3162"/>
                    <a:pt x="2537" y="3138"/>
                    <a:pt x="2418" y="3138"/>
                  </a:cubicBezTo>
                  <a:cubicBezTo>
                    <a:pt x="2685" y="2884"/>
                    <a:pt x="3041" y="2766"/>
                    <a:pt x="3393" y="2766"/>
                  </a:cubicBezTo>
                  <a:close/>
                  <a:moveTo>
                    <a:pt x="2936" y="0"/>
                  </a:moveTo>
                  <a:cubicBezTo>
                    <a:pt x="2390" y="0"/>
                    <a:pt x="1842" y="79"/>
                    <a:pt x="1320" y="230"/>
                  </a:cubicBezTo>
                  <a:cubicBezTo>
                    <a:pt x="1021" y="302"/>
                    <a:pt x="723" y="427"/>
                    <a:pt x="448" y="553"/>
                  </a:cubicBezTo>
                  <a:cubicBezTo>
                    <a:pt x="275" y="624"/>
                    <a:pt x="126" y="774"/>
                    <a:pt x="78" y="977"/>
                  </a:cubicBezTo>
                  <a:cubicBezTo>
                    <a:pt x="0" y="1323"/>
                    <a:pt x="179" y="1645"/>
                    <a:pt x="526" y="1795"/>
                  </a:cubicBezTo>
                  <a:cubicBezTo>
                    <a:pt x="597" y="1818"/>
                    <a:pt x="675" y="1872"/>
                    <a:pt x="800" y="1896"/>
                  </a:cubicBezTo>
                  <a:cubicBezTo>
                    <a:pt x="627" y="2021"/>
                    <a:pt x="573" y="2195"/>
                    <a:pt x="549" y="2344"/>
                  </a:cubicBezTo>
                  <a:cubicBezTo>
                    <a:pt x="502" y="2565"/>
                    <a:pt x="526" y="2744"/>
                    <a:pt x="675" y="2893"/>
                  </a:cubicBezTo>
                  <a:cubicBezTo>
                    <a:pt x="896" y="3114"/>
                    <a:pt x="1146" y="3239"/>
                    <a:pt x="1421" y="3341"/>
                  </a:cubicBezTo>
                  <a:cubicBezTo>
                    <a:pt x="1523" y="3365"/>
                    <a:pt x="1618" y="3388"/>
                    <a:pt x="1743" y="3412"/>
                  </a:cubicBezTo>
                  <a:cubicBezTo>
                    <a:pt x="1594" y="3884"/>
                    <a:pt x="1642" y="4385"/>
                    <a:pt x="1672" y="4857"/>
                  </a:cubicBezTo>
                  <a:cubicBezTo>
                    <a:pt x="1672" y="5353"/>
                    <a:pt x="1672" y="5848"/>
                    <a:pt x="1869" y="6326"/>
                  </a:cubicBezTo>
                  <a:cubicBezTo>
                    <a:pt x="1918" y="6343"/>
                    <a:pt x="1960" y="6352"/>
                    <a:pt x="1997" y="6352"/>
                  </a:cubicBezTo>
                  <a:cubicBezTo>
                    <a:pt x="2110" y="6352"/>
                    <a:pt x="2167" y="6270"/>
                    <a:pt x="2167" y="6099"/>
                  </a:cubicBezTo>
                  <a:cubicBezTo>
                    <a:pt x="2167" y="6051"/>
                    <a:pt x="2143" y="5997"/>
                    <a:pt x="2120" y="5950"/>
                  </a:cubicBezTo>
                  <a:cubicBezTo>
                    <a:pt x="2120" y="5848"/>
                    <a:pt x="2066" y="5729"/>
                    <a:pt x="2066" y="5627"/>
                  </a:cubicBezTo>
                  <a:cubicBezTo>
                    <a:pt x="2042" y="5227"/>
                    <a:pt x="2018" y="4833"/>
                    <a:pt x="1994" y="4433"/>
                  </a:cubicBezTo>
                  <a:cubicBezTo>
                    <a:pt x="1970" y="4260"/>
                    <a:pt x="1970" y="4111"/>
                    <a:pt x="1994" y="3938"/>
                  </a:cubicBezTo>
                  <a:cubicBezTo>
                    <a:pt x="2018" y="3788"/>
                    <a:pt x="2042" y="3609"/>
                    <a:pt x="2090" y="3436"/>
                  </a:cubicBezTo>
                  <a:lnTo>
                    <a:pt x="2442" y="3436"/>
                  </a:lnTo>
                  <a:cubicBezTo>
                    <a:pt x="2672" y="3449"/>
                    <a:pt x="2903" y="3462"/>
                    <a:pt x="3130" y="3462"/>
                  </a:cubicBezTo>
                  <a:cubicBezTo>
                    <a:pt x="3344" y="3462"/>
                    <a:pt x="3555" y="3450"/>
                    <a:pt x="3761" y="3412"/>
                  </a:cubicBezTo>
                  <a:cubicBezTo>
                    <a:pt x="3958" y="3388"/>
                    <a:pt x="4155" y="3341"/>
                    <a:pt x="4328" y="3215"/>
                  </a:cubicBezTo>
                  <a:cubicBezTo>
                    <a:pt x="4603" y="3066"/>
                    <a:pt x="4579" y="2792"/>
                    <a:pt x="4305" y="2666"/>
                  </a:cubicBezTo>
                  <a:cubicBezTo>
                    <a:pt x="4012" y="2520"/>
                    <a:pt x="3690" y="2439"/>
                    <a:pt x="3360" y="2439"/>
                  </a:cubicBezTo>
                  <a:cubicBezTo>
                    <a:pt x="3246" y="2439"/>
                    <a:pt x="3130" y="2449"/>
                    <a:pt x="3015" y="2469"/>
                  </a:cubicBezTo>
                  <a:cubicBezTo>
                    <a:pt x="2615" y="2541"/>
                    <a:pt x="2293" y="2768"/>
                    <a:pt x="1970" y="3012"/>
                  </a:cubicBezTo>
                  <a:cubicBezTo>
                    <a:pt x="1924" y="3038"/>
                    <a:pt x="1882" y="3095"/>
                    <a:pt x="1841" y="3095"/>
                  </a:cubicBezTo>
                  <a:cubicBezTo>
                    <a:pt x="1834" y="3095"/>
                    <a:pt x="1828" y="3093"/>
                    <a:pt x="1821" y="3090"/>
                  </a:cubicBezTo>
                  <a:cubicBezTo>
                    <a:pt x="1523" y="3066"/>
                    <a:pt x="1248" y="2989"/>
                    <a:pt x="1021" y="2792"/>
                  </a:cubicBezTo>
                  <a:cubicBezTo>
                    <a:pt x="800" y="2642"/>
                    <a:pt x="776" y="2517"/>
                    <a:pt x="872" y="2266"/>
                  </a:cubicBezTo>
                  <a:cubicBezTo>
                    <a:pt x="964" y="2066"/>
                    <a:pt x="1114" y="1964"/>
                    <a:pt x="1310" y="1964"/>
                  </a:cubicBezTo>
                  <a:cubicBezTo>
                    <a:pt x="1330" y="1964"/>
                    <a:pt x="1352" y="1965"/>
                    <a:pt x="1373" y="1968"/>
                  </a:cubicBezTo>
                  <a:cubicBezTo>
                    <a:pt x="1812" y="2019"/>
                    <a:pt x="2252" y="2057"/>
                    <a:pt x="2699" y="2057"/>
                  </a:cubicBezTo>
                  <a:cubicBezTo>
                    <a:pt x="2934" y="2057"/>
                    <a:pt x="3170" y="2046"/>
                    <a:pt x="3409" y="2021"/>
                  </a:cubicBezTo>
                  <a:cubicBezTo>
                    <a:pt x="3761" y="1968"/>
                    <a:pt x="4084" y="1872"/>
                    <a:pt x="4430" y="1795"/>
                  </a:cubicBezTo>
                  <a:cubicBezTo>
                    <a:pt x="4531" y="1771"/>
                    <a:pt x="4627" y="1723"/>
                    <a:pt x="4728" y="1669"/>
                  </a:cubicBezTo>
                  <a:cubicBezTo>
                    <a:pt x="4878" y="1550"/>
                    <a:pt x="4854" y="1401"/>
                    <a:pt x="4728" y="1275"/>
                  </a:cubicBezTo>
                  <a:cubicBezTo>
                    <a:pt x="4681" y="1251"/>
                    <a:pt x="4627" y="1221"/>
                    <a:pt x="4579" y="1198"/>
                  </a:cubicBezTo>
                  <a:cubicBezTo>
                    <a:pt x="4259" y="1055"/>
                    <a:pt x="3927" y="982"/>
                    <a:pt x="3585" y="982"/>
                  </a:cubicBezTo>
                  <a:cubicBezTo>
                    <a:pt x="3398" y="982"/>
                    <a:pt x="3207" y="1004"/>
                    <a:pt x="3015" y="1048"/>
                  </a:cubicBezTo>
                  <a:cubicBezTo>
                    <a:pt x="2490" y="1150"/>
                    <a:pt x="1994" y="1323"/>
                    <a:pt x="1469" y="1448"/>
                  </a:cubicBezTo>
                  <a:cubicBezTo>
                    <a:pt x="1397" y="1472"/>
                    <a:pt x="1296" y="1496"/>
                    <a:pt x="1224" y="1550"/>
                  </a:cubicBezTo>
                  <a:cubicBezTo>
                    <a:pt x="1128" y="1616"/>
                    <a:pt x="1033" y="1642"/>
                    <a:pt x="940" y="1642"/>
                  </a:cubicBezTo>
                  <a:cubicBezTo>
                    <a:pt x="790" y="1642"/>
                    <a:pt x="647" y="1574"/>
                    <a:pt x="526" y="1496"/>
                  </a:cubicBezTo>
                  <a:cubicBezTo>
                    <a:pt x="275" y="1347"/>
                    <a:pt x="275" y="1024"/>
                    <a:pt x="502" y="851"/>
                  </a:cubicBezTo>
                  <a:cubicBezTo>
                    <a:pt x="573" y="774"/>
                    <a:pt x="699" y="702"/>
                    <a:pt x="800" y="678"/>
                  </a:cubicBezTo>
                  <a:cubicBezTo>
                    <a:pt x="1075" y="577"/>
                    <a:pt x="1373" y="475"/>
                    <a:pt x="1642" y="404"/>
                  </a:cubicBezTo>
                  <a:cubicBezTo>
                    <a:pt x="2317" y="254"/>
                    <a:pt x="2985" y="230"/>
                    <a:pt x="3684" y="230"/>
                  </a:cubicBezTo>
                  <a:lnTo>
                    <a:pt x="3910" y="230"/>
                  </a:lnTo>
                  <a:cubicBezTo>
                    <a:pt x="3934" y="207"/>
                    <a:pt x="3934" y="207"/>
                    <a:pt x="3934" y="177"/>
                  </a:cubicBezTo>
                  <a:cubicBezTo>
                    <a:pt x="3881" y="153"/>
                    <a:pt x="3833" y="105"/>
                    <a:pt x="3761" y="81"/>
                  </a:cubicBezTo>
                  <a:cubicBezTo>
                    <a:pt x="3684" y="57"/>
                    <a:pt x="3582" y="27"/>
                    <a:pt x="3487" y="27"/>
                  </a:cubicBezTo>
                  <a:cubicBezTo>
                    <a:pt x="3304" y="9"/>
                    <a:pt x="3120" y="0"/>
                    <a:pt x="29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8"/>
            <p:cNvSpPr/>
            <p:nvPr/>
          </p:nvSpPr>
          <p:spPr>
            <a:xfrm>
              <a:off x="3886271" y="1835811"/>
              <a:ext cx="166951" cy="233986"/>
            </a:xfrm>
            <a:custGeom>
              <a:avLst/>
              <a:gdLst/>
              <a:ahLst/>
              <a:cxnLst/>
              <a:rect l="l" t="t" r="r" b="b"/>
              <a:pathLst>
                <a:path w="3016" h="4227" extrusionOk="0">
                  <a:moveTo>
                    <a:pt x="2858" y="1"/>
                  </a:moveTo>
                  <a:cubicBezTo>
                    <a:pt x="2826" y="1"/>
                    <a:pt x="2792" y="18"/>
                    <a:pt x="2741" y="47"/>
                  </a:cubicBezTo>
                  <a:cubicBezTo>
                    <a:pt x="2687" y="77"/>
                    <a:pt x="2639" y="101"/>
                    <a:pt x="2592" y="149"/>
                  </a:cubicBezTo>
                  <a:cubicBezTo>
                    <a:pt x="2317" y="423"/>
                    <a:pt x="2042" y="698"/>
                    <a:pt x="1792" y="997"/>
                  </a:cubicBezTo>
                  <a:cubicBezTo>
                    <a:pt x="1595" y="1194"/>
                    <a:pt x="1445" y="1444"/>
                    <a:pt x="1272" y="1641"/>
                  </a:cubicBezTo>
                  <a:cubicBezTo>
                    <a:pt x="699" y="2286"/>
                    <a:pt x="329" y="3032"/>
                    <a:pt x="54" y="3856"/>
                  </a:cubicBezTo>
                  <a:cubicBezTo>
                    <a:pt x="30" y="3928"/>
                    <a:pt x="1" y="4029"/>
                    <a:pt x="30" y="4107"/>
                  </a:cubicBezTo>
                  <a:cubicBezTo>
                    <a:pt x="30" y="4155"/>
                    <a:pt x="78" y="4226"/>
                    <a:pt x="102" y="4226"/>
                  </a:cubicBezTo>
                  <a:cubicBezTo>
                    <a:pt x="150" y="4226"/>
                    <a:pt x="227" y="4202"/>
                    <a:pt x="275" y="4155"/>
                  </a:cubicBezTo>
                  <a:cubicBezTo>
                    <a:pt x="299" y="4131"/>
                    <a:pt x="299" y="4077"/>
                    <a:pt x="329" y="4029"/>
                  </a:cubicBezTo>
                  <a:cubicBezTo>
                    <a:pt x="424" y="3808"/>
                    <a:pt x="502" y="3581"/>
                    <a:pt x="627" y="3384"/>
                  </a:cubicBezTo>
                  <a:cubicBezTo>
                    <a:pt x="974" y="2764"/>
                    <a:pt x="1296" y="2137"/>
                    <a:pt x="1720" y="1570"/>
                  </a:cubicBezTo>
                  <a:cubicBezTo>
                    <a:pt x="2066" y="1122"/>
                    <a:pt x="2418" y="674"/>
                    <a:pt x="2866" y="298"/>
                  </a:cubicBezTo>
                  <a:cubicBezTo>
                    <a:pt x="2914" y="250"/>
                    <a:pt x="2962" y="197"/>
                    <a:pt x="3015" y="125"/>
                  </a:cubicBezTo>
                  <a:cubicBezTo>
                    <a:pt x="2941" y="37"/>
                    <a:pt x="2903" y="1"/>
                    <a:pt x="28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8"/>
            <p:cNvSpPr/>
            <p:nvPr/>
          </p:nvSpPr>
          <p:spPr>
            <a:xfrm>
              <a:off x="4309288" y="1506176"/>
              <a:ext cx="348349" cy="40465"/>
            </a:xfrm>
            <a:custGeom>
              <a:avLst/>
              <a:gdLst/>
              <a:ahLst/>
              <a:cxnLst/>
              <a:rect l="l" t="t" r="r" b="b"/>
              <a:pathLst>
                <a:path w="6293" h="731" extrusionOk="0">
                  <a:moveTo>
                    <a:pt x="3759" y="1"/>
                  </a:moveTo>
                  <a:cubicBezTo>
                    <a:pt x="3225" y="1"/>
                    <a:pt x="2689" y="50"/>
                    <a:pt x="2161" y="110"/>
                  </a:cubicBezTo>
                  <a:cubicBezTo>
                    <a:pt x="1588" y="158"/>
                    <a:pt x="991" y="283"/>
                    <a:pt x="418" y="385"/>
                  </a:cubicBezTo>
                  <a:cubicBezTo>
                    <a:pt x="299" y="408"/>
                    <a:pt x="197" y="432"/>
                    <a:pt x="72" y="510"/>
                  </a:cubicBezTo>
                  <a:cubicBezTo>
                    <a:pt x="24" y="534"/>
                    <a:pt x="24" y="605"/>
                    <a:pt x="0" y="659"/>
                  </a:cubicBezTo>
                  <a:cubicBezTo>
                    <a:pt x="48" y="683"/>
                    <a:pt x="96" y="707"/>
                    <a:pt x="149" y="731"/>
                  </a:cubicBezTo>
                  <a:cubicBezTo>
                    <a:pt x="173" y="731"/>
                    <a:pt x="197" y="707"/>
                    <a:pt x="221" y="707"/>
                  </a:cubicBezTo>
                  <a:cubicBezTo>
                    <a:pt x="370" y="683"/>
                    <a:pt x="543" y="659"/>
                    <a:pt x="716" y="629"/>
                  </a:cubicBezTo>
                  <a:cubicBezTo>
                    <a:pt x="1266" y="534"/>
                    <a:pt x="1791" y="432"/>
                    <a:pt x="2334" y="361"/>
                  </a:cubicBezTo>
                  <a:cubicBezTo>
                    <a:pt x="2609" y="307"/>
                    <a:pt x="2884" y="331"/>
                    <a:pt x="3158" y="307"/>
                  </a:cubicBezTo>
                  <a:cubicBezTo>
                    <a:pt x="3402" y="286"/>
                    <a:pt x="3648" y="274"/>
                    <a:pt x="3894" y="274"/>
                  </a:cubicBezTo>
                  <a:cubicBezTo>
                    <a:pt x="4195" y="274"/>
                    <a:pt x="4498" y="291"/>
                    <a:pt x="4800" y="331"/>
                  </a:cubicBezTo>
                  <a:cubicBezTo>
                    <a:pt x="5098" y="361"/>
                    <a:pt x="5421" y="432"/>
                    <a:pt x="5719" y="480"/>
                  </a:cubicBezTo>
                  <a:cubicBezTo>
                    <a:pt x="5845" y="510"/>
                    <a:pt x="5970" y="534"/>
                    <a:pt x="6089" y="558"/>
                  </a:cubicBezTo>
                  <a:cubicBezTo>
                    <a:pt x="6112" y="563"/>
                    <a:pt x="6133" y="566"/>
                    <a:pt x="6153" y="566"/>
                  </a:cubicBezTo>
                  <a:cubicBezTo>
                    <a:pt x="6223" y="566"/>
                    <a:pt x="6274" y="530"/>
                    <a:pt x="6292" y="432"/>
                  </a:cubicBezTo>
                  <a:cubicBezTo>
                    <a:pt x="6239" y="283"/>
                    <a:pt x="6089" y="283"/>
                    <a:pt x="5970" y="259"/>
                  </a:cubicBezTo>
                  <a:cubicBezTo>
                    <a:pt x="5594" y="182"/>
                    <a:pt x="5248" y="134"/>
                    <a:pt x="4872" y="86"/>
                  </a:cubicBezTo>
                  <a:cubicBezTo>
                    <a:pt x="4504" y="25"/>
                    <a:pt x="4132" y="1"/>
                    <a:pt x="3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8"/>
            <p:cNvSpPr/>
            <p:nvPr/>
          </p:nvSpPr>
          <p:spPr>
            <a:xfrm>
              <a:off x="3881012" y="2372748"/>
              <a:ext cx="68751" cy="254356"/>
            </a:xfrm>
            <a:custGeom>
              <a:avLst/>
              <a:gdLst/>
              <a:ahLst/>
              <a:cxnLst/>
              <a:rect l="l" t="t" r="r" b="b"/>
              <a:pathLst>
                <a:path w="1242" h="4595" extrusionOk="0">
                  <a:moveTo>
                    <a:pt x="173" y="1"/>
                  </a:moveTo>
                  <a:cubicBezTo>
                    <a:pt x="72" y="48"/>
                    <a:pt x="24" y="150"/>
                    <a:pt x="24" y="251"/>
                  </a:cubicBezTo>
                  <a:cubicBezTo>
                    <a:pt x="0" y="472"/>
                    <a:pt x="0" y="675"/>
                    <a:pt x="24" y="896"/>
                  </a:cubicBezTo>
                  <a:cubicBezTo>
                    <a:pt x="48" y="1093"/>
                    <a:pt x="96" y="1272"/>
                    <a:pt x="125" y="1469"/>
                  </a:cubicBezTo>
                  <a:cubicBezTo>
                    <a:pt x="197" y="1917"/>
                    <a:pt x="322" y="2389"/>
                    <a:pt x="448" y="2836"/>
                  </a:cubicBezTo>
                  <a:cubicBezTo>
                    <a:pt x="573" y="3260"/>
                    <a:pt x="669" y="3708"/>
                    <a:pt x="794" y="4132"/>
                  </a:cubicBezTo>
                  <a:cubicBezTo>
                    <a:pt x="842" y="4257"/>
                    <a:pt x="896" y="4353"/>
                    <a:pt x="919" y="4478"/>
                  </a:cubicBezTo>
                  <a:cubicBezTo>
                    <a:pt x="957" y="4538"/>
                    <a:pt x="997" y="4595"/>
                    <a:pt x="1058" y="4595"/>
                  </a:cubicBezTo>
                  <a:cubicBezTo>
                    <a:pt x="1076" y="4595"/>
                    <a:pt x="1095" y="4590"/>
                    <a:pt x="1116" y="4580"/>
                  </a:cubicBezTo>
                  <a:cubicBezTo>
                    <a:pt x="1218" y="4556"/>
                    <a:pt x="1242" y="4454"/>
                    <a:pt x="1218" y="4353"/>
                  </a:cubicBezTo>
                  <a:cubicBezTo>
                    <a:pt x="1170" y="4132"/>
                    <a:pt x="1116" y="3905"/>
                    <a:pt x="1045" y="3684"/>
                  </a:cubicBezTo>
                  <a:cubicBezTo>
                    <a:pt x="722" y="2586"/>
                    <a:pt x="519" y="1493"/>
                    <a:pt x="346" y="401"/>
                  </a:cubicBezTo>
                  <a:cubicBezTo>
                    <a:pt x="322" y="251"/>
                    <a:pt x="275" y="126"/>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8"/>
            <p:cNvSpPr/>
            <p:nvPr/>
          </p:nvSpPr>
          <p:spPr>
            <a:xfrm>
              <a:off x="4161880" y="3245852"/>
              <a:ext cx="67478" cy="217102"/>
            </a:xfrm>
            <a:custGeom>
              <a:avLst/>
              <a:gdLst/>
              <a:ahLst/>
              <a:cxnLst/>
              <a:rect l="l" t="t" r="r" b="b"/>
              <a:pathLst>
                <a:path w="1219" h="3922" extrusionOk="0">
                  <a:moveTo>
                    <a:pt x="72" y="0"/>
                  </a:moveTo>
                  <a:cubicBezTo>
                    <a:pt x="24" y="48"/>
                    <a:pt x="0" y="96"/>
                    <a:pt x="0" y="149"/>
                  </a:cubicBezTo>
                  <a:cubicBezTo>
                    <a:pt x="0" y="245"/>
                    <a:pt x="24" y="370"/>
                    <a:pt x="48" y="496"/>
                  </a:cubicBezTo>
                  <a:cubicBezTo>
                    <a:pt x="96" y="746"/>
                    <a:pt x="150" y="991"/>
                    <a:pt x="221" y="1242"/>
                  </a:cubicBezTo>
                  <a:cubicBezTo>
                    <a:pt x="245" y="1343"/>
                    <a:pt x="245" y="1469"/>
                    <a:pt x="275" y="1588"/>
                  </a:cubicBezTo>
                  <a:cubicBezTo>
                    <a:pt x="347" y="1839"/>
                    <a:pt x="424" y="2066"/>
                    <a:pt x="472" y="2311"/>
                  </a:cubicBezTo>
                  <a:cubicBezTo>
                    <a:pt x="597" y="2758"/>
                    <a:pt x="693" y="3230"/>
                    <a:pt x="818" y="3678"/>
                  </a:cubicBezTo>
                  <a:cubicBezTo>
                    <a:pt x="860" y="3853"/>
                    <a:pt x="926" y="3921"/>
                    <a:pt x="1070" y="3921"/>
                  </a:cubicBezTo>
                  <a:cubicBezTo>
                    <a:pt x="1112" y="3921"/>
                    <a:pt x="1161" y="3915"/>
                    <a:pt x="1218" y="3904"/>
                  </a:cubicBezTo>
                  <a:cubicBezTo>
                    <a:pt x="1218" y="3827"/>
                    <a:pt x="1194" y="3755"/>
                    <a:pt x="1171" y="3678"/>
                  </a:cubicBezTo>
                  <a:cubicBezTo>
                    <a:pt x="1117" y="3457"/>
                    <a:pt x="1045" y="3230"/>
                    <a:pt x="991" y="3009"/>
                  </a:cubicBezTo>
                  <a:cubicBezTo>
                    <a:pt x="872" y="2561"/>
                    <a:pt x="747" y="2114"/>
                    <a:pt x="621" y="1690"/>
                  </a:cubicBezTo>
                  <a:cubicBezTo>
                    <a:pt x="597" y="1588"/>
                    <a:pt x="544" y="1493"/>
                    <a:pt x="520" y="1391"/>
                  </a:cubicBezTo>
                  <a:cubicBezTo>
                    <a:pt x="395" y="967"/>
                    <a:pt x="275" y="573"/>
                    <a:pt x="150" y="173"/>
                  </a:cubicBezTo>
                  <a:cubicBezTo>
                    <a:pt x="126" y="96"/>
                    <a:pt x="96" y="48"/>
                    <a:pt x="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8"/>
            <p:cNvSpPr/>
            <p:nvPr/>
          </p:nvSpPr>
          <p:spPr>
            <a:xfrm>
              <a:off x="4007552" y="2825824"/>
              <a:ext cx="66149" cy="138166"/>
            </a:xfrm>
            <a:custGeom>
              <a:avLst/>
              <a:gdLst/>
              <a:ahLst/>
              <a:cxnLst/>
              <a:rect l="l" t="t" r="r" b="b"/>
              <a:pathLst>
                <a:path w="1195" h="2496" extrusionOk="0">
                  <a:moveTo>
                    <a:pt x="198" y="0"/>
                  </a:moveTo>
                  <a:cubicBezTo>
                    <a:pt x="102" y="24"/>
                    <a:pt x="1" y="102"/>
                    <a:pt x="1" y="174"/>
                  </a:cubicBezTo>
                  <a:cubicBezTo>
                    <a:pt x="1" y="251"/>
                    <a:pt x="24" y="299"/>
                    <a:pt x="48" y="371"/>
                  </a:cubicBezTo>
                  <a:cubicBezTo>
                    <a:pt x="126" y="520"/>
                    <a:pt x="198" y="645"/>
                    <a:pt x="275" y="794"/>
                  </a:cubicBezTo>
                  <a:cubicBezTo>
                    <a:pt x="448" y="1266"/>
                    <a:pt x="645" y="1744"/>
                    <a:pt x="848" y="2215"/>
                  </a:cubicBezTo>
                  <a:cubicBezTo>
                    <a:pt x="872" y="2287"/>
                    <a:pt x="896" y="2364"/>
                    <a:pt x="944" y="2412"/>
                  </a:cubicBezTo>
                  <a:cubicBezTo>
                    <a:pt x="969" y="2452"/>
                    <a:pt x="1039" y="2496"/>
                    <a:pt x="1075" y="2496"/>
                  </a:cubicBezTo>
                  <a:cubicBezTo>
                    <a:pt x="1083" y="2496"/>
                    <a:pt x="1089" y="2494"/>
                    <a:pt x="1093" y="2490"/>
                  </a:cubicBezTo>
                  <a:cubicBezTo>
                    <a:pt x="1147" y="2460"/>
                    <a:pt x="1171" y="2388"/>
                    <a:pt x="1195" y="2364"/>
                  </a:cubicBezTo>
                  <a:cubicBezTo>
                    <a:pt x="1171" y="2263"/>
                    <a:pt x="1171" y="2215"/>
                    <a:pt x="1147" y="2162"/>
                  </a:cubicBezTo>
                  <a:cubicBezTo>
                    <a:pt x="920" y="1469"/>
                    <a:pt x="645" y="771"/>
                    <a:pt x="347" y="126"/>
                  </a:cubicBezTo>
                  <a:cubicBezTo>
                    <a:pt x="323" y="48"/>
                    <a:pt x="275" y="0"/>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8"/>
            <p:cNvSpPr/>
            <p:nvPr/>
          </p:nvSpPr>
          <p:spPr>
            <a:xfrm>
              <a:off x="3947105" y="2638449"/>
              <a:ext cx="21865" cy="23581"/>
            </a:xfrm>
            <a:custGeom>
              <a:avLst/>
              <a:gdLst/>
              <a:ahLst/>
              <a:cxnLst/>
              <a:rect l="l" t="t" r="r" b="b"/>
              <a:pathLst>
                <a:path w="395" h="426" extrusionOk="0">
                  <a:moveTo>
                    <a:pt x="173" y="0"/>
                  </a:moveTo>
                  <a:cubicBezTo>
                    <a:pt x="72" y="24"/>
                    <a:pt x="0" y="102"/>
                    <a:pt x="0" y="203"/>
                  </a:cubicBezTo>
                  <a:cubicBezTo>
                    <a:pt x="0" y="299"/>
                    <a:pt x="72" y="353"/>
                    <a:pt x="149" y="400"/>
                  </a:cubicBezTo>
                  <a:cubicBezTo>
                    <a:pt x="175" y="417"/>
                    <a:pt x="198" y="425"/>
                    <a:pt x="219" y="425"/>
                  </a:cubicBezTo>
                  <a:cubicBezTo>
                    <a:pt x="258" y="425"/>
                    <a:pt x="292" y="399"/>
                    <a:pt x="322" y="353"/>
                  </a:cubicBezTo>
                  <a:cubicBezTo>
                    <a:pt x="394" y="203"/>
                    <a:pt x="370" y="126"/>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8"/>
            <p:cNvSpPr/>
            <p:nvPr/>
          </p:nvSpPr>
          <p:spPr>
            <a:xfrm>
              <a:off x="4083221" y="2994765"/>
              <a:ext cx="16607" cy="21367"/>
            </a:xfrm>
            <a:custGeom>
              <a:avLst/>
              <a:gdLst/>
              <a:ahLst/>
              <a:cxnLst/>
              <a:rect l="l" t="t" r="r" b="b"/>
              <a:pathLst>
                <a:path w="300" h="386" extrusionOk="0">
                  <a:moveTo>
                    <a:pt x="177" y="1"/>
                  </a:moveTo>
                  <a:cubicBezTo>
                    <a:pt x="168" y="1"/>
                    <a:pt x="159" y="2"/>
                    <a:pt x="150" y="5"/>
                  </a:cubicBezTo>
                  <a:cubicBezTo>
                    <a:pt x="78" y="5"/>
                    <a:pt x="1" y="106"/>
                    <a:pt x="1" y="208"/>
                  </a:cubicBezTo>
                  <a:cubicBezTo>
                    <a:pt x="1" y="317"/>
                    <a:pt x="41" y="386"/>
                    <a:pt x="99" y="386"/>
                  </a:cubicBezTo>
                  <a:cubicBezTo>
                    <a:pt x="108" y="386"/>
                    <a:pt x="117" y="384"/>
                    <a:pt x="126" y="381"/>
                  </a:cubicBezTo>
                  <a:cubicBezTo>
                    <a:pt x="228" y="381"/>
                    <a:pt x="299" y="304"/>
                    <a:pt x="299" y="184"/>
                  </a:cubicBezTo>
                  <a:cubicBezTo>
                    <a:pt x="278" y="74"/>
                    <a:pt x="239" y="1"/>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8"/>
            <p:cNvSpPr/>
            <p:nvPr/>
          </p:nvSpPr>
          <p:spPr>
            <a:xfrm>
              <a:off x="4230630" y="3486754"/>
              <a:ext cx="20869" cy="17880"/>
            </a:xfrm>
            <a:custGeom>
              <a:avLst/>
              <a:gdLst/>
              <a:ahLst/>
              <a:cxnLst/>
              <a:rect l="l" t="t" r="r" b="b"/>
              <a:pathLst>
                <a:path w="377" h="323" extrusionOk="0">
                  <a:moveTo>
                    <a:pt x="149" y="0"/>
                  </a:moveTo>
                  <a:cubicBezTo>
                    <a:pt x="126" y="0"/>
                    <a:pt x="126" y="0"/>
                    <a:pt x="102" y="24"/>
                  </a:cubicBezTo>
                  <a:cubicBezTo>
                    <a:pt x="78" y="72"/>
                    <a:pt x="0" y="126"/>
                    <a:pt x="0" y="149"/>
                  </a:cubicBezTo>
                  <a:cubicBezTo>
                    <a:pt x="24" y="221"/>
                    <a:pt x="102" y="251"/>
                    <a:pt x="149" y="323"/>
                  </a:cubicBezTo>
                  <a:cubicBezTo>
                    <a:pt x="251" y="275"/>
                    <a:pt x="323" y="221"/>
                    <a:pt x="346" y="173"/>
                  </a:cubicBezTo>
                  <a:cubicBezTo>
                    <a:pt x="376" y="149"/>
                    <a:pt x="376" y="24"/>
                    <a:pt x="346" y="24"/>
                  </a:cubicBezTo>
                  <a:cubicBezTo>
                    <a:pt x="275" y="0"/>
                    <a:pt x="197"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8"/>
            <p:cNvSpPr/>
            <p:nvPr/>
          </p:nvSpPr>
          <p:spPr>
            <a:xfrm>
              <a:off x="4486699" y="3840690"/>
              <a:ext cx="183170" cy="30113"/>
            </a:xfrm>
            <a:custGeom>
              <a:avLst/>
              <a:gdLst/>
              <a:ahLst/>
              <a:cxnLst/>
              <a:rect l="l" t="t" r="r" b="b"/>
              <a:pathLst>
                <a:path w="3309" h="544" extrusionOk="0">
                  <a:moveTo>
                    <a:pt x="150" y="0"/>
                  </a:moveTo>
                  <a:cubicBezTo>
                    <a:pt x="102" y="0"/>
                    <a:pt x="49" y="0"/>
                    <a:pt x="25" y="24"/>
                  </a:cubicBezTo>
                  <a:cubicBezTo>
                    <a:pt x="25" y="24"/>
                    <a:pt x="1" y="48"/>
                    <a:pt x="1" y="72"/>
                  </a:cubicBezTo>
                  <a:cubicBezTo>
                    <a:pt x="79" y="96"/>
                    <a:pt x="150" y="173"/>
                    <a:pt x="252" y="173"/>
                  </a:cubicBezTo>
                  <a:cubicBezTo>
                    <a:pt x="449" y="245"/>
                    <a:pt x="676" y="275"/>
                    <a:pt x="873" y="322"/>
                  </a:cubicBezTo>
                  <a:cubicBezTo>
                    <a:pt x="1493" y="394"/>
                    <a:pt x="2090" y="448"/>
                    <a:pt x="2711" y="519"/>
                  </a:cubicBezTo>
                  <a:cubicBezTo>
                    <a:pt x="2837" y="543"/>
                    <a:pt x="2962" y="543"/>
                    <a:pt x="3111" y="543"/>
                  </a:cubicBezTo>
                  <a:cubicBezTo>
                    <a:pt x="3237" y="519"/>
                    <a:pt x="3308" y="472"/>
                    <a:pt x="3308" y="299"/>
                  </a:cubicBezTo>
                  <a:cubicBezTo>
                    <a:pt x="3237" y="275"/>
                    <a:pt x="3159" y="245"/>
                    <a:pt x="3087" y="221"/>
                  </a:cubicBezTo>
                  <a:cubicBezTo>
                    <a:pt x="2914" y="197"/>
                    <a:pt x="2735" y="197"/>
                    <a:pt x="2562" y="197"/>
                  </a:cubicBezTo>
                  <a:cubicBezTo>
                    <a:pt x="1768" y="125"/>
                    <a:pt x="944" y="48"/>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8"/>
            <p:cNvSpPr/>
            <p:nvPr/>
          </p:nvSpPr>
          <p:spPr>
            <a:xfrm>
              <a:off x="4681048" y="3854196"/>
              <a:ext cx="21865" cy="15444"/>
            </a:xfrm>
            <a:custGeom>
              <a:avLst/>
              <a:gdLst/>
              <a:ahLst/>
              <a:cxnLst/>
              <a:rect l="l" t="t" r="r" b="b"/>
              <a:pathLst>
                <a:path w="395" h="279" extrusionOk="0">
                  <a:moveTo>
                    <a:pt x="173" y="1"/>
                  </a:moveTo>
                  <a:cubicBezTo>
                    <a:pt x="72" y="1"/>
                    <a:pt x="0" y="55"/>
                    <a:pt x="0" y="126"/>
                  </a:cubicBezTo>
                  <a:cubicBezTo>
                    <a:pt x="24" y="228"/>
                    <a:pt x="96" y="275"/>
                    <a:pt x="197" y="275"/>
                  </a:cubicBezTo>
                  <a:cubicBezTo>
                    <a:pt x="221" y="275"/>
                    <a:pt x="246" y="278"/>
                    <a:pt x="269" y="278"/>
                  </a:cubicBezTo>
                  <a:cubicBezTo>
                    <a:pt x="315" y="278"/>
                    <a:pt x="354" y="267"/>
                    <a:pt x="370" y="204"/>
                  </a:cubicBezTo>
                  <a:cubicBezTo>
                    <a:pt x="394" y="102"/>
                    <a:pt x="269" y="3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8"/>
            <p:cNvSpPr/>
            <p:nvPr/>
          </p:nvSpPr>
          <p:spPr>
            <a:xfrm>
              <a:off x="4402782" y="3642411"/>
              <a:ext cx="209242" cy="26128"/>
            </a:xfrm>
            <a:custGeom>
              <a:avLst/>
              <a:gdLst/>
              <a:ahLst/>
              <a:cxnLst/>
              <a:rect l="l" t="t" r="r" b="b"/>
              <a:pathLst>
                <a:path w="3780" h="472" extrusionOk="0">
                  <a:moveTo>
                    <a:pt x="1" y="0"/>
                  </a:moveTo>
                  <a:cubicBezTo>
                    <a:pt x="24" y="72"/>
                    <a:pt x="48" y="125"/>
                    <a:pt x="102" y="149"/>
                  </a:cubicBezTo>
                  <a:cubicBezTo>
                    <a:pt x="174" y="173"/>
                    <a:pt x="275" y="197"/>
                    <a:pt x="371" y="197"/>
                  </a:cubicBezTo>
                  <a:cubicBezTo>
                    <a:pt x="818" y="245"/>
                    <a:pt x="1242" y="299"/>
                    <a:pt x="1690" y="322"/>
                  </a:cubicBezTo>
                  <a:cubicBezTo>
                    <a:pt x="2239" y="370"/>
                    <a:pt x="2812" y="424"/>
                    <a:pt x="3385" y="472"/>
                  </a:cubicBezTo>
                  <a:lnTo>
                    <a:pt x="3583" y="472"/>
                  </a:lnTo>
                  <a:cubicBezTo>
                    <a:pt x="3684" y="472"/>
                    <a:pt x="3756" y="424"/>
                    <a:pt x="3780" y="322"/>
                  </a:cubicBezTo>
                  <a:cubicBezTo>
                    <a:pt x="3708" y="197"/>
                    <a:pt x="3606" y="173"/>
                    <a:pt x="3481" y="149"/>
                  </a:cubicBezTo>
                  <a:cubicBezTo>
                    <a:pt x="2860" y="125"/>
                    <a:pt x="2215" y="72"/>
                    <a:pt x="1595" y="48"/>
                  </a:cubicBezTo>
                  <a:cubicBezTo>
                    <a:pt x="1147" y="24"/>
                    <a:pt x="699"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8"/>
            <p:cNvSpPr/>
            <p:nvPr/>
          </p:nvSpPr>
          <p:spPr>
            <a:xfrm>
              <a:off x="4624531" y="3655751"/>
              <a:ext cx="27456" cy="13064"/>
            </a:xfrm>
            <a:custGeom>
              <a:avLst/>
              <a:gdLst/>
              <a:ahLst/>
              <a:cxnLst/>
              <a:rect l="l" t="t" r="r" b="b"/>
              <a:pathLst>
                <a:path w="496" h="236" extrusionOk="0">
                  <a:moveTo>
                    <a:pt x="212" y="1"/>
                  </a:moveTo>
                  <a:cubicBezTo>
                    <a:pt x="173" y="1"/>
                    <a:pt x="134" y="10"/>
                    <a:pt x="96" y="34"/>
                  </a:cubicBezTo>
                  <a:cubicBezTo>
                    <a:pt x="48" y="58"/>
                    <a:pt x="24" y="129"/>
                    <a:pt x="0" y="153"/>
                  </a:cubicBezTo>
                  <a:cubicBezTo>
                    <a:pt x="41" y="179"/>
                    <a:pt x="83" y="235"/>
                    <a:pt x="128" y="235"/>
                  </a:cubicBezTo>
                  <a:cubicBezTo>
                    <a:pt x="135" y="235"/>
                    <a:pt x="142" y="234"/>
                    <a:pt x="150" y="231"/>
                  </a:cubicBezTo>
                  <a:cubicBezTo>
                    <a:pt x="245" y="231"/>
                    <a:pt x="371" y="207"/>
                    <a:pt x="496" y="81"/>
                  </a:cubicBezTo>
                  <a:cubicBezTo>
                    <a:pt x="392" y="48"/>
                    <a:pt x="300" y="1"/>
                    <a:pt x="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8"/>
            <p:cNvSpPr/>
            <p:nvPr/>
          </p:nvSpPr>
          <p:spPr>
            <a:xfrm>
              <a:off x="4324123" y="3899808"/>
              <a:ext cx="123995" cy="23526"/>
            </a:xfrm>
            <a:custGeom>
              <a:avLst/>
              <a:gdLst/>
              <a:ahLst/>
              <a:cxnLst/>
              <a:rect l="l" t="t" r="r" b="b"/>
              <a:pathLst>
                <a:path w="2240" h="425" extrusionOk="0">
                  <a:moveTo>
                    <a:pt x="299" y="1"/>
                  </a:moveTo>
                  <a:cubicBezTo>
                    <a:pt x="204" y="1"/>
                    <a:pt x="102" y="25"/>
                    <a:pt x="1" y="102"/>
                  </a:cubicBezTo>
                  <a:cubicBezTo>
                    <a:pt x="78" y="251"/>
                    <a:pt x="204" y="251"/>
                    <a:pt x="299" y="251"/>
                  </a:cubicBezTo>
                  <a:cubicBezTo>
                    <a:pt x="848" y="299"/>
                    <a:pt x="1422" y="371"/>
                    <a:pt x="1995" y="424"/>
                  </a:cubicBezTo>
                  <a:cubicBezTo>
                    <a:pt x="2090" y="424"/>
                    <a:pt x="2192" y="424"/>
                    <a:pt x="2239" y="299"/>
                  </a:cubicBezTo>
                  <a:cubicBezTo>
                    <a:pt x="2216" y="102"/>
                    <a:pt x="2066" y="72"/>
                    <a:pt x="1917" y="48"/>
                  </a:cubicBezTo>
                  <a:cubicBezTo>
                    <a:pt x="1374" y="25"/>
                    <a:pt x="848" y="25"/>
                    <a:pt x="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8"/>
            <p:cNvSpPr/>
            <p:nvPr/>
          </p:nvSpPr>
          <p:spPr>
            <a:xfrm>
              <a:off x="4459299" y="3911211"/>
              <a:ext cx="27456" cy="16108"/>
            </a:xfrm>
            <a:custGeom>
              <a:avLst/>
              <a:gdLst/>
              <a:ahLst/>
              <a:cxnLst/>
              <a:rect l="l" t="t" r="r" b="b"/>
              <a:pathLst>
                <a:path w="496" h="291" extrusionOk="0">
                  <a:moveTo>
                    <a:pt x="250" y="0"/>
                  </a:moveTo>
                  <a:cubicBezTo>
                    <a:pt x="190" y="0"/>
                    <a:pt x="127" y="23"/>
                    <a:pt x="72" y="69"/>
                  </a:cubicBezTo>
                  <a:cubicBezTo>
                    <a:pt x="0" y="141"/>
                    <a:pt x="24" y="218"/>
                    <a:pt x="126" y="266"/>
                  </a:cubicBezTo>
                  <a:cubicBezTo>
                    <a:pt x="176" y="282"/>
                    <a:pt x="219" y="290"/>
                    <a:pt x="260" y="290"/>
                  </a:cubicBezTo>
                  <a:cubicBezTo>
                    <a:pt x="342" y="290"/>
                    <a:pt x="412" y="258"/>
                    <a:pt x="496" y="195"/>
                  </a:cubicBezTo>
                  <a:cubicBezTo>
                    <a:pt x="451" y="67"/>
                    <a:pt x="353"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8"/>
            <p:cNvSpPr/>
            <p:nvPr/>
          </p:nvSpPr>
          <p:spPr>
            <a:xfrm>
              <a:off x="4431511" y="3715423"/>
              <a:ext cx="165290" cy="27456"/>
            </a:xfrm>
            <a:custGeom>
              <a:avLst/>
              <a:gdLst/>
              <a:ahLst/>
              <a:cxnLst/>
              <a:rect l="l" t="t" r="r" b="b"/>
              <a:pathLst>
                <a:path w="2986" h="496" extrusionOk="0">
                  <a:moveTo>
                    <a:pt x="299" y="0"/>
                  </a:moveTo>
                  <a:cubicBezTo>
                    <a:pt x="180" y="0"/>
                    <a:pt x="55" y="24"/>
                    <a:pt x="31" y="96"/>
                  </a:cubicBezTo>
                  <a:cubicBezTo>
                    <a:pt x="1" y="174"/>
                    <a:pt x="102" y="269"/>
                    <a:pt x="252" y="299"/>
                  </a:cubicBezTo>
                  <a:cubicBezTo>
                    <a:pt x="449" y="323"/>
                    <a:pt x="628" y="347"/>
                    <a:pt x="825" y="347"/>
                  </a:cubicBezTo>
                  <a:cubicBezTo>
                    <a:pt x="1422" y="394"/>
                    <a:pt x="2019" y="448"/>
                    <a:pt x="2592" y="496"/>
                  </a:cubicBezTo>
                  <a:cubicBezTo>
                    <a:pt x="2717" y="496"/>
                    <a:pt x="2837" y="472"/>
                    <a:pt x="2962" y="472"/>
                  </a:cubicBezTo>
                  <a:cubicBezTo>
                    <a:pt x="2962" y="448"/>
                    <a:pt x="2986" y="418"/>
                    <a:pt x="2986" y="418"/>
                  </a:cubicBezTo>
                  <a:cubicBezTo>
                    <a:pt x="2890" y="323"/>
                    <a:pt x="2765" y="299"/>
                    <a:pt x="2664" y="299"/>
                  </a:cubicBezTo>
                  <a:cubicBezTo>
                    <a:pt x="2270" y="245"/>
                    <a:pt x="1893" y="197"/>
                    <a:pt x="1523" y="174"/>
                  </a:cubicBezTo>
                  <a:cubicBezTo>
                    <a:pt x="1123" y="120"/>
                    <a:pt x="699" y="72"/>
                    <a:pt x="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8"/>
            <p:cNvSpPr/>
            <p:nvPr/>
          </p:nvSpPr>
          <p:spPr>
            <a:xfrm>
              <a:off x="4616283" y="3733801"/>
              <a:ext cx="20537" cy="15057"/>
            </a:xfrm>
            <a:custGeom>
              <a:avLst/>
              <a:gdLst/>
              <a:ahLst/>
              <a:cxnLst/>
              <a:rect l="l" t="t" r="r" b="b"/>
              <a:pathLst>
                <a:path w="371" h="272" extrusionOk="0">
                  <a:moveTo>
                    <a:pt x="186" y="1"/>
                  </a:moveTo>
                  <a:cubicBezTo>
                    <a:pt x="152" y="1"/>
                    <a:pt x="115" y="14"/>
                    <a:pt x="72" y="39"/>
                  </a:cubicBezTo>
                  <a:cubicBezTo>
                    <a:pt x="24" y="62"/>
                    <a:pt x="0" y="116"/>
                    <a:pt x="0" y="140"/>
                  </a:cubicBezTo>
                  <a:cubicBezTo>
                    <a:pt x="0" y="188"/>
                    <a:pt x="48" y="236"/>
                    <a:pt x="96" y="265"/>
                  </a:cubicBezTo>
                  <a:cubicBezTo>
                    <a:pt x="112" y="269"/>
                    <a:pt x="129" y="271"/>
                    <a:pt x="146" y="271"/>
                  </a:cubicBezTo>
                  <a:cubicBezTo>
                    <a:pt x="230" y="271"/>
                    <a:pt x="310" y="224"/>
                    <a:pt x="370" y="164"/>
                  </a:cubicBezTo>
                  <a:cubicBezTo>
                    <a:pt x="307" y="50"/>
                    <a:pt x="252" y="1"/>
                    <a:pt x="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8"/>
            <p:cNvSpPr/>
            <p:nvPr/>
          </p:nvSpPr>
          <p:spPr>
            <a:xfrm>
              <a:off x="3778883" y="2248644"/>
              <a:ext cx="20869" cy="21644"/>
            </a:xfrm>
            <a:custGeom>
              <a:avLst/>
              <a:gdLst/>
              <a:ahLst/>
              <a:cxnLst/>
              <a:rect l="l" t="t" r="r" b="b"/>
              <a:pathLst>
                <a:path w="377" h="391" extrusionOk="0">
                  <a:moveTo>
                    <a:pt x="157" y="0"/>
                  </a:moveTo>
                  <a:cubicBezTo>
                    <a:pt x="146" y="0"/>
                    <a:pt x="136" y="2"/>
                    <a:pt x="126" y="4"/>
                  </a:cubicBezTo>
                  <a:cubicBezTo>
                    <a:pt x="54" y="4"/>
                    <a:pt x="0" y="105"/>
                    <a:pt x="0" y="201"/>
                  </a:cubicBezTo>
                  <a:cubicBezTo>
                    <a:pt x="30" y="279"/>
                    <a:pt x="54" y="326"/>
                    <a:pt x="54" y="380"/>
                  </a:cubicBezTo>
                  <a:cubicBezTo>
                    <a:pt x="102" y="380"/>
                    <a:pt x="142" y="391"/>
                    <a:pt x="177" y="391"/>
                  </a:cubicBezTo>
                  <a:cubicBezTo>
                    <a:pt x="195" y="391"/>
                    <a:pt x="211" y="388"/>
                    <a:pt x="227" y="380"/>
                  </a:cubicBezTo>
                  <a:cubicBezTo>
                    <a:pt x="329" y="380"/>
                    <a:pt x="376" y="279"/>
                    <a:pt x="353" y="153"/>
                  </a:cubicBezTo>
                  <a:cubicBezTo>
                    <a:pt x="331" y="89"/>
                    <a:pt x="247" y="0"/>
                    <a:pt x="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8"/>
            <p:cNvSpPr/>
            <p:nvPr/>
          </p:nvSpPr>
          <p:spPr>
            <a:xfrm>
              <a:off x="5435517" y="1897500"/>
              <a:ext cx="813663" cy="460498"/>
            </a:xfrm>
            <a:custGeom>
              <a:avLst/>
              <a:gdLst/>
              <a:ahLst/>
              <a:cxnLst/>
              <a:rect l="l" t="t" r="r" b="b"/>
              <a:pathLst>
                <a:path w="14699" h="8319" extrusionOk="0">
                  <a:moveTo>
                    <a:pt x="12952" y="1"/>
                  </a:moveTo>
                  <a:cubicBezTo>
                    <a:pt x="12863" y="1"/>
                    <a:pt x="12806" y="83"/>
                    <a:pt x="12806" y="235"/>
                  </a:cubicBezTo>
                  <a:cubicBezTo>
                    <a:pt x="12806" y="283"/>
                    <a:pt x="12836" y="361"/>
                    <a:pt x="12884" y="408"/>
                  </a:cubicBezTo>
                  <a:cubicBezTo>
                    <a:pt x="13009" y="558"/>
                    <a:pt x="13135" y="707"/>
                    <a:pt x="13254" y="832"/>
                  </a:cubicBezTo>
                  <a:lnTo>
                    <a:pt x="13702" y="1280"/>
                  </a:lnTo>
                  <a:cubicBezTo>
                    <a:pt x="13678" y="1304"/>
                    <a:pt x="13678" y="1304"/>
                    <a:pt x="13678" y="1328"/>
                  </a:cubicBezTo>
                  <a:lnTo>
                    <a:pt x="13553" y="1328"/>
                  </a:lnTo>
                  <a:cubicBezTo>
                    <a:pt x="13254" y="1304"/>
                    <a:pt x="12956" y="1256"/>
                    <a:pt x="12657" y="1202"/>
                  </a:cubicBezTo>
                  <a:cubicBezTo>
                    <a:pt x="11988" y="1129"/>
                    <a:pt x="11329" y="1065"/>
                    <a:pt x="10662" y="1065"/>
                  </a:cubicBezTo>
                  <a:cubicBezTo>
                    <a:pt x="10466" y="1065"/>
                    <a:pt x="10270" y="1071"/>
                    <a:pt x="10072" y="1083"/>
                  </a:cubicBezTo>
                  <a:cubicBezTo>
                    <a:pt x="9129" y="1155"/>
                    <a:pt x="8210" y="1232"/>
                    <a:pt x="7284" y="1477"/>
                  </a:cubicBezTo>
                  <a:cubicBezTo>
                    <a:pt x="6269" y="1752"/>
                    <a:pt x="5320" y="2128"/>
                    <a:pt x="4448" y="2773"/>
                  </a:cubicBezTo>
                  <a:cubicBezTo>
                    <a:pt x="4377" y="2820"/>
                    <a:pt x="4275" y="2898"/>
                    <a:pt x="4180" y="2946"/>
                  </a:cubicBezTo>
                  <a:cubicBezTo>
                    <a:pt x="2908" y="3817"/>
                    <a:pt x="1792" y="4886"/>
                    <a:pt x="944" y="6181"/>
                  </a:cubicBezTo>
                  <a:cubicBezTo>
                    <a:pt x="568" y="6778"/>
                    <a:pt x="222" y="7399"/>
                    <a:pt x="49" y="8098"/>
                  </a:cubicBezTo>
                  <a:cubicBezTo>
                    <a:pt x="25" y="8169"/>
                    <a:pt x="25" y="8217"/>
                    <a:pt x="1" y="8319"/>
                  </a:cubicBezTo>
                  <a:cubicBezTo>
                    <a:pt x="150" y="8193"/>
                    <a:pt x="198" y="8098"/>
                    <a:pt x="246" y="7972"/>
                  </a:cubicBezTo>
                  <a:cubicBezTo>
                    <a:pt x="795" y="6754"/>
                    <a:pt x="1541" y="5656"/>
                    <a:pt x="2508" y="4737"/>
                  </a:cubicBezTo>
                  <a:cubicBezTo>
                    <a:pt x="2711" y="4540"/>
                    <a:pt x="2908" y="4367"/>
                    <a:pt x="3105" y="4187"/>
                  </a:cubicBezTo>
                  <a:cubicBezTo>
                    <a:pt x="3851" y="3495"/>
                    <a:pt x="4699" y="2970"/>
                    <a:pt x="5595" y="2498"/>
                  </a:cubicBezTo>
                  <a:cubicBezTo>
                    <a:pt x="6419" y="2050"/>
                    <a:pt x="7338" y="1829"/>
                    <a:pt x="8257" y="1650"/>
                  </a:cubicBezTo>
                  <a:cubicBezTo>
                    <a:pt x="8753" y="1579"/>
                    <a:pt x="9278" y="1531"/>
                    <a:pt x="9774" y="1501"/>
                  </a:cubicBezTo>
                  <a:cubicBezTo>
                    <a:pt x="10118" y="1487"/>
                    <a:pt x="10471" y="1473"/>
                    <a:pt x="10822" y="1473"/>
                  </a:cubicBezTo>
                  <a:cubicBezTo>
                    <a:pt x="11080" y="1473"/>
                    <a:pt x="11336" y="1481"/>
                    <a:pt x="11589" y="1501"/>
                  </a:cubicBezTo>
                  <a:cubicBezTo>
                    <a:pt x="12311" y="1555"/>
                    <a:pt x="13033" y="1680"/>
                    <a:pt x="13732" y="1752"/>
                  </a:cubicBezTo>
                  <a:cubicBezTo>
                    <a:pt x="13756" y="1752"/>
                    <a:pt x="13779" y="1776"/>
                    <a:pt x="13803" y="1799"/>
                  </a:cubicBezTo>
                  <a:cubicBezTo>
                    <a:pt x="13756" y="1853"/>
                    <a:pt x="13702" y="1925"/>
                    <a:pt x="13654" y="1979"/>
                  </a:cubicBezTo>
                  <a:cubicBezTo>
                    <a:pt x="13433" y="2176"/>
                    <a:pt x="13206" y="2396"/>
                    <a:pt x="12985" y="2599"/>
                  </a:cubicBezTo>
                  <a:cubicBezTo>
                    <a:pt x="12908" y="2671"/>
                    <a:pt x="12860" y="2725"/>
                    <a:pt x="12806" y="2796"/>
                  </a:cubicBezTo>
                  <a:cubicBezTo>
                    <a:pt x="12759" y="2874"/>
                    <a:pt x="12711" y="2970"/>
                    <a:pt x="12759" y="3047"/>
                  </a:cubicBezTo>
                  <a:cubicBezTo>
                    <a:pt x="12817" y="3119"/>
                    <a:pt x="12899" y="3154"/>
                    <a:pt x="12980" y="3154"/>
                  </a:cubicBezTo>
                  <a:cubicBezTo>
                    <a:pt x="13006" y="3154"/>
                    <a:pt x="13032" y="3150"/>
                    <a:pt x="13057" y="3143"/>
                  </a:cubicBezTo>
                  <a:cubicBezTo>
                    <a:pt x="13105" y="3143"/>
                    <a:pt x="13159" y="3095"/>
                    <a:pt x="13206" y="3047"/>
                  </a:cubicBezTo>
                  <a:cubicBezTo>
                    <a:pt x="13654" y="2647"/>
                    <a:pt x="14126" y="2247"/>
                    <a:pt x="14573" y="1829"/>
                  </a:cubicBezTo>
                  <a:cubicBezTo>
                    <a:pt x="14699" y="1704"/>
                    <a:pt x="14699" y="1579"/>
                    <a:pt x="14573" y="1453"/>
                  </a:cubicBezTo>
                  <a:cubicBezTo>
                    <a:pt x="14478" y="1352"/>
                    <a:pt x="14353" y="1280"/>
                    <a:pt x="14275" y="1179"/>
                  </a:cubicBezTo>
                  <a:cubicBezTo>
                    <a:pt x="13976" y="755"/>
                    <a:pt x="13529" y="486"/>
                    <a:pt x="13182" y="110"/>
                  </a:cubicBezTo>
                  <a:cubicBezTo>
                    <a:pt x="13182" y="86"/>
                    <a:pt x="13135" y="62"/>
                    <a:pt x="13105" y="62"/>
                  </a:cubicBezTo>
                  <a:cubicBezTo>
                    <a:pt x="13048" y="21"/>
                    <a:pt x="12996" y="1"/>
                    <a:pt x="129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8"/>
            <p:cNvSpPr/>
            <p:nvPr/>
          </p:nvSpPr>
          <p:spPr>
            <a:xfrm>
              <a:off x="3439786" y="3024756"/>
              <a:ext cx="387042" cy="659278"/>
            </a:xfrm>
            <a:custGeom>
              <a:avLst/>
              <a:gdLst/>
              <a:ahLst/>
              <a:cxnLst/>
              <a:rect l="l" t="t" r="r" b="b"/>
              <a:pathLst>
                <a:path w="6992" h="11910" extrusionOk="0">
                  <a:moveTo>
                    <a:pt x="6765" y="1"/>
                  </a:moveTo>
                  <a:cubicBezTo>
                    <a:pt x="6707" y="1"/>
                    <a:pt x="6652" y="14"/>
                    <a:pt x="6597" y="38"/>
                  </a:cubicBezTo>
                  <a:cubicBezTo>
                    <a:pt x="6299" y="110"/>
                    <a:pt x="6000" y="188"/>
                    <a:pt x="5726" y="313"/>
                  </a:cubicBezTo>
                  <a:cubicBezTo>
                    <a:pt x="5326" y="432"/>
                    <a:pt x="5027" y="683"/>
                    <a:pt x="4753" y="1006"/>
                  </a:cubicBezTo>
                  <a:cubicBezTo>
                    <a:pt x="4084" y="1806"/>
                    <a:pt x="3708" y="2725"/>
                    <a:pt x="3583" y="3746"/>
                  </a:cubicBezTo>
                  <a:cubicBezTo>
                    <a:pt x="3487" y="4564"/>
                    <a:pt x="3409" y="5358"/>
                    <a:pt x="3386" y="6181"/>
                  </a:cubicBezTo>
                  <a:cubicBezTo>
                    <a:pt x="3362" y="7149"/>
                    <a:pt x="3165" y="8074"/>
                    <a:pt x="2765" y="8969"/>
                  </a:cubicBezTo>
                  <a:cubicBezTo>
                    <a:pt x="2514" y="9566"/>
                    <a:pt x="2144" y="10062"/>
                    <a:pt x="1547" y="10360"/>
                  </a:cubicBezTo>
                  <a:cubicBezTo>
                    <a:pt x="1272" y="10486"/>
                    <a:pt x="974" y="10581"/>
                    <a:pt x="651" y="10683"/>
                  </a:cubicBezTo>
                  <a:cubicBezTo>
                    <a:pt x="699" y="10486"/>
                    <a:pt x="825" y="10337"/>
                    <a:pt x="896" y="10163"/>
                  </a:cubicBezTo>
                  <a:cubicBezTo>
                    <a:pt x="950" y="10062"/>
                    <a:pt x="998" y="9984"/>
                    <a:pt x="1045" y="9889"/>
                  </a:cubicBezTo>
                  <a:cubicBezTo>
                    <a:pt x="1075" y="9811"/>
                    <a:pt x="1045" y="9716"/>
                    <a:pt x="974" y="9686"/>
                  </a:cubicBezTo>
                  <a:cubicBezTo>
                    <a:pt x="926" y="9686"/>
                    <a:pt x="848" y="9686"/>
                    <a:pt x="777" y="9716"/>
                  </a:cubicBezTo>
                  <a:cubicBezTo>
                    <a:pt x="723" y="9740"/>
                    <a:pt x="699" y="9811"/>
                    <a:pt x="675" y="9865"/>
                  </a:cubicBezTo>
                  <a:cubicBezTo>
                    <a:pt x="574" y="10014"/>
                    <a:pt x="502" y="10134"/>
                    <a:pt x="425" y="10259"/>
                  </a:cubicBezTo>
                  <a:cubicBezTo>
                    <a:pt x="299" y="10486"/>
                    <a:pt x="204" y="10707"/>
                    <a:pt x="102" y="10934"/>
                  </a:cubicBezTo>
                  <a:cubicBezTo>
                    <a:pt x="1" y="11178"/>
                    <a:pt x="31" y="11280"/>
                    <a:pt x="251" y="11429"/>
                  </a:cubicBezTo>
                  <a:cubicBezTo>
                    <a:pt x="299" y="11453"/>
                    <a:pt x="329" y="11477"/>
                    <a:pt x="377" y="11507"/>
                  </a:cubicBezTo>
                  <a:cubicBezTo>
                    <a:pt x="651" y="11626"/>
                    <a:pt x="926" y="11728"/>
                    <a:pt x="1171" y="11877"/>
                  </a:cubicBezTo>
                  <a:cubicBezTo>
                    <a:pt x="1201" y="11900"/>
                    <a:pt x="1237" y="11909"/>
                    <a:pt x="1274" y="11909"/>
                  </a:cubicBezTo>
                  <a:cubicBezTo>
                    <a:pt x="1364" y="11909"/>
                    <a:pt x="1459" y="11856"/>
                    <a:pt x="1493" y="11805"/>
                  </a:cubicBezTo>
                  <a:cubicBezTo>
                    <a:pt x="1523" y="11751"/>
                    <a:pt x="1469" y="11602"/>
                    <a:pt x="1398" y="11530"/>
                  </a:cubicBezTo>
                  <a:cubicBezTo>
                    <a:pt x="1320" y="11477"/>
                    <a:pt x="1224" y="11429"/>
                    <a:pt x="1147" y="11405"/>
                  </a:cubicBezTo>
                  <a:cubicBezTo>
                    <a:pt x="1022" y="11304"/>
                    <a:pt x="872" y="11232"/>
                    <a:pt x="747" y="11083"/>
                  </a:cubicBezTo>
                  <a:cubicBezTo>
                    <a:pt x="950" y="11005"/>
                    <a:pt x="1147" y="10934"/>
                    <a:pt x="1320" y="10880"/>
                  </a:cubicBezTo>
                  <a:cubicBezTo>
                    <a:pt x="1941" y="10683"/>
                    <a:pt x="2418" y="10313"/>
                    <a:pt x="2741" y="9787"/>
                  </a:cubicBezTo>
                  <a:cubicBezTo>
                    <a:pt x="3362" y="8844"/>
                    <a:pt x="3636" y="7746"/>
                    <a:pt x="3762" y="6629"/>
                  </a:cubicBezTo>
                  <a:cubicBezTo>
                    <a:pt x="3809" y="6104"/>
                    <a:pt x="3786" y="5561"/>
                    <a:pt x="3833" y="5035"/>
                  </a:cubicBezTo>
                  <a:cubicBezTo>
                    <a:pt x="3881" y="4516"/>
                    <a:pt x="3935" y="3990"/>
                    <a:pt x="4006" y="3471"/>
                  </a:cubicBezTo>
                  <a:cubicBezTo>
                    <a:pt x="4108" y="2797"/>
                    <a:pt x="4383" y="2176"/>
                    <a:pt x="4753" y="1579"/>
                  </a:cubicBezTo>
                  <a:cubicBezTo>
                    <a:pt x="5105" y="1083"/>
                    <a:pt x="5553" y="707"/>
                    <a:pt x="6120" y="486"/>
                  </a:cubicBezTo>
                  <a:cubicBezTo>
                    <a:pt x="6323" y="409"/>
                    <a:pt x="6544" y="313"/>
                    <a:pt x="6747" y="235"/>
                  </a:cubicBezTo>
                  <a:cubicBezTo>
                    <a:pt x="6818" y="188"/>
                    <a:pt x="6944" y="164"/>
                    <a:pt x="6991" y="62"/>
                  </a:cubicBezTo>
                  <a:cubicBezTo>
                    <a:pt x="6910" y="20"/>
                    <a:pt x="6836" y="1"/>
                    <a:pt x="6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8"/>
            <p:cNvSpPr/>
            <p:nvPr/>
          </p:nvSpPr>
          <p:spPr>
            <a:xfrm>
              <a:off x="3042283" y="2013277"/>
              <a:ext cx="632209" cy="198946"/>
            </a:xfrm>
            <a:custGeom>
              <a:avLst/>
              <a:gdLst/>
              <a:ahLst/>
              <a:cxnLst/>
              <a:rect l="l" t="t" r="r" b="b"/>
              <a:pathLst>
                <a:path w="11421" h="3594" extrusionOk="0">
                  <a:moveTo>
                    <a:pt x="6855" y="1"/>
                  </a:moveTo>
                  <a:cubicBezTo>
                    <a:pt x="6094" y="1"/>
                    <a:pt x="5332" y="90"/>
                    <a:pt x="4579" y="274"/>
                  </a:cubicBezTo>
                  <a:cubicBezTo>
                    <a:pt x="3905" y="423"/>
                    <a:pt x="3260" y="650"/>
                    <a:pt x="2663" y="1020"/>
                  </a:cubicBezTo>
                  <a:cubicBezTo>
                    <a:pt x="1917" y="1522"/>
                    <a:pt x="1218" y="2041"/>
                    <a:pt x="621" y="2716"/>
                  </a:cubicBezTo>
                  <a:cubicBezTo>
                    <a:pt x="597" y="2740"/>
                    <a:pt x="550" y="2763"/>
                    <a:pt x="502" y="2787"/>
                  </a:cubicBezTo>
                  <a:cubicBezTo>
                    <a:pt x="502" y="2740"/>
                    <a:pt x="526" y="2692"/>
                    <a:pt x="526" y="2662"/>
                  </a:cubicBezTo>
                  <a:cubicBezTo>
                    <a:pt x="621" y="2214"/>
                    <a:pt x="699" y="1766"/>
                    <a:pt x="699" y="1319"/>
                  </a:cubicBezTo>
                  <a:cubicBezTo>
                    <a:pt x="699" y="1223"/>
                    <a:pt x="675" y="1122"/>
                    <a:pt x="621" y="1020"/>
                  </a:cubicBezTo>
                  <a:cubicBezTo>
                    <a:pt x="607" y="964"/>
                    <a:pt x="569" y="941"/>
                    <a:pt x="524" y="941"/>
                  </a:cubicBezTo>
                  <a:cubicBezTo>
                    <a:pt x="492" y="941"/>
                    <a:pt x="456" y="953"/>
                    <a:pt x="424" y="972"/>
                  </a:cubicBezTo>
                  <a:cubicBezTo>
                    <a:pt x="377" y="1020"/>
                    <a:pt x="323" y="1098"/>
                    <a:pt x="323" y="1169"/>
                  </a:cubicBezTo>
                  <a:cubicBezTo>
                    <a:pt x="299" y="1271"/>
                    <a:pt x="299" y="1372"/>
                    <a:pt x="275" y="1468"/>
                  </a:cubicBezTo>
                  <a:cubicBezTo>
                    <a:pt x="227" y="1993"/>
                    <a:pt x="174" y="2489"/>
                    <a:pt x="24" y="2990"/>
                  </a:cubicBezTo>
                  <a:cubicBezTo>
                    <a:pt x="0" y="3086"/>
                    <a:pt x="24" y="3235"/>
                    <a:pt x="54" y="3384"/>
                  </a:cubicBezTo>
                  <a:cubicBezTo>
                    <a:pt x="54" y="3408"/>
                    <a:pt x="102" y="3486"/>
                    <a:pt x="126" y="3510"/>
                  </a:cubicBezTo>
                  <a:cubicBezTo>
                    <a:pt x="230" y="3549"/>
                    <a:pt x="334" y="3593"/>
                    <a:pt x="438" y="3593"/>
                  </a:cubicBezTo>
                  <a:cubicBezTo>
                    <a:pt x="459" y="3593"/>
                    <a:pt x="481" y="3591"/>
                    <a:pt x="502" y="3587"/>
                  </a:cubicBezTo>
                  <a:cubicBezTo>
                    <a:pt x="1021" y="3510"/>
                    <a:pt x="1547" y="3462"/>
                    <a:pt x="2066" y="3384"/>
                  </a:cubicBezTo>
                  <a:cubicBezTo>
                    <a:pt x="2191" y="3360"/>
                    <a:pt x="2317" y="3337"/>
                    <a:pt x="2412" y="3289"/>
                  </a:cubicBezTo>
                  <a:cubicBezTo>
                    <a:pt x="2514" y="3259"/>
                    <a:pt x="2562" y="3187"/>
                    <a:pt x="2562" y="3086"/>
                  </a:cubicBezTo>
                  <a:cubicBezTo>
                    <a:pt x="2538" y="2990"/>
                    <a:pt x="2442" y="2889"/>
                    <a:pt x="2341" y="2889"/>
                  </a:cubicBezTo>
                  <a:cubicBezTo>
                    <a:pt x="2325" y="2881"/>
                    <a:pt x="2308" y="2878"/>
                    <a:pt x="2291" y="2878"/>
                  </a:cubicBezTo>
                  <a:cubicBezTo>
                    <a:pt x="2258" y="2878"/>
                    <a:pt x="2223" y="2889"/>
                    <a:pt x="2191" y="2889"/>
                  </a:cubicBezTo>
                  <a:cubicBezTo>
                    <a:pt x="1941" y="2913"/>
                    <a:pt x="1720" y="2960"/>
                    <a:pt x="1469" y="2990"/>
                  </a:cubicBezTo>
                  <a:cubicBezTo>
                    <a:pt x="1330" y="3007"/>
                    <a:pt x="1187" y="3024"/>
                    <a:pt x="1038" y="3024"/>
                  </a:cubicBezTo>
                  <a:cubicBezTo>
                    <a:pt x="976" y="3024"/>
                    <a:pt x="913" y="3021"/>
                    <a:pt x="848" y="3014"/>
                  </a:cubicBezTo>
                  <a:cubicBezTo>
                    <a:pt x="950" y="2913"/>
                    <a:pt x="1021" y="2811"/>
                    <a:pt x="1123" y="2740"/>
                  </a:cubicBezTo>
                  <a:cubicBezTo>
                    <a:pt x="1618" y="2190"/>
                    <a:pt x="2215" y="1743"/>
                    <a:pt x="2836" y="1372"/>
                  </a:cubicBezTo>
                  <a:cubicBezTo>
                    <a:pt x="3087" y="1223"/>
                    <a:pt x="3338" y="1098"/>
                    <a:pt x="3582" y="972"/>
                  </a:cubicBezTo>
                  <a:cubicBezTo>
                    <a:pt x="4555" y="572"/>
                    <a:pt x="5546" y="375"/>
                    <a:pt x="6591" y="352"/>
                  </a:cubicBezTo>
                  <a:cubicBezTo>
                    <a:pt x="6796" y="344"/>
                    <a:pt x="7001" y="339"/>
                    <a:pt x="7205" y="339"/>
                  </a:cubicBezTo>
                  <a:cubicBezTo>
                    <a:pt x="7673" y="339"/>
                    <a:pt x="8139" y="366"/>
                    <a:pt x="8609" y="453"/>
                  </a:cubicBezTo>
                  <a:cubicBezTo>
                    <a:pt x="9379" y="602"/>
                    <a:pt x="10102" y="871"/>
                    <a:pt x="10746" y="1295"/>
                  </a:cubicBezTo>
                  <a:cubicBezTo>
                    <a:pt x="10973" y="1420"/>
                    <a:pt x="11170" y="1522"/>
                    <a:pt x="11421" y="1671"/>
                  </a:cubicBezTo>
                  <a:cubicBezTo>
                    <a:pt x="11397" y="1468"/>
                    <a:pt x="11272" y="1372"/>
                    <a:pt x="11146" y="1295"/>
                  </a:cubicBezTo>
                  <a:cubicBezTo>
                    <a:pt x="10299" y="626"/>
                    <a:pt x="9331" y="250"/>
                    <a:pt x="8263" y="101"/>
                  </a:cubicBezTo>
                  <a:cubicBezTo>
                    <a:pt x="7795" y="35"/>
                    <a:pt x="7325" y="1"/>
                    <a:pt x="6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8"/>
            <p:cNvSpPr/>
            <p:nvPr/>
          </p:nvSpPr>
          <p:spPr>
            <a:xfrm>
              <a:off x="5113275" y="3390318"/>
              <a:ext cx="530079" cy="134845"/>
            </a:xfrm>
            <a:custGeom>
              <a:avLst/>
              <a:gdLst/>
              <a:ahLst/>
              <a:cxnLst/>
              <a:rect l="l" t="t" r="r" b="b"/>
              <a:pathLst>
                <a:path w="9576" h="2436" extrusionOk="0">
                  <a:moveTo>
                    <a:pt x="7912" y="0"/>
                  </a:moveTo>
                  <a:cubicBezTo>
                    <a:pt x="7833" y="0"/>
                    <a:pt x="7761" y="32"/>
                    <a:pt x="7713" y="96"/>
                  </a:cubicBezTo>
                  <a:cubicBezTo>
                    <a:pt x="7660" y="197"/>
                    <a:pt x="7689" y="346"/>
                    <a:pt x="7809" y="448"/>
                  </a:cubicBezTo>
                  <a:cubicBezTo>
                    <a:pt x="7934" y="519"/>
                    <a:pt x="8084" y="597"/>
                    <a:pt x="8209" y="693"/>
                  </a:cubicBezTo>
                  <a:cubicBezTo>
                    <a:pt x="8310" y="746"/>
                    <a:pt x="8382" y="794"/>
                    <a:pt x="8507" y="842"/>
                  </a:cubicBezTo>
                  <a:cubicBezTo>
                    <a:pt x="8406" y="872"/>
                    <a:pt x="8382" y="896"/>
                    <a:pt x="8334" y="896"/>
                  </a:cubicBezTo>
                  <a:cubicBezTo>
                    <a:pt x="7813" y="916"/>
                    <a:pt x="7309" y="996"/>
                    <a:pt x="6792" y="996"/>
                  </a:cubicBezTo>
                  <a:cubicBezTo>
                    <a:pt x="6718" y="996"/>
                    <a:pt x="6643" y="995"/>
                    <a:pt x="6567" y="991"/>
                  </a:cubicBezTo>
                  <a:cubicBezTo>
                    <a:pt x="5922" y="991"/>
                    <a:pt x="5272" y="919"/>
                    <a:pt x="4651" y="818"/>
                  </a:cubicBezTo>
                  <a:cubicBezTo>
                    <a:pt x="4078" y="746"/>
                    <a:pt x="3511" y="597"/>
                    <a:pt x="2937" y="472"/>
                  </a:cubicBezTo>
                  <a:cubicBezTo>
                    <a:pt x="2447" y="354"/>
                    <a:pt x="1939" y="251"/>
                    <a:pt x="1429" y="251"/>
                  </a:cubicBezTo>
                  <a:cubicBezTo>
                    <a:pt x="1293" y="251"/>
                    <a:pt x="1157" y="258"/>
                    <a:pt x="1021" y="275"/>
                  </a:cubicBezTo>
                  <a:cubicBezTo>
                    <a:pt x="770" y="299"/>
                    <a:pt x="496" y="346"/>
                    <a:pt x="275" y="448"/>
                  </a:cubicBezTo>
                  <a:cubicBezTo>
                    <a:pt x="149" y="496"/>
                    <a:pt x="48" y="543"/>
                    <a:pt x="0" y="669"/>
                  </a:cubicBezTo>
                  <a:cubicBezTo>
                    <a:pt x="39" y="707"/>
                    <a:pt x="76" y="721"/>
                    <a:pt x="110" y="721"/>
                  </a:cubicBezTo>
                  <a:cubicBezTo>
                    <a:pt x="144" y="721"/>
                    <a:pt x="173" y="707"/>
                    <a:pt x="197" y="693"/>
                  </a:cubicBezTo>
                  <a:cubicBezTo>
                    <a:pt x="347" y="669"/>
                    <a:pt x="472" y="597"/>
                    <a:pt x="621" y="597"/>
                  </a:cubicBezTo>
                  <a:cubicBezTo>
                    <a:pt x="729" y="589"/>
                    <a:pt x="839" y="586"/>
                    <a:pt x="952" y="586"/>
                  </a:cubicBezTo>
                  <a:cubicBezTo>
                    <a:pt x="1178" y="586"/>
                    <a:pt x="1411" y="597"/>
                    <a:pt x="1642" y="597"/>
                  </a:cubicBezTo>
                  <a:cubicBezTo>
                    <a:pt x="1767" y="597"/>
                    <a:pt x="1893" y="597"/>
                    <a:pt x="2042" y="645"/>
                  </a:cubicBezTo>
                  <a:cubicBezTo>
                    <a:pt x="2436" y="722"/>
                    <a:pt x="2860" y="842"/>
                    <a:pt x="3284" y="919"/>
                  </a:cubicBezTo>
                  <a:cubicBezTo>
                    <a:pt x="3630" y="1021"/>
                    <a:pt x="3958" y="1093"/>
                    <a:pt x="4305" y="1140"/>
                  </a:cubicBezTo>
                  <a:cubicBezTo>
                    <a:pt x="4776" y="1218"/>
                    <a:pt x="5248" y="1266"/>
                    <a:pt x="5719" y="1343"/>
                  </a:cubicBezTo>
                  <a:cubicBezTo>
                    <a:pt x="6013" y="1376"/>
                    <a:pt x="6311" y="1388"/>
                    <a:pt x="6608" y="1388"/>
                  </a:cubicBezTo>
                  <a:cubicBezTo>
                    <a:pt x="6970" y="1388"/>
                    <a:pt x="7333" y="1369"/>
                    <a:pt x="7689" y="1343"/>
                  </a:cubicBezTo>
                  <a:cubicBezTo>
                    <a:pt x="8012" y="1319"/>
                    <a:pt x="8310" y="1290"/>
                    <a:pt x="8657" y="1242"/>
                  </a:cubicBezTo>
                  <a:lnTo>
                    <a:pt x="8657" y="1242"/>
                  </a:lnTo>
                  <a:cubicBezTo>
                    <a:pt x="8609" y="1319"/>
                    <a:pt x="8555" y="1367"/>
                    <a:pt x="8507" y="1415"/>
                  </a:cubicBezTo>
                  <a:cubicBezTo>
                    <a:pt x="8358" y="1642"/>
                    <a:pt x="8161" y="1839"/>
                    <a:pt x="8012" y="2089"/>
                  </a:cubicBezTo>
                  <a:cubicBezTo>
                    <a:pt x="7910" y="2263"/>
                    <a:pt x="7988" y="2436"/>
                    <a:pt x="8209" y="2436"/>
                  </a:cubicBezTo>
                  <a:cubicBezTo>
                    <a:pt x="8286" y="2412"/>
                    <a:pt x="8358" y="2388"/>
                    <a:pt x="8406" y="2334"/>
                  </a:cubicBezTo>
                  <a:cubicBezTo>
                    <a:pt x="8704" y="2036"/>
                    <a:pt x="8979" y="1713"/>
                    <a:pt x="9277" y="1415"/>
                  </a:cubicBezTo>
                  <a:cubicBezTo>
                    <a:pt x="9331" y="1367"/>
                    <a:pt x="9331" y="1290"/>
                    <a:pt x="9379" y="1242"/>
                  </a:cubicBezTo>
                  <a:cubicBezTo>
                    <a:pt x="9576" y="1021"/>
                    <a:pt x="9528" y="872"/>
                    <a:pt x="9277" y="746"/>
                  </a:cubicBezTo>
                  <a:cubicBezTo>
                    <a:pt x="9128" y="693"/>
                    <a:pt x="8979" y="621"/>
                    <a:pt x="8854" y="543"/>
                  </a:cubicBezTo>
                  <a:cubicBezTo>
                    <a:pt x="8657" y="424"/>
                    <a:pt x="8483" y="299"/>
                    <a:pt x="8286" y="149"/>
                  </a:cubicBezTo>
                  <a:cubicBezTo>
                    <a:pt x="8209" y="96"/>
                    <a:pt x="8137" y="72"/>
                    <a:pt x="8036" y="24"/>
                  </a:cubicBezTo>
                  <a:cubicBezTo>
                    <a:pt x="7994" y="8"/>
                    <a:pt x="7952" y="0"/>
                    <a:pt x="79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 name="Google Shape;9583;p80">
            <a:extLst>
              <a:ext uri="{FF2B5EF4-FFF2-40B4-BE49-F238E27FC236}">
                <a16:creationId xmlns:a16="http://schemas.microsoft.com/office/drawing/2014/main" id="{A8EA1DA7-81CB-49E8-8768-F45C8E6B1F1F}"/>
              </a:ext>
            </a:extLst>
          </p:cNvPr>
          <p:cNvGrpSpPr/>
          <p:nvPr/>
        </p:nvGrpSpPr>
        <p:grpSpPr>
          <a:xfrm>
            <a:off x="1188759" y="767567"/>
            <a:ext cx="829657" cy="681503"/>
            <a:chOff x="-23962425" y="3519475"/>
            <a:chExt cx="264675" cy="295400"/>
          </a:xfrm>
          <a:solidFill>
            <a:schemeClr val="tx2">
              <a:lumMod val="75000"/>
            </a:schemeClr>
          </a:solidFill>
        </p:grpSpPr>
        <p:sp>
          <p:nvSpPr>
            <p:cNvPr id="84" name="Google Shape;9584;p80">
              <a:extLst>
                <a:ext uri="{FF2B5EF4-FFF2-40B4-BE49-F238E27FC236}">
                  <a16:creationId xmlns:a16="http://schemas.microsoft.com/office/drawing/2014/main" id="{72973F35-0CCD-4F74-BDD6-644826476ADC}"/>
                </a:ext>
              </a:extLst>
            </p:cNvPr>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9585;p80">
              <a:extLst>
                <a:ext uri="{FF2B5EF4-FFF2-40B4-BE49-F238E27FC236}">
                  <a16:creationId xmlns:a16="http://schemas.microsoft.com/office/drawing/2014/main" id="{E3FB0961-6971-42B8-93F4-777ECB91A3C8}"/>
                </a:ext>
              </a:extLst>
            </p:cNvPr>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a:extLst>
              <a:ext uri="{FF2B5EF4-FFF2-40B4-BE49-F238E27FC236}">
                <a16:creationId xmlns:a16="http://schemas.microsoft.com/office/drawing/2014/main" id="{28F05BDC-E655-4263-86D7-8545250B394D}"/>
              </a:ext>
            </a:extLst>
          </p:cNvPr>
          <p:cNvPicPr>
            <a:picLocks noChangeAspect="1"/>
          </p:cNvPicPr>
          <p:nvPr/>
        </p:nvPicPr>
        <p:blipFill>
          <a:blip r:embed="rId3"/>
          <a:stretch>
            <a:fillRect/>
          </a:stretch>
        </p:blipFill>
        <p:spPr>
          <a:xfrm>
            <a:off x="7211787" y="752732"/>
            <a:ext cx="599252" cy="681503"/>
          </a:xfrm>
          <a:prstGeom prst="rect">
            <a:avLst/>
          </a:prstGeom>
        </p:spPr>
      </p:pic>
      <p:pic>
        <p:nvPicPr>
          <p:cNvPr id="3" name="Picture 2">
            <a:extLst>
              <a:ext uri="{FF2B5EF4-FFF2-40B4-BE49-F238E27FC236}">
                <a16:creationId xmlns:a16="http://schemas.microsoft.com/office/drawing/2014/main" id="{597C9CB1-2476-4687-9E53-FB808BBF2D89}"/>
              </a:ext>
            </a:extLst>
          </p:cNvPr>
          <p:cNvPicPr>
            <a:picLocks noChangeAspect="1"/>
          </p:cNvPicPr>
          <p:nvPr/>
        </p:nvPicPr>
        <p:blipFill>
          <a:blip r:embed="rId4">
            <a:duotone>
              <a:prstClr val="black"/>
              <a:schemeClr val="accent5">
                <a:tint val="45000"/>
                <a:satMod val="400000"/>
              </a:schemeClr>
            </a:duotone>
          </a:blip>
          <a:stretch>
            <a:fillRect/>
          </a:stretch>
        </p:blipFill>
        <p:spPr>
          <a:xfrm>
            <a:off x="7175240" y="2820765"/>
            <a:ext cx="743472" cy="743472"/>
          </a:xfrm>
          <a:prstGeom prst="rect">
            <a:avLst/>
          </a:prstGeom>
        </p:spPr>
      </p:pic>
      <p:pic>
        <p:nvPicPr>
          <p:cNvPr id="4" name="Picture 3">
            <a:extLst>
              <a:ext uri="{FF2B5EF4-FFF2-40B4-BE49-F238E27FC236}">
                <a16:creationId xmlns:a16="http://schemas.microsoft.com/office/drawing/2014/main" id="{82DA24DF-2292-468F-BA4A-09F68F27BB68}"/>
              </a:ext>
            </a:extLst>
          </p:cNvPr>
          <p:cNvPicPr>
            <a:picLocks noChangeAspect="1"/>
          </p:cNvPicPr>
          <p:nvPr/>
        </p:nvPicPr>
        <p:blipFill>
          <a:blip r:embed="rId5">
            <a:duotone>
              <a:prstClr val="black"/>
              <a:schemeClr val="accent1">
                <a:tint val="45000"/>
                <a:satMod val="400000"/>
              </a:schemeClr>
            </a:duotone>
          </a:blip>
          <a:stretch>
            <a:fillRect/>
          </a:stretch>
        </p:blipFill>
        <p:spPr>
          <a:xfrm>
            <a:off x="1288568" y="2860924"/>
            <a:ext cx="720918" cy="710618"/>
          </a:xfrm>
          <a:prstGeom prst="rect">
            <a:avLst/>
          </a:prstGeom>
        </p:spPr>
      </p:pic>
      <p:sp>
        <p:nvSpPr>
          <p:cNvPr id="90" name="Google Shape;4205;p66">
            <a:extLst>
              <a:ext uri="{FF2B5EF4-FFF2-40B4-BE49-F238E27FC236}">
                <a16:creationId xmlns:a16="http://schemas.microsoft.com/office/drawing/2014/main" id="{1246700B-A9B6-4327-9897-D6274802F23C}"/>
              </a:ext>
            </a:extLst>
          </p:cNvPr>
          <p:cNvSpPr/>
          <p:nvPr/>
        </p:nvSpPr>
        <p:spPr>
          <a:xfrm>
            <a:off x="-275574" y="4941668"/>
            <a:ext cx="654335" cy="350371"/>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4208;p66">
            <a:extLst>
              <a:ext uri="{FF2B5EF4-FFF2-40B4-BE49-F238E27FC236}">
                <a16:creationId xmlns:a16="http://schemas.microsoft.com/office/drawing/2014/main" id="{BE2119E5-7952-4BDB-AA4E-38E23C6B8A95}"/>
              </a:ext>
            </a:extLst>
          </p:cNvPr>
          <p:cNvSpPr/>
          <p:nvPr/>
        </p:nvSpPr>
        <p:spPr>
          <a:xfrm rot="-1297573">
            <a:off x="591154" y="183810"/>
            <a:ext cx="558189" cy="277455"/>
          </a:xfrm>
          <a:custGeom>
            <a:avLst/>
            <a:gdLst/>
            <a:ahLst/>
            <a:cxnLst/>
            <a:rect l="l" t="t" r="r" b="b"/>
            <a:pathLst>
              <a:path w="10212" h="5076" extrusionOk="0">
                <a:moveTo>
                  <a:pt x="4290" y="150"/>
                </a:moveTo>
                <a:cubicBezTo>
                  <a:pt x="4290" y="150"/>
                  <a:pt x="4290" y="155"/>
                  <a:pt x="4287" y="161"/>
                </a:cubicBezTo>
                <a:lnTo>
                  <a:pt x="4287" y="161"/>
                </a:lnTo>
                <a:cubicBezTo>
                  <a:pt x="4288" y="157"/>
                  <a:pt x="4289" y="153"/>
                  <a:pt x="4290" y="150"/>
                </a:cubicBezTo>
                <a:close/>
                <a:moveTo>
                  <a:pt x="4199" y="0"/>
                </a:moveTo>
                <a:cubicBezTo>
                  <a:pt x="4009" y="0"/>
                  <a:pt x="3801" y="18"/>
                  <a:pt x="3611" y="36"/>
                </a:cubicBezTo>
                <a:cubicBezTo>
                  <a:pt x="3045" y="113"/>
                  <a:pt x="2480" y="190"/>
                  <a:pt x="1937" y="321"/>
                </a:cubicBezTo>
                <a:cubicBezTo>
                  <a:pt x="1331" y="435"/>
                  <a:pt x="711" y="584"/>
                  <a:pt x="164" y="851"/>
                </a:cubicBezTo>
                <a:cubicBezTo>
                  <a:pt x="0" y="929"/>
                  <a:pt x="75" y="1150"/>
                  <a:pt x="208" y="1150"/>
                </a:cubicBezTo>
                <a:cubicBezTo>
                  <a:pt x="230" y="1150"/>
                  <a:pt x="253" y="1144"/>
                  <a:pt x="277" y="1131"/>
                </a:cubicBezTo>
                <a:cubicBezTo>
                  <a:pt x="747" y="905"/>
                  <a:pt x="1236" y="774"/>
                  <a:pt x="1729" y="679"/>
                </a:cubicBezTo>
                <a:cubicBezTo>
                  <a:pt x="2276" y="548"/>
                  <a:pt x="2819" y="453"/>
                  <a:pt x="3367" y="376"/>
                </a:cubicBezTo>
                <a:cubicBezTo>
                  <a:pt x="3593" y="358"/>
                  <a:pt x="3801" y="340"/>
                  <a:pt x="4009" y="321"/>
                </a:cubicBezTo>
                <a:lnTo>
                  <a:pt x="4140" y="321"/>
                </a:lnTo>
                <a:cubicBezTo>
                  <a:pt x="4140" y="321"/>
                  <a:pt x="4155" y="317"/>
                  <a:pt x="4164" y="315"/>
                </a:cubicBezTo>
                <a:lnTo>
                  <a:pt x="4164" y="315"/>
                </a:lnTo>
                <a:cubicBezTo>
                  <a:pt x="4163" y="317"/>
                  <a:pt x="4161" y="319"/>
                  <a:pt x="4160" y="321"/>
                </a:cubicBezTo>
                <a:lnTo>
                  <a:pt x="4160" y="321"/>
                </a:lnTo>
                <a:cubicBezTo>
                  <a:pt x="4159" y="321"/>
                  <a:pt x="4159" y="321"/>
                  <a:pt x="4158" y="321"/>
                </a:cubicBezTo>
                <a:lnTo>
                  <a:pt x="4159" y="321"/>
                </a:lnTo>
                <a:cubicBezTo>
                  <a:pt x="4122" y="372"/>
                  <a:pt x="4084" y="423"/>
                  <a:pt x="4045" y="471"/>
                </a:cubicBezTo>
                <a:cubicBezTo>
                  <a:pt x="3973" y="548"/>
                  <a:pt x="3878" y="643"/>
                  <a:pt x="3801" y="697"/>
                </a:cubicBezTo>
                <a:cubicBezTo>
                  <a:pt x="3385" y="1149"/>
                  <a:pt x="2955" y="1565"/>
                  <a:pt x="2503" y="2000"/>
                </a:cubicBezTo>
                <a:cubicBezTo>
                  <a:pt x="2462" y="2036"/>
                  <a:pt x="2426" y="2113"/>
                  <a:pt x="2462" y="2167"/>
                </a:cubicBezTo>
                <a:cubicBezTo>
                  <a:pt x="2478" y="2218"/>
                  <a:pt x="2537" y="2266"/>
                  <a:pt x="2603" y="2266"/>
                </a:cubicBezTo>
                <a:cubicBezTo>
                  <a:pt x="2613" y="2266"/>
                  <a:pt x="2624" y="2265"/>
                  <a:pt x="2634" y="2262"/>
                </a:cubicBezTo>
                <a:cubicBezTo>
                  <a:pt x="3634" y="2018"/>
                  <a:pt x="4670" y="1792"/>
                  <a:pt x="5705" y="1755"/>
                </a:cubicBezTo>
                <a:cubicBezTo>
                  <a:pt x="5796" y="1749"/>
                  <a:pt x="5885" y="1746"/>
                  <a:pt x="5972" y="1746"/>
                </a:cubicBezTo>
                <a:cubicBezTo>
                  <a:pt x="6048" y="1746"/>
                  <a:pt x="6124" y="1748"/>
                  <a:pt x="6199" y="1751"/>
                </a:cubicBezTo>
                <a:lnTo>
                  <a:pt x="6199" y="1751"/>
                </a:lnTo>
                <a:cubicBezTo>
                  <a:pt x="5558" y="2275"/>
                  <a:pt x="4910" y="2796"/>
                  <a:pt x="4271" y="3316"/>
                </a:cubicBezTo>
                <a:cubicBezTo>
                  <a:pt x="4146" y="3407"/>
                  <a:pt x="4227" y="3584"/>
                  <a:pt x="4365" y="3584"/>
                </a:cubicBezTo>
                <a:cubicBezTo>
                  <a:pt x="4371" y="3584"/>
                  <a:pt x="4378" y="3584"/>
                  <a:pt x="4385" y="3583"/>
                </a:cubicBezTo>
                <a:cubicBezTo>
                  <a:pt x="5420" y="3506"/>
                  <a:pt x="6479" y="3452"/>
                  <a:pt x="7515" y="3375"/>
                </a:cubicBezTo>
                <a:cubicBezTo>
                  <a:pt x="7626" y="3368"/>
                  <a:pt x="7736" y="3362"/>
                  <a:pt x="7845" y="3355"/>
                </a:cubicBezTo>
                <a:lnTo>
                  <a:pt x="7845" y="3355"/>
                </a:lnTo>
                <a:cubicBezTo>
                  <a:pt x="7137" y="3845"/>
                  <a:pt x="6438" y="4325"/>
                  <a:pt x="5724" y="4809"/>
                </a:cubicBezTo>
                <a:cubicBezTo>
                  <a:pt x="5619" y="4892"/>
                  <a:pt x="5692" y="5076"/>
                  <a:pt x="5821" y="5076"/>
                </a:cubicBezTo>
                <a:cubicBezTo>
                  <a:pt x="5832" y="5076"/>
                  <a:pt x="5843" y="5074"/>
                  <a:pt x="5855" y="5071"/>
                </a:cubicBezTo>
                <a:cubicBezTo>
                  <a:pt x="6827" y="4842"/>
                  <a:pt x="7836" y="4712"/>
                  <a:pt x="8843" y="4712"/>
                </a:cubicBezTo>
                <a:cubicBezTo>
                  <a:pt x="8909" y="4712"/>
                  <a:pt x="8974" y="4713"/>
                  <a:pt x="9039" y="4714"/>
                </a:cubicBezTo>
                <a:cubicBezTo>
                  <a:pt x="9361" y="4714"/>
                  <a:pt x="9664" y="4732"/>
                  <a:pt x="9985" y="4768"/>
                </a:cubicBezTo>
                <a:cubicBezTo>
                  <a:pt x="10170" y="4768"/>
                  <a:pt x="10211" y="4470"/>
                  <a:pt x="10003" y="4447"/>
                </a:cubicBezTo>
                <a:cubicBezTo>
                  <a:pt x="9650" y="4418"/>
                  <a:pt x="9296" y="4404"/>
                  <a:pt x="8941" y="4404"/>
                </a:cubicBezTo>
                <a:cubicBezTo>
                  <a:pt x="8195" y="4404"/>
                  <a:pt x="7450" y="4466"/>
                  <a:pt x="6723" y="4583"/>
                </a:cubicBezTo>
                <a:cubicBezTo>
                  <a:pt x="6669" y="4592"/>
                  <a:pt x="6615" y="4601"/>
                  <a:pt x="6561" y="4611"/>
                </a:cubicBezTo>
                <a:lnTo>
                  <a:pt x="6561" y="4611"/>
                </a:lnTo>
                <a:cubicBezTo>
                  <a:pt x="7205" y="4167"/>
                  <a:pt x="7846" y="3717"/>
                  <a:pt x="8497" y="3280"/>
                </a:cubicBezTo>
                <a:cubicBezTo>
                  <a:pt x="8551" y="3244"/>
                  <a:pt x="8551" y="3167"/>
                  <a:pt x="8533" y="3113"/>
                </a:cubicBezTo>
                <a:cubicBezTo>
                  <a:pt x="8515" y="3036"/>
                  <a:pt x="8438" y="3018"/>
                  <a:pt x="8361" y="3018"/>
                </a:cubicBezTo>
                <a:cubicBezTo>
                  <a:pt x="7325" y="3072"/>
                  <a:pt x="6289" y="3149"/>
                  <a:pt x="5235" y="3226"/>
                </a:cubicBezTo>
                <a:cubicBezTo>
                  <a:pt x="5097" y="3234"/>
                  <a:pt x="4958" y="3242"/>
                  <a:pt x="4820" y="3251"/>
                </a:cubicBezTo>
                <a:lnTo>
                  <a:pt x="4820" y="3251"/>
                </a:lnTo>
                <a:cubicBezTo>
                  <a:pt x="5439" y="2751"/>
                  <a:pt x="6070" y="2259"/>
                  <a:pt x="6687" y="1755"/>
                </a:cubicBezTo>
                <a:cubicBezTo>
                  <a:pt x="6800" y="1660"/>
                  <a:pt x="6741" y="1489"/>
                  <a:pt x="6610" y="1470"/>
                </a:cubicBezTo>
                <a:cubicBezTo>
                  <a:pt x="6393" y="1451"/>
                  <a:pt x="6176" y="1442"/>
                  <a:pt x="5959" y="1442"/>
                </a:cubicBezTo>
                <a:cubicBezTo>
                  <a:pt x="5121" y="1442"/>
                  <a:pt x="4284" y="1576"/>
                  <a:pt x="3462" y="1755"/>
                </a:cubicBezTo>
                <a:cubicBezTo>
                  <a:pt x="3341" y="1784"/>
                  <a:pt x="3224" y="1811"/>
                  <a:pt x="3108" y="1837"/>
                </a:cubicBezTo>
                <a:lnTo>
                  <a:pt x="3108" y="1837"/>
                </a:lnTo>
                <a:cubicBezTo>
                  <a:pt x="3382" y="1578"/>
                  <a:pt x="3653" y="1312"/>
                  <a:pt x="3914" y="1036"/>
                </a:cubicBezTo>
                <a:cubicBezTo>
                  <a:pt x="4086" y="869"/>
                  <a:pt x="4253" y="679"/>
                  <a:pt x="4425" y="489"/>
                </a:cubicBezTo>
                <a:cubicBezTo>
                  <a:pt x="4516" y="376"/>
                  <a:pt x="4688" y="190"/>
                  <a:pt x="4516" y="59"/>
                </a:cubicBezTo>
                <a:cubicBezTo>
                  <a:pt x="4443" y="0"/>
                  <a:pt x="4312" y="0"/>
                  <a:pt x="41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4209;p66">
            <a:extLst>
              <a:ext uri="{FF2B5EF4-FFF2-40B4-BE49-F238E27FC236}">
                <a16:creationId xmlns:a16="http://schemas.microsoft.com/office/drawing/2014/main" id="{D4893787-3A83-43A2-98DB-9723959255C6}"/>
              </a:ext>
            </a:extLst>
          </p:cNvPr>
          <p:cNvSpPr/>
          <p:nvPr/>
        </p:nvSpPr>
        <p:spPr>
          <a:xfrm>
            <a:off x="8946894" y="4498103"/>
            <a:ext cx="394212" cy="443565"/>
          </a:xfrm>
          <a:custGeom>
            <a:avLst/>
            <a:gdLst/>
            <a:ahLst/>
            <a:cxnLst/>
            <a:rect l="l" t="t" r="r" b="b"/>
            <a:pathLst>
              <a:path w="6013" h="7009" extrusionOk="0">
                <a:moveTo>
                  <a:pt x="2387" y="0"/>
                </a:moveTo>
                <a:cubicBezTo>
                  <a:pt x="2146" y="0"/>
                  <a:pt x="1882" y="108"/>
                  <a:pt x="1678" y="244"/>
                </a:cubicBezTo>
                <a:cubicBezTo>
                  <a:pt x="864" y="792"/>
                  <a:pt x="412" y="1733"/>
                  <a:pt x="263" y="2696"/>
                </a:cubicBezTo>
                <a:cubicBezTo>
                  <a:pt x="113" y="3637"/>
                  <a:pt x="0" y="4958"/>
                  <a:pt x="548" y="5786"/>
                </a:cubicBezTo>
                <a:cubicBezTo>
                  <a:pt x="1002" y="6502"/>
                  <a:pt x="1714" y="7009"/>
                  <a:pt x="2545" y="7009"/>
                </a:cubicBezTo>
                <a:cubicBezTo>
                  <a:pt x="2674" y="7009"/>
                  <a:pt x="2806" y="6997"/>
                  <a:pt x="2941" y="6971"/>
                </a:cubicBezTo>
                <a:cubicBezTo>
                  <a:pt x="3977" y="6786"/>
                  <a:pt x="4823" y="5935"/>
                  <a:pt x="5239" y="4976"/>
                </a:cubicBezTo>
                <a:cubicBezTo>
                  <a:pt x="5673" y="4013"/>
                  <a:pt x="6012" y="3149"/>
                  <a:pt x="6012" y="2090"/>
                </a:cubicBezTo>
                <a:cubicBezTo>
                  <a:pt x="6012" y="1619"/>
                  <a:pt x="5768" y="1393"/>
                  <a:pt x="5578" y="1298"/>
                </a:cubicBezTo>
                <a:cubicBezTo>
                  <a:pt x="5529" y="1270"/>
                  <a:pt x="5478" y="1257"/>
                  <a:pt x="5427" y="1257"/>
                </a:cubicBezTo>
                <a:cubicBezTo>
                  <a:pt x="5243" y="1257"/>
                  <a:pt x="5056" y="1420"/>
                  <a:pt x="4936" y="1583"/>
                </a:cubicBezTo>
                <a:cubicBezTo>
                  <a:pt x="4185" y="2560"/>
                  <a:pt x="4090" y="3994"/>
                  <a:pt x="3203" y="4881"/>
                </a:cubicBezTo>
                <a:cubicBezTo>
                  <a:pt x="2998" y="5086"/>
                  <a:pt x="2694" y="5245"/>
                  <a:pt x="2423" y="5245"/>
                </a:cubicBezTo>
                <a:cubicBezTo>
                  <a:pt x="2269" y="5245"/>
                  <a:pt x="2126" y="5194"/>
                  <a:pt x="2018" y="5071"/>
                </a:cubicBezTo>
                <a:cubicBezTo>
                  <a:pt x="1792" y="4845"/>
                  <a:pt x="1828" y="4447"/>
                  <a:pt x="1923" y="4144"/>
                </a:cubicBezTo>
                <a:cubicBezTo>
                  <a:pt x="2131" y="3221"/>
                  <a:pt x="2429" y="2316"/>
                  <a:pt x="2787" y="1429"/>
                </a:cubicBezTo>
                <a:cubicBezTo>
                  <a:pt x="2977" y="1018"/>
                  <a:pt x="3149" y="470"/>
                  <a:pt x="2809" y="167"/>
                </a:cubicBezTo>
                <a:cubicBezTo>
                  <a:pt x="2696" y="48"/>
                  <a:pt x="2546" y="0"/>
                  <a:pt x="2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4212;p66">
            <a:extLst>
              <a:ext uri="{FF2B5EF4-FFF2-40B4-BE49-F238E27FC236}">
                <a16:creationId xmlns:a16="http://schemas.microsoft.com/office/drawing/2014/main" id="{F85B7C0B-0306-43BB-8412-92C6994FCB5E}"/>
              </a:ext>
            </a:extLst>
          </p:cNvPr>
          <p:cNvSpPr/>
          <p:nvPr/>
        </p:nvSpPr>
        <p:spPr>
          <a:xfrm>
            <a:off x="4612024" y="-409557"/>
            <a:ext cx="2019490" cy="653101"/>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4242;p66">
            <a:extLst>
              <a:ext uri="{FF2B5EF4-FFF2-40B4-BE49-F238E27FC236}">
                <a16:creationId xmlns:a16="http://schemas.microsoft.com/office/drawing/2014/main" id="{EE5EA789-92E5-4A44-8C84-901EED7F3D5B}"/>
              </a:ext>
            </a:extLst>
          </p:cNvPr>
          <p:cNvSpPr/>
          <p:nvPr/>
        </p:nvSpPr>
        <p:spPr>
          <a:xfrm>
            <a:off x="8164256" y="-211331"/>
            <a:ext cx="646776" cy="653101"/>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948"/>
        <p:cNvGrpSpPr/>
        <p:nvPr/>
      </p:nvGrpSpPr>
      <p:grpSpPr>
        <a:xfrm>
          <a:off x="0" y="0"/>
          <a:ext cx="0" cy="0"/>
          <a:chOff x="0" y="0"/>
          <a:chExt cx="0" cy="0"/>
        </a:xfrm>
      </p:grpSpPr>
      <p:sp>
        <p:nvSpPr>
          <p:cNvPr id="3949" name="Google Shape;3949;p49"/>
          <p:cNvSpPr txBox="1">
            <a:spLocks noGrp="1"/>
          </p:cNvSpPr>
          <p:nvPr>
            <p:ph type="title"/>
          </p:nvPr>
        </p:nvSpPr>
        <p:spPr>
          <a:xfrm>
            <a:off x="819152" y="320579"/>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dirty="0">
                <a:solidFill>
                  <a:schemeClr val="accent1">
                    <a:lumMod val="50000"/>
                  </a:schemeClr>
                </a:solidFill>
              </a:rPr>
              <a:t>Để tôn trọng sự thật cần:</a:t>
            </a:r>
            <a:endParaRPr sz="4000" dirty="0">
              <a:solidFill>
                <a:schemeClr val="accent1">
                  <a:lumMod val="50000"/>
                </a:schemeClr>
              </a:solidFill>
            </a:endParaRPr>
          </a:p>
        </p:txBody>
      </p:sp>
      <p:sp>
        <p:nvSpPr>
          <p:cNvPr id="3951" name="Google Shape;3951;p49"/>
          <p:cNvSpPr txBox="1">
            <a:spLocks noGrp="1"/>
          </p:cNvSpPr>
          <p:nvPr>
            <p:ph type="title" idx="2"/>
          </p:nvPr>
        </p:nvSpPr>
        <p:spPr>
          <a:xfrm>
            <a:off x="724116" y="2224566"/>
            <a:ext cx="2316000" cy="24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t>Nhận thức đúng</a:t>
            </a:r>
            <a:endParaRPr sz="2800" dirty="0"/>
          </a:p>
        </p:txBody>
      </p:sp>
      <p:sp>
        <p:nvSpPr>
          <p:cNvPr id="3952" name="Google Shape;3952;p49"/>
          <p:cNvSpPr txBox="1">
            <a:spLocks noGrp="1"/>
          </p:cNvSpPr>
          <p:nvPr>
            <p:ph type="title" idx="3"/>
          </p:nvPr>
        </p:nvSpPr>
        <p:spPr>
          <a:xfrm>
            <a:off x="724116" y="1451238"/>
            <a:ext cx="2316000"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01</a:t>
            </a:r>
            <a:endParaRPr dirty="0"/>
          </a:p>
        </p:txBody>
      </p:sp>
      <p:sp>
        <p:nvSpPr>
          <p:cNvPr id="3954" name="Google Shape;3954;p49"/>
          <p:cNvSpPr txBox="1">
            <a:spLocks noGrp="1"/>
          </p:cNvSpPr>
          <p:nvPr>
            <p:ph type="title" idx="5"/>
          </p:nvPr>
        </p:nvSpPr>
        <p:spPr>
          <a:xfrm>
            <a:off x="724116" y="3902127"/>
            <a:ext cx="2316000" cy="24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t>Không bao che, giấu diếm</a:t>
            </a:r>
            <a:endParaRPr sz="2800" dirty="0"/>
          </a:p>
        </p:txBody>
      </p:sp>
      <p:sp>
        <p:nvSpPr>
          <p:cNvPr id="3955" name="Google Shape;3955;p49"/>
          <p:cNvSpPr txBox="1">
            <a:spLocks noGrp="1"/>
          </p:cNvSpPr>
          <p:nvPr>
            <p:ph type="title" idx="6"/>
          </p:nvPr>
        </p:nvSpPr>
        <p:spPr>
          <a:xfrm>
            <a:off x="3414008" y="1451238"/>
            <a:ext cx="2316000"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3957" name="Google Shape;3957;p49"/>
          <p:cNvSpPr txBox="1">
            <a:spLocks noGrp="1"/>
          </p:cNvSpPr>
          <p:nvPr>
            <p:ph type="title" idx="8"/>
          </p:nvPr>
        </p:nvSpPr>
        <p:spPr>
          <a:xfrm>
            <a:off x="3348893" y="3902127"/>
            <a:ext cx="2316000" cy="24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t>Chấp nhận mọi hậu quả</a:t>
            </a:r>
            <a:endParaRPr sz="2800" dirty="0"/>
          </a:p>
        </p:txBody>
      </p:sp>
      <p:sp>
        <p:nvSpPr>
          <p:cNvPr id="3958" name="Google Shape;3958;p49"/>
          <p:cNvSpPr txBox="1">
            <a:spLocks noGrp="1"/>
          </p:cNvSpPr>
          <p:nvPr>
            <p:ph type="title" idx="9"/>
          </p:nvPr>
        </p:nvSpPr>
        <p:spPr>
          <a:xfrm>
            <a:off x="6103863" y="1455484"/>
            <a:ext cx="2316000"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03</a:t>
            </a:r>
            <a:endParaRPr dirty="0"/>
          </a:p>
        </p:txBody>
      </p:sp>
      <p:sp>
        <p:nvSpPr>
          <p:cNvPr id="3960" name="Google Shape;3960;p49"/>
          <p:cNvSpPr txBox="1">
            <a:spLocks noGrp="1"/>
          </p:cNvSpPr>
          <p:nvPr>
            <p:ph type="title" idx="14"/>
          </p:nvPr>
        </p:nvSpPr>
        <p:spPr>
          <a:xfrm>
            <a:off x="6207152" y="2224566"/>
            <a:ext cx="2316000" cy="24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800" dirty="0" err="1"/>
              <a:t>Bảo</a:t>
            </a:r>
            <a:r>
              <a:rPr lang="en-US" sz="2800" dirty="0"/>
              <a:t> </a:t>
            </a:r>
            <a:r>
              <a:rPr lang="en-US" sz="2800" dirty="0" err="1"/>
              <a:t>vệ</a:t>
            </a:r>
            <a:r>
              <a:rPr lang="en-US" sz="2800" dirty="0"/>
              <a:t> </a:t>
            </a:r>
            <a:r>
              <a:rPr lang="en-US" sz="2800" dirty="0" err="1"/>
              <a:t>sự</a:t>
            </a:r>
            <a:r>
              <a:rPr lang="en-US" sz="2800" dirty="0"/>
              <a:t> </a:t>
            </a:r>
            <a:r>
              <a:rPr lang="en-US" sz="2800" dirty="0" err="1"/>
              <a:t>thật</a:t>
            </a:r>
            <a:endParaRPr sz="2800" dirty="0"/>
          </a:p>
        </p:txBody>
      </p:sp>
      <p:sp>
        <p:nvSpPr>
          <p:cNvPr id="3961" name="Google Shape;3961;p49"/>
          <p:cNvSpPr txBox="1">
            <a:spLocks noGrp="1"/>
          </p:cNvSpPr>
          <p:nvPr>
            <p:ph type="title" idx="15"/>
          </p:nvPr>
        </p:nvSpPr>
        <p:spPr>
          <a:xfrm>
            <a:off x="724137" y="3102114"/>
            <a:ext cx="2316000"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04</a:t>
            </a:r>
            <a:endParaRPr dirty="0"/>
          </a:p>
        </p:txBody>
      </p:sp>
      <p:sp>
        <p:nvSpPr>
          <p:cNvPr id="3963" name="Google Shape;3963;p49"/>
          <p:cNvSpPr txBox="1">
            <a:spLocks noGrp="1"/>
          </p:cNvSpPr>
          <p:nvPr>
            <p:ph type="title" idx="17"/>
          </p:nvPr>
        </p:nvSpPr>
        <p:spPr>
          <a:xfrm>
            <a:off x="3513152" y="2253426"/>
            <a:ext cx="2316000" cy="24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t>Hành động và thái độ phù hợp</a:t>
            </a:r>
            <a:endParaRPr sz="2800" dirty="0"/>
          </a:p>
        </p:txBody>
      </p:sp>
      <p:sp>
        <p:nvSpPr>
          <p:cNvPr id="3964" name="Google Shape;3964;p49"/>
          <p:cNvSpPr txBox="1">
            <a:spLocks noGrp="1"/>
          </p:cNvSpPr>
          <p:nvPr>
            <p:ph type="title" idx="18"/>
          </p:nvPr>
        </p:nvSpPr>
        <p:spPr>
          <a:xfrm>
            <a:off x="3414008" y="3102114"/>
            <a:ext cx="2316000"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05</a:t>
            </a:r>
            <a:endParaRPr dirty="0"/>
          </a:p>
        </p:txBody>
      </p:sp>
      <p:sp>
        <p:nvSpPr>
          <p:cNvPr id="3966" name="Google Shape;3966;p49"/>
          <p:cNvSpPr txBox="1">
            <a:spLocks noGrp="1"/>
          </p:cNvSpPr>
          <p:nvPr>
            <p:ph type="title" idx="20"/>
          </p:nvPr>
        </p:nvSpPr>
        <p:spPr>
          <a:xfrm>
            <a:off x="6103863" y="3936267"/>
            <a:ext cx="2316000" cy="24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t>Lên án điều sai trái</a:t>
            </a:r>
            <a:endParaRPr sz="2800" dirty="0"/>
          </a:p>
        </p:txBody>
      </p:sp>
      <p:sp>
        <p:nvSpPr>
          <p:cNvPr id="3967" name="Google Shape;3967;p49"/>
          <p:cNvSpPr txBox="1">
            <a:spLocks noGrp="1"/>
          </p:cNvSpPr>
          <p:nvPr>
            <p:ph type="title" idx="21"/>
          </p:nvPr>
        </p:nvSpPr>
        <p:spPr>
          <a:xfrm>
            <a:off x="6103879" y="3102114"/>
            <a:ext cx="2316000"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06</a:t>
            </a:r>
            <a:endParaRPr dirty="0"/>
          </a:p>
        </p:txBody>
      </p:sp>
      <p:sp>
        <p:nvSpPr>
          <p:cNvPr id="143" name="Google Shape;3666;p45">
            <a:extLst>
              <a:ext uri="{FF2B5EF4-FFF2-40B4-BE49-F238E27FC236}">
                <a16:creationId xmlns:a16="http://schemas.microsoft.com/office/drawing/2014/main" id="{51259098-7DEF-442E-B5D4-C145EC2486EA}"/>
              </a:ext>
            </a:extLst>
          </p:cNvPr>
          <p:cNvSpPr/>
          <p:nvPr/>
        </p:nvSpPr>
        <p:spPr>
          <a:xfrm rot="5400000">
            <a:off x="5959671" y="4786629"/>
            <a:ext cx="197497" cy="276137"/>
          </a:xfrm>
          <a:custGeom>
            <a:avLst/>
            <a:gdLst/>
            <a:ahLst/>
            <a:cxnLst/>
            <a:rect l="l" t="t" r="r" b="b"/>
            <a:pathLst>
              <a:path w="18066" h="11071" extrusionOk="0">
                <a:moveTo>
                  <a:pt x="585" y="1"/>
                </a:moveTo>
                <a:cubicBezTo>
                  <a:pt x="431" y="1"/>
                  <a:pt x="282" y="30"/>
                  <a:pt x="129" y="77"/>
                </a:cubicBezTo>
                <a:lnTo>
                  <a:pt x="1" y="77"/>
                </a:lnTo>
                <a:lnTo>
                  <a:pt x="258" y="495"/>
                </a:lnTo>
                <a:cubicBezTo>
                  <a:pt x="386" y="752"/>
                  <a:pt x="676" y="881"/>
                  <a:pt x="933" y="1138"/>
                </a:cubicBezTo>
                <a:cubicBezTo>
                  <a:pt x="1479" y="1685"/>
                  <a:pt x="1994" y="2103"/>
                  <a:pt x="2540" y="2488"/>
                </a:cubicBezTo>
                <a:cubicBezTo>
                  <a:pt x="6430" y="4899"/>
                  <a:pt x="10576" y="7310"/>
                  <a:pt x="15269" y="10139"/>
                </a:cubicBezTo>
                <a:cubicBezTo>
                  <a:pt x="15816" y="10524"/>
                  <a:pt x="16459" y="10653"/>
                  <a:pt x="17134" y="10942"/>
                </a:cubicBezTo>
                <a:cubicBezTo>
                  <a:pt x="17262" y="10942"/>
                  <a:pt x="17423" y="11071"/>
                  <a:pt x="17552" y="11071"/>
                </a:cubicBezTo>
                <a:lnTo>
                  <a:pt x="18066" y="11071"/>
                </a:lnTo>
                <a:lnTo>
                  <a:pt x="17937" y="10942"/>
                </a:lnTo>
                <a:cubicBezTo>
                  <a:pt x="17809" y="10782"/>
                  <a:pt x="17680" y="10653"/>
                  <a:pt x="17423" y="10524"/>
                </a:cubicBezTo>
                <a:cubicBezTo>
                  <a:pt x="17005" y="10139"/>
                  <a:pt x="16459" y="9592"/>
                  <a:pt x="15944" y="9335"/>
                </a:cubicBezTo>
                <a:cubicBezTo>
                  <a:pt x="13534" y="7856"/>
                  <a:pt x="11123" y="6378"/>
                  <a:pt x="8712" y="5028"/>
                </a:cubicBezTo>
                <a:cubicBezTo>
                  <a:pt x="6976" y="3967"/>
                  <a:pt x="5208" y="2906"/>
                  <a:pt x="3344" y="1813"/>
                </a:cubicBezTo>
                <a:cubicBezTo>
                  <a:pt x="2797" y="1428"/>
                  <a:pt x="2154" y="881"/>
                  <a:pt x="1479" y="335"/>
                </a:cubicBezTo>
                <a:cubicBezTo>
                  <a:pt x="1133" y="90"/>
                  <a:pt x="851" y="1"/>
                  <a:pt x="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667;p45">
            <a:extLst>
              <a:ext uri="{FF2B5EF4-FFF2-40B4-BE49-F238E27FC236}">
                <a16:creationId xmlns:a16="http://schemas.microsoft.com/office/drawing/2014/main" id="{54885CC7-B00A-4C46-BAA5-8B42D23975CF}"/>
              </a:ext>
            </a:extLst>
          </p:cNvPr>
          <p:cNvSpPr/>
          <p:nvPr/>
        </p:nvSpPr>
        <p:spPr>
          <a:xfrm rot="4215091">
            <a:off x="5458592" y="4340204"/>
            <a:ext cx="741121" cy="868318"/>
          </a:xfrm>
          <a:custGeom>
            <a:avLst/>
            <a:gdLst/>
            <a:ahLst/>
            <a:cxnLst/>
            <a:rect l="l" t="t" r="r" b="b"/>
            <a:pathLst>
              <a:path w="67794" h="34813" extrusionOk="0">
                <a:moveTo>
                  <a:pt x="44874" y="22244"/>
                </a:moveTo>
                <a:lnTo>
                  <a:pt x="45549" y="23980"/>
                </a:lnTo>
                <a:lnTo>
                  <a:pt x="45164" y="24108"/>
                </a:lnTo>
                <a:cubicBezTo>
                  <a:pt x="41531" y="24366"/>
                  <a:pt x="38060" y="25169"/>
                  <a:pt x="34717" y="26133"/>
                </a:cubicBezTo>
                <a:cubicBezTo>
                  <a:pt x="32306" y="26776"/>
                  <a:pt x="29734" y="27451"/>
                  <a:pt x="27324" y="27869"/>
                </a:cubicBezTo>
                <a:lnTo>
                  <a:pt x="27195" y="27323"/>
                </a:lnTo>
                <a:lnTo>
                  <a:pt x="30538" y="26391"/>
                </a:lnTo>
                <a:cubicBezTo>
                  <a:pt x="35231" y="25041"/>
                  <a:pt x="39924" y="23723"/>
                  <a:pt x="44617" y="22373"/>
                </a:cubicBezTo>
                <a:lnTo>
                  <a:pt x="44874" y="22244"/>
                </a:lnTo>
                <a:close/>
                <a:moveTo>
                  <a:pt x="31084" y="0"/>
                </a:moveTo>
                <a:cubicBezTo>
                  <a:pt x="30699" y="129"/>
                  <a:pt x="30281" y="129"/>
                  <a:pt x="29895" y="257"/>
                </a:cubicBezTo>
                <a:cubicBezTo>
                  <a:pt x="28545" y="546"/>
                  <a:pt x="27066" y="804"/>
                  <a:pt x="25716" y="1221"/>
                </a:cubicBezTo>
                <a:lnTo>
                  <a:pt x="23466" y="1736"/>
                </a:lnTo>
                <a:lnTo>
                  <a:pt x="23466" y="1350"/>
                </a:lnTo>
                <a:lnTo>
                  <a:pt x="23466" y="1061"/>
                </a:lnTo>
                <a:cubicBezTo>
                  <a:pt x="23305" y="1221"/>
                  <a:pt x="23305" y="1221"/>
                  <a:pt x="23177" y="1221"/>
                </a:cubicBezTo>
                <a:cubicBezTo>
                  <a:pt x="22791" y="1607"/>
                  <a:pt x="22502" y="1864"/>
                  <a:pt x="22245" y="2154"/>
                </a:cubicBezTo>
                <a:lnTo>
                  <a:pt x="21570" y="2957"/>
                </a:lnTo>
                <a:cubicBezTo>
                  <a:pt x="18645" y="6975"/>
                  <a:pt x="15430" y="11251"/>
                  <a:pt x="12473" y="15397"/>
                </a:cubicBezTo>
                <a:cubicBezTo>
                  <a:pt x="8198" y="21312"/>
                  <a:pt x="4694" y="26391"/>
                  <a:pt x="1479" y="31759"/>
                </a:cubicBezTo>
                <a:lnTo>
                  <a:pt x="1094" y="32562"/>
                </a:lnTo>
                <a:lnTo>
                  <a:pt x="290" y="33752"/>
                </a:lnTo>
                <a:cubicBezTo>
                  <a:pt x="161" y="34170"/>
                  <a:pt x="1" y="34298"/>
                  <a:pt x="161" y="34427"/>
                </a:cubicBezTo>
                <a:lnTo>
                  <a:pt x="804" y="34427"/>
                </a:lnTo>
                <a:cubicBezTo>
                  <a:pt x="804" y="34427"/>
                  <a:pt x="965" y="34427"/>
                  <a:pt x="965" y="34555"/>
                </a:cubicBezTo>
                <a:cubicBezTo>
                  <a:pt x="1222" y="34684"/>
                  <a:pt x="1479" y="34812"/>
                  <a:pt x="1897" y="34812"/>
                </a:cubicBezTo>
                <a:cubicBezTo>
                  <a:pt x="2412" y="34812"/>
                  <a:pt x="2829" y="34555"/>
                  <a:pt x="3376" y="34427"/>
                </a:cubicBezTo>
                <a:cubicBezTo>
                  <a:pt x="3633" y="34298"/>
                  <a:pt x="3890" y="34170"/>
                  <a:pt x="4180" y="34170"/>
                </a:cubicBezTo>
                <a:cubicBezTo>
                  <a:pt x="4822" y="34009"/>
                  <a:pt x="5369" y="33752"/>
                  <a:pt x="6044" y="33623"/>
                </a:cubicBezTo>
                <a:cubicBezTo>
                  <a:pt x="8455" y="32820"/>
                  <a:pt x="10866" y="32145"/>
                  <a:pt x="13534" y="31759"/>
                </a:cubicBezTo>
                <a:cubicBezTo>
                  <a:pt x="15430" y="31598"/>
                  <a:pt x="17423" y="31084"/>
                  <a:pt x="19448" y="30537"/>
                </a:cubicBezTo>
                <a:cubicBezTo>
                  <a:pt x="20252" y="30409"/>
                  <a:pt x="21055" y="30152"/>
                  <a:pt x="21859" y="29991"/>
                </a:cubicBezTo>
                <a:lnTo>
                  <a:pt x="23048" y="29734"/>
                </a:lnTo>
                <a:cubicBezTo>
                  <a:pt x="26520" y="28930"/>
                  <a:pt x="29895" y="28126"/>
                  <a:pt x="33367" y="27451"/>
                </a:cubicBezTo>
                <a:cubicBezTo>
                  <a:pt x="35231" y="26937"/>
                  <a:pt x="37128" y="26519"/>
                  <a:pt x="39121" y="26133"/>
                </a:cubicBezTo>
                <a:cubicBezTo>
                  <a:pt x="40599" y="25716"/>
                  <a:pt x="41949" y="25330"/>
                  <a:pt x="43396" y="25041"/>
                </a:cubicBezTo>
                <a:cubicBezTo>
                  <a:pt x="43685" y="24912"/>
                  <a:pt x="43942" y="24912"/>
                  <a:pt x="44360" y="24912"/>
                </a:cubicBezTo>
                <a:cubicBezTo>
                  <a:pt x="44746" y="24783"/>
                  <a:pt x="45164" y="24655"/>
                  <a:pt x="45549" y="24655"/>
                </a:cubicBezTo>
                <a:cubicBezTo>
                  <a:pt x="45678" y="24526"/>
                  <a:pt x="45807" y="24366"/>
                  <a:pt x="45807" y="24237"/>
                </a:cubicBezTo>
                <a:cubicBezTo>
                  <a:pt x="45807" y="23851"/>
                  <a:pt x="45807" y="23433"/>
                  <a:pt x="45678" y="22919"/>
                </a:cubicBezTo>
                <a:lnTo>
                  <a:pt x="45678" y="22244"/>
                </a:lnTo>
                <a:lnTo>
                  <a:pt x="45678" y="22115"/>
                </a:lnTo>
                <a:lnTo>
                  <a:pt x="45807" y="21955"/>
                </a:lnTo>
                <a:cubicBezTo>
                  <a:pt x="45967" y="21955"/>
                  <a:pt x="45967" y="21826"/>
                  <a:pt x="46096" y="21826"/>
                </a:cubicBezTo>
                <a:cubicBezTo>
                  <a:pt x="46900" y="21569"/>
                  <a:pt x="47575" y="21440"/>
                  <a:pt x="48378" y="21151"/>
                </a:cubicBezTo>
                <a:cubicBezTo>
                  <a:pt x="50114" y="20637"/>
                  <a:pt x="51721" y="20090"/>
                  <a:pt x="53457" y="19544"/>
                </a:cubicBezTo>
                <a:cubicBezTo>
                  <a:pt x="54936" y="19158"/>
                  <a:pt x="56414" y="18740"/>
                  <a:pt x="58022" y="18226"/>
                </a:cubicBezTo>
                <a:cubicBezTo>
                  <a:pt x="60272" y="17679"/>
                  <a:pt x="62554" y="16876"/>
                  <a:pt x="64836" y="16201"/>
                </a:cubicBezTo>
                <a:cubicBezTo>
                  <a:pt x="65640" y="15944"/>
                  <a:pt x="66315" y="15687"/>
                  <a:pt x="66990" y="15269"/>
                </a:cubicBezTo>
                <a:cubicBezTo>
                  <a:pt x="67247" y="15140"/>
                  <a:pt x="67504" y="15011"/>
                  <a:pt x="67793" y="14883"/>
                </a:cubicBezTo>
                <a:lnTo>
                  <a:pt x="67793" y="14722"/>
                </a:lnTo>
                <a:lnTo>
                  <a:pt x="66186" y="14722"/>
                </a:lnTo>
                <a:lnTo>
                  <a:pt x="65768" y="14883"/>
                </a:lnTo>
                <a:cubicBezTo>
                  <a:pt x="59629" y="16747"/>
                  <a:pt x="53457" y="18483"/>
                  <a:pt x="47285" y="20219"/>
                </a:cubicBezTo>
                <a:cubicBezTo>
                  <a:pt x="32820" y="24526"/>
                  <a:pt x="17680" y="28930"/>
                  <a:pt x="2829" y="33495"/>
                </a:cubicBezTo>
                <a:lnTo>
                  <a:pt x="1897" y="33752"/>
                </a:lnTo>
                <a:lnTo>
                  <a:pt x="2572" y="33077"/>
                </a:lnTo>
                <a:lnTo>
                  <a:pt x="2829" y="32820"/>
                </a:lnTo>
                <a:cubicBezTo>
                  <a:pt x="2958" y="32691"/>
                  <a:pt x="3087" y="32402"/>
                  <a:pt x="3215" y="32273"/>
                </a:cubicBezTo>
                <a:lnTo>
                  <a:pt x="5626" y="30666"/>
                </a:lnTo>
                <a:cubicBezTo>
                  <a:pt x="8198" y="28930"/>
                  <a:pt x="10737" y="27066"/>
                  <a:pt x="13276" y="25458"/>
                </a:cubicBezTo>
                <a:lnTo>
                  <a:pt x="13951" y="24912"/>
                </a:lnTo>
                <a:cubicBezTo>
                  <a:pt x="20509" y="20637"/>
                  <a:pt x="27195" y="16072"/>
                  <a:pt x="34170" y="11926"/>
                </a:cubicBezTo>
                <a:cubicBezTo>
                  <a:pt x="35906" y="10993"/>
                  <a:pt x="37642" y="9772"/>
                  <a:pt x="39378" y="8711"/>
                </a:cubicBezTo>
                <a:cubicBezTo>
                  <a:pt x="40342" y="8165"/>
                  <a:pt x="41274" y="7490"/>
                  <a:pt x="42206" y="6975"/>
                </a:cubicBezTo>
                <a:cubicBezTo>
                  <a:pt x="43557" y="6172"/>
                  <a:pt x="44746" y="5368"/>
                  <a:pt x="46096" y="4565"/>
                </a:cubicBezTo>
                <a:lnTo>
                  <a:pt x="47414" y="3761"/>
                </a:lnTo>
                <a:lnTo>
                  <a:pt x="47414" y="3472"/>
                </a:lnTo>
                <a:lnTo>
                  <a:pt x="47157" y="3472"/>
                </a:lnTo>
                <a:cubicBezTo>
                  <a:pt x="46482" y="3761"/>
                  <a:pt x="45678" y="4018"/>
                  <a:pt x="45003" y="4436"/>
                </a:cubicBezTo>
                <a:cubicBezTo>
                  <a:pt x="42881" y="5625"/>
                  <a:pt x="40728" y="6975"/>
                  <a:pt x="38574" y="8165"/>
                </a:cubicBezTo>
                <a:lnTo>
                  <a:pt x="38317" y="8454"/>
                </a:lnTo>
                <a:cubicBezTo>
                  <a:pt x="37385" y="8968"/>
                  <a:pt x="36581" y="9515"/>
                  <a:pt x="35778" y="10061"/>
                </a:cubicBezTo>
                <a:cubicBezTo>
                  <a:pt x="35360" y="10190"/>
                  <a:pt x="34974" y="10447"/>
                  <a:pt x="34556" y="10704"/>
                </a:cubicBezTo>
                <a:lnTo>
                  <a:pt x="34299" y="10993"/>
                </a:lnTo>
                <a:lnTo>
                  <a:pt x="34170" y="10576"/>
                </a:lnTo>
                <a:lnTo>
                  <a:pt x="34170" y="10447"/>
                </a:lnTo>
                <a:lnTo>
                  <a:pt x="34170" y="10190"/>
                </a:lnTo>
                <a:cubicBezTo>
                  <a:pt x="34170" y="9643"/>
                  <a:pt x="34299" y="9097"/>
                  <a:pt x="34427" y="8583"/>
                </a:cubicBezTo>
                <a:cubicBezTo>
                  <a:pt x="34556" y="7361"/>
                  <a:pt x="34717" y="6043"/>
                  <a:pt x="34845" y="4822"/>
                </a:cubicBezTo>
                <a:cubicBezTo>
                  <a:pt x="34974" y="4147"/>
                  <a:pt x="34974" y="3472"/>
                  <a:pt x="34845" y="2539"/>
                </a:cubicBezTo>
                <a:lnTo>
                  <a:pt x="34556" y="2282"/>
                </a:lnTo>
                <a:cubicBezTo>
                  <a:pt x="34556" y="2411"/>
                  <a:pt x="34427" y="2539"/>
                  <a:pt x="34299" y="2668"/>
                </a:cubicBezTo>
                <a:lnTo>
                  <a:pt x="34299" y="2957"/>
                </a:lnTo>
                <a:cubicBezTo>
                  <a:pt x="34042" y="4436"/>
                  <a:pt x="33752" y="6043"/>
                  <a:pt x="33495" y="7490"/>
                </a:cubicBezTo>
                <a:lnTo>
                  <a:pt x="32949" y="11508"/>
                </a:lnTo>
                <a:lnTo>
                  <a:pt x="32820" y="11668"/>
                </a:lnTo>
                <a:cubicBezTo>
                  <a:pt x="24527" y="17004"/>
                  <a:pt x="16234" y="22373"/>
                  <a:pt x="8037" y="27741"/>
                </a:cubicBezTo>
                <a:lnTo>
                  <a:pt x="6044" y="29059"/>
                </a:lnTo>
                <a:lnTo>
                  <a:pt x="7908" y="27194"/>
                </a:lnTo>
                <a:cubicBezTo>
                  <a:pt x="8037" y="26937"/>
                  <a:pt x="8198" y="26776"/>
                  <a:pt x="8455" y="26648"/>
                </a:cubicBezTo>
                <a:lnTo>
                  <a:pt x="14755" y="20347"/>
                </a:lnTo>
                <a:cubicBezTo>
                  <a:pt x="19577" y="15526"/>
                  <a:pt x="24527" y="10865"/>
                  <a:pt x="29349" y="6043"/>
                </a:cubicBezTo>
                <a:cubicBezTo>
                  <a:pt x="30699" y="4693"/>
                  <a:pt x="32017" y="3343"/>
                  <a:pt x="33238" y="1864"/>
                </a:cubicBezTo>
                <a:lnTo>
                  <a:pt x="33367" y="1736"/>
                </a:lnTo>
                <a:cubicBezTo>
                  <a:pt x="33495" y="1607"/>
                  <a:pt x="33624" y="1350"/>
                  <a:pt x="33752" y="1061"/>
                </a:cubicBezTo>
                <a:cubicBezTo>
                  <a:pt x="33752" y="932"/>
                  <a:pt x="33913" y="932"/>
                  <a:pt x="33913" y="932"/>
                </a:cubicBezTo>
                <a:cubicBezTo>
                  <a:pt x="33752" y="932"/>
                  <a:pt x="33624" y="932"/>
                  <a:pt x="33624" y="1061"/>
                </a:cubicBezTo>
                <a:cubicBezTo>
                  <a:pt x="33367" y="1221"/>
                  <a:pt x="33238" y="1350"/>
                  <a:pt x="32949" y="1479"/>
                </a:cubicBezTo>
                <a:cubicBezTo>
                  <a:pt x="32692" y="1607"/>
                  <a:pt x="32563" y="1864"/>
                  <a:pt x="32306" y="2025"/>
                </a:cubicBezTo>
                <a:cubicBezTo>
                  <a:pt x="31759" y="2411"/>
                  <a:pt x="31502" y="2668"/>
                  <a:pt x="31084" y="2957"/>
                </a:cubicBezTo>
                <a:cubicBezTo>
                  <a:pt x="24527" y="9515"/>
                  <a:pt x="17552" y="16201"/>
                  <a:pt x="9933" y="23562"/>
                </a:cubicBezTo>
                <a:cubicBezTo>
                  <a:pt x="9001" y="24655"/>
                  <a:pt x="8037" y="25587"/>
                  <a:pt x="7105" y="26519"/>
                </a:cubicBezTo>
                <a:cubicBezTo>
                  <a:pt x="6590" y="27066"/>
                  <a:pt x="6172" y="27451"/>
                  <a:pt x="5787" y="27998"/>
                </a:cubicBezTo>
                <a:lnTo>
                  <a:pt x="5497" y="28126"/>
                </a:lnTo>
                <a:lnTo>
                  <a:pt x="5369" y="27998"/>
                </a:lnTo>
                <a:lnTo>
                  <a:pt x="5240" y="27869"/>
                </a:lnTo>
                <a:lnTo>
                  <a:pt x="5240" y="27580"/>
                </a:lnTo>
                <a:cubicBezTo>
                  <a:pt x="5240" y="27451"/>
                  <a:pt x="5369" y="27451"/>
                  <a:pt x="5369" y="27323"/>
                </a:cubicBezTo>
                <a:cubicBezTo>
                  <a:pt x="6172" y="26133"/>
                  <a:pt x="7105" y="24912"/>
                  <a:pt x="7908" y="23562"/>
                </a:cubicBezTo>
                <a:cubicBezTo>
                  <a:pt x="9805" y="20765"/>
                  <a:pt x="11926" y="17808"/>
                  <a:pt x="13951" y="15011"/>
                </a:cubicBezTo>
                <a:cubicBezTo>
                  <a:pt x="16073" y="11926"/>
                  <a:pt x="18227" y="8840"/>
                  <a:pt x="20380" y="5882"/>
                </a:cubicBezTo>
                <a:cubicBezTo>
                  <a:pt x="21184" y="4950"/>
                  <a:pt x="21859" y="3889"/>
                  <a:pt x="22663" y="2957"/>
                </a:cubicBezTo>
                <a:cubicBezTo>
                  <a:pt x="22791" y="2668"/>
                  <a:pt x="23048" y="2539"/>
                  <a:pt x="23177" y="2539"/>
                </a:cubicBezTo>
                <a:cubicBezTo>
                  <a:pt x="23852" y="2282"/>
                  <a:pt x="24527" y="2154"/>
                  <a:pt x="25073" y="2154"/>
                </a:cubicBezTo>
                <a:cubicBezTo>
                  <a:pt x="26006" y="1864"/>
                  <a:pt x="26809" y="1736"/>
                  <a:pt x="27613" y="1607"/>
                </a:cubicBezTo>
                <a:cubicBezTo>
                  <a:pt x="28931" y="1350"/>
                  <a:pt x="30152" y="1061"/>
                  <a:pt x="31342" y="804"/>
                </a:cubicBezTo>
                <a:cubicBezTo>
                  <a:pt x="32017" y="675"/>
                  <a:pt x="32145" y="546"/>
                  <a:pt x="32017" y="257"/>
                </a:cubicBezTo>
                <a:cubicBezTo>
                  <a:pt x="32017" y="129"/>
                  <a:pt x="31888" y="0"/>
                  <a:pt x="31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4207;p66">
            <a:extLst>
              <a:ext uri="{FF2B5EF4-FFF2-40B4-BE49-F238E27FC236}">
                <a16:creationId xmlns:a16="http://schemas.microsoft.com/office/drawing/2014/main" id="{5174EB2C-B688-4576-B803-E50C546828C4}"/>
              </a:ext>
            </a:extLst>
          </p:cNvPr>
          <p:cNvSpPr/>
          <p:nvPr/>
        </p:nvSpPr>
        <p:spPr>
          <a:xfrm rot="21141469">
            <a:off x="6208701" y="4543385"/>
            <a:ext cx="3005198" cy="226500"/>
          </a:xfrm>
          <a:custGeom>
            <a:avLst/>
            <a:gdLst/>
            <a:ahLst/>
            <a:cxnLst/>
            <a:rect l="l" t="t" r="r" b="b"/>
            <a:pathLst>
              <a:path w="11904" h="8090" extrusionOk="0">
                <a:moveTo>
                  <a:pt x="4269" y="354"/>
                </a:moveTo>
                <a:cubicBezTo>
                  <a:pt x="4282" y="354"/>
                  <a:pt x="4295" y="354"/>
                  <a:pt x="4308" y="355"/>
                </a:cubicBezTo>
                <a:cubicBezTo>
                  <a:pt x="4498" y="355"/>
                  <a:pt x="4647" y="527"/>
                  <a:pt x="4665" y="717"/>
                </a:cubicBezTo>
                <a:cubicBezTo>
                  <a:pt x="4683" y="921"/>
                  <a:pt x="4593" y="1129"/>
                  <a:pt x="4480" y="1301"/>
                </a:cubicBezTo>
                <a:cubicBezTo>
                  <a:pt x="4176" y="1735"/>
                  <a:pt x="3688" y="2015"/>
                  <a:pt x="3177" y="2147"/>
                </a:cubicBezTo>
                <a:cubicBezTo>
                  <a:pt x="3158" y="2152"/>
                  <a:pt x="3139" y="2156"/>
                  <a:pt x="3121" y="2161"/>
                </a:cubicBezTo>
                <a:lnTo>
                  <a:pt x="3121" y="2161"/>
                </a:lnTo>
                <a:cubicBezTo>
                  <a:pt x="3123" y="1854"/>
                  <a:pt x="3175" y="1548"/>
                  <a:pt x="3290" y="1260"/>
                </a:cubicBezTo>
                <a:cubicBezTo>
                  <a:pt x="3385" y="1016"/>
                  <a:pt x="3516" y="790"/>
                  <a:pt x="3706" y="622"/>
                </a:cubicBezTo>
                <a:cubicBezTo>
                  <a:pt x="3863" y="478"/>
                  <a:pt x="4072" y="354"/>
                  <a:pt x="4269" y="354"/>
                </a:cubicBezTo>
                <a:close/>
                <a:moveTo>
                  <a:pt x="7549" y="2781"/>
                </a:moveTo>
                <a:cubicBezTo>
                  <a:pt x="7693" y="2781"/>
                  <a:pt x="7822" y="2869"/>
                  <a:pt x="7872" y="3015"/>
                </a:cubicBezTo>
                <a:cubicBezTo>
                  <a:pt x="7945" y="3205"/>
                  <a:pt x="7872" y="3431"/>
                  <a:pt x="7796" y="3617"/>
                </a:cubicBezTo>
                <a:cubicBezTo>
                  <a:pt x="7571" y="4030"/>
                  <a:pt x="7141" y="4368"/>
                  <a:pt x="6710" y="4536"/>
                </a:cubicBezTo>
                <a:lnTo>
                  <a:pt x="6710" y="4536"/>
                </a:lnTo>
                <a:cubicBezTo>
                  <a:pt x="6680" y="4308"/>
                  <a:pt x="6682" y="4074"/>
                  <a:pt x="6719" y="3843"/>
                </a:cubicBezTo>
                <a:cubicBezTo>
                  <a:pt x="6778" y="3617"/>
                  <a:pt x="6832" y="3354"/>
                  <a:pt x="6986" y="3164"/>
                </a:cubicBezTo>
                <a:cubicBezTo>
                  <a:pt x="7099" y="2997"/>
                  <a:pt x="7284" y="2825"/>
                  <a:pt x="7474" y="2789"/>
                </a:cubicBezTo>
                <a:cubicBezTo>
                  <a:pt x="7500" y="2784"/>
                  <a:pt x="7525" y="2781"/>
                  <a:pt x="7549" y="2781"/>
                </a:cubicBezTo>
                <a:close/>
                <a:moveTo>
                  <a:pt x="10554" y="4924"/>
                </a:moveTo>
                <a:cubicBezTo>
                  <a:pt x="10623" y="4924"/>
                  <a:pt x="10690" y="4944"/>
                  <a:pt x="10754" y="4992"/>
                </a:cubicBezTo>
                <a:cubicBezTo>
                  <a:pt x="10962" y="5128"/>
                  <a:pt x="10998" y="5426"/>
                  <a:pt x="10926" y="5653"/>
                </a:cubicBezTo>
                <a:cubicBezTo>
                  <a:pt x="10813" y="5938"/>
                  <a:pt x="10546" y="6146"/>
                  <a:pt x="10284" y="6295"/>
                </a:cubicBezTo>
                <a:cubicBezTo>
                  <a:pt x="10167" y="6362"/>
                  <a:pt x="10046" y="6420"/>
                  <a:pt x="9923" y="6468"/>
                </a:cubicBezTo>
                <a:lnTo>
                  <a:pt x="9923" y="6468"/>
                </a:lnTo>
                <a:cubicBezTo>
                  <a:pt x="9887" y="6356"/>
                  <a:pt x="9862" y="6241"/>
                  <a:pt x="9849" y="6123"/>
                </a:cubicBezTo>
                <a:cubicBezTo>
                  <a:pt x="9795" y="5711"/>
                  <a:pt x="9926" y="5241"/>
                  <a:pt x="10284" y="5015"/>
                </a:cubicBezTo>
                <a:cubicBezTo>
                  <a:pt x="10369" y="4960"/>
                  <a:pt x="10462" y="4924"/>
                  <a:pt x="10554" y="4924"/>
                </a:cubicBezTo>
                <a:close/>
                <a:moveTo>
                  <a:pt x="165" y="1"/>
                </a:moveTo>
                <a:cubicBezTo>
                  <a:pt x="83" y="1"/>
                  <a:pt x="0" y="58"/>
                  <a:pt x="10" y="170"/>
                </a:cubicBezTo>
                <a:cubicBezTo>
                  <a:pt x="87" y="790"/>
                  <a:pt x="386" y="1373"/>
                  <a:pt x="838" y="1807"/>
                </a:cubicBezTo>
                <a:cubicBezTo>
                  <a:pt x="1290" y="2242"/>
                  <a:pt x="1896" y="2504"/>
                  <a:pt x="2516" y="2527"/>
                </a:cubicBezTo>
                <a:cubicBezTo>
                  <a:pt x="2543" y="2527"/>
                  <a:pt x="2569" y="2528"/>
                  <a:pt x="2596" y="2528"/>
                </a:cubicBezTo>
                <a:cubicBezTo>
                  <a:pt x="2675" y="2528"/>
                  <a:pt x="2754" y="2524"/>
                  <a:pt x="2833" y="2517"/>
                </a:cubicBezTo>
                <a:lnTo>
                  <a:pt x="2833" y="2517"/>
                </a:lnTo>
                <a:cubicBezTo>
                  <a:pt x="2944" y="3512"/>
                  <a:pt x="3522" y="4449"/>
                  <a:pt x="4457" y="4861"/>
                </a:cubicBezTo>
                <a:cubicBezTo>
                  <a:pt x="4814" y="5008"/>
                  <a:pt x="5198" y="5080"/>
                  <a:pt x="5583" y="5080"/>
                </a:cubicBezTo>
                <a:cubicBezTo>
                  <a:pt x="5888" y="5080"/>
                  <a:pt x="6193" y="5035"/>
                  <a:pt x="6485" y="4948"/>
                </a:cubicBezTo>
                <a:lnTo>
                  <a:pt x="6485" y="4948"/>
                </a:lnTo>
                <a:cubicBezTo>
                  <a:pt x="6623" y="5459"/>
                  <a:pt x="6906" y="5943"/>
                  <a:pt x="7307" y="6295"/>
                </a:cubicBezTo>
                <a:cubicBezTo>
                  <a:pt x="7787" y="6715"/>
                  <a:pt x="8427" y="6928"/>
                  <a:pt x="9067" y="6928"/>
                </a:cubicBezTo>
                <a:cubicBezTo>
                  <a:pt x="9296" y="6928"/>
                  <a:pt x="9525" y="6900"/>
                  <a:pt x="9747" y="6846"/>
                </a:cubicBezTo>
                <a:lnTo>
                  <a:pt x="9747" y="6846"/>
                </a:lnTo>
                <a:cubicBezTo>
                  <a:pt x="9755" y="6863"/>
                  <a:pt x="9764" y="6880"/>
                  <a:pt x="9772" y="6897"/>
                </a:cubicBezTo>
                <a:cubicBezTo>
                  <a:pt x="10021" y="7367"/>
                  <a:pt x="10433" y="7765"/>
                  <a:pt x="10944" y="7955"/>
                </a:cubicBezTo>
                <a:cubicBezTo>
                  <a:pt x="11159" y="8035"/>
                  <a:pt x="11373" y="8090"/>
                  <a:pt x="11600" y="8090"/>
                </a:cubicBezTo>
                <a:cubicBezTo>
                  <a:pt x="11631" y="8090"/>
                  <a:pt x="11663" y="8089"/>
                  <a:pt x="11695" y="8086"/>
                </a:cubicBezTo>
                <a:cubicBezTo>
                  <a:pt x="11903" y="8086"/>
                  <a:pt x="11885" y="7783"/>
                  <a:pt x="11677" y="7783"/>
                </a:cubicBezTo>
                <a:cubicBezTo>
                  <a:pt x="11667" y="7783"/>
                  <a:pt x="11657" y="7784"/>
                  <a:pt x="11646" y="7784"/>
                </a:cubicBezTo>
                <a:cubicBezTo>
                  <a:pt x="10988" y="7784"/>
                  <a:pt x="10357" y="7350"/>
                  <a:pt x="10044" y="6755"/>
                </a:cubicBezTo>
                <a:lnTo>
                  <a:pt x="10044" y="6755"/>
                </a:lnTo>
                <a:cubicBezTo>
                  <a:pt x="10262" y="6674"/>
                  <a:pt x="10470" y="6564"/>
                  <a:pt x="10659" y="6426"/>
                </a:cubicBezTo>
                <a:cubicBezTo>
                  <a:pt x="10944" y="6200"/>
                  <a:pt x="11225" y="5897"/>
                  <a:pt x="11265" y="5503"/>
                </a:cubicBezTo>
                <a:cubicBezTo>
                  <a:pt x="11283" y="5182"/>
                  <a:pt x="11170" y="4861"/>
                  <a:pt x="10867" y="4694"/>
                </a:cubicBezTo>
                <a:cubicBezTo>
                  <a:pt x="10760" y="4633"/>
                  <a:pt x="10652" y="4607"/>
                  <a:pt x="10546" y="4607"/>
                </a:cubicBezTo>
                <a:cubicBezTo>
                  <a:pt x="10152" y="4607"/>
                  <a:pt x="9791" y="4975"/>
                  <a:pt x="9641" y="5331"/>
                </a:cubicBezTo>
                <a:cubicBezTo>
                  <a:pt x="9480" y="5726"/>
                  <a:pt x="9501" y="6165"/>
                  <a:pt x="9631" y="6561"/>
                </a:cubicBezTo>
                <a:lnTo>
                  <a:pt x="9631" y="6561"/>
                </a:lnTo>
                <a:cubicBezTo>
                  <a:pt x="9610" y="6566"/>
                  <a:pt x="9590" y="6571"/>
                  <a:pt x="9569" y="6575"/>
                </a:cubicBezTo>
                <a:cubicBezTo>
                  <a:pt x="9397" y="6607"/>
                  <a:pt x="9221" y="6625"/>
                  <a:pt x="9045" y="6625"/>
                </a:cubicBezTo>
                <a:cubicBezTo>
                  <a:pt x="8698" y="6625"/>
                  <a:pt x="8352" y="6558"/>
                  <a:pt x="8040" y="6408"/>
                </a:cubicBezTo>
                <a:cubicBezTo>
                  <a:pt x="7404" y="6115"/>
                  <a:pt x="6949" y="5520"/>
                  <a:pt x="6771" y="4846"/>
                </a:cubicBezTo>
                <a:lnTo>
                  <a:pt x="6771" y="4846"/>
                </a:lnTo>
                <a:cubicBezTo>
                  <a:pt x="7132" y="4698"/>
                  <a:pt x="7463" y="4482"/>
                  <a:pt x="7737" y="4200"/>
                </a:cubicBezTo>
                <a:cubicBezTo>
                  <a:pt x="7927" y="3997"/>
                  <a:pt x="8076" y="3771"/>
                  <a:pt x="8171" y="3486"/>
                </a:cubicBezTo>
                <a:cubicBezTo>
                  <a:pt x="8230" y="3241"/>
                  <a:pt x="8230" y="2938"/>
                  <a:pt x="8076" y="2730"/>
                </a:cubicBezTo>
                <a:cubicBezTo>
                  <a:pt x="7937" y="2560"/>
                  <a:pt x="7751" y="2477"/>
                  <a:pt x="7548" y="2477"/>
                </a:cubicBezTo>
                <a:cubicBezTo>
                  <a:pt x="7481" y="2477"/>
                  <a:pt x="7413" y="2486"/>
                  <a:pt x="7343" y="2504"/>
                </a:cubicBezTo>
                <a:cubicBezTo>
                  <a:pt x="7081" y="2581"/>
                  <a:pt x="6855" y="2807"/>
                  <a:pt x="6701" y="3033"/>
                </a:cubicBezTo>
                <a:cubicBezTo>
                  <a:pt x="6551" y="3259"/>
                  <a:pt x="6456" y="3563"/>
                  <a:pt x="6420" y="3825"/>
                </a:cubicBezTo>
                <a:cubicBezTo>
                  <a:pt x="6384" y="4094"/>
                  <a:pt x="6380" y="4377"/>
                  <a:pt x="6421" y="4647"/>
                </a:cubicBezTo>
                <a:lnTo>
                  <a:pt x="6421" y="4647"/>
                </a:lnTo>
                <a:cubicBezTo>
                  <a:pt x="6155" y="4732"/>
                  <a:pt x="5880" y="4777"/>
                  <a:pt x="5602" y="4777"/>
                </a:cubicBezTo>
                <a:cubicBezTo>
                  <a:pt x="5473" y="4777"/>
                  <a:pt x="5343" y="4767"/>
                  <a:pt x="5212" y="4748"/>
                </a:cubicBezTo>
                <a:cubicBezTo>
                  <a:pt x="4706" y="4675"/>
                  <a:pt x="4231" y="4449"/>
                  <a:pt x="3873" y="4087"/>
                </a:cubicBezTo>
                <a:cubicBezTo>
                  <a:pt x="3516" y="3730"/>
                  <a:pt x="3272" y="3259"/>
                  <a:pt x="3177" y="2753"/>
                </a:cubicBezTo>
                <a:cubicBezTo>
                  <a:pt x="3159" y="2661"/>
                  <a:pt x="3145" y="2567"/>
                  <a:pt x="3136" y="2473"/>
                </a:cubicBezTo>
                <a:lnTo>
                  <a:pt x="3136" y="2473"/>
                </a:lnTo>
                <a:cubicBezTo>
                  <a:pt x="3530" y="2394"/>
                  <a:pt x="3909" y="2227"/>
                  <a:pt x="4231" y="1979"/>
                </a:cubicBezTo>
                <a:cubicBezTo>
                  <a:pt x="4457" y="1807"/>
                  <a:pt x="4683" y="1599"/>
                  <a:pt x="4819" y="1337"/>
                </a:cubicBezTo>
                <a:cubicBezTo>
                  <a:pt x="4950" y="1093"/>
                  <a:pt x="5022" y="790"/>
                  <a:pt x="4950" y="527"/>
                </a:cubicBezTo>
                <a:cubicBezTo>
                  <a:pt x="4855" y="242"/>
                  <a:pt x="4593" y="57"/>
                  <a:pt x="4308" y="57"/>
                </a:cubicBezTo>
                <a:cubicBezTo>
                  <a:pt x="4291" y="56"/>
                  <a:pt x="4274" y="55"/>
                  <a:pt x="4258" y="55"/>
                </a:cubicBezTo>
                <a:cubicBezTo>
                  <a:pt x="3974" y="55"/>
                  <a:pt x="3713" y="199"/>
                  <a:pt x="3516" y="396"/>
                </a:cubicBezTo>
                <a:cubicBezTo>
                  <a:pt x="3082" y="771"/>
                  <a:pt x="2874" y="1396"/>
                  <a:pt x="2819" y="1961"/>
                </a:cubicBezTo>
                <a:cubicBezTo>
                  <a:pt x="2814" y="2044"/>
                  <a:pt x="2812" y="2127"/>
                  <a:pt x="2813" y="2209"/>
                </a:cubicBezTo>
                <a:lnTo>
                  <a:pt x="2813" y="2209"/>
                </a:lnTo>
                <a:cubicBezTo>
                  <a:pt x="2752" y="2214"/>
                  <a:pt x="2691" y="2217"/>
                  <a:pt x="2630" y="2217"/>
                </a:cubicBezTo>
                <a:cubicBezTo>
                  <a:pt x="2295" y="2217"/>
                  <a:pt x="1954" y="2142"/>
                  <a:pt x="1652" y="1997"/>
                </a:cubicBezTo>
                <a:cubicBezTo>
                  <a:pt x="1159" y="1771"/>
                  <a:pt x="766" y="1373"/>
                  <a:pt x="539" y="885"/>
                </a:cubicBezTo>
                <a:cubicBezTo>
                  <a:pt x="426" y="658"/>
                  <a:pt x="349" y="396"/>
                  <a:pt x="313" y="129"/>
                </a:cubicBezTo>
                <a:cubicBezTo>
                  <a:pt x="305" y="43"/>
                  <a:pt x="235" y="1"/>
                  <a:pt x="165" y="1"/>
                </a:cubicBezTo>
                <a:close/>
              </a:path>
            </a:pathLst>
          </a:custGeom>
          <a:solidFill>
            <a:schemeClr val="accent3">
              <a:lumMod val="50000"/>
            </a:schemeClr>
          </a:solidFill>
          <a:ln w="3175">
            <a:solidFill>
              <a:schemeClr val="accent3">
                <a:lumMod val="50000"/>
              </a:schemeClr>
            </a:solidFill>
            <a:prstDash val="lgDash"/>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133"/>
        <p:cNvGrpSpPr/>
        <p:nvPr/>
      </p:nvGrpSpPr>
      <p:grpSpPr>
        <a:xfrm>
          <a:off x="0" y="0"/>
          <a:ext cx="0" cy="0"/>
          <a:chOff x="0" y="0"/>
          <a:chExt cx="0" cy="0"/>
        </a:xfrm>
      </p:grpSpPr>
      <p:sp>
        <p:nvSpPr>
          <p:cNvPr id="4134" name="Google Shape;4134;p62"/>
          <p:cNvSpPr txBox="1">
            <a:spLocks noGrp="1"/>
          </p:cNvSpPr>
          <p:nvPr>
            <p:ph type="title"/>
          </p:nvPr>
        </p:nvSpPr>
        <p:spPr>
          <a:xfrm>
            <a:off x="1617900" y="1621025"/>
            <a:ext cx="5908200" cy="1409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LUYỆN TẬP</a:t>
            </a:r>
            <a:endParaRPr dirty="0"/>
          </a:p>
        </p:txBody>
      </p:sp>
      <p:sp>
        <p:nvSpPr>
          <p:cNvPr id="4" name="TextBox 3">
            <a:extLst>
              <a:ext uri="{FF2B5EF4-FFF2-40B4-BE49-F238E27FC236}">
                <a16:creationId xmlns:a16="http://schemas.microsoft.com/office/drawing/2014/main" id="{EEF99F6E-3EC9-42C5-A26F-611BC03170A8}"/>
              </a:ext>
            </a:extLst>
          </p:cNvPr>
          <p:cNvSpPr txBox="1"/>
          <p:nvPr/>
        </p:nvSpPr>
        <p:spPr>
          <a:xfrm>
            <a:off x="3598625" y="373162"/>
            <a:ext cx="7296150" cy="1446550"/>
          </a:xfrm>
          <a:prstGeom prst="rect">
            <a:avLst/>
          </a:prstGeom>
          <a:noFill/>
        </p:spPr>
        <p:txBody>
          <a:bodyPr wrap="square">
            <a:spAutoFit/>
          </a:bodyPr>
          <a:lstStyle/>
          <a:p>
            <a:r>
              <a:rPr lang="en" sz="8800" b="1" dirty="0">
                <a:solidFill>
                  <a:schemeClr val="accent1">
                    <a:lumMod val="75000"/>
                  </a:schemeClr>
                </a:solidFill>
                <a:latin typeface="Patrick Hand" panose="020B0604020202020204" charset="0"/>
              </a:rPr>
              <a:t>03</a:t>
            </a:r>
            <a:endParaRPr lang="en-US" sz="8800" b="1" dirty="0">
              <a:solidFill>
                <a:schemeClr val="accent1">
                  <a:lumMod val="75000"/>
                </a:schemeClr>
              </a:solidFill>
              <a:latin typeface="Patrick Hand" panose="020B0604020202020204" charset="0"/>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3578;p42">
            <a:extLst>
              <a:ext uri="{FF2B5EF4-FFF2-40B4-BE49-F238E27FC236}">
                <a16:creationId xmlns:a16="http://schemas.microsoft.com/office/drawing/2014/main" id="{15D61422-D3F6-4476-99FC-F402AB2813DB}"/>
              </a:ext>
            </a:extLst>
          </p:cNvPr>
          <p:cNvGrpSpPr/>
          <p:nvPr/>
        </p:nvGrpSpPr>
        <p:grpSpPr>
          <a:xfrm>
            <a:off x="-142508" y="0"/>
            <a:ext cx="2097674" cy="1473200"/>
            <a:chOff x="4080729" y="838311"/>
            <a:chExt cx="2097674" cy="2085907"/>
          </a:xfrm>
        </p:grpSpPr>
        <p:sp>
          <p:nvSpPr>
            <p:cNvPr id="4" name="Google Shape;3579;p42">
              <a:extLst>
                <a:ext uri="{FF2B5EF4-FFF2-40B4-BE49-F238E27FC236}">
                  <a16:creationId xmlns:a16="http://schemas.microsoft.com/office/drawing/2014/main" id="{6585CDB4-57DE-4A9C-91C5-60F13A3CE64F}"/>
                </a:ext>
              </a:extLst>
            </p:cNvPr>
            <p:cNvSpPr/>
            <p:nvPr/>
          </p:nvSpPr>
          <p:spPr>
            <a:xfrm rot="9330547">
              <a:off x="4359097" y="1101553"/>
              <a:ext cx="1587512" cy="1462845"/>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5" name="Google Shape;3580;p42">
              <a:extLst>
                <a:ext uri="{FF2B5EF4-FFF2-40B4-BE49-F238E27FC236}">
                  <a16:creationId xmlns:a16="http://schemas.microsoft.com/office/drawing/2014/main" id="{9B65C3A6-C71A-4783-A091-41F5EB5FDD52}"/>
                </a:ext>
              </a:extLst>
            </p:cNvPr>
            <p:cNvSpPr/>
            <p:nvPr/>
          </p:nvSpPr>
          <p:spPr>
            <a:xfrm rot="9330547">
              <a:off x="4312523" y="1198131"/>
              <a:ext cx="1587512" cy="1462845"/>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7" name="Google Shape;3582;p42">
            <a:extLst>
              <a:ext uri="{FF2B5EF4-FFF2-40B4-BE49-F238E27FC236}">
                <a16:creationId xmlns:a16="http://schemas.microsoft.com/office/drawing/2014/main" id="{A15FAE75-F32C-4119-9C0E-A5F5C805BF06}"/>
              </a:ext>
            </a:extLst>
          </p:cNvPr>
          <p:cNvSpPr txBox="1">
            <a:spLocks noGrp="1"/>
          </p:cNvSpPr>
          <p:nvPr>
            <p:ph type="title"/>
          </p:nvPr>
        </p:nvSpPr>
        <p:spPr>
          <a:xfrm>
            <a:off x="1269706" y="566675"/>
            <a:ext cx="2341500" cy="561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3600" dirty="0" err="1"/>
              <a:t>Tình</a:t>
            </a:r>
            <a:r>
              <a:rPr lang="en-US" sz="3600" dirty="0"/>
              <a:t> </a:t>
            </a:r>
            <a:r>
              <a:rPr lang="en-US" sz="3600" dirty="0" err="1"/>
              <a:t>huống</a:t>
            </a:r>
            <a:r>
              <a:rPr lang="en-US" sz="3600" dirty="0"/>
              <a:t> </a:t>
            </a:r>
            <a:endParaRPr sz="3600" dirty="0"/>
          </a:p>
        </p:txBody>
      </p:sp>
      <p:sp>
        <p:nvSpPr>
          <p:cNvPr id="8" name="Google Shape;3583;p42">
            <a:extLst>
              <a:ext uri="{FF2B5EF4-FFF2-40B4-BE49-F238E27FC236}">
                <a16:creationId xmlns:a16="http://schemas.microsoft.com/office/drawing/2014/main" id="{4FF0D5E6-0758-4FFC-ADFF-D2D6DC09BF8F}"/>
              </a:ext>
            </a:extLst>
          </p:cNvPr>
          <p:cNvSpPr txBox="1">
            <a:spLocks/>
          </p:cNvSpPr>
          <p:nvPr/>
        </p:nvSpPr>
        <p:spPr>
          <a:xfrm>
            <a:off x="-386334" y="410669"/>
            <a:ext cx="2341500" cy="717006"/>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 sz="4800" b="1" dirty="0">
                <a:latin typeface="Patrick Hand" panose="020B0604020202020204" charset="0"/>
              </a:rPr>
              <a:t>01</a:t>
            </a:r>
          </a:p>
        </p:txBody>
      </p:sp>
      <p:sp>
        <p:nvSpPr>
          <p:cNvPr id="10" name="TextBox 9">
            <a:extLst>
              <a:ext uri="{FF2B5EF4-FFF2-40B4-BE49-F238E27FC236}">
                <a16:creationId xmlns:a16="http://schemas.microsoft.com/office/drawing/2014/main" id="{EC28CDD3-08ED-445A-B411-D617714CBA34}"/>
              </a:ext>
            </a:extLst>
          </p:cNvPr>
          <p:cNvSpPr txBox="1"/>
          <p:nvPr/>
        </p:nvSpPr>
        <p:spPr>
          <a:xfrm>
            <a:off x="784416" y="1417588"/>
            <a:ext cx="7937500" cy="2492990"/>
          </a:xfrm>
          <a:prstGeom prst="rect">
            <a:avLst/>
          </a:prstGeom>
          <a:noFill/>
        </p:spPr>
        <p:txBody>
          <a:bodyPr wrap="square">
            <a:spAutoFit/>
          </a:bodyPr>
          <a:lstStyle/>
          <a:p>
            <a:pPr algn="just"/>
            <a:r>
              <a:rPr lang="en-US" sz="2600" dirty="0" err="1">
                <a:latin typeface="Patrick Hand" panose="020B0604020202020204" charset="0"/>
                <a:ea typeface="Times New Roman" panose="02020603050405020304" pitchFamily="18" charset="0"/>
                <a:cs typeface="Times New Roman" panose="02020603050405020304" pitchFamily="18" charset="0"/>
              </a:rPr>
              <a:t>Lớp</a:t>
            </a:r>
            <a:r>
              <a:rPr lang="en-US" sz="2600" dirty="0">
                <a:latin typeface="Patrick Hand" panose="020B0604020202020204" charset="0"/>
                <a:ea typeface="Times New Roman" panose="02020603050405020304" pitchFamily="18" charset="0"/>
                <a:cs typeface="Times New Roman" panose="02020603050405020304" pitchFamily="18" charset="0"/>
              </a:rPr>
              <a:t> 6E </a:t>
            </a:r>
            <a:r>
              <a:rPr lang="en-US" sz="2600" dirty="0" err="1">
                <a:latin typeface="Patrick Hand" panose="020B0604020202020204" charset="0"/>
                <a:ea typeface="Times New Roman" panose="02020603050405020304" pitchFamily="18" charset="0"/>
                <a:cs typeface="Times New Roman" panose="02020603050405020304" pitchFamily="18" charset="0"/>
              </a:rPr>
              <a:t>là</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lớp</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cuối</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cùng</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nộp</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sản</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phẩm</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của</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phong</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trào</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kế</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hoạch</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nhỏ</a:t>
            </a:r>
            <a:r>
              <a:rPr lang="en-US" sz="2600" dirty="0">
                <a:latin typeface="Patrick Hand" panose="020B0604020202020204" charset="0"/>
                <a:ea typeface="Times New Roman" panose="02020603050405020304" pitchFamily="18" charset="0"/>
                <a:cs typeface="Times New Roman" panose="02020603050405020304" pitchFamily="18" charset="0"/>
              </a:rPr>
              <a:t>.</a:t>
            </a:r>
            <a:r>
              <a:rPr lang="en-US" sz="2600" b="1" dirty="0">
                <a:latin typeface="Patrick Hand" panose="020B0604020202020204" charset="0"/>
                <a:ea typeface="Arial" panose="020B0604020202020204" pitchFamily="34" charset="0"/>
                <a:cs typeface="Times New Roman" panose="02020603050405020304" pitchFamily="18" charset="0"/>
              </a:rPr>
              <a:t> </a:t>
            </a:r>
            <a:r>
              <a:rPr lang="en-US" sz="2600" dirty="0">
                <a:latin typeface="Patrick Hand" panose="020B0604020202020204" charset="0"/>
                <a:ea typeface="Times New Roman" panose="02020603050405020304" pitchFamily="18" charset="0"/>
                <a:cs typeface="Times New Roman" panose="02020603050405020304" pitchFamily="18" charset="0"/>
              </a:rPr>
              <a:t>Khi </a:t>
            </a:r>
            <a:r>
              <a:rPr lang="en-US" sz="2600" dirty="0" err="1">
                <a:latin typeface="Patrick Hand" panose="020B0604020202020204" charset="0"/>
                <a:ea typeface="Times New Roman" panose="02020603050405020304" pitchFamily="18" charset="0"/>
                <a:cs typeface="Times New Roman" panose="02020603050405020304" pitchFamily="18" charset="0"/>
              </a:rPr>
              <a:t>mang</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sản</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phẩm</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xuống</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khu</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tập</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trung</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phế</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liệu</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nhìn</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danh</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sách</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các</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lớp</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đã</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nộp</a:t>
            </a:r>
            <a:r>
              <a:rPr lang="en-US" sz="2600" dirty="0">
                <a:latin typeface="Patrick Hand" panose="020B0604020202020204" charset="0"/>
                <a:ea typeface="Times New Roman" panose="02020603050405020304" pitchFamily="18" charset="0"/>
                <a:cs typeface="Times New Roman" panose="02020603050405020304" pitchFamily="18" charset="0"/>
              </a:rPr>
              <a:t>, Tú </a:t>
            </a:r>
            <a:r>
              <a:rPr lang="en-US" sz="2600" dirty="0" err="1">
                <a:latin typeface="Patrick Hand" panose="020B0604020202020204" charset="0"/>
                <a:ea typeface="Times New Roman" panose="02020603050405020304" pitchFamily="18" charset="0"/>
                <a:cs typeface="Times New Roman" panose="02020603050405020304" pitchFamily="18" charset="0"/>
              </a:rPr>
              <a:t>thấy</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lớp</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mình</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chỉ</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kém</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lớp</a:t>
            </a:r>
            <a:r>
              <a:rPr lang="en-US" sz="2600" dirty="0">
                <a:latin typeface="Patrick Hand" panose="020B0604020202020204" charset="0"/>
                <a:ea typeface="Times New Roman" panose="02020603050405020304" pitchFamily="18" charset="0"/>
                <a:cs typeface="Times New Roman" panose="02020603050405020304" pitchFamily="18" charset="0"/>
              </a:rPr>
              <a:t> 7C </a:t>
            </a:r>
            <a:r>
              <a:rPr lang="en-US" sz="2600" dirty="0" err="1">
                <a:latin typeface="Patrick Hand" panose="020B0604020202020204" charset="0"/>
                <a:ea typeface="Times New Roman" panose="02020603050405020304" pitchFamily="18" charset="0"/>
                <a:cs typeface="Times New Roman" panose="02020603050405020304" pitchFamily="18" charset="0"/>
              </a:rPr>
              <a:t>có</a:t>
            </a:r>
            <a:r>
              <a:rPr lang="en-US" sz="2600" dirty="0">
                <a:latin typeface="Patrick Hand" panose="020B0604020202020204" charset="0"/>
                <a:ea typeface="Times New Roman" panose="02020603050405020304" pitchFamily="18" charset="0"/>
                <a:cs typeface="Times New Roman" panose="02020603050405020304" pitchFamily="18" charset="0"/>
              </a:rPr>
              <a:t> 1kg. </a:t>
            </a:r>
            <a:r>
              <a:rPr lang="en-US" sz="2600" dirty="0" err="1">
                <a:latin typeface="Patrick Hand" panose="020B0604020202020204" charset="0"/>
                <a:ea typeface="Times New Roman" panose="02020603050405020304" pitchFamily="18" charset="0"/>
                <a:cs typeface="Times New Roman" panose="02020603050405020304" pitchFamily="18" charset="0"/>
              </a:rPr>
              <a:t>Cô</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Tổng</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phụ</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trách</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lại</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vừa</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đi</a:t>
            </a:r>
            <a:r>
              <a:rPr lang="en-US" sz="2600" dirty="0">
                <a:latin typeface="Patrick Hand" panose="020B0604020202020204" charset="0"/>
                <a:ea typeface="Times New Roman" panose="02020603050405020304" pitchFamily="18" charset="0"/>
                <a:cs typeface="Times New Roman" panose="02020603050405020304" pitchFamily="18" charset="0"/>
              </a:rPr>
              <a:t> ra </a:t>
            </a:r>
            <a:r>
              <a:rPr lang="en-US" sz="2600" dirty="0" err="1">
                <a:latin typeface="Patrick Hand" panose="020B0604020202020204" charset="0"/>
                <a:ea typeface="Times New Roman" panose="02020603050405020304" pitchFamily="18" charset="0"/>
                <a:cs typeface="Times New Roman" panose="02020603050405020304" pitchFamily="18" charset="0"/>
              </a:rPr>
              <a:t>ngoài</a:t>
            </a:r>
            <a:r>
              <a:rPr lang="en-US" sz="2600" dirty="0">
                <a:latin typeface="Patrick Hand" panose="020B0604020202020204" charset="0"/>
                <a:ea typeface="Times New Roman" panose="02020603050405020304" pitchFamily="18" charset="0"/>
                <a:cs typeface="Times New Roman" panose="02020603050405020304" pitchFamily="18" charset="0"/>
              </a:rPr>
              <a:t>. Tú </a:t>
            </a:r>
            <a:r>
              <a:rPr lang="en-US" sz="2600" dirty="0" err="1">
                <a:latin typeface="Patrick Hand" panose="020B0604020202020204" charset="0"/>
                <a:ea typeface="Times New Roman" panose="02020603050405020304" pitchFamily="18" charset="0"/>
                <a:cs typeface="Times New Roman" panose="02020603050405020304" pitchFamily="18" charset="0"/>
              </a:rPr>
              <a:t>nói</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với</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Huyền</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i="1" dirty="0">
                <a:latin typeface="Patrick Hand" panose="020B0604020202020204" charset="0"/>
                <a:ea typeface="Times New Roman" panose="02020603050405020304" pitchFamily="18" charset="0"/>
                <a:cs typeface="Times New Roman" panose="02020603050405020304" pitchFamily="18" charset="0"/>
              </a:rPr>
              <a:t>Hay </a:t>
            </a:r>
            <a:r>
              <a:rPr lang="en-US" sz="2600" i="1" dirty="0" err="1">
                <a:latin typeface="Patrick Hand" panose="020B0604020202020204" charset="0"/>
                <a:ea typeface="Times New Roman" panose="02020603050405020304" pitchFamily="18" charset="0"/>
                <a:cs typeface="Times New Roman" panose="02020603050405020304" pitchFamily="18" charset="0"/>
              </a:rPr>
              <a:t>là</a:t>
            </a:r>
            <a:r>
              <a:rPr lang="en-US" sz="2600" i="1" dirty="0">
                <a:latin typeface="Patrick Hand" panose="020B0604020202020204" charset="0"/>
                <a:ea typeface="Times New Roman" panose="02020603050405020304" pitchFamily="18" charset="0"/>
                <a:cs typeface="Times New Roman" panose="02020603050405020304" pitchFamily="18" charset="0"/>
              </a:rPr>
              <a:t> </a:t>
            </a:r>
            <a:r>
              <a:rPr lang="en-US" sz="2600" i="1" dirty="0" err="1">
                <a:latin typeface="Patrick Hand" panose="020B0604020202020204" charset="0"/>
                <a:ea typeface="Times New Roman" panose="02020603050405020304" pitchFamily="18" charset="0"/>
                <a:cs typeface="Times New Roman" panose="02020603050405020304" pitchFamily="18" charset="0"/>
              </a:rPr>
              <a:t>mình</a:t>
            </a:r>
            <a:r>
              <a:rPr lang="en-US" sz="2600" i="1" dirty="0">
                <a:latin typeface="Patrick Hand" panose="020B0604020202020204" charset="0"/>
                <a:ea typeface="Times New Roman" panose="02020603050405020304" pitchFamily="18" charset="0"/>
                <a:cs typeface="Times New Roman" panose="02020603050405020304" pitchFamily="18" charset="0"/>
              </a:rPr>
              <a:t> </a:t>
            </a:r>
            <a:r>
              <a:rPr lang="en-US" sz="2600" i="1" dirty="0" err="1">
                <a:latin typeface="Patrick Hand" panose="020B0604020202020204" charset="0"/>
                <a:ea typeface="Times New Roman" panose="02020603050405020304" pitchFamily="18" charset="0"/>
                <a:cs typeface="Times New Roman" panose="02020603050405020304" pitchFamily="18" charset="0"/>
              </a:rPr>
              <a:t>khai</a:t>
            </a:r>
            <a:r>
              <a:rPr lang="en-US" sz="2600" i="1" dirty="0">
                <a:latin typeface="Patrick Hand" panose="020B0604020202020204" charset="0"/>
                <a:ea typeface="Times New Roman" panose="02020603050405020304" pitchFamily="18" charset="0"/>
                <a:cs typeface="Times New Roman" panose="02020603050405020304" pitchFamily="18" charset="0"/>
              </a:rPr>
              <a:t> </a:t>
            </a:r>
            <a:r>
              <a:rPr lang="en-US" sz="2600" i="1" dirty="0" err="1">
                <a:latin typeface="Patrick Hand" panose="020B0604020202020204" charset="0"/>
                <a:ea typeface="Times New Roman" panose="02020603050405020304" pitchFamily="18" charset="0"/>
                <a:cs typeface="Times New Roman" panose="02020603050405020304" pitchFamily="18" charset="0"/>
              </a:rPr>
              <a:t>tăng</a:t>
            </a:r>
            <a:r>
              <a:rPr lang="en-US" sz="2600" i="1" dirty="0">
                <a:latin typeface="Patrick Hand" panose="020B0604020202020204" charset="0"/>
                <a:ea typeface="Times New Roman" panose="02020603050405020304" pitchFamily="18" charset="0"/>
                <a:cs typeface="Times New Roman" panose="02020603050405020304" pitchFamily="18" charset="0"/>
              </a:rPr>
              <a:t> </a:t>
            </a:r>
            <a:r>
              <a:rPr lang="en-US" sz="2600" i="1" dirty="0" err="1">
                <a:latin typeface="Patrick Hand" panose="020B0604020202020204" charset="0"/>
                <a:ea typeface="Times New Roman" panose="02020603050405020304" pitchFamily="18" charset="0"/>
                <a:cs typeface="Times New Roman" panose="02020603050405020304" pitchFamily="18" charset="0"/>
              </a:rPr>
              <a:t>lên</a:t>
            </a:r>
            <a:r>
              <a:rPr lang="en-US" sz="2600" i="1" dirty="0">
                <a:latin typeface="Patrick Hand" panose="020B0604020202020204" charset="0"/>
                <a:ea typeface="Times New Roman" panose="02020603050405020304" pitchFamily="18" charset="0"/>
                <a:cs typeface="Times New Roman" panose="02020603050405020304" pitchFamily="18" charset="0"/>
              </a:rPr>
              <a:t> 2kg </a:t>
            </a:r>
            <a:r>
              <a:rPr lang="en-US" sz="2600" i="1" dirty="0" err="1">
                <a:latin typeface="Patrick Hand" panose="020B0604020202020204" charset="0"/>
                <a:ea typeface="Times New Roman" panose="02020603050405020304" pitchFamily="18" charset="0"/>
                <a:cs typeface="Times New Roman" panose="02020603050405020304" pitchFamily="18" charset="0"/>
              </a:rPr>
              <a:t>để</a:t>
            </a:r>
            <a:r>
              <a:rPr lang="en-US" sz="2600" i="1" dirty="0">
                <a:latin typeface="Patrick Hand" panose="020B0604020202020204" charset="0"/>
                <a:ea typeface="Times New Roman" panose="02020603050405020304" pitchFamily="18" charset="0"/>
                <a:cs typeface="Times New Roman" panose="02020603050405020304" pitchFamily="18" charset="0"/>
              </a:rPr>
              <a:t> </a:t>
            </a:r>
            <a:r>
              <a:rPr lang="en-US" sz="2600" i="1" dirty="0" err="1">
                <a:latin typeface="Patrick Hand" panose="020B0604020202020204" charset="0"/>
                <a:ea typeface="Times New Roman" panose="02020603050405020304" pitchFamily="18" charset="0"/>
                <a:cs typeface="Times New Roman" panose="02020603050405020304" pitchFamily="18" charset="0"/>
              </a:rPr>
              <a:t>đượ̣c</a:t>
            </a:r>
            <a:r>
              <a:rPr lang="en-US" sz="2600" i="1" dirty="0">
                <a:latin typeface="Patrick Hand" panose="020B0604020202020204" charset="0"/>
                <a:ea typeface="Times New Roman" panose="02020603050405020304" pitchFamily="18" charset="0"/>
                <a:cs typeface="Times New Roman" panose="02020603050405020304" pitchFamily="18" charset="0"/>
              </a:rPr>
              <a:t> </a:t>
            </a:r>
            <a:r>
              <a:rPr lang="en-US" sz="2600" i="1" dirty="0" err="1">
                <a:latin typeface="Patrick Hand" panose="020B0604020202020204" charset="0"/>
                <a:ea typeface="Times New Roman" panose="02020603050405020304" pitchFamily="18" charset="0"/>
                <a:cs typeface="Times New Roman" panose="02020603050405020304" pitchFamily="18" charset="0"/>
              </a:rPr>
              <a:t>vị</a:t>
            </a:r>
            <a:r>
              <a:rPr lang="en-US" sz="2600" i="1" dirty="0">
                <a:latin typeface="Patrick Hand" panose="020B0604020202020204" charset="0"/>
                <a:ea typeface="Times New Roman" panose="02020603050405020304" pitchFamily="18" charset="0"/>
                <a:cs typeface="Times New Roman" panose="02020603050405020304" pitchFamily="18" charset="0"/>
              </a:rPr>
              <a:t> </a:t>
            </a:r>
            <a:r>
              <a:rPr lang="en-US" sz="2600" i="1" dirty="0" err="1">
                <a:latin typeface="Patrick Hand" panose="020B0604020202020204" charset="0"/>
                <a:ea typeface="Times New Roman" panose="02020603050405020304" pitchFamily="18" charset="0"/>
                <a:cs typeface="Times New Roman" panose="02020603050405020304" pitchFamily="18" charset="0"/>
              </a:rPr>
              <a:t>trí</a:t>
            </a:r>
            <a:r>
              <a:rPr lang="en-US" sz="2600" i="1" dirty="0">
                <a:latin typeface="Patrick Hand" panose="020B0604020202020204" charset="0"/>
                <a:ea typeface="Times New Roman" panose="02020603050405020304" pitchFamily="18" charset="0"/>
                <a:cs typeface="Times New Roman" panose="02020603050405020304" pitchFamily="18" charset="0"/>
              </a:rPr>
              <a:t> </a:t>
            </a:r>
            <a:r>
              <a:rPr lang="en-US" sz="2600" i="1" dirty="0" err="1">
                <a:latin typeface="Patrick Hand" panose="020B0604020202020204" charset="0"/>
                <a:ea typeface="Times New Roman" panose="02020603050405020304" pitchFamily="18" charset="0"/>
                <a:cs typeface="Times New Roman" panose="02020603050405020304" pitchFamily="18" charset="0"/>
              </a:rPr>
              <a:t>số</a:t>
            </a:r>
            <a:r>
              <a:rPr lang="en-US" sz="2600" i="1" dirty="0">
                <a:latin typeface="Patrick Hand" panose="020B0604020202020204" charset="0"/>
                <a:ea typeface="Times New Roman" panose="02020603050405020304" pitchFamily="18" charset="0"/>
                <a:cs typeface="Times New Roman" panose="02020603050405020304" pitchFamily="18" charset="0"/>
              </a:rPr>
              <a:t> 1”. </a:t>
            </a:r>
            <a:r>
              <a:rPr lang="en-US" sz="2600" dirty="0" err="1">
                <a:latin typeface="Patrick Hand" panose="020B0604020202020204" charset="0"/>
                <a:ea typeface="Times New Roman" panose="02020603050405020304" pitchFamily="18" charset="0"/>
                <a:cs typeface="Times New Roman" panose="02020603050405020304" pitchFamily="18" charset="0"/>
              </a:rPr>
              <a:t>Huyền</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kiên</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quyết</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phản</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đối</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và</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ghi</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đúng</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khối</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lượng</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sản</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phẩm</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của</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lớp</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mình</a:t>
            </a:r>
            <a:r>
              <a:rPr lang="en-US" sz="2600" dirty="0">
                <a:latin typeface="Patrick Hand" panose="020B0604020202020204" charset="0"/>
                <a:ea typeface="Times New Roman" panose="02020603050405020304" pitchFamily="18" charset="0"/>
                <a:cs typeface="Times New Roman" panose="02020603050405020304" pitchFamily="18" charset="0"/>
              </a:rPr>
              <a:t>.</a:t>
            </a:r>
            <a:endParaRPr lang="en-US" sz="2600" dirty="0">
              <a:latin typeface="Patrick Hand" panose="020B0604020202020204" charset="0"/>
            </a:endParaRPr>
          </a:p>
        </p:txBody>
      </p:sp>
      <p:sp>
        <p:nvSpPr>
          <p:cNvPr id="12" name="TextBox 11">
            <a:extLst>
              <a:ext uri="{FF2B5EF4-FFF2-40B4-BE49-F238E27FC236}">
                <a16:creationId xmlns:a16="http://schemas.microsoft.com/office/drawing/2014/main" id="{995EC8EC-849B-4348-B168-1F403C28DB9F}"/>
              </a:ext>
            </a:extLst>
          </p:cNvPr>
          <p:cNvSpPr txBox="1"/>
          <p:nvPr/>
        </p:nvSpPr>
        <p:spPr>
          <a:xfrm>
            <a:off x="784416" y="4189393"/>
            <a:ext cx="7505700" cy="954107"/>
          </a:xfrm>
          <a:prstGeom prst="rect">
            <a:avLst/>
          </a:prstGeom>
          <a:noFill/>
        </p:spPr>
        <p:txBody>
          <a:bodyPr wrap="square">
            <a:spAutoFit/>
          </a:bodyPr>
          <a:lstStyle/>
          <a:p>
            <a:pPr marL="749300" marR="0" algn="ctr">
              <a:spcBef>
                <a:spcPts val="0"/>
              </a:spcBef>
              <a:spcAft>
                <a:spcPts val="0"/>
              </a:spcAft>
            </a:pPr>
            <a:r>
              <a:rPr lang="en-US" sz="2800" dirty="0" err="1">
                <a:solidFill>
                  <a:schemeClr val="accent2">
                    <a:lumMod val="75000"/>
                  </a:schemeClr>
                </a:solidFill>
                <a:latin typeface="Patrick Hand" panose="020B0604020202020204" charset="0"/>
                <a:ea typeface="Arial" panose="020B0604020202020204" pitchFamily="34" charset="0"/>
                <a:cs typeface="Times New Roman" panose="02020603050405020304" pitchFamily="18" charset="0"/>
              </a:rPr>
              <a:t>Em</a:t>
            </a:r>
            <a:r>
              <a:rPr lang="en-US" sz="2800" dirty="0">
                <a:solidFill>
                  <a:schemeClr val="accent2">
                    <a:lumMod val="75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accent2">
                    <a:lumMod val="75000"/>
                  </a:schemeClr>
                </a:solidFill>
                <a:latin typeface="Patrick Hand" panose="020B0604020202020204" charset="0"/>
                <a:ea typeface="Arial" panose="020B0604020202020204" pitchFamily="34" charset="0"/>
                <a:cs typeface="Times New Roman" panose="02020603050405020304" pitchFamily="18" charset="0"/>
              </a:rPr>
              <a:t>đồng</a:t>
            </a:r>
            <a:r>
              <a:rPr lang="en-US" sz="2800" dirty="0">
                <a:solidFill>
                  <a:schemeClr val="accent2">
                    <a:lumMod val="75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accent2">
                    <a:lumMod val="75000"/>
                  </a:schemeClr>
                </a:solidFill>
                <a:latin typeface="Patrick Hand" panose="020B0604020202020204" charset="0"/>
                <a:ea typeface="Arial" panose="020B0604020202020204" pitchFamily="34" charset="0"/>
                <a:cs typeface="Times New Roman" panose="02020603050405020304" pitchFamily="18" charset="0"/>
              </a:rPr>
              <a:t>tình</a:t>
            </a:r>
            <a:r>
              <a:rPr lang="en-US" sz="2800" dirty="0">
                <a:solidFill>
                  <a:schemeClr val="accent2">
                    <a:lumMod val="75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accent2">
                    <a:lumMod val="75000"/>
                  </a:schemeClr>
                </a:solidFill>
                <a:latin typeface="Patrick Hand" panose="020B0604020202020204" charset="0"/>
                <a:ea typeface="Arial" panose="020B0604020202020204" pitchFamily="34" charset="0"/>
                <a:cs typeface="Times New Roman" panose="02020603050405020304" pitchFamily="18" charset="0"/>
              </a:rPr>
              <a:t>với</a:t>
            </a:r>
            <a:r>
              <a:rPr lang="en-US" sz="2800" dirty="0">
                <a:solidFill>
                  <a:schemeClr val="accent2">
                    <a:lumMod val="75000"/>
                  </a:schemeClr>
                </a:solidFill>
                <a:latin typeface="Patrick Hand" panose="020B0604020202020204" charset="0"/>
                <a:ea typeface="Arial" panose="020B0604020202020204" pitchFamily="34" charset="0"/>
                <a:cs typeface="Times New Roman" panose="02020603050405020304" pitchFamily="18" charset="0"/>
              </a:rPr>
              <a:t> ý </a:t>
            </a:r>
            <a:r>
              <a:rPr lang="en-US" sz="2800" dirty="0" err="1">
                <a:solidFill>
                  <a:schemeClr val="accent2">
                    <a:lumMod val="75000"/>
                  </a:schemeClr>
                </a:solidFill>
                <a:latin typeface="Patrick Hand" panose="020B0604020202020204" charset="0"/>
                <a:ea typeface="Arial" panose="020B0604020202020204" pitchFamily="34" charset="0"/>
                <a:cs typeface="Times New Roman" panose="02020603050405020304" pitchFamily="18" charset="0"/>
              </a:rPr>
              <a:t>kiến</a:t>
            </a:r>
            <a:r>
              <a:rPr lang="en-US" sz="2800" dirty="0">
                <a:solidFill>
                  <a:schemeClr val="accent2">
                    <a:lumMod val="75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accent2">
                    <a:lumMod val="75000"/>
                  </a:schemeClr>
                </a:solidFill>
                <a:latin typeface="Patrick Hand" panose="020B0604020202020204" charset="0"/>
                <a:ea typeface="Arial" panose="020B0604020202020204" pitchFamily="34" charset="0"/>
                <a:cs typeface="Times New Roman" panose="02020603050405020304" pitchFamily="18" charset="0"/>
              </a:rPr>
              <a:t>của</a:t>
            </a:r>
            <a:r>
              <a:rPr lang="en-US" sz="2800" dirty="0">
                <a:solidFill>
                  <a:schemeClr val="accent2">
                    <a:lumMod val="75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accent2">
                    <a:lumMod val="75000"/>
                  </a:schemeClr>
                </a:solidFill>
                <a:latin typeface="Patrick Hand" panose="020B0604020202020204" charset="0"/>
                <a:ea typeface="Arial" panose="020B0604020202020204" pitchFamily="34" charset="0"/>
                <a:cs typeface="Times New Roman" panose="02020603050405020304" pitchFamily="18" charset="0"/>
              </a:rPr>
              <a:t>bạn</a:t>
            </a:r>
            <a:r>
              <a:rPr lang="en-US" sz="2800" dirty="0">
                <a:solidFill>
                  <a:schemeClr val="accent2">
                    <a:lumMod val="75000"/>
                  </a:schemeClr>
                </a:solidFill>
                <a:latin typeface="Patrick Hand" panose="020B0604020202020204" charset="0"/>
                <a:ea typeface="Arial" panose="020B0604020202020204" pitchFamily="34" charset="0"/>
                <a:cs typeface="Times New Roman" panose="02020603050405020304" pitchFamily="18" charset="0"/>
              </a:rPr>
              <a:t> Tú hay </a:t>
            </a:r>
            <a:r>
              <a:rPr lang="en-US" sz="2800" dirty="0" err="1">
                <a:solidFill>
                  <a:schemeClr val="accent2">
                    <a:lumMod val="75000"/>
                  </a:schemeClr>
                </a:solidFill>
                <a:latin typeface="Patrick Hand" panose="020B0604020202020204" charset="0"/>
                <a:ea typeface="Arial" panose="020B0604020202020204" pitchFamily="34" charset="0"/>
                <a:cs typeface="Times New Roman" panose="02020603050405020304" pitchFamily="18" charset="0"/>
              </a:rPr>
              <a:t>bạn</a:t>
            </a:r>
            <a:r>
              <a:rPr lang="en-US" sz="2800" dirty="0">
                <a:solidFill>
                  <a:schemeClr val="accent2">
                    <a:lumMod val="75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accent2">
                    <a:lumMod val="75000"/>
                  </a:schemeClr>
                </a:solidFill>
                <a:latin typeface="Patrick Hand" panose="020B0604020202020204" charset="0"/>
                <a:ea typeface="Arial" panose="020B0604020202020204" pitchFamily="34" charset="0"/>
                <a:cs typeface="Times New Roman" panose="02020603050405020304" pitchFamily="18" charset="0"/>
              </a:rPr>
              <a:t>Huyền</a:t>
            </a:r>
            <a:r>
              <a:rPr lang="en-US" sz="2800" dirty="0">
                <a:solidFill>
                  <a:schemeClr val="accent2">
                    <a:lumMod val="75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accent2">
                    <a:lumMod val="75000"/>
                  </a:schemeClr>
                </a:solidFill>
                <a:latin typeface="Patrick Hand" panose="020B0604020202020204" charset="0"/>
                <a:ea typeface="Arial" panose="020B0604020202020204" pitchFamily="34" charset="0"/>
                <a:cs typeface="Times New Roman" panose="02020603050405020304" pitchFamily="18" charset="0"/>
              </a:rPr>
              <a:t>Vì</a:t>
            </a:r>
            <a:r>
              <a:rPr lang="en-US" sz="2800" dirty="0">
                <a:solidFill>
                  <a:schemeClr val="accent2">
                    <a:lumMod val="75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accent2">
                    <a:lumMod val="75000"/>
                  </a:schemeClr>
                </a:solidFill>
                <a:latin typeface="Patrick Hand" panose="020B0604020202020204" charset="0"/>
                <a:ea typeface="Arial" panose="020B0604020202020204" pitchFamily="34" charset="0"/>
                <a:cs typeface="Times New Roman" panose="02020603050405020304" pitchFamily="18" charset="0"/>
              </a:rPr>
              <a:t>sao</a:t>
            </a:r>
            <a:r>
              <a:rPr lang="en-US" sz="2800" dirty="0">
                <a:solidFill>
                  <a:schemeClr val="accent2">
                    <a:lumMod val="75000"/>
                  </a:schemeClr>
                </a:solidFill>
                <a:latin typeface="Patrick Hand" panose="020B0604020202020204" charset="0"/>
                <a:ea typeface="Arial" panose="020B0604020202020204" pitchFamily="34" charset="0"/>
                <a:cs typeface="Times New Roman" panose="02020603050405020304" pitchFamily="18" charset="0"/>
              </a:rPr>
              <a:t>?</a:t>
            </a:r>
            <a:endParaRPr lang="en-US" sz="2800" dirty="0">
              <a:solidFill>
                <a:schemeClr val="accent2">
                  <a:lumMod val="75000"/>
                </a:schemeClr>
              </a:solidFill>
              <a:effectLst/>
              <a:latin typeface="Patrick Hand" panose="020B0604020202020204" charset="0"/>
              <a:ea typeface="Calibri" panose="020F0502020204030204" pitchFamily="34" charset="0"/>
              <a:cs typeface="Times New Roman" panose="02020603050405020304" pitchFamily="18" charset="0"/>
            </a:endParaRPr>
          </a:p>
        </p:txBody>
      </p:sp>
      <p:sp>
        <p:nvSpPr>
          <p:cNvPr id="13" name="Google Shape;4199;p66">
            <a:extLst>
              <a:ext uri="{FF2B5EF4-FFF2-40B4-BE49-F238E27FC236}">
                <a16:creationId xmlns:a16="http://schemas.microsoft.com/office/drawing/2014/main" id="{48233925-9E0D-429D-9791-E74E51DCB0D1}"/>
              </a:ext>
            </a:extLst>
          </p:cNvPr>
          <p:cNvSpPr/>
          <p:nvPr/>
        </p:nvSpPr>
        <p:spPr>
          <a:xfrm>
            <a:off x="6070762" y="718376"/>
            <a:ext cx="473082" cy="423888"/>
          </a:xfrm>
          <a:custGeom>
            <a:avLst/>
            <a:gdLst/>
            <a:ahLst/>
            <a:cxnLst/>
            <a:rect l="l" t="t" r="r" b="b"/>
            <a:pathLst>
              <a:path w="8655" h="7755" extrusionOk="0">
                <a:moveTo>
                  <a:pt x="7273" y="1"/>
                </a:moveTo>
                <a:cubicBezTo>
                  <a:pt x="7262" y="1"/>
                  <a:pt x="7250" y="2"/>
                  <a:pt x="7238" y="4"/>
                </a:cubicBezTo>
                <a:cubicBezTo>
                  <a:pt x="5393" y="266"/>
                  <a:pt x="3542" y="569"/>
                  <a:pt x="1715" y="908"/>
                </a:cubicBezTo>
                <a:cubicBezTo>
                  <a:pt x="1190" y="1003"/>
                  <a:pt x="679" y="1094"/>
                  <a:pt x="150" y="1189"/>
                </a:cubicBezTo>
                <a:cubicBezTo>
                  <a:pt x="59" y="1207"/>
                  <a:pt x="0" y="1320"/>
                  <a:pt x="18" y="1415"/>
                </a:cubicBezTo>
                <a:cubicBezTo>
                  <a:pt x="190" y="2736"/>
                  <a:pt x="435" y="4057"/>
                  <a:pt x="756" y="5355"/>
                </a:cubicBezTo>
                <a:cubicBezTo>
                  <a:pt x="851" y="5731"/>
                  <a:pt x="941" y="6111"/>
                  <a:pt x="1054" y="6468"/>
                </a:cubicBezTo>
                <a:cubicBezTo>
                  <a:pt x="1075" y="6553"/>
                  <a:pt x="1149" y="6620"/>
                  <a:pt x="1246" y="6620"/>
                </a:cubicBezTo>
                <a:cubicBezTo>
                  <a:pt x="1257" y="6620"/>
                  <a:pt x="1269" y="6619"/>
                  <a:pt x="1281" y="6617"/>
                </a:cubicBezTo>
                <a:cubicBezTo>
                  <a:pt x="2733" y="6278"/>
                  <a:pt x="4185" y="5903"/>
                  <a:pt x="5637" y="5527"/>
                </a:cubicBezTo>
                <a:cubicBezTo>
                  <a:pt x="5786" y="5486"/>
                  <a:pt x="5958" y="5450"/>
                  <a:pt x="6125" y="5391"/>
                </a:cubicBezTo>
                <a:cubicBezTo>
                  <a:pt x="6279" y="5337"/>
                  <a:pt x="6429" y="5260"/>
                  <a:pt x="6505" y="5111"/>
                </a:cubicBezTo>
                <a:cubicBezTo>
                  <a:pt x="6578" y="4962"/>
                  <a:pt x="6560" y="4790"/>
                  <a:pt x="6560" y="4622"/>
                </a:cubicBezTo>
                <a:cubicBezTo>
                  <a:pt x="6560" y="4432"/>
                  <a:pt x="6542" y="4242"/>
                  <a:pt x="6542" y="4075"/>
                </a:cubicBezTo>
                <a:cubicBezTo>
                  <a:pt x="6505" y="3320"/>
                  <a:pt x="6429" y="2587"/>
                  <a:pt x="6297" y="1849"/>
                </a:cubicBezTo>
                <a:cubicBezTo>
                  <a:pt x="6239" y="1569"/>
                  <a:pt x="6202" y="1116"/>
                  <a:pt x="5827" y="1076"/>
                </a:cubicBezTo>
                <a:cubicBezTo>
                  <a:pt x="5809" y="1074"/>
                  <a:pt x="5792" y="1073"/>
                  <a:pt x="5774" y="1073"/>
                </a:cubicBezTo>
                <a:cubicBezTo>
                  <a:pt x="5621" y="1073"/>
                  <a:pt x="5472" y="1138"/>
                  <a:pt x="5334" y="1171"/>
                </a:cubicBezTo>
                <a:cubicBezTo>
                  <a:pt x="5166" y="1230"/>
                  <a:pt x="4976" y="1284"/>
                  <a:pt x="4786" y="1320"/>
                </a:cubicBezTo>
                <a:cubicBezTo>
                  <a:pt x="4072" y="1546"/>
                  <a:pt x="3357" y="1754"/>
                  <a:pt x="2638" y="1962"/>
                </a:cubicBezTo>
                <a:cubicBezTo>
                  <a:pt x="2452" y="2021"/>
                  <a:pt x="2280" y="2057"/>
                  <a:pt x="2095" y="2112"/>
                </a:cubicBezTo>
                <a:cubicBezTo>
                  <a:pt x="1941" y="2171"/>
                  <a:pt x="1792" y="2247"/>
                  <a:pt x="1756" y="2415"/>
                </a:cubicBezTo>
                <a:cubicBezTo>
                  <a:pt x="1715" y="2587"/>
                  <a:pt x="1733" y="2772"/>
                  <a:pt x="1756" y="2944"/>
                </a:cubicBezTo>
                <a:cubicBezTo>
                  <a:pt x="1774" y="3130"/>
                  <a:pt x="1792" y="3301"/>
                  <a:pt x="1810" y="3491"/>
                </a:cubicBezTo>
                <a:cubicBezTo>
                  <a:pt x="1846" y="3849"/>
                  <a:pt x="1923" y="4206"/>
                  <a:pt x="2000" y="4546"/>
                </a:cubicBezTo>
                <a:cubicBezTo>
                  <a:pt x="2054" y="4713"/>
                  <a:pt x="2095" y="4885"/>
                  <a:pt x="2149" y="5052"/>
                </a:cubicBezTo>
                <a:cubicBezTo>
                  <a:pt x="2185" y="5188"/>
                  <a:pt x="2262" y="5319"/>
                  <a:pt x="2393" y="5391"/>
                </a:cubicBezTo>
                <a:cubicBezTo>
                  <a:pt x="2459" y="5432"/>
                  <a:pt x="2530" y="5448"/>
                  <a:pt x="2601" y="5448"/>
                </a:cubicBezTo>
                <a:cubicBezTo>
                  <a:pt x="2699" y="5448"/>
                  <a:pt x="2798" y="5418"/>
                  <a:pt x="2886" y="5373"/>
                </a:cubicBezTo>
                <a:cubicBezTo>
                  <a:pt x="3054" y="5301"/>
                  <a:pt x="3226" y="5224"/>
                  <a:pt x="3393" y="5147"/>
                </a:cubicBezTo>
                <a:cubicBezTo>
                  <a:pt x="3732" y="4998"/>
                  <a:pt x="4072" y="4849"/>
                  <a:pt x="4411" y="4695"/>
                </a:cubicBezTo>
                <a:cubicBezTo>
                  <a:pt x="4714" y="4564"/>
                  <a:pt x="5053" y="4451"/>
                  <a:pt x="5108" y="4093"/>
                </a:cubicBezTo>
                <a:cubicBezTo>
                  <a:pt x="5126" y="3921"/>
                  <a:pt x="5090" y="3754"/>
                  <a:pt x="5071" y="3605"/>
                </a:cubicBezTo>
                <a:cubicBezTo>
                  <a:pt x="5035" y="3415"/>
                  <a:pt x="4995" y="3225"/>
                  <a:pt x="4958" y="3057"/>
                </a:cubicBezTo>
                <a:cubicBezTo>
                  <a:pt x="4922" y="2867"/>
                  <a:pt x="4881" y="2700"/>
                  <a:pt x="4845" y="2510"/>
                </a:cubicBezTo>
                <a:cubicBezTo>
                  <a:pt x="4814" y="2427"/>
                  <a:pt x="4751" y="2375"/>
                  <a:pt x="4661" y="2375"/>
                </a:cubicBezTo>
                <a:cubicBezTo>
                  <a:pt x="4648" y="2375"/>
                  <a:pt x="4634" y="2376"/>
                  <a:pt x="4619" y="2379"/>
                </a:cubicBezTo>
                <a:cubicBezTo>
                  <a:pt x="4131" y="2474"/>
                  <a:pt x="3637" y="2641"/>
                  <a:pt x="3185" y="2885"/>
                </a:cubicBezTo>
                <a:cubicBezTo>
                  <a:pt x="3113" y="2926"/>
                  <a:pt x="3072" y="2998"/>
                  <a:pt x="3090" y="3093"/>
                </a:cubicBezTo>
                <a:cubicBezTo>
                  <a:pt x="3149" y="3415"/>
                  <a:pt x="3226" y="3754"/>
                  <a:pt x="3280" y="4075"/>
                </a:cubicBezTo>
                <a:cubicBezTo>
                  <a:pt x="3305" y="4178"/>
                  <a:pt x="3383" y="4224"/>
                  <a:pt x="3462" y="4224"/>
                </a:cubicBezTo>
                <a:cubicBezTo>
                  <a:pt x="3570" y="4224"/>
                  <a:pt x="3679" y="4139"/>
                  <a:pt x="3656" y="3998"/>
                </a:cubicBezTo>
                <a:cubicBezTo>
                  <a:pt x="3594" y="3724"/>
                  <a:pt x="3542" y="3436"/>
                  <a:pt x="3483" y="3158"/>
                </a:cubicBezTo>
                <a:lnTo>
                  <a:pt x="3483" y="3158"/>
                </a:lnTo>
                <a:cubicBezTo>
                  <a:pt x="3808" y="2992"/>
                  <a:pt x="4156" y="2862"/>
                  <a:pt x="4519" y="2775"/>
                </a:cubicBezTo>
                <a:lnTo>
                  <a:pt x="4519" y="2775"/>
                </a:lnTo>
                <a:cubicBezTo>
                  <a:pt x="4583" y="3035"/>
                  <a:pt x="4630" y="3306"/>
                  <a:pt x="4673" y="3564"/>
                </a:cubicBezTo>
                <a:cubicBezTo>
                  <a:pt x="4696" y="3695"/>
                  <a:pt x="4732" y="3849"/>
                  <a:pt x="4732" y="3998"/>
                </a:cubicBezTo>
                <a:cubicBezTo>
                  <a:pt x="4732" y="4111"/>
                  <a:pt x="4673" y="4170"/>
                  <a:pt x="4560" y="4206"/>
                </a:cubicBezTo>
                <a:cubicBezTo>
                  <a:pt x="4280" y="4356"/>
                  <a:pt x="3977" y="4469"/>
                  <a:pt x="3678" y="4600"/>
                </a:cubicBezTo>
                <a:cubicBezTo>
                  <a:pt x="3375" y="4754"/>
                  <a:pt x="3072" y="4885"/>
                  <a:pt x="2773" y="5016"/>
                </a:cubicBezTo>
                <a:cubicBezTo>
                  <a:pt x="2724" y="5039"/>
                  <a:pt x="2667" y="5072"/>
                  <a:pt x="2618" y="5072"/>
                </a:cubicBezTo>
                <a:cubicBezTo>
                  <a:pt x="2591" y="5072"/>
                  <a:pt x="2567" y="5062"/>
                  <a:pt x="2547" y="5034"/>
                </a:cubicBezTo>
                <a:cubicBezTo>
                  <a:pt x="2488" y="4921"/>
                  <a:pt x="2452" y="4790"/>
                  <a:pt x="2434" y="4659"/>
                </a:cubicBezTo>
                <a:cubicBezTo>
                  <a:pt x="2339" y="4356"/>
                  <a:pt x="2262" y="4016"/>
                  <a:pt x="2226" y="3695"/>
                </a:cubicBezTo>
                <a:cubicBezTo>
                  <a:pt x="2167" y="3378"/>
                  <a:pt x="2131" y="3057"/>
                  <a:pt x="2113" y="2736"/>
                </a:cubicBezTo>
                <a:cubicBezTo>
                  <a:pt x="2113" y="2677"/>
                  <a:pt x="2095" y="2587"/>
                  <a:pt x="2113" y="2528"/>
                </a:cubicBezTo>
                <a:cubicBezTo>
                  <a:pt x="2113" y="2510"/>
                  <a:pt x="2131" y="2492"/>
                  <a:pt x="2167" y="2492"/>
                </a:cubicBezTo>
                <a:cubicBezTo>
                  <a:pt x="2321" y="2433"/>
                  <a:pt x="2488" y="2397"/>
                  <a:pt x="2638" y="2361"/>
                </a:cubicBezTo>
                <a:cubicBezTo>
                  <a:pt x="3280" y="2171"/>
                  <a:pt x="3941" y="1981"/>
                  <a:pt x="4583" y="1772"/>
                </a:cubicBezTo>
                <a:cubicBezTo>
                  <a:pt x="4900" y="1682"/>
                  <a:pt x="5239" y="1587"/>
                  <a:pt x="5560" y="1492"/>
                </a:cubicBezTo>
                <a:cubicBezTo>
                  <a:pt x="5607" y="1492"/>
                  <a:pt x="5710" y="1444"/>
                  <a:pt x="5769" y="1444"/>
                </a:cubicBezTo>
                <a:cubicBezTo>
                  <a:pt x="5784" y="1444"/>
                  <a:pt x="5797" y="1447"/>
                  <a:pt x="5804" y="1456"/>
                </a:cubicBezTo>
                <a:cubicBezTo>
                  <a:pt x="5845" y="1492"/>
                  <a:pt x="5845" y="1587"/>
                  <a:pt x="5863" y="1623"/>
                </a:cubicBezTo>
                <a:cubicBezTo>
                  <a:pt x="5881" y="1700"/>
                  <a:pt x="5899" y="1795"/>
                  <a:pt x="5899" y="1867"/>
                </a:cubicBezTo>
                <a:cubicBezTo>
                  <a:pt x="6030" y="2528"/>
                  <a:pt x="6107" y="3170"/>
                  <a:pt x="6144" y="3831"/>
                </a:cubicBezTo>
                <a:cubicBezTo>
                  <a:pt x="6166" y="4147"/>
                  <a:pt x="6202" y="4469"/>
                  <a:pt x="6184" y="4790"/>
                </a:cubicBezTo>
                <a:cubicBezTo>
                  <a:pt x="6184" y="4921"/>
                  <a:pt x="6144" y="4980"/>
                  <a:pt x="6030" y="5016"/>
                </a:cubicBezTo>
                <a:cubicBezTo>
                  <a:pt x="5899" y="5075"/>
                  <a:pt x="5750" y="5111"/>
                  <a:pt x="5601" y="5147"/>
                </a:cubicBezTo>
                <a:cubicBezTo>
                  <a:pt x="4298" y="5486"/>
                  <a:pt x="3000" y="5808"/>
                  <a:pt x="1697" y="6129"/>
                </a:cubicBezTo>
                <a:cubicBezTo>
                  <a:pt x="1585" y="6153"/>
                  <a:pt x="1472" y="6179"/>
                  <a:pt x="1364" y="6205"/>
                </a:cubicBezTo>
                <a:lnTo>
                  <a:pt x="1364" y="6205"/>
                </a:lnTo>
                <a:cubicBezTo>
                  <a:pt x="1026" y="4984"/>
                  <a:pt x="746" y="3743"/>
                  <a:pt x="548" y="2474"/>
                </a:cubicBezTo>
                <a:lnTo>
                  <a:pt x="405" y="1534"/>
                </a:lnTo>
                <a:lnTo>
                  <a:pt x="405" y="1534"/>
                </a:lnTo>
                <a:cubicBezTo>
                  <a:pt x="2191" y="1187"/>
                  <a:pt x="3981" y="881"/>
                  <a:pt x="5750" y="605"/>
                </a:cubicBezTo>
                <a:cubicBezTo>
                  <a:pt x="6221" y="537"/>
                  <a:pt x="6689" y="472"/>
                  <a:pt x="7146" y="404"/>
                </a:cubicBezTo>
                <a:lnTo>
                  <a:pt x="7146" y="404"/>
                </a:lnTo>
                <a:cubicBezTo>
                  <a:pt x="7488" y="1929"/>
                  <a:pt x="7795" y="3455"/>
                  <a:pt x="8048" y="4980"/>
                </a:cubicBezTo>
                <a:cubicBezTo>
                  <a:pt x="8114" y="5365"/>
                  <a:pt x="8179" y="5750"/>
                  <a:pt x="8231" y="6135"/>
                </a:cubicBezTo>
                <a:lnTo>
                  <a:pt x="8231" y="6135"/>
                </a:lnTo>
                <a:cubicBezTo>
                  <a:pt x="6426" y="6392"/>
                  <a:pt x="4638" y="6688"/>
                  <a:pt x="2846" y="7052"/>
                </a:cubicBezTo>
                <a:cubicBezTo>
                  <a:pt x="2321" y="7165"/>
                  <a:pt x="1792" y="7260"/>
                  <a:pt x="1281" y="7373"/>
                </a:cubicBezTo>
                <a:cubicBezTo>
                  <a:pt x="1054" y="7423"/>
                  <a:pt x="1104" y="7755"/>
                  <a:pt x="1308" y="7755"/>
                </a:cubicBezTo>
                <a:cubicBezTo>
                  <a:pt x="1323" y="7755"/>
                  <a:pt x="1340" y="7753"/>
                  <a:pt x="1357" y="7748"/>
                </a:cubicBezTo>
                <a:cubicBezTo>
                  <a:pt x="3203" y="7355"/>
                  <a:pt x="5053" y="6997"/>
                  <a:pt x="6899" y="6712"/>
                </a:cubicBezTo>
                <a:cubicBezTo>
                  <a:pt x="7428" y="6635"/>
                  <a:pt x="7953" y="6563"/>
                  <a:pt x="8482" y="6486"/>
                </a:cubicBezTo>
                <a:cubicBezTo>
                  <a:pt x="8595" y="6468"/>
                  <a:pt x="8654" y="6355"/>
                  <a:pt x="8632" y="6260"/>
                </a:cubicBezTo>
                <a:cubicBezTo>
                  <a:pt x="8387" y="4659"/>
                  <a:pt x="8107" y="3075"/>
                  <a:pt x="7768" y="1492"/>
                </a:cubicBezTo>
                <a:cubicBezTo>
                  <a:pt x="7673" y="1040"/>
                  <a:pt x="7578" y="605"/>
                  <a:pt x="7465" y="153"/>
                </a:cubicBezTo>
                <a:cubicBezTo>
                  <a:pt x="7448" y="68"/>
                  <a:pt x="7370" y="1"/>
                  <a:pt x="7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4206;p66">
            <a:extLst>
              <a:ext uri="{FF2B5EF4-FFF2-40B4-BE49-F238E27FC236}">
                <a16:creationId xmlns:a16="http://schemas.microsoft.com/office/drawing/2014/main" id="{D2E16579-4AC6-4430-9F67-9AF87592840B}"/>
              </a:ext>
            </a:extLst>
          </p:cNvPr>
          <p:cNvSpPr/>
          <p:nvPr/>
        </p:nvSpPr>
        <p:spPr>
          <a:xfrm>
            <a:off x="1602256" y="4960486"/>
            <a:ext cx="527692" cy="443185"/>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4211;p66">
            <a:extLst>
              <a:ext uri="{FF2B5EF4-FFF2-40B4-BE49-F238E27FC236}">
                <a16:creationId xmlns:a16="http://schemas.microsoft.com/office/drawing/2014/main" id="{F5A80468-B604-4050-8816-6F1738F4D2CF}"/>
              </a:ext>
            </a:extLst>
          </p:cNvPr>
          <p:cNvSpPr/>
          <p:nvPr/>
        </p:nvSpPr>
        <p:spPr>
          <a:xfrm>
            <a:off x="4082668" y="-347974"/>
            <a:ext cx="743844" cy="661645"/>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4289;p66">
            <a:extLst>
              <a:ext uri="{FF2B5EF4-FFF2-40B4-BE49-F238E27FC236}">
                <a16:creationId xmlns:a16="http://schemas.microsoft.com/office/drawing/2014/main" id="{1AD49643-B391-4F6A-9C34-55B44C53A130}"/>
              </a:ext>
            </a:extLst>
          </p:cNvPr>
          <p:cNvGrpSpPr/>
          <p:nvPr/>
        </p:nvGrpSpPr>
        <p:grpSpPr>
          <a:xfrm>
            <a:off x="7510482" y="33227"/>
            <a:ext cx="1559267" cy="1305041"/>
            <a:chOff x="6991125" y="2902725"/>
            <a:chExt cx="392150" cy="508625"/>
          </a:xfrm>
        </p:grpSpPr>
        <p:sp>
          <p:nvSpPr>
            <p:cNvPr id="17" name="Google Shape;4290;p66">
              <a:extLst>
                <a:ext uri="{FF2B5EF4-FFF2-40B4-BE49-F238E27FC236}">
                  <a16:creationId xmlns:a16="http://schemas.microsoft.com/office/drawing/2014/main" id="{8C752150-9F8C-4F0D-901E-24613ECE23C9}"/>
                </a:ext>
              </a:extLst>
            </p:cNvPr>
            <p:cNvSpPr/>
            <p:nvPr/>
          </p:nvSpPr>
          <p:spPr>
            <a:xfrm>
              <a:off x="6994175" y="2961550"/>
              <a:ext cx="311025" cy="444400"/>
            </a:xfrm>
            <a:custGeom>
              <a:avLst/>
              <a:gdLst/>
              <a:ahLst/>
              <a:cxnLst/>
              <a:rect l="l" t="t" r="r" b="b"/>
              <a:pathLst>
                <a:path w="12441" h="17776" extrusionOk="0">
                  <a:moveTo>
                    <a:pt x="5931" y="0"/>
                  </a:moveTo>
                  <a:cubicBezTo>
                    <a:pt x="4367" y="0"/>
                    <a:pt x="3936" y="698"/>
                    <a:pt x="3936" y="698"/>
                  </a:cubicBezTo>
                  <a:cubicBezTo>
                    <a:pt x="3936" y="698"/>
                    <a:pt x="3144" y="2187"/>
                    <a:pt x="2620" y="2978"/>
                  </a:cubicBezTo>
                  <a:cubicBezTo>
                    <a:pt x="2090" y="3770"/>
                    <a:pt x="0" y="5919"/>
                    <a:pt x="0" y="5919"/>
                  </a:cubicBezTo>
                  <a:cubicBezTo>
                    <a:pt x="2215" y="7545"/>
                    <a:pt x="5278" y="7635"/>
                    <a:pt x="5925" y="7635"/>
                  </a:cubicBezTo>
                  <a:cubicBezTo>
                    <a:pt x="6006" y="7635"/>
                    <a:pt x="6049" y="7633"/>
                    <a:pt x="6049" y="7633"/>
                  </a:cubicBezTo>
                  <a:lnTo>
                    <a:pt x="6049" y="7633"/>
                  </a:lnTo>
                  <a:lnTo>
                    <a:pt x="5936" y="17776"/>
                  </a:lnTo>
                  <a:cubicBezTo>
                    <a:pt x="5954" y="17757"/>
                    <a:pt x="5972" y="17757"/>
                    <a:pt x="5972" y="17757"/>
                  </a:cubicBezTo>
                  <a:cubicBezTo>
                    <a:pt x="6126" y="17739"/>
                    <a:pt x="6257" y="17721"/>
                    <a:pt x="6388" y="17699"/>
                  </a:cubicBezTo>
                  <a:cubicBezTo>
                    <a:pt x="6560" y="17681"/>
                    <a:pt x="6727" y="17662"/>
                    <a:pt x="6877" y="17644"/>
                  </a:cubicBezTo>
                  <a:cubicBezTo>
                    <a:pt x="6952" y="17644"/>
                    <a:pt x="7027" y="17636"/>
                    <a:pt x="7097" y="17636"/>
                  </a:cubicBezTo>
                  <a:cubicBezTo>
                    <a:pt x="7132" y="17636"/>
                    <a:pt x="7166" y="17638"/>
                    <a:pt x="7198" y="17644"/>
                  </a:cubicBezTo>
                  <a:lnTo>
                    <a:pt x="7125" y="7746"/>
                  </a:lnTo>
                  <a:cubicBezTo>
                    <a:pt x="10858" y="7674"/>
                    <a:pt x="12441" y="5145"/>
                    <a:pt x="12441" y="5145"/>
                  </a:cubicBezTo>
                  <a:lnTo>
                    <a:pt x="7822" y="454"/>
                  </a:lnTo>
                  <a:cubicBezTo>
                    <a:pt x="7767" y="39"/>
                    <a:pt x="7733" y="13"/>
                    <a:pt x="7122" y="13"/>
                  </a:cubicBezTo>
                  <a:cubicBezTo>
                    <a:pt x="7034" y="13"/>
                    <a:pt x="6932" y="14"/>
                    <a:pt x="6817" y="14"/>
                  </a:cubicBezTo>
                  <a:cubicBezTo>
                    <a:pt x="6610" y="14"/>
                    <a:pt x="6357" y="12"/>
                    <a:pt x="6049" y="2"/>
                  </a:cubicBezTo>
                  <a:cubicBezTo>
                    <a:pt x="6009" y="1"/>
                    <a:pt x="5969" y="0"/>
                    <a:pt x="59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4291;p66">
              <a:extLst>
                <a:ext uri="{FF2B5EF4-FFF2-40B4-BE49-F238E27FC236}">
                  <a16:creationId xmlns:a16="http://schemas.microsoft.com/office/drawing/2014/main" id="{55947E56-AEEF-451F-BCB8-77F6E5C794B3}"/>
                </a:ext>
              </a:extLst>
            </p:cNvPr>
            <p:cNvSpPr/>
            <p:nvPr/>
          </p:nvSpPr>
          <p:spPr>
            <a:xfrm>
              <a:off x="7144025" y="3152375"/>
              <a:ext cx="35300" cy="257300"/>
            </a:xfrm>
            <a:custGeom>
              <a:avLst/>
              <a:gdLst/>
              <a:ahLst/>
              <a:cxnLst/>
              <a:rect l="l" t="t" r="r" b="b"/>
              <a:pathLst>
                <a:path w="1412" h="10292" extrusionOk="0">
                  <a:moveTo>
                    <a:pt x="114" y="0"/>
                  </a:moveTo>
                  <a:lnTo>
                    <a:pt x="0" y="10274"/>
                  </a:lnTo>
                  <a:cubicBezTo>
                    <a:pt x="55" y="10238"/>
                    <a:pt x="132" y="10219"/>
                    <a:pt x="227" y="10219"/>
                  </a:cubicBezTo>
                  <a:cubicBezTo>
                    <a:pt x="317" y="10219"/>
                    <a:pt x="376" y="10238"/>
                    <a:pt x="430" y="10274"/>
                  </a:cubicBezTo>
                  <a:lnTo>
                    <a:pt x="543" y="10274"/>
                  </a:lnTo>
                  <a:cubicBezTo>
                    <a:pt x="603" y="10286"/>
                    <a:pt x="664" y="10292"/>
                    <a:pt x="726" y="10292"/>
                  </a:cubicBezTo>
                  <a:cubicBezTo>
                    <a:pt x="955" y="10292"/>
                    <a:pt x="1191" y="10214"/>
                    <a:pt x="1412" y="10124"/>
                  </a:cubicBezTo>
                  <a:cubicBezTo>
                    <a:pt x="1358" y="10124"/>
                    <a:pt x="1317" y="10124"/>
                    <a:pt x="1263" y="10143"/>
                  </a:cubicBezTo>
                  <a:lnTo>
                    <a:pt x="1186" y="172"/>
                  </a:lnTo>
                  <a:cubicBezTo>
                    <a:pt x="883" y="172"/>
                    <a:pt x="584" y="113"/>
                    <a:pt x="281" y="59"/>
                  </a:cubicBezTo>
                  <a:cubicBezTo>
                    <a:pt x="227" y="59"/>
                    <a:pt x="186" y="41"/>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4292;p66">
              <a:extLst>
                <a:ext uri="{FF2B5EF4-FFF2-40B4-BE49-F238E27FC236}">
                  <a16:creationId xmlns:a16="http://schemas.microsoft.com/office/drawing/2014/main" id="{D2D07798-74D4-48B9-952C-350163D7D3F0}"/>
                </a:ext>
              </a:extLst>
            </p:cNvPr>
            <p:cNvSpPr/>
            <p:nvPr/>
          </p:nvSpPr>
          <p:spPr>
            <a:xfrm>
              <a:off x="7159975" y="3345900"/>
              <a:ext cx="4325" cy="24050"/>
            </a:xfrm>
            <a:custGeom>
              <a:avLst/>
              <a:gdLst/>
              <a:ahLst/>
              <a:cxnLst/>
              <a:rect l="l" t="t" r="r" b="b"/>
              <a:pathLst>
                <a:path w="173" h="962" extrusionOk="0">
                  <a:moveTo>
                    <a:pt x="86" y="1"/>
                  </a:moveTo>
                  <a:cubicBezTo>
                    <a:pt x="43" y="1"/>
                    <a:pt x="0" y="29"/>
                    <a:pt x="0" y="85"/>
                  </a:cubicBezTo>
                  <a:lnTo>
                    <a:pt x="0" y="877"/>
                  </a:lnTo>
                  <a:cubicBezTo>
                    <a:pt x="0" y="934"/>
                    <a:pt x="43" y="962"/>
                    <a:pt x="86" y="962"/>
                  </a:cubicBezTo>
                  <a:cubicBezTo>
                    <a:pt x="129" y="962"/>
                    <a:pt x="172" y="934"/>
                    <a:pt x="172" y="877"/>
                  </a:cubicBezTo>
                  <a:lnTo>
                    <a:pt x="172" y="85"/>
                  </a:lnTo>
                  <a:cubicBezTo>
                    <a:pt x="172" y="29"/>
                    <a:pt x="129" y="1"/>
                    <a:pt x="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4293;p66">
              <a:extLst>
                <a:ext uri="{FF2B5EF4-FFF2-40B4-BE49-F238E27FC236}">
                  <a16:creationId xmlns:a16="http://schemas.microsoft.com/office/drawing/2014/main" id="{E06B00BF-EF81-4FEC-AEFB-9A7E5D9A6178}"/>
                </a:ext>
              </a:extLst>
            </p:cNvPr>
            <p:cNvSpPr/>
            <p:nvPr/>
          </p:nvSpPr>
          <p:spPr>
            <a:xfrm>
              <a:off x="7144925" y="3152175"/>
              <a:ext cx="4225" cy="259175"/>
            </a:xfrm>
            <a:custGeom>
              <a:avLst/>
              <a:gdLst/>
              <a:ahLst/>
              <a:cxnLst/>
              <a:rect l="l" t="t" r="r" b="b"/>
              <a:pathLst>
                <a:path w="169" h="10367" extrusionOk="0">
                  <a:moveTo>
                    <a:pt x="84" y="0"/>
                  </a:moveTo>
                  <a:cubicBezTo>
                    <a:pt x="43" y="0"/>
                    <a:pt x="1" y="29"/>
                    <a:pt x="1" y="85"/>
                  </a:cubicBezTo>
                  <a:lnTo>
                    <a:pt x="1" y="10282"/>
                  </a:lnTo>
                  <a:cubicBezTo>
                    <a:pt x="1" y="10338"/>
                    <a:pt x="43" y="10367"/>
                    <a:pt x="84" y="10367"/>
                  </a:cubicBezTo>
                  <a:cubicBezTo>
                    <a:pt x="126" y="10367"/>
                    <a:pt x="168" y="10338"/>
                    <a:pt x="168" y="10282"/>
                  </a:cubicBezTo>
                  <a:lnTo>
                    <a:pt x="168" y="85"/>
                  </a:lnTo>
                  <a:cubicBezTo>
                    <a:pt x="168" y="29"/>
                    <a:pt x="126" y="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4294;p66">
              <a:extLst>
                <a:ext uri="{FF2B5EF4-FFF2-40B4-BE49-F238E27FC236}">
                  <a16:creationId xmlns:a16="http://schemas.microsoft.com/office/drawing/2014/main" id="{369127A9-94C3-4331-841A-1A6720B08454}"/>
                </a:ext>
              </a:extLst>
            </p:cNvPr>
            <p:cNvSpPr/>
            <p:nvPr/>
          </p:nvSpPr>
          <p:spPr>
            <a:xfrm>
              <a:off x="7173650" y="3152950"/>
              <a:ext cx="4325" cy="255125"/>
            </a:xfrm>
            <a:custGeom>
              <a:avLst/>
              <a:gdLst/>
              <a:ahLst/>
              <a:cxnLst/>
              <a:rect l="l" t="t" r="r" b="b"/>
              <a:pathLst>
                <a:path w="173" h="10205" extrusionOk="0">
                  <a:moveTo>
                    <a:pt x="87" y="1"/>
                  </a:moveTo>
                  <a:cubicBezTo>
                    <a:pt x="44" y="1"/>
                    <a:pt x="1" y="25"/>
                    <a:pt x="1" y="72"/>
                  </a:cubicBezTo>
                  <a:lnTo>
                    <a:pt x="1" y="10120"/>
                  </a:lnTo>
                  <a:cubicBezTo>
                    <a:pt x="1" y="10176"/>
                    <a:pt x="44" y="10204"/>
                    <a:pt x="87" y="10204"/>
                  </a:cubicBezTo>
                  <a:cubicBezTo>
                    <a:pt x="130" y="10204"/>
                    <a:pt x="173" y="10176"/>
                    <a:pt x="173" y="10120"/>
                  </a:cubicBezTo>
                  <a:lnTo>
                    <a:pt x="173" y="72"/>
                  </a:lnTo>
                  <a:cubicBezTo>
                    <a:pt x="173" y="25"/>
                    <a:pt x="130" y="1"/>
                    <a:pt x="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4295;p66">
              <a:extLst>
                <a:ext uri="{FF2B5EF4-FFF2-40B4-BE49-F238E27FC236}">
                  <a16:creationId xmlns:a16="http://schemas.microsoft.com/office/drawing/2014/main" id="{EE8D42FE-910A-40D0-930D-0B36A9552AA7}"/>
                </a:ext>
              </a:extLst>
            </p:cNvPr>
            <p:cNvSpPr/>
            <p:nvPr/>
          </p:nvSpPr>
          <p:spPr>
            <a:xfrm>
              <a:off x="6991125" y="3089125"/>
              <a:ext cx="316900" cy="67800"/>
            </a:xfrm>
            <a:custGeom>
              <a:avLst/>
              <a:gdLst/>
              <a:ahLst/>
              <a:cxnLst/>
              <a:rect l="l" t="t" r="r" b="b"/>
              <a:pathLst>
                <a:path w="12676" h="2712" extrusionOk="0">
                  <a:moveTo>
                    <a:pt x="12569" y="1"/>
                  </a:moveTo>
                  <a:cubicBezTo>
                    <a:pt x="12541" y="1"/>
                    <a:pt x="12511" y="13"/>
                    <a:pt x="12486" y="42"/>
                  </a:cubicBezTo>
                  <a:cubicBezTo>
                    <a:pt x="11193" y="1812"/>
                    <a:pt x="9059" y="2538"/>
                    <a:pt x="6928" y="2538"/>
                  </a:cubicBezTo>
                  <a:cubicBezTo>
                    <a:pt x="6695" y="2538"/>
                    <a:pt x="6461" y="2529"/>
                    <a:pt x="6230" y="2512"/>
                  </a:cubicBezTo>
                  <a:cubicBezTo>
                    <a:pt x="4266" y="2381"/>
                    <a:pt x="1724" y="2024"/>
                    <a:pt x="177" y="685"/>
                  </a:cubicBezTo>
                  <a:cubicBezTo>
                    <a:pt x="162" y="674"/>
                    <a:pt x="147" y="670"/>
                    <a:pt x="132" y="670"/>
                  </a:cubicBezTo>
                  <a:cubicBezTo>
                    <a:pt x="64" y="670"/>
                    <a:pt x="1" y="753"/>
                    <a:pt x="64" y="798"/>
                  </a:cubicBezTo>
                  <a:cubicBezTo>
                    <a:pt x="1665" y="2191"/>
                    <a:pt x="4194" y="2512"/>
                    <a:pt x="6230" y="2684"/>
                  </a:cubicBezTo>
                  <a:cubicBezTo>
                    <a:pt x="6465" y="2702"/>
                    <a:pt x="6701" y="2711"/>
                    <a:pt x="6937" y="2711"/>
                  </a:cubicBezTo>
                  <a:cubicBezTo>
                    <a:pt x="9123" y="2711"/>
                    <a:pt x="11308" y="1924"/>
                    <a:pt x="12635" y="119"/>
                  </a:cubicBezTo>
                  <a:cubicBezTo>
                    <a:pt x="12675" y="55"/>
                    <a:pt x="12628" y="1"/>
                    <a:pt x="12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4296;p66">
              <a:extLst>
                <a:ext uri="{FF2B5EF4-FFF2-40B4-BE49-F238E27FC236}">
                  <a16:creationId xmlns:a16="http://schemas.microsoft.com/office/drawing/2014/main" id="{B81920B9-C8DB-4EEE-9623-B3B9862DE983}"/>
                </a:ext>
              </a:extLst>
            </p:cNvPr>
            <p:cNvSpPr/>
            <p:nvPr/>
          </p:nvSpPr>
          <p:spPr>
            <a:xfrm>
              <a:off x="6991225" y="2974625"/>
              <a:ext cx="106275" cy="135100"/>
            </a:xfrm>
            <a:custGeom>
              <a:avLst/>
              <a:gdLst/>
              <a:ahLst/>
              <a:cxnLst/>
              <a:rect l="l" t="t" r="r" b="b"/>
              <a:pathLst>
                <a:path w="4251" h="5404" extrusionOk="0">
                  <a:moveTo>
                    <a:pt x="4145" y="1"/>
                  </a:moveTo>
                  <a:cubicBezTo>
                    <a:pt x="4120" y="1"/>
                    <a:pt x="4094" y="13"/>
                    <a:pt x="4077" y="44"/>
                  </a:cubicBezTo>
                  <a:cubicBezTo>
                    <a:pt x="3036" y="1967"/>
                    <a:pt x="1738" y="3831"/>
                    <a:pt x="60" y="5265"/>
                  </a:cubicBezTo>
                  <a:cubicBezTo>
                    <a:pt x="1" y="5323"/>
                    <a:pt x="53" y="5403"/>
                    <a:pt x="115" y="5403"/>
                  </a:cubicBezTo>
                  <a:cubicBezTo>
                    <a:pt x="135" y="5403"/>
                    <a:pt x="155" y="5396"/>
                    <a:pt x="173" y="5378"/>
                  </a:cubicBezTo>
                  <a:cubicBezTo>
                    <a:pt x="1851" y="3944"/>
                    <a:pt x="3172" y="2062"/>
                    <a:pt x="4226" y="121"/>
                  </a:cubicBezTo>
                  <a:cubicBezTo>
                    <a:pt x="4251" y="57"/>
                    <a:pt x="4198" y="1"/>
                    <a:pt x="4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4297;p66">
              <a:extLst>
                <a:ext uri="{FF2B5EF4-FFF2-40B4-BE49-F238E27FC236}">
                  <a16:creationId xmlns:a16="http://schemas.microsoft.com/office/drawing/2014/main" id="{C01C50B2-2AC2-408B-AADC-8F7997F2CD72}"/>
                </a:ext>
              </a:extLst>
            </p:cNvPr>
            <p:cNvSpPr/>
            <p:nvPr/>
          </p:nvSpPr>
          <p:spPr>
            <a:xfrm>
              <a:off x="7189625" y="2969200"/>
              <a:ext cx="118400" cy="124000"/>
            </a:xfrm>
            <a:custGeom>
              <a:avLst/>
              <a:gdLst/>
              <a:ahLst/>
              <a:cxnLst/>
              <a:rect l="l" t="t" r="r" b="b"/>
              <a:pathLst>
                <a:path w="4736" h="4960" extrusionOk="0">
                  <a:moveTo>
                    <a:pt x="126" y="0"/>
                  </a:moveTo>
                  <a:cubicBezTo>
                    <a:pt x="62" y="0"/>
                    <a:pt x="0" y="83"/>
                    <a:pt x="58" y="130"/>
                  </a:cubicBezTo>
                  <a:cubicBezTo>
                    <a:pt x="1606" y="1695"/>
                    <a:pt x="3017" y="3369"/>
                    <a:pt x="4564" y="4934"/>
                  </a:cubicBezTo>
                  <a:cubicBezTo>
                    <a:pt x="4582" y="4952"/>
                    <a:pt x="4602" y="4960"/>
                    <a:pt x="4621" y="4960"/>
                  </a:cubicBezTo>
                  <a:cubicBezTo>
                    <a:pt x="4684" y="4960"/>
                    <a:pt x="4736" y="4880"/>
                    <a:pt x="4677" y="4821"/>
                  </a:cubicBezTo>
                  <a:cubicBezTo>
                    <a:pt x="3130" y="3256"/>
                    <a:pt x="1719" y="1582"/>
                    <a:pt x="171" y="17"/>
                  </a:cubicBezTo>
                  <a:cubicBezTo>
                    <a:pt x="157" y="5"/>
                    <a:pt x="141"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4298;p66">
              <a:extLst>
                <a:ext uri="{FF2B5EF4-FFF2-40B4-BE49-F238E27FC236}">
                  <a16:creationId xmlns:a16="http://schemas.microsoft.com/office/drawing/2014/main" id="{B6AB3AD9-D173-4EB5-B570-BA702357303C}"/>
                </a:ext>
              </a:extLst>
            </p:cNvPr>
            <p:cNvSpPr/>
            <p:nvPr/>
          </p:nvSpPr>
          <p:spPr>
            <a:xfrm>
              <a:off x="7091975" y="2969200"/>
              <a:ext cx="103500" cy="20300"/>
            </a:xfrm>
            <a:custGeom>
              <a:avLst/>
              <a:gdLst/>
              <a:ahLst/>
              <a:cxnLst/>
              <a:rect l="l" t="t" r="r" b="b"/>
              <a:pathLst>
                <a:path w="4140" h="812" extrusionOk="0">
                  <a:moveTo>
                    <a:pt x="4012" y="0"/>
                  </a:moveTo>
                  <a:cubicBezTo>
                    <a:pt x="3996" y="0"/>
                    <a:pt x="3979" y="5"/>
                    <a:pt x="3964" y="17"/>
                  </a:cubicBezTo>
                  <a:cubicBezTo>
                    <a:pt x="3503" y="457"/>
                    <a:pt x="2767" y="643"/>
                    <a:pt x="2024" y="643"/>
                  </a:cubicBezTo>
                  <a:cubicBezTo>
                    <a:pt x="1339" y="643"/>
                    <a:pt x="648" y="485"/>
                    <a:pt x="160" y="225"/>
                  </a:cubicBezTo>
                  <a:cubicBezTo>
                    <a:pt x="147" y="220"/>
                    <a:pt x="135" y="217"/>
                    <a:pt x="124" y="217"/>
                  </a:cubicBezTo>
                  <a:cubicBezTo>
                    <a:pt x="48" y="217"/>
                    <a:pt x="0" y="323"/>
                    <a:pt x="83" y="374"/>
                  </a:cubicBezTo>
                  <a:cubicBezTo>
                    <a:pt x="599" y="649"/>
                    <a:pt x="1308" y="812"/>
                    <a:pt x="2011" y="812"/>
                  </a:cubicBezTo>
                  <a:cubicBezTo>
                    <a:pt x="2799" y="812"/>
                    <a:pt x="3580" y="608"/>
                    <a:pt x="4077" y="130"/>
                  </a:cubicBezTo>
                  <a:cubicBezTo>
                    <a:pt x="4139" y="83"/>
                    <a:pt x="4078" y="0"/>
                    <a:pt x="40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4299;p66">
              <a:extLst>
                <a:ext uri="{FF2B5EF4-FFF2-40B4-BE49-F238E27FC236}">
                  <a16:creationId xmlns:a16="http://schemas.microsoft.com/office/drawing/2014/main" id="{BFE1199E-0DBA-435C-9CB5-0D28836B94A8}"/>
                </a:ext>
              </a:extLst>
            </p:cNvPr>
            <p:cNvSpPr/>
            <p:nvPr/>
          </p:nvSpPr>
          <p:spPr>
            <a:xfrm>
              <a:off x="7084075" y="2956800"/>
              <a:ext cx="110650" cy="22775"/>
            </a:xfrm>
            <a:custGeom>
              <a:avLst/>
              <a:gdLst/>
              <a:ahLst/>
              <a:cxnLst/>
              <a:rect l="l" t="t" r="r" b="b"/>
              <a:pathLst>
                <a:path w="4426" h="911" extrusionOk="0">
                  <a:moveTo>
                    <a:pt x="2980" y="1"/>
                  </a:moveTo>
                  <a:cubicBezTo>
                    <a:pt x="2589" y="1"/>
                    <a:pt x="2222" y="38"/>
                    <a:pt x="2037" y="60"/>
                  </a:cubicBezTo>
                  <a:cubicBezTo>
                    <a:pt x="1774" y="97"/>
                    <a:pt x="1" y="305"/>
                    <a:pt x="399" y="870"/>
                  </a:cubicBezTo>
                  <a:cubicBezTo>
                    <a:pt x="415" y="899"/>
                    <a:pt x="440" y="910"/>
                    <a:pt x="466" y="910"/>
                  </a:cubicBezTo>
                  <a:cubicBezTo>
                    <a:pt x="526" y="910"/>
                    <a:pt x="589" y="847"/>
                    <a:pt x="548" y="793"/>
                  </a:cubicBezTo>
                  <a:cubicBezTo>
                    <a:pt x="340" y="513"/>
                    <a:pt x="1964" y="228"/>
                    <a:pt x="2132" y="210"/>
                  </a:cubicBezTo>
                  <a:cubicBezTo>
                    <a:pt x="2282" y="190"/>
                    <a:pt x="2592" y="163"/>
                    <a:pt x="2929" y="163"/>
                  </a:cubicBezTo>
                  <a:cubicBezTo>
                    <a:pt x="3522" y="163"/>
                    <a:pt x="4202" y="247"/>
                    <a:pt x="4262" y="608"/>
                  </a:cubicBezTo>
                  <a:cubicBezTo>
                    <a:pt x="4269" y="643"/>
                    <a:pt x="4297" y="659"/>
                    <a:pt x="4326" y="659"/>
                  </a:cubicBezTo>
                  <a:cubicBezTo>
                    <a:pt x="4373" y="659"/>
                    <a:pt x="4425" y="618"/>
                    <a:pt x="4412" y="549"/>
                  </a:cubicBezTo>
                  <a:cubicBezTo>
                    <a:pt x="4341" y="104"/>
                    <a:pt x="3627" y="1"/>
                    <a:pt x="29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4300;p66">
              <a:extLst>
                <a:ext uri="{FF2B5EF4-FFF2-40B4-BE49-F238E27FC236}">
                  <a16:creationId xmlns:a16="http://schemas.microsoft.com/office/drawing/2014/main" id="{58C7029C-5FA8-426F-9B32-F8B09E52C412}"/>
                </a:ext>
              </a:extLst>
            </p:cNvPr>
            <p:cNvSpPr/>
            <p:nvPr/>
          </p:nvSpPr>
          <p:spPr>
            <a:xfrm>
              <a:off x="7087475" y="3147975"/>
              <a:ext cx="4200" cy="41925"/>
            </a:xfrm>
            <a:custGeom>
              <a:avLst/>
              <a:gdLst/>
              <a:ahLst/>
              <a:cxnLst/>
              <a:rect l="l" t="t" r="r" b="b"/>
              <a:pathLst>
                <a:path w="168" h="1677" extrusionOk="0">
                  <a:moveTo>
                    <a:pt x="84" y="1"/>
                  </a:moveTo>
                  <a:cubicBezTo>
                    <a:pt x="42" y="1"/>
                    <a:pt x="1" y="29"/>
                    <a:pt x="1" y="86"/>
                  </a:cubicBezTo>
                  <a:lnTo>
                    <a:pt x="1" y="1592"/>
                  </a:lnTo>
                  <a:cubicBezTo>
                    <a:pt x="1" y="1649"/>
                    <a:pt x="42" y="1677"/>
                    <a:pt x="84" y="1677"/>
                  </a:cubicBezTo>
                  <a:cubicBezTo>
                    <a:pt x="126" y="1677"/>
                    <a:pt x="168" y="1649"/>
                    <a:pt x="168" y="1592"/>
                  </a:cubicBezTo>
                  <a:lnTo>
                    <a:pt x="168" y="86"/>
                  </a:lnTo>
                  <a:cubicBezTo>
                    <a:pt x="168" y="29"/>
                    <a:pt x="126" y="1"/>
                    <a:pt x="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4301;p66">
              <a:extLst>
                <a:ext uri="{FF2B5EF4-FFF2-40B4-BE49-F238E27FC236}">
                  <a16:creationId xmlns:a16="http://schemas.microsoft.com/office/drawing/2014/main" id="{6D813510-83CC-44D8-A386-35A7B46CD932}"/>
                </a:ext>
              </a:extLst>
            </p:cNvPr>
            <p:cNvSpPr/>
            <p:nvPr/>
          </p:nvSpPr>
          <p:spPr>
            <a:xfrm>
              <a:off x="7078075" y="3187275"/>
              <a:ext cx="24925" cy="47675"/>
            </a:xfrm>
            <a:custGeom>
              <a:avLst/>
              <a:gdLst/>
              <a:ahLst/>
              <a:cxnLst/>
              <a:rect l="l" t="t" r="r" b="b"/>
              <a:pathLst>
                <a:path w="997" h="1907" extrusionOk="0">
                  <a:moveTo>
                    <a:pt x="516" y="1"/>
                  </a:moveTo>
                  <a:cubicBezTo>
                    <a:pt x="508" y="1"/>
                    <a:pt x="499" y="1"/>
                    <a:pt x="490" y="2"/>
                  </a:cubicBezTo>
                  <a:lnTo>
                    <a:pt x="413" y="20"/>
                  </a:lnTo>
                  <a:cubicBezTo>
                    <a:pt x="409" y="20"/>
                    <a:pt x="406" y="20"/>
                    <a:pt x="403" y="20"/>
                  </a:cubicBezTo>
                  <a:cubicBezTo>
                    <a:pt x="54" y="20"/>
                    <a:pt x="0" y="1907"/>
                    <a:pt x="413" y="1907"/>
                  </a:cubicBezTo>
                  <a:cubicBezTo>
                    <a:pt x="996" y="1907"/>
                    <a:pt x="716" y="549"/>
                    <a:pt x="693" y="283"/>
                  </a:cubicBezTo>
                  <a:cubicBezTo>
                    <a:pt x="676" y="158"/>
                    <a:pt x="675" y="1"/>
                    <a:pt x="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4302;p66">
              <a:extLst>
                <a:ext uri="{FF2B5EF4-FFF2-40B4-BE49-F238E27FC236}">
                  <a16:creationId xmlns:a16="http://schemas.microsoft.com/office/drawing/2014/main" id="{A5AD412D-9AEA-4F75-96AA-9A341EC91C7C}"/>
                </a:ext>
              </a:extLst>
            </p:cNvPr>
            <p:cNvSpPr/>
            <p:nvPr/>
          </p:nvSpPr>
          <p:spPr>
            <a:xfrm>
              <a:off x="7155775" y="3170600"/>
              <a:ext cx="3775" cy="23500"/>
            </a:xfrm>
            <a:custGeom>
              <a:avLst/>
              <a:gdLst/>
              <a:ahLst/>
              <a:cxnLst/>
              <a:rect l="l" t="t" r="r" b="b"/>
              <a:pathLst>
                <a:path w="151" h="940" extrusionOk="0">
                  <a:moveTo>
                    <a:pt x="76" y="1"/>
                  </a:moveTo>
                  <a:cubicBezTo>
                    <a:pt x="38" y="1"/>
                    <a:pt x="1" y="29"/>
                    <a:pt x="1" y="86"/>
                  </a:cubicBezTo>
                  <a:lnTo>
                    <a:pt x="1" y="855"/>
                  </a:lnTo>
                  <a:cubicBezTo>
                    <a:pt x="1" y="911"/>
                    <a:pt x="38" y="939"/>
                    <a:pt x="76" y="939"/>
                  </a:cubicBezTo>
                  <a:cubicBezTo>
                    <a:pt x="113" y="939"/>
                    <a:pt x="150" y="911"/>
                    <a:pt x="150" y="855"/>
                  </a:cubicBezTo>
                  <a:lnTo>
                    <a:pt x="150" y="86"/>
                  </a:lnTo>
                  <a:cubicBezTo>
                    <a:pt x="150" y="29"/>
                    <a:pt x="113"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4303;p66">
              <a:extLst>
                <a:ext uri="{FF2B5EF4-FFF2-40B4-BE49-F238E27FC236}">
                  <a16:creationId xmlns:a16="http://schemas.microsoft.com/office/drawing/2014/main" id="{84411F63-CB70-44B0-9298-257725840818}"/>
                </a:ext>
              </a:extLst>
            </p:cNvPr>
            <p:cNvSpPr/>
            <p:nvPr/>
          </p:nvSpPr>
          <p:spPr>
            <a:xfrm>
              <a:off x="7165625" y="3207225"/>
              <a:ext cx="4325" cy="29850"/>
            </a:xfrm>
            <a:custGeom>
              <a:avLst/>
              <a:gdLst/>
              <a:ahLst/>
              <a:cxnLst/>
              <a:rect l="l" t="t" r="r" b="b"/>
              <a:pathLst>
                <a:path w="173" h="1194" extrusionOk="0">
                  <a:moveTo>
                    <a:pt x="86" y="0"/>
                  </a:moveTo>
                  <a:cubicBezTo>
                    <a:pt x="43" y="0"/>
                    <a:pt x="1" y="23"/>
                    <a:pt x="1" y="68"/>
                  </a:cubicBezTo>
                  <a:lnTo>
                    <a:pt x="1" y="1109"/>
                  </a:lnTo>
                  <a:cubicBezTo>
                    <a:pt x="1" y="1165"/>
                    <a:pt x="43" y="1193"/>
                    <a:pt x="86" y="1193"/>
                  </a:cubicBezTo>
                  <a:cubicBezTo>
                    <a:pt x="129" y="1193"/>
                    <a:pt x="172" y="1165"/>
                    <a:pt x="172" y="1109"/>
                  </a:cubicBezTo>
                  <a:lnTo>
                    <a:pt x="172" y="68"/>
                  </a:lnTo>
                  <a:cubicBezTo>
                    <a:pt x="172" y="23"/>
                    <a:pt x="129" y="0"/>
                    <a:pt x="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4304;p66">
              <a:extLst>
                <a:ext uri="{FF2B5EF4-FFF2-40B4-BE49-F238E27FC236}">
                  <a16:creationId xmlns:a16="http://schemas.microsoft.com/office/drawing/2014/main" id="{96B42BA9-23B1-4FAF-AB9E-71398A544D9A}"/>
                </a:ext>
              </a:extLst>
            </p:cNvPr>
            <p:cNvSpPr/>
            <p:nvPr/>
          </p:nvSpPr>
          <p:spPr>
            <a:xfrm>
              <a:off x="7157600" y="3249200"/>
              <a:ext cx="3875" cy="71675"/>
            </a:xfrm>
            <a:custGeom>
              <a:avLst/>
              <a:gdLst/>
              <a:ahLst/>
              <a:cxnLst/>
              <a:rect l="l" t="t" r="r" b="b"/>
              <a:pathLst>
                <a:path w="155" h="2867" extrusionOk="0">
                  <a:moveTo>
                    <a:pt x="77" y="1"/>
                  </a:moveTo>
                  <a:cubicBezTo>
                    <a:pt x="39" y="1"/>
                    <a:pt x="0" y="29"/>
                    <a:pt x="0" y="86"/>
                  </a:cubicBezTo>
                  <a:lnTo>
                    <a:pt x="0" y="2782"/>
                  </a:lnTo>
                  <a:cubicBezTo>
                    <a:pt x="0" y="2838"/>
                    <a:pt x="39" y="2867"/>
                    <a:pt x="77" y="2867"/>
                  </a:cubicBezTo>
                  <a:cubicBezTo>
                    <a:pt x="116" y="2867"/>
                    <a:pt x="154" y="2838"/>
                    <a:pt x="154" y="2782"/>
                  </a:cubicBezTo>
                  <a:lnTo>
                    <a:pt x="154" y="86"/>
                  </a:lnTo>
                  <a:cubicBezTo>
                    <a:pt x="154" y="29"/>
                    <a:pt x="116" y="1"/>
                    <a:pt x="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4305;p66">
              <a:extLst>
                <a:ext uri="{FF2B5EF4-FFF2-40B4-BE49-F238E27FC236}">
                  <a16:creationId xmlns:a16="http://schemas.microsoft.com/office/drawing/2014/main" id="{C6186A62-CADD-4017-864E-870CDAF5D49C}"/>
                </a:ext>
              </a:extLst>
            </p:cNvPr>
            <p:cNvSpPr/>
            <p:nvPr/>
          </p:nvSpPr>
          <p:spPr>
            <a:xfrm>
              <a:off x="7140625" y="2902725"/>
              <a:ext cx="9075" cy="46050"/>
            </a:xfrm>
            <a:custGeom>
              <a:avLst/>
              <a:gdLst/>
              <a:ahLst/>
              <a:cxnLst/>
              <a:rect l="l" t="t" r="r" b="b"/>
              <a:pathLst>
                <a:path w="363" h="1842" extrusionOk="0">
                  <a:moveTo>
                    <a:pt x="182" y="0"/>
                  </a:moveTo>
                  <a:cubicBezTo>
                    <a:pt x="91" y="0"/>
                    <a:pt x="1" y="57"/>
                    <a:pt x="1" y="170"/>
                  </a:cubicBezTo>
                  <a:lnTo>
                    <a:pt x="1" y="1658"/>
                  </a:lnTo>
                  <a:cubicBezTo>
                    <a:pt x="1" y="1780"/>
                    <a:pt x="91" y="1841"/>
                    <a:pt x="182" y="1841"/>
                  </a:cubicBezTo>
                  <a:cubicBezTo>
                    <a:pt x="272" y="1841"/>
                    <a:pt x="363" y="1780"/>
                    <a:pt x="363" y="1658"/>
                  </a:cubicBezTo>
                  <a:lnTo>
                    <a:pt x="363" y="170"/>
                  </a:lnTo>
                  <a:cubicBezTo>
                    <a:pt x="363" y="57"/>
                    <a:pt x="272" y="0"/>
                    <a:pt x="1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4306;p66">
              <a:extLst>
                <a:ext uri="{FF2B5EF4-FFF2-40B4-BE49-F238E27FC236}">
                  <a16:creationId xmlns:a16="http://schemas.microsoft.com/office/drawing/2014/main" id="{538A9221-D85F-4F47-9788-000E8A16B055}"/>
                </a:ext>
              </a:extLst>
            </p:cNvPr>
            <p:cNvSpPr/>
            <p:nvPr/>
          </p:nvSpPr>
          <p:spPr>
            <a:xfrm>
              <a:off x="7106350" y="2928100"/>
              <a:ext cx="21150" cy="17425"/>
            </a:xfrm>
            <a:custGeom>
              <a:avLst/>
              <a:gdLst/>
              <a:ahLst/>
              <a:cxnLst/>
              <a:rect l="l" t="t" r="r" b="b"/>
              <a:pathLst>
                <a:path w="846" h="697" extrusionOk="0">
                  <a:moveTo>
                    <a:pt x="247" y="1"/>
                  </a:moveTo>
                  <a:cubicBezTo>
                    <a:pt x="111" y="1"/>
                    <a:pt x="1" y="173"/>
                    <a:pt x="128" y="304"/>
                  </a:cubicBezTo>
                  <a:cubicBezTo>
                    <a:pt x="223" y="417"/>
                    <a:pt x="336" y="530"/>
                    <a:pt x="449" y="643"/>
                  </a:cubicBezTo>
                  <a:cubicBezTo>
                    <a:pt x="488" y="681"/>
                    <a:pt x="531" y="697"/>
                    <a:pt x="573" y="697"/>
                  </a:cubicBezTo>
                  <a:cubicBezTo>
                    <a:pt x="717" y="697"/>
                    <a:pt x="845" y="509"/>
                    <a:pt x="716" y="376"/>
                  </a:cubicBezTo>
                  <a:cubicBezTo>
                    <a:pt x="603" y="286"/>
                    <a:pt x="490" y="173"/>
                    <a:pt x="377" y="59"/>
                  </a:cubicBezTo>
                  <a:cubicBezTo>
                    <a:pt x="335" y="18"/>
                    <a:pt x="290" y="1"/>
                    <a:pt x="2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4307;p66">
              <a:extLst>
                <a:ext uri="{FF2B5EF4-FFF2-40B4-BE49-F238E27FC236}">
                  <a16:creationId xmlns:a16="http://schemas.microsoft.com/office/drawing/2014/main" id="{35BA0474-AAE4-4D86-BCF5-4E4B87A6E8FB}"/>
                </a:ext>
              </a:extLst>
            </p:cNvPr>
            <p:cNvSpPr/>
            <p:nvPr/>
          </p:nvSpPr>
          <p:spPr>
            <a:xfrm>
              <a:off x="7158025" y="2925800"/>
              <a:ext cx="23625" cy="19725"/>
            </a:xfrm>
            <a:custGeom>
              <a:avLst/>
              <a:gdLst/>
              <a:ahLst/>
              <a:cxnLst/>
              <a:rect l="l" t="t" r="r" b="b"/>
              <a:pathLst>
                <a:path w="945" h="789" extrusionOk="0">
                  <a:moveTo>
                    <a:pt x="675" y="1"/>
                  </a:moveTo>
                  <a:cubicBezTo>
                    <a:pt x="632" y="1"/>
                    <a:pt x="588" y="17"/>
                    <a:pt x="549" y="56"/>
                  </a:cubicBezTo>
                  <a:lnTo>
                    <a:pt x="119" y="491"/>
                  </a:lnTo>
                  <a:cubicBezTo>
                    <a:pt x="0" y="606"/>
                    <a:pt x="119" y="789"/>
                    <a:pt x="258" y="789"/>
                  </a:cubicBezTo>
                  <a:cubicBezTo>
                    <a:pt x="300" y="789"/>
                    <a:pt x="342" y="773"/>
                    <a:pt x="381" y="735"/>
                  </a:cubicBezTo>
                  <a:lnTo>
                    <a:pt x="816" y="301"/>
                  </a:lnTo>
                  <a:cubicBezTo>
                    <a:pt x="945" y="186"/>
                    <a:pt x="818" y="1"/>
                    <a:pt x="6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4308;p66">
              <a:extLst>
                <a:ext uri="{FF2B5EF4-FFF2-40B4-BE49-F238E27FC236}">
                  <a16:creationId xmlns:a16="http://schemas.microsoft.com/office/drawing/2014/main" id="{8F752F97-1226-4937-B36C-B52616EBFF00}"/>
                </a:ext>
              </a:extLst>
            </p:cNvPr>
            <p:cNvSpPr/>
            <p:nvPr/>
          </p:nvSpPr>
          <p:spPr>
            <a:xfrm>
              <a:off x="7021425" y="3102500"/>
              <a:ext cx="16100" cy="12675"/>
            </a:xfrm>
            <a:custGeom>
              <a:avLst/>
              <a:gdLst/>
              <a:ahLst/>
              <a:cxnLst/>
              <a:rect l="l" t="t" r="r" b="b"/>
              <a:pathLst>
                <a:path w="644" h="507" extrusionOk="0">
                  <a:moveTo>
                    <a:pt x="322" y="0"/>
                  </a:moveTo>
                  <a:cubicBezTo>
                    <a:pt x="1" y="0"/>
                    <a:pt x="1" y="507"/>
                    <a:pt x="322" y="507"/>
                  </a:cubicBezTo>
                  <a:cubicBezTo>
                    <a:pt x="643" y="507"/>
                    <a:pt x="643" y="0"/>
                    <a:pt x="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4309;p66">
              <a:extLst>
                <a:ext uri="{FF2B5EF4-FFF2-40B4-BE49-F238E27FC236}">
                  <a16:creationId xmlns:a16="http://schemas.microsoft.com/office/drawing/2014/main" id="{97176E40-1748-44FB-ADB0-E234B06662AF}"/>
                </a:ext>
              </a:extLst>
            </p:cNvPr>
            <p:cNvSpPr/>
            <p:nvPr/>
          </p:nvSpPr>
          <p:spPr>
            <a:xfrm>
              <a:off x="7069950" y="3104300"/>
              <a:ext cx="16525" cy="12800"/>
            </a:xfrm>
            <a:custGeom>
              <a:avLst/>
              <a:gdLst/>
              <a:ahLst/>
              <a:cxnLst/>
              <a:rect l="l" t="t" r="r" b="b"/>
              <a:pathLst>
                <a:path w="661" h="512" extrusionOk="0">
                  <a:moveTo>
                    <a:pt x="322" y="1"/>
                  </a:moveTo>
                  <a:cubicBezTo>
                    <a:pt x="0" y="1"/>
                    <a:pt x="0" y="512"/>
                    <a:pt x="322" y="512"/>
                  </a:cubicBezTo>
                  <a:cubicBezTo>
                    <a:pt x="661" y="512"/>
                    <a:pt x="661" y="1"/>
                    <a:pt x="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4310;p66">
              <a:extLst>
                <a:ext uri="{FF2B5EF4-FFF2-40B4-BE49-F238E27FC236}">
                  <a16:creationId xmlns:a16="http://schemas.microsoft.com/office/drawing/2014/main" id="{BAC24E76-1F7E-4770-A4F2-EBA2938C591F}"/>
                </a:ext>
              </a:extLst>
            </p:cNvPr>
            <p:cNvSpPr/>
            <p:nvPr/>
          </p:nvSpPr>
          <p:spPr>
            <a:xfrm>
              <a:off x="7063400" y="3046850"/>
              <a:ext cx="16075" cy="12800"/>
            </a:xfrm>
            <a:custGeom>
              <a:avLst/>
              <a:gdLst/>
              <a:ahLst/>
              <a:cxnLst/>
              <a:rect l="l" t="t" r="r" b="b"/>
              <a:pathLst>
                <a:path w="643" h="512" extrusionOk="0">
                  <a:moveTo>
                    <a:pt x="321" y="1"/>
                  </a:moveTo>
                  <a:cubicBezTo>
                    <a:pt x="0" y="1"/>
                    <a:pt x="0" y="512"/>
                    <a:pt x="321" y="512"/>
                  </a:cubicBezTo>
                  <a:cubicBezTo>
                    <a:pt x="642" y="512"/>
                    <a:pt x="642"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4311;p66">
              <a:extLst>
                <a:ext uri="{FF2B5EF4-FFF2-40B4-BE49-F238E27FC236}">
                  <a16:creationId xmlns:a16="http://schemas.microsoft.com/office/drawing/2014/main" id="{6E5D9D30-590A-403F-814F-0B3C7A0CC9B4}"/>
                </a:ext>
              </a:extLst>
            </p:cNvPr>
            <p:cNvSpPr/>
            <p:nvPr/>
          </p:nvSpPr>
          <p:spPr>
            <a:xfrm>
              <a:off x="7123675" y="3067100"/>
              <a:ext cx="16525" cy="12800"/>
            </a:xfrm>
            <a:custGeom>
              <a:avLst/>
              <a:gdLst/>
              <a:ahLst/>
              <a:cxnLst/>
              <a:rect l="l" t="t" r="r" b="b"/>
              <a:pathLst>
                <a:path w="661" h="512" extrusionOk="0">
                  <a:moveTo>
                    <a:pt x="339" y="0"/>
                  </a:moveTo>
                  <a:cubicBezTo>
                    <a:pt x="0" y="0"/>
                    <a:pt x="0" y="512"/>
                    <a:pt x="339" y="512"/>
                  </a:cubicBezTo>
                  <a:cubicBezTo>
                    <a:pt x="661" y="512"/>
                    <a:pt x="661"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4312;p66">
              <a:extLst>
                <a:ext uri="{FF2B5EF4-FFF2-40B4-BE49-F238E27FC236}">
                  <a16:creationId xmlns:a16="http://schemas.microsoft.com/office/drawing/2014/main" id="{C3FA006D-1F83-4D18-A7D8-C85E79F2B7B5}"/>
                </a:ext>
              </a:extLst>
            </p:cNvPr>
            <p:cNvSpPr/>
            <p:nvPr/>
          </p:nvSpPr>
          <p:spPr>
            <a:xfrm>
              <a:off x="7102075" y="3012025"/>
              <a:ext cx="16525" cy="12225"/>
            </a:xfrm>
            <a:custGeom>
              <a:avLst/>
              <a:gdLst/>
              <a:ahLst/>
              <a:cxnLst/>
              <a:rect l="l" t="t" r="r" b="b"/>
              <a:pathLst>
                <a:path w="661" h="489" extrusionOk="0">
                  <a:moveTo>
                    <a:pt x="321" y="0"/>
                  </a:moveTo>
                  <a:cubicBezTo>
                    <a:pt x="0" y="0"/>
                    <a:pt x="0" y="489"/>
                    <a:pt x="321" y="489"/>
                  </a:cubicBezTo>
                  <a:cubicBezTo>
                    <a:pt x="661" y="489"/>
                    <a:pt x="661" y="0"/>
                    <a:pt x="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313;p66">
              <a:extLst>
                <a:ext uri="{FF2B5EF4-FFF2-40B4-BE49-F238E27FC236}">
                  <a16:creationId xmlns:a16="http://schemas.microsoft.com/office/drawing/2014/main" id="{404E7A26-7CB0-48C1-8B3A-D7D46DF09400}"/>
                </a:ext>
              </a:extLst>
            </p:cNvPr>
            <p:cNvSpPr/>
            <p:nvPr/>
          </p:nvSpPr>
          <p:spPr>
            <a:xfrm>
              <a:off x="7174100" y="3000250"/>
              <a:ext cx="16550" cy="12250"/>
            </a:xfrm>
            <a:custGeom>
              <a:avLst/>
              <a:gdLst/>
              <a:ahLst/>
              <a:cxnLst/>
              <a:rect l="l" t="t" r="r" b="b"/>
              <a:pathLst>
                <a:path w="662" h="490" extrusionOk="0">
                  <a:moveTo>
                    <a:pt x="340" y="1"/>
                  </a:moveTo>
                  <a:cubicBezTo>
                    <a:pt x="1" y="1"/>
                    <a:pt x="1" y="489"/>
                    <a:pt x="340" y="489"/>
                  </a:cubicBezTo>
                  <a:cubicBezTo>
                    <a:pt x="661" y="489"/>
                    <a:pt x="661" y="1"/>
                    <a:pt x="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314;p66">
              <a:extLst>
                <a:ext uri="{FF2B5EF4-FFF2-40B4-BE49-F238E27FC236}">
                  <a16:creationId xmlns:a16="http://schemas.microsoft.com/office/drawing/2014/main" id="{E1AAD647-155B-427A-B37A-B462DF82413C}"/>
                </a:ext>
              </a:extLst>
            </p:cNvPr>
            <p:cNvSpPr/>
            <p:nvPr/>
          </p:nvSpPr>
          <p:spPr>
            <a:xfrm>
              <a:off x="7170825" y="3042100"/>
              <a:ext cx="16550" cy="12800"/>
            </a:xfrm>
            <a:custGeom>
              <a:avLst/>
              <a:gdLst/>
              <a:ahLst/>
              <a:cxnLst/>
              <a:rect l="l" t="t" r="r" b="b"/>
              <a:pathLst>
                <a:path w="662" h="512" extrusionOk="0">
                  <a:moveTo>
                    <a:pt x="340" y="1"/>
                  </a:moveTo>
                  <a:cubicBezTo>
                    <a:pt x="1" y="1"/>
                    <a:pt x="1" y="512"/>
                    <a:pt x="340" y="512"/>
                  </a:cubicBezTo>
                  <a:cubicBezTo>
                    <a:pt x="661" y="512"/>
                    <a:pt x="661" y="1"/>
                    <a:pt x="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315;p66">
              <a:extLst>
                <a:ext uri="{FF2B5EF4-FFF2-40B4-BE49-F238E27FC236}">
                  <a16:creationId xmlns:a16="http://schemas.microsoft.com/office/drawing/2014/main" id="{2BEA7691-6C18-4C68-9695-D01C8D75C4C7}"/>
                </a:ext>
              </a:extLst>
            </p:cNvPr>
            <p:cNvSpPr/>
            <p:nvPr/>
          </p:nvSpPr>
          <p:spPr>
            <a:xfrm>
              <a:off x="7123675" y="3126025"/>
              <a:ext cx="16525" cy="12800"/>
            </a:xfrm>
            <a:custGeom>
              <a:avLst/>
              <a:gdLst/>
              <a:ahLst/>
              <a:cxnLst/>
              <a:rect l="l" t="t" r="r" b="b"/>
              <a:pathLst>
                <a:path w="661" h="512" extrusionOk="0">
                  <a:moveTo>
                    <a:pt x="339" y="0"/>
                  </a:moveTo>
                  <a:cubicBezTo>
                    <a:pt x="0" y="0"/>
                    <a:pt x="0" y="511"/>
                    <a:pt x="339" y="511"/>
                  </a:cubicBezTo>
                  <a:cubicBezTo>
                    <a:pt x="661" y="511"/>
                    <a:pt x="661"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16;p66">
              <a:extLst>
                <a:ext uri="{FF2B5EF4-FFF2-40B4-BE49-F238E27FC236}">
                  <a16:creationId xmlns:a16="http://schemas.microsoft.com/office/drawing/2014/main" id="{749EED72-4F3B-4C5A-9DCC-496C96B69F58}"/>
                </a:ext>
              </a:extLst>
            </p:cNvPr>
            <p:cNvSpPr/>
            <p:nvPr/>
          </p:nvSpPr>
          <p:spPr>
            <a:xfrm>
              <a:off x="7179300" y="3090725"/>
              <a:ext cx="16550" cy="12700"/>
            </a:xfrm>
            <a:custGeom>
              <a:avLst/>
              <a:gdLst/>
              <a:ahLst/>
              <a:cxnLst/>
              <a:rect l="l" t="t" r="r" b="b"/>
              <a:pathLst>
                <a:path w="662" h="508" extrusionOk="0">
                  <a:moveTo>
                    <a:pt x="322" y="1"/>
                  </a:moveTo>
                  <a:cubicBezTo>
                    <a:pt x="1" y="1"/>
                    <a:pt x="1" y="507"/>
                    <a:pt x="322" y="507"/>
                  </a:cubicBezTo>
                  <a:cubicBezTo>
                    <a:pt x="661" y="507"/>
                    <a:pt x="661" y="1"/>
                    <a:pt x="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317;p66">
              <a:extLst>
                <a:ext uri="{FF2B5EF4-FFF2-40B4-BE49-F238E27FC236}">
                  <a16:creationId xmlns:a16="http://schemas.microsoft.com/office/drawing/2014/main" id="{0C4D62F4-38D4-40D5-B339-5CFF1F56E034}"/>
                </a:ext>
              </a:extLst>
            </p:cNvPr>
            <p:cNvSpPr/>
            <p:nvPr/>
          </p:nvSpPr>
          <p:spPr>
            <a:xfrm>
              <a:off x="7218000" y="3114250"/>
              <a:ext cx="16525" cy="12700"/>
            </a:xfrm>
            <a:custGeom>
              <a:avLst/>
              <a:gdLst/>
              <a:ahLst/>
              <a:cxnLst/>
              <a:rect l="l" t="t" r="r" b="b"/>
              <a:pathLst>
                <a:path w="661" h="508" extrusionOk="0">
                  <a:moveTo>
                    <a:pt x="321" y="1"/>
                  </a:moveTo>
                  <a:cubicBezTo>
                    <a:pt x="0" y="1"/>
                    <a:pt x="0" y="507"/>
                    <a:pt x="321" y="507"/>
                  </a:cubicBezTo>
                  <a:cubicBezTo>
                    <a:pt x="661" y="507"/>
                    <a:pt x="661"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318;p66">
              <a:extLst>
                <a:ext uri="{FF2B5EF4-FFF2-40B4-BE49-F238E27FC236}">
                  <a16:creationId xmlns:a16="http://schemas.microsoft.com/office/drawing/2014/main" id="{943A6332-F4CB-4761-B5EE-8453BB30D150}"/>
                </a:ext>
              </a:extLst>
            </p:cNvPr>
            <p:cNvSpPr/>
            <p:nvPr/>
          </p:nvSpPr>
          <p:spPr>
            <a:xfrm>
              <a:off x="7219800" y="3042100"/>
              <a:ext cx="16075" cy="12800"/>
            </a:xfrm>
            <a:custGeom>
              <a:avLst/>
              <a:gdLst/>
              <a:ahLst/>
              <a:cxnLst/>
              <a:rect l="l" t="t" r="r" b="b"/>
              <a:pathLst>
                <a:path w="643" h="512" extrusionOk="0">
                  <a:moveTo>
                    <a:pt x="322" y="1"/>
                  </a:moveTo>
                  <a:cubicBezTo>
                    <a:pt x="0" y="1"/>
                    <a:pt x="0" y="512"/>
                    <a:pt x="322" y="512"/>
                  </a:cubicBezTo>
                  <a:cubicBezTo>
                    <a:pt x="643" y="512"/>
                    <a:pt x="643" y="1"/>
                    <a:pt x="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319;p66">
              <a:extLst>
                <a:ext uri="{FF2B5EF4-FFF2-40B4-BE49-F238E27FC236}">
                  <a16:creationId xmlns:a16="http://schemas.microsoft.com/office/drawing/2014/main" id="{AA7D97C0-4C5D-4ED9-9F8B-45A764356017}"/>
                </a:ext>
              </a:extLst>
            </p:cNvPr>
            <p:cNvSpPr/>
            <p:nvPr/>
          </p:nvSpPr>
          <p:spPr>
            <a:xfrm>
              <a:off x="7065300" y="3255175"/>
              <a:ext cx="12700" cy="10325"/>
            </a:xfrm>
            <a:custGeom>
              <a:avLst/>
              <a:gdLst/>
              <a:ahLst/>
              <a:cxnLst/>
              <a:rect l="l" t="t" r="r" b="b"/>
              <a:pathLst>
                <a:path w="508" h="413" extrusionOk="0">
                  <a:moveTo>
                    <a:pt x="245" y="0"/>
                  </a:moveTo>
                  <a:cubicBezTo>
                    <a:pt x="1" y="0"/>
                    <a:pt x="1" y="412"/>
                    <a:pt x="245" y="412"/>
                  </a:cubicBezTo>
                  <a:cubicBezTo>
                    <a:pt x="508" y="412"/>
                    <a:pt x="508" y="0"/>
                    <a:pt x="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320;p66">
              <a:extLst>
                <a:ext uri="{FF2B5EF4-FFF2-40B4-BE49-F238E27FC236}">
                  <a16:creationId xmlns:a16="http://schemas.microsoft.com/office/drawing/2014/main" id="{4322F933-3679-403B-ACAD-B8CD9E6452A7}"/>
                </a:ext>
              </a:extLst>
            </p:cNvPr>
            <p:cNvSpPr/>
            <p:nvPr/>
          </p:nvSpPr>
          <p:spPr>
            <a:xfrm>
              <a:off x="7201825" y="3213300"/>
              <a:ext cx="181450" cy="96975"/>
            </a:xfrm>
            <a:custGeom>
              <a:avLst/>
              <a:gdLst/>
              <a:ahLst/>
              <a:cxnLst/>
              <a:rect l="l" t="t" r="r" b="b"/>
              <a:pathLst>
                <a:path w="7258" h="3879" extrusionOk="0">
                  <a:moveTo>
                    <a:pt x="2495" y="1"/>
                  </a:moveTo>
                  <a:cubicBezTo>
                    <a:pt x="2375" y="1"/>
                    <a:pt x="2244" y="34"/>
                    <a:pt x="2099" y="110"/>
                  </a:cubicBezTo>
                  <a:cubicBezTo>
                    <a:pt x="1457" y="449"/>
                    <a:pt x="1588" y="1408"/>
                    <a:pt x="1760" y="2015"/>
                  </a:cubicBezTo>
                  <a:cubicBezTo>
                    <a:pt x="1498" y="1816"/>
                    <a:pt x="1261" y="1734"/>
                    <a:pt x="1058" y="1734"/>
                  </a:cubicBezTo>
                  <a:cubicBezTo>
                    <a:pt x="226" y="1734"/>
                    <a:pt x="0" y="3131"/>
                    <a:pt x="1231" y="3539"/>
                  </a:cubicBezTo>
                  <a:cubicBezTo>
                    <a:pt x="1931" y="3831"/>
                    <a:pt x="2770" y="3854"/>
                    <a:pt x="3566" y="3854"/>
                  </a:cubicBezTo>
                  <a:cubicBezTo>
                    <a:pt x="3713" y="3854"/>
                    <a:pt x="3859" y="3853"/>
                    <a:pt x="4002" y="3853"/>
                  </a:cubicBezTo>
                  <a:cubicBezTo>
                    <a:pt x="4189" y="3853"/>
                    <a:pt x="4371" y="3854"/>
                    <a:pt x="4547" y="3860"/>
                  </a:cubicBezTo>
                  <a:cubicBezTo>
                    <a:pt x="5791" y="3824"/>
                    <a:pt x="7148" y="3878"/>
                    <a:pt x="7207" y="2634"/>
                  </a:cubicBezTo>
                  <a:cubicBezTo>
                    <a:pt x="7257" y="1934"/>
                    <a:pt x="6866" y="1373"/>
                    <a:pt x="6315" y="1373"/>
                  </a:cubicBezTo>
                  <a:cubicBezTo>
                    <a:pt x="6080" y="1373"/>
                    <a:pt x="5817" y="1475"/>
                    <a:pt x="5546" y="1712"/>
                  </a:cubicBezTo>
                  <a:cubicBezTo>
                    <a:pt x="5433" y="1110"/>
                    <a:pt x="5696" y="391"/>
                    <a:pt x="4927" y="128"/>
                  </a:cubicBezTo>
                  <a:cubicBezTo>
                    <a:pt x="4816" y="91"/>
                    <a:pt x="4713" y="74"/>
                    <a:pt x="4618" y="74"/>
                  </a:cubicBezTo>
                  <a:cubicBezTo>
                    <a:pt x="4091" y="74"/>
                    <a:pt x="3785" y="594"/>
                    <a:pt x="3624" y="1092"/>
                  </a:cubicBezTo>
                  <a:cubicBezTo>
                    <a:pt x="3332" y="659"/>
                    <a:pt x="3028" y="1"/>
                    <a:pt x="24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321;p66">
              <a:extLst>
                <a:ext uri="{FF2B5EF4-FFF2-40B4-BE49-F238E27FC236}">
                  <a16:creationId xmlns:a16="http://schemas.microsoft.com/office/drawing/2014/main" id="{E3CA7D3B-FE60-461A-B0E7-5D7A2D8ED414}"/>
                </a:ext>
              </a:extLst>
            </p:cNvPr>
            <p:cNvSpPr/>
            <p:nvPr/>
          </p:nvSpPr>
          <p:spPr>
            <a:xfrm>
              <a:off x="7043150" y="2971425"/>
              <a:ext cx="12675" cy="9975"/>
            </a:xfrm>
            <a:custGeom>
              <a:avLst/>
              <a:gdLst/>
              <a:ahLst/>
              <a:cxnLst/>
              <a:rect l="l" t="t" r="r" b="b"/>
              <a:pathLst>
                <a:path w="507" h="399" extrusionOk="0">
                  <a:moveTo>
                    <a:pt x="263" y="0"/>
                  </a:moveTo>
                  <a:cubicBezTo>
                    <a:pt x="0" y="0"/>
                    <a:pt x="0" y="398"/>
                    <a:pt x="263" y="398"/>
                  </a:cubicBezTo>
                  <a:cubicBezTo>
                    <a:pt x="507" y="398"/>
                    <a:pt x="507" y="0"/>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30059592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3578;p42">
            <a:extLst>
              <a:ext uri="{FF2B5EF4-FFF2-40B4-BE49-F238E27FC236}">
                <a16:creationId xmlns:a16="http://schemas.microsoft.com/office/drawing/2014/main" id="{6CBC0FEF-8F2B-446B-98F9-ED540E456C07}"/>
              </a:ext>
            </a:extLst>
          </p:cNvPr>
          <p:cNvGrpSpPr/>
          <p:nvPr/>
        </p:nvGrpSpPr>
        <p:grpSpPr>
          <a:xfrm>
            <a:off x="-66308" y="0"/>
            <a:ext cx="2097674" cy="1473200"/>
            <a:chOff x="4080729" y="838311"/>
            <a:chExt cx="2097674" cy="2085907"/>
          </a:xfrm>
        </p:grpSpPr>
        <p:sp>
          <p:nvSpPr>
            <p:cNvPr id="4" name="Google Shape;3579;p42">
              <a:extLst>
                <a:ext uri="{FF2B5EF4-FFF2-40B4-BE49-F238E27FC236}">
                  <a16:creationId xmlns:a16="http://schemas.microsoft.com/office/drawing/2014/main" id="{D2F0F0DC-580C-472C-BE89-70553A3264F0}"/>
                </a:ext>
              </a:extLst>
            </p:cNvPr>
            <p:cNvSpPr/>
            <p:nvPr/>
          </p:nvSpPr>
          <p:spPr>
            <a:xfrm rot="9330547">
              <a:off x="4359097" y="1101553"/>
              <a:ext cx="1587512" cy="1462845"/>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5" name="Google Shape;3580;p42">
              <a:extLst>
                <a:ext uri="{FF2B5EF4-FFF2-40B4-BE49-F238E27FC236}">
                  <a16:creationId xmlns:a16="http://schemas.microsoft.com/office/drawing/2014/main" id="{DC837FA6-4C88-4DEE-AED4-19F620E5BB66}"/>
                </a:ext>
              </a:extLst>
            </p:cNvPr>
            <p:cNvSpPr/>
            <p:nvPr/>
          </p:nvSpPr>
          <p:spPr>
            <a:xfrm rot="9330547">
              <a:off x="4312523" y="1198131"/>
              <a:ext cx="1587512" cy="1462845"/>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6" name="Google Shape;3582;p42">
            <a:extLst>
              <a:ext uri="{FF2B5EF4-FFF2-40B4-BE49-F238E27FC236}">
                <a16:creationId xmlns:a16="http://schemas.microsoft.com/office/drawing/2014/main" id="{D468FE41-A0B9-42EC-8E59-12779D3CB235}"/>
              </a:ext>
            </a:extLst>
          </p:cNvPr>
          <p:cNvSpPr txBox="1">
            <a:spLocks noGrp="1"/>
          </p:cNvSpPr>
          <p:nvPr>
            <p:ph type="title"/>
          </p:nvPr>
        </p:nvSpPr>
        <p:spPr>
          <a:xfrm>
            <a:off x="1345906" y="566675"/>
            <a:ext cx="2341500" cy="561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3600" dirty="0" err="1"/>
              <a:t>Tình</a:t>
            </a:r>
            <a:r>
              <a:rPr lang="en-US" sz="3600" dirty="0"/>
              <a:t> </a:t>
            </a:r>
            <a:r>
              <a:rPr lang="en-US" sz="3600" dirty="0" err="1"/>
              <a:t>huống</a:t>
            </a:r>
            <a:r>
              <a:rPr lang="en-US" sz="3600" dirty="0"/>
              <a:t> </a:t>
            </a:r>
            <a:endParaRPr sz="3600" dirty="0"/>
          </a:p>
        </p:txBody>
      </p:sp>
      <p:sp>
        <p:nvSpPr>
          <p:cNvPr id="7" name="Google Shape;3583;p42">
            <a:extLst>
              <a:ext uri="{FF2B5EF4-FFF2-40B4-BE49-F238E27FC236}">
                <a16:creationId xmlns:a16="http://schemas.microsoft.com/office/drawing/2014/main" id="{EDDF02AC-1923-428E-837B-1744DA368C9F}"/>
              </a:ext>
            </a:extLst>
          </p:cNvPr>
          <p:cNvSpPr txBox="1">
            <a:spLocks/>
          </p:cNvSpPr>
          <p:nvPr/>
        </p:nvSpPr>
        <p:spPr>
          <a:xfrm>
            <a:off x="-310134" y="410669"/>
            <a:ext cx="2341500" cy="717006"/>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 sz="4800" b="1" dirty="0">
                <a:latin typeface="Patrick Hand" panose="020B0604020202020204" charset="0"/>
              </a:rPr>
              <a:t>02</a:t>
            </a:r>
          </a:p>
        </p:txBody>
      </p:sp>
      <p:sp>
        <p:nvSpPr>
          <p:cNvPr id="9" name="TextBox 8">
            <a:extLst>
              <a:ext uri="{FF2B5EF4-FFF2-40B4-BE49-F238E27FC236}">
                <a16:creationId xmlns:a16="http://schemas.microsoft.com/office/drawing/2014/main" id="{D6E35540-8A20-4EF5-9499-B62F75106723}"/>
              </a:ext>
            </a:extLst>
          </p:cNvPr>
          <p:cNvSpPr txBox="1"/>
          <p:nvPr/>
        </p:nvSpPr>
        <p:spPr>
          <a:xfrm>
            <a:off x="565150" y="1377147"/>
            <a:ext cx="8013700" cy="1815882"/>
          </a:xfrm>
          <a:prstGeom prst="rect">
            <a:avLst/>
          </a:prstGeom>
          <a:noFill/>
        </p:spPr>
        <p:txBody>
          <a:bodyPr wrap="square">
            <a:spAutoFit/>
          </a:bodyPr>
          <a:lstStyle/>
          <a:p>
            <a:pPr algn="just"/>
            <a:r>
              <a:rPr lang="en-US" sz="2800" dirty="0">
                <a:latin typeface="Patrick Hand" panose="020B0604020202020204" charset="0"/>
                <a:ea typeface="Times New Roman" panose="02020603050405020304" pitchFamily="18" charset="0"/>
                <a:cs typeface="Times New Roman" panose="02020603050405020304" pitchFamily="18" charset="0"/>
              </a:rPr>
              <a:t>Nam </a:t>
            </a:r>
            <a:r>
              <a:rPr lang="en-US" sz="2800" dirty="0" err="1">
                <a:latin typeface="Patrick Hand" panose="020B0604020202020204" charset="0"/>
                <a:ea typeface="Times New Roman" panose="02020603050405020304" pitchFamily="18" charset="0"/>
                <a:cs typeface="Times New Roman" panose="02020603050405020304" pitchFamily="18" charset="0"/>
              </a:rPr>
              <a:t>chạy</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rất</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nhanh</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trong</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lớp</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vào</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giờ</a:t>
            </a:r>
            <a:r>
              <a:rPr lang="en-US" sz="2800" dirty="0">
                <a:latin typeface="Patrick Hand" panose="020B0604020202020204" charset="0"/>
                <a:ea typeface="Times New Roman" panose="02020603050405020304" pitchFamily="18" charset="0"/>
                <a:cs typeface="Times New Roman" panose="02020603050405020304" pitchFamily="18" charset="0"/>
              </a:rPr>
              <a:t> ra </a:t>
            </a:r>
            <a:r>
              <a:rPr lang="en-US" sz="2800" dirty="0" err="1">
                <a:latin typeface="Patrick Hand" panose="020B0604020202020204" charset="0"/>
                <a:ea typeface="Times New Roman" panose="02020603050405020304" pitchFamily="18" charset="0"/>
                <a:cs typeface="Times New Roman" panose="02020603050405020304" pitchFamily="18" charset="0"/>
              </a:rPr>
              <a:t>chơi</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và</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vô</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tình</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vung</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tay</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làm</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vỡ</a:t>
            </a:r>
            <a:r>
              <a:rPr lang="en-US" sz="2800" b="1" dirty="0">
                <a:latin typeface="Patrick Hand" panose="020B0604020202020204" charset="0"/>
                <a:ea typeface="Arial" panose="020B0604020202020204" pitchFamily="34"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lọ</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hoa</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Lúc</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này</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chỉ</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có</a:t>
            </a:r>
            <a:r>
              <a:rPr lang="en-US" sz="2800" dirty="0">
                <a:latin typeface="Patrick Hand" panose="020B0604020202020204" charset="0"/>
                <a:ea typeface="Times New Roman" panose="02020603050405020304" pitchFamily="18" charset="0"/>
                <a:cs typeface="Times New Roman" panose="02020603050405020304" pitchFamily="18" charset="0"/>
              </a:rPr>
              <a:t> An </a:t>
            </a:r>
            <a:r>
              <a:rPr lang="en-US" sz="2800" dirty="0" err="1">
                <a:latin typeface="Patrick Hand" panose="020B0604020202020204" charset="0"/>
                <a:ea typeface="Times New Roman" panose="02020603050405020304" pitchFamily="18" charset="0"/>
                <a:cs typeface="Times New Roman" panose="02020603050405020304" pitchFamily="18" charset="0"/>
              </a:rPr>
              <a:t>nhìn</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thấy</a:t>
            </a:r>
            <a:r>
              <a:rPr lang="en-US" sz="2800" dirty="0">
                <a:latin typeface="Patrick Hand" panose="020B0604020202020204" charset="0"/>
                <a:ea typeface="Times New Roman" panose="02020603050405020304" pitchFamily="18" charset="0"/>
                <a:cs typeface="Times New Roman" panose="02020603050405020304" pitchFamily="18" charset="0"/>
              </a:rPr>
              <a:t> do </a:t>
            </a:r>
            <a:r>
              <a:rPr lang="en-US" sz="2800" dirty="0" err="1">
                <a:latin typeface="Patrick Hand" panose="020B0604020202020204" charset="0"/>
                <a:ea typeface="Times New Roman" panose="02020603050405020304" pitchFamily="18" charset="0"/>
                <a:cs typeface="Times New Roman" panose="02020603050405020304" pitchFamily="18" charset="0"/>
              </a:rPr>
              <a:t>các</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bạn</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khác</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đang</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chơi</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bên</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ngoài</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Sợ</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bị</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phạt</a:t>
            </a:r>
            <a:r>
              <a:rPr lang="en-US" sz="2800" dirty="0">
                <a:latin typeface="Patrick Hand" panose="020B0604020202020204" charset="0"/>
                <a:ea typeface="Times New Roman" panose="02020603050405020304" pitchFamily="18" charset="0"/>
                <a:cs typeface="Times New Roman" panose="02020603050405020304" pitchFamily="18" charset="0"/>
              </a:rPr>
              <a:t>, Nam </a:t>
            </a:r>
            <a:r>
              <a:rPr lang="en-US" sz="2800" dirty="0" err="1">
                <a:latin typeface="Patrick Hand" panose="020B0604020202020204" charset="0"/>
                <a:ea typeface="Times New Roman" panose="02020603050405020304" pitchFamily="18" charset="0"/>
                <a:cs typeface="Times New Roman" panose="02020603050405020304" pitchFamily="18" charset="0"/>
              </a:rPr>
              <a:t>nói</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với</a:t>
            </a:r>
            <a:r>
              <a:rPr lang="en-US" sz="2800" dirty="0">
                <a:latin typeface="Patrick Hand" panose="020B0604020202020204" charset="0"/>
                <a:ea typeface="Times New Roman" panose="02020603050405020304" pitchFamily="18" charset="0"/>
                <a:cs typeface="Times New Roman" panose="02020603050405020304" pitchFamily="18" charset="0"/>
              </a:rPr>
              <a:t> An </a:t>
            </a:r>
            <a:r>
              <a:rPr lang="en-US" sz="2800" dirty="0" err="1">
                <a:latin typeface="Patrick Hand" panose="020B0604020202020204" charset="0"/>
                <a:ea typeface="Times New Roman" panose="02020603050405020304" pitchFamily="18" charset="0"/>
                <a:cs typeface="Times New Roman" panose="02020603050405020304" pitchFamily="18" charset="0"/>
              </a:rPr>
              <a:t>giấu</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kín</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chuyện</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đừng</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nói</a:t>
            </a:r>
            <a:r>
              <a:rPr lang="en-US" sz="2800" dirty="0">
                <a:latin typeface="Patrick Hand" panose="020B0604020202020204" charset="0"/>
                <a:ea typeface="Times New Roman" panose="02020603050405020304" pitchFamily="18" charset="0"/>
                <a:cs typeface="Times New Roman" panose="02020603050405020304" pitchFamily="18" charset="0"/>
              </a:rPr>
              <a:t> </a:t>
            </a:r>
            <a:r>
              <a:rPr lang="en-US" sz="2800" dirty="0" err="1">
                <a:latin typeface="Patrick Hand" panose="020B0604020202020204" charset="0"/>
                <a:ea typeface="Times New Roman" panose="02020603050405020304" pitchFamily="18" charset="0"/>
                <a:cs typeface="Times New Roman" panose="02020603050405020304" pitchFamily="18" charset="0"/>
              </a:rPr>
              <a:t>cho</a:t>
            </a:r>
            <a:r>
              <a:rPr lang="en-US" sz="2800" dirty="0">
                <a:latin typeface="Patrick Hand" panose="020B0604020202020204" charset="0"/>
                <a:ea typeface="Times New Roman" panose="02020603050405020304" pitchFamily="18" charset="0"/>
                <a:cs typeface="Times New Roman" panose="02020603050405020304" pitchFamily="18" charset="0"/>
              </a:rPr>
              <a:t> ai </a:t>
            </a:r>
            <a:r>
              <a:rPr lang="en-US" sz="2800" dirty="0" err="1">
                <a:latin typeface="Patrick Hand" panose="020B0604020202020204" charset="0"/>
                <a:ea typeface="Times New Roman" panose="02020603050405020304" pitchFamily="18" charset="0"/>
                <a:cs typeface="Times New Roman" panose="02020603050405020304" pitchFamily="18" charset="0"/>
              </a:rPr>
              <a:t>biết</a:t>
            </a:r>
            <a:r>
              <a:rPr lang="en-US" sz="2800" dirty="0">
                <a:latin typeface="Patrick Hand" panose="020B0604020202020204" charset="0"/>
                <a:ea typeface="Times New Roman" panose="02020603050405020304" pitchFamily="18" charset="0"/>
                <a:cs typeface="Times New Roman" panose="02020603050405020304" pitchFamily="18" charset="0"/>
              </a:rPr>
              <a:t>.</a:t>
            </a:r>
            <a:endParaRPr lang="en-US" sz="2800" dirty="0">
              <a:latin typeface="Patrick Hand" panose="020B0604020202020204" charset="0"/>
            </a:endParaRPr>
          </a:p>
        </p:txBody>
      </p:sp>
      <p:sp>
        <p:nvSpPr>
          <p:cNvPr id="11" name="TextBox 10">
            <a:extLst>
              <a:ext uri="{FF2B5EF4-FFF2-40B4-BE49-F238E27FC236}">
                <a16:creationId xmlns:a16="http://schemas.microsoft.com/office/drawing/2014/main" id="{E00A7EF6-4C93-4D95-B600-A05E49432F7D}"/>
              </a:ext>
            </a:extLst>
          </p:cNvPr>
          <p:cNvSpPr txBox="1"/>
          <p:nvPr/>
        </p:nvSpPr>
        <p:spPr>
          <a:xfrm>
            <a:off x="777562" y="3569378"/>
            <a:ext cx="8547100" cy="584775"/>
          </a:xfrm>
          <a:prstGeom prst="rect">
            <a:avLst/>
          </a:prstGeom>
          <a:noFill/>
        </p:spPr>
        <p:txBody>
          <a:bodyPr wrap="square">
            <a:spAutoFit/>
          </a:bodyPr>
          <a:lstStyle/>
          <a:p>
            <a:r>
              <a:rPr kumimoji="0" lang="en-US" altLang="en-US" sz="3200" b="0" i="0" u="none" strike="noStrike" cap="none" normalizeH="0" baseline="0" dirty="0" err="1">
                <a:ln>
                  <a:noFill/>
                </a:ln>
                <a:solidFill>
                  <a:schemeClr val="accent6">
                    <a:lumMod val="50000"/>
                  </a:schemeClr>
                </a:solidFill>
                <a:effectLst/>
                <a:latin typeface="Patrick Hand" panose="020B0604020202020204" charset="0"/>
                <a:ea typeface="Arial" panose="020B0604020202020204" pitchFamily="34" charset="0"/>
                <a:cs typeface="Times New Roman" panose="02020603050405020304" pitchFamily="18" charset="0"/>
              </a:rPr>
              <a:t>Em</a:t>
            </a:r>
            <a:r>
              <a:rPr kumimoji="0" lang="en-US" altLang="en-US" sz="3200" b="0" i="0" u="none" strike="noStrike" cap="none" normalizeH="0" baseline="0" dirty="0">
                <a:ln>
                  <a:noFill/>
                </a:ln>
                <a:solidFill>
                  <a:schemeClr val="accent6">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3200" b="0" i="0" u="none" strike="noStrike" cap="none" normalizeH="0" baseline="0" dirty="0" err="1">
                <a:ln>
                  <a:noFill/>
                </a:ln>
                <a:solidFill>
                  <a:schemeClr val="accent6">
                    <a:lumMod val="50000"/>
                  </a:schemeClr>
                </a:solidFill>
                <a:effectLst/>
                <a:latin typeface="Patrick Hand" panose="020B0604020202020204" charset="0"/>
                <a:ea typeface="Arial" panose="020B0604020202020204" pitchFamily="34" charset="0"/>
                <a:cs typeface="Times New Roman" panose="02020603050405020304" pitchFamily="18" charset="0"/>
              </a:rPr>
              <a:t>có</a:t>
            </a:r>
            <a:r>
              <a:rPr kumimoji="0" lang="en-US" altLang="en-US" sz="3200" b="0" i="0" u="none" strike="noStrike" cap="none" normalizeH="0" baseline="0" dirty="0">
                <a:ln>
                  <a:noFill/>
                </a:ln>
                <a:solidFill>
                  <a:schemeClr val="accent6">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3200" b="0" i="0" u="none" strike="noStrike" cap="none" normalizeH="0" baseline="0" dirty="0" err="1">
                <a:ln>
                  <a:noFill/>
                </a:ln>
                <a:solidFill>
                  <a:schemeClr val="accent6">
                    <a:lumMod val="50000"/>
                  </a:schemeClr>
                </a:solidFill>
                <a:effectLst/>
                <a:latin typeface="Patrick Hand" panose="020B0604020202020204" charset="0"/>
                <a:ea typeface="Arial" panose="020B0604020202020204" pitchFamily="34" charset="0"/>
                <a:cs typeface="Times New Roman" panose="02020603050405020304" pitchFamily="18" charset="0"/>
              </a:rPr>
              <a:t>đồng</a:t>
            </a:r>
            <a:r>
              <a:rPr kumimoji="0" lang="en-US" altLang="en-US" sz="3200" b="0" i="0" u="none" strike="noStrike" cap="none" normalizeH="0" baseline="0" dirty="0">
                <a:ln>
                  <a:noFill/>
                </a:ln>
                <a:solidFill>
                  <a:schemeClr val="accent6">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3200" b="0" i="0" u="none" strike="noStrike" cap="none" normalizeH="0" baseline="0" dirty="0" err="1">
                <a:ln>
                  <a:noFill/>
                </a:ln>
                <a:solidFill>
                  <a:schemeClr val="accent6">
                    <a:lumMod val="50000"/>
                  </a:schemeClr>
                </a:solidFill>
                <a:effectLst/>
                <a:latin typeface="Patrick Hand" panose="020B0604020202020204" charset="0"/>
                <a:ea typeface="Arial" panose="020B0604020202020204" pitchFamily="34" charset="0"/>
                <a:cs typeface="Times New Roman" panose="02020603050405020304" pitchFamily="18" charset="0"/>
              </a:rPr>
              <a:t>tình</a:t>
            </a:r>
            <a:r>
              <a:rPr kumimoji="0" lang="en-US" altLang="en-US" sz="3200" b="0" i="0" u="none" strike="noStrike" cap="none" normalizeH="0" baseline="0" dirty="0">
                <a:ln>
                  <a:noFill/>
                </a:ln>
                <a:solidFill>
                  <a:schemeClr val="accent6">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3200" b="0" i="0" u="none" strike="noStrike" cap="none" normalizeH="0" baseline="0" dirty="0" err="1">
                <a:ln>
                  <a:noFill/>
                </a:ln>
                <a:solidFill>
                  <a:schemeClr val="accent6">
                    <a:lumMod val="50000"/>
                  </a:schemeClr>
                </a:solidFill>
                <a:effectLst/>
                <a:latin typeface="Patrick Hand" panose="020B0604020202020204" charset="0"/>
                <a:ea typeface="Arial" panose="020B0604020202020204" pitchFamily="34" charset="0"/>
                <a:cs typeface="Times New Roman" panose="02020603050405020304" pitchFamily="18" charset="0"/>
              </a:rPr>
              <a:t>với</a:t>
            </a:r>
            <a:r>
              <a:rPr kumimoji="0" lang="en-US" altLang="en-US" sz="3200" b="0" i="0" u="none" strike="noStrike" cap="none" normalizeH="0" baseline="0" dirty="0">
                <a:ln>
                  <a:noFill/>
                </a:ln>
                <a:solidFill>
                  <a:schemeClr val="accent6">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3200" b="0" i="0" u="none" strike="noStrike" cap="none" normalizeH="0" baseline="0" dirty="0" err="1">
                <a:ln>
                  <a:noFill/>
                </a:ln>
                <a:solidFill>
                  <a:schemeClr val="accent6">
                    <a:lumMod val="50000"/>
                  </a:schemeClr>
                </a:solidFill>
                <a:effectLst/>
                <a:latin typeface="Patrick Hand" panose="020B0604020202020204" charset="0"/>
                <a:ea typeface="Arial" panose="020B0604020202020204" pitchFamily="34" charset="0"/>
                <a:cs typeface="Times New Roman" panose="02020603050405020304" pitchFamily="18" charset="0"/>
              </a:rPr>
              <a:t>hành</a:t>
            </a:r>
            <a:r>
              <a:rPr kumimoji="0" lang="en-US" altLang="en-US" sz="3200" b="0" i="0" u="none" strike="noStrike" cap="none" normalizeH="0" baseline="0" dirty="0">
                <a:ln>
                  <a:noFill/>
                </a:ln>
                <a:solidFill>
                  <a:schemeClr val="accent6">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3200" b="0" i="0" u="none" strike="noStrike" cap="none" normalizeH="0" baseline="0" dirty="0" err="1">
                <a:ln>
                  <a:noFill/>
                </a:ln>
                <a:solidFill>
                  <a:schemeClr val="accent6">
                    <a:lumMod val="50000"/>
                  </a:schemeClr>
                </a:solidFill>
                <a:effectLst/>
                <a:latin typeface="Patrick Hand" panose="020B0604020202020204" charset="0"/>
                <a:ea typeface="Arial" panose="020B0604020202020204" pitchFamily="34" charset="0"/>
                <a:cs typeface="Times New Roman" panose="02020603050405020304" pitchFamily="18" charset="0"/>
              </a:rPr>
              <a:t>động</a:t>
            </a:r>
            <a:r>
              <a:rPr kumimoji="0" lang="en-US" altLang="en-US" sz="3200" b="0" i="0" u="none" strike="noStrike" cap="none" normalizeH="0" baseline="0" dirty="0">
                <a:ln>
                  <a:noFill/>
                </a:ln>
                <a:solidFill>
                  <a:schemeClr val="accent6">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3200" b="0" i="0" u="none" strike="noStrike" cap="none" normalizeH="0" baseline="0" dirty="0" err="1">
                <a:ln>
                  <a:noFill/>
                </a:ln>
                <a:solidFill>
                  <a:schemeClr val="accent6">
                    <a:lumMod val="50000"/>
                  </a:schemeClr>
                </a:solidFill>
                <a:effectLst/>
                <a:latin typeface="Patrick Hand" panose="020B0604020202020204" charset="0"/>
                <a:ea typeface="Arial" panose="020B0604020202020204" pitchFamily="34" charset="0"/>
                <a:cs typeface="Times New Roman" panose="02020603050405020304" pitchFamily="18" charset="0"/>
              </a:rPr>
              <a:t>của</a:t>
            </a:r>
            <a:r>
              <a:rPr kumimoji="0" lang="en-US" altLang="en-US" sz="3200" b="0" i="0" u="none" strike="noStrike" cap="none" normalizeH="0" baseline="0" dirty="0">
                <a:ln>
                  <a:noFill/>
                </a:ln>
                <a:solidFill>
                  <a:schemeClr val="accent6">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3200" b="0" i="0" u="none" strike="noStrike" cap="none" normalizeH="0" baseline="0" dirty="0" err="1">
                <a:ln>
                  <a:noFill/>
                </a:ln>
                <a:solidFill>
                  <a:schemeClr val="accent6">
                    <a:lumMod val="50000"/>
                  </a:schemeClr>
                </a:solidFill>
                <a:effectLst/>
                <a:latin typeface="Patrick Hand" panose="020B0604020202020204" charset="0"/>
                <a:ea typeface="Arial" panose="020B0604020202020204" pitchFamily="34" charset="0"/>
                <a:cs typeface="Times New Roman" panose="02020603050405020304" pitchFamily="18" charset="0"/>
              </a:rPr>
              <a:t>bạn</a:t>
            </a:r>
            <a:r>
              <a:rPr kumimoji="0" lang="en-US" altLang="en-US" sz="3200" b="0" i="0" u="none" strike="noStrike" cap="none" normalizeH="0" baseline="0" dirty="0">
                <a:ln>
                  <a:noFill/>
                </a:ln>
                <a:solidFill>
                  <a:schemeClr val="accent6">
                    <a:lumMod val="50000"/>
                  </a:schemeClr>
                </a:solidFill>
                <a:effectLst/>
                <a:latin typeface="Patrick Hand" panose="020B0604020202020204" charset="0"/>
                <a:ea typeface="Arial" panose="020B0604020202020204" pitchFamily="34" charset="0"/>
                <a:cs typeface="Times New Roman" panose="02020603050405020304" pitchFamily="18" charset="0"/>
              </a:rPr>
              <a:t> Nam </a:t>
            </a:r>
            <a:r>
              <a:rPr kumimoji="0" lang="en-US" altLang="en-US" sz="3200" b="0" i="0" u="none" strike="noStrike" cap="none" normalizeH="0" baseline="0" dirty="0" err="1">
                <a:ln>
                  <a:noFill/>
                </a:ln>
                <a:solidFill>
                  <a:schemeClr val="accent6">
                    <a:lumMod val="50000"/>
                  </a:schemeClr>
                </a:solidFill>
                <a:effectLst/>
                <a:latin typeface="Patrick Hand" panose="020B0604020202020204" charset="0"/>
                <a:ea typeface="Arial" panose="020B0604020202020204" pitchFamily="34" charset="0"/>
                <a:cs typeface="Times New Roman" panose="02020603050405020304" pitchFamily="18" charset="0"/>
              </a:rPr>
              <a:t>không</a:t>
            </a:r>
            <a:r>
              <a:rPr kumimoji="0" lang="en-US" altLang="en-US" sz="3200" b="0" i="0" u="none" strike="noStrike" cap="none" normalizeH="0" baseline="0" dirty="0">
                <a:ln>
                  <a:noFill/>
                </a:ln>
                <a:solidFill>
                  <a:schemeClr val="accent6">
                    <a:lumMod val="50000"/>
                  </a:schemeClr>
                </a:solidFill>
                <a:effectLst/>
                <a:latin typeface="Patrick Hand" panose="020B0604020202020204" charset="0"/>
                <a:ea typeface="Arial" panose="020B0604020202020204" pitchFamily="34" charset="0"/>
                <a:cs typeface="Times New Roman" panose="02020603050405020304" pitchFamily="18" charset="0"/>
              </a:rPr>
              <a:t>?</a:t>
            </a:r>
            <a:endParaRPr lang="en-US" sz="3200" dirty="0">
              <a:solidFill>
                <a:schemeClr val="accent6">
                  <a:lumMod val="50000"/>
                </a:schemeClr>
              </a:solidFill>
              <a:latin typeface="Patrick Hand" panose="020B0604020202020204" charset="0"/>
            </a:endParaRPr>
          </a:p>
        </p:txBody>
      </p:sp>
      <p:sp>
        <p:nvSpPr>
          <p:cNvPr id="13" name="TextBox 12">
            <a:extLst>
              <a:ext uri="{FF2B5EF4-FFF2-40B4-BE49-F238E27FC236}">
                <a16:creationId xmlns:a16="http://schemas.microsoft.com/office/drawing/2014/main" id="{78E1F087-7F63-452C-BB15-8E0952741E1E}"/>
              </a:ext>
            </a:extLst>
          </p:cNvPr>
          <p:cNvSpPr txBox="1"/>
          <p:nvPr/>
        </p:nvSpPr>
        <p:spPr>
          <a:xfrm>
            <a:off x="2860675" y="4276748"/>
            <a:ext cx="5314950" cy="584775"/>
          </a:xfrm>
          <a:prstGeom prst="rect">
            <a:avLst/>
          </a:prstGeom>
          <a:noFill/>
        </p:spPr>
        <p:txBody>
          <a:bodyPr wrap="square">
            <a:spAutoFit/>
          </a:bodyPr>
          <a:lstStyle/>
          <a:p>
            <a:r>
              <a:rPr kumimoji="0" lang="en-US" altLang="en-US" sz="3200" b="0" i="0" u="none" strike="noStrike" cap="none" normalizeH="0" baseline="0" dirty="0" err="1">
                <a:ln>
                  <a:noFill/>
                </a:ln>
                <a:solidFill>
                  <a:schemeClr val="accent3">
                    <a:lumMod val="50000"/>
                  </a:schemeClr>
                </a:solidFill>
                <a:effectLst/>
                <a:latin typeface="Patrick Hand" panose="020B0604020202020204" charset="0"/>
                <a:ea typeface="Arial" panose="020B0604020202020204" pitchFamily="34" charset="0"/>
                <a:cs typeface="Times New Roman" panose="02020603050405020304" pitchFamily="18" charset="0"/>
              </a:rPr>
              <a:t>Nếu</a:t>
            </a:r>
            <a:r>
              <a:rPr kumimoji="0" lang="en-US" altLang="en-US" sz="3200" b="0" i="0" u="none" strike="noStrike" cap="none" normalizeH="0" baseline="0" dirty="0">
                <a:ln>
                  <a:noFill/>
                </a:ln>
                <a:solidFill>
                  <a:schemeClr val="accent3">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3200" b="0" i="0" u="none" strike="noStrike" cap="none" normalizeH="0" baseline="0" dirty="0" err="1">
                <a:ln>
                  <a:noFill/>
                </a:ln>
                <a:solidFill>
                  <a:schemeClr val="accent3">
                    <a:lumMod val="50000"/>
                  </a:schemeClr>
                </a:solidFill>
                <a:effectLst/>
                <a:latin typeface="Patrick Hand" panose="020B0604020202020204" charset="0"/>
                <a:ea typeface="Arial" panose="020B0604020202020204" pitchFamily="34" charset="0"/>
                <a:cs typeface="Times New Roman" panose="02020603050405020304" pitchFamily="18" charset="0"/>
              </a:rPr>
              <a:t>là</a:t>
            </a:r>
            <a:r>
              <a:rPr kumimoji="0" lang="en-US" altLang="en-US" sz="3200" b="0" i="0" u="none" strike="noStrike" cap="none" normalizeH="0" baseline="0" dirty="0">
                <a:ln>
                  <a:noFill/>
                </a:ln>
                <a:solidFill>
                  <a:schemeClr val="accent3">
                    <a:lumMod val="50000"/>
                  </a:schemeClr>
                </a:solidFill>
                <a:effectLst/>
                <a:latin typeface="Patrick Hand" panose="020B0604020202020204" charset="0"/>
                <a:ea typeface="Arial" panose="020B0604020202020204" pitchFamily="34" charset="0"/>
                <a:cs typeface="Times New Roman" panose="02020603050405020304" pitchFamily="18" charset="0"/>
              </a:rPr>
              <a:t> An, </a:t>
            </a:r>
            <a:r>
              <a:rPr kumimoji="0" lang="en-US" altLang="en-US" sz="3200" b="0" i="0" u="none" strike="noStrike" cap="none" normalizeH="0" baseline="0" dirty="0" err="1">
                <a:ln>
                  <a:noFill/>
                </a:ln>
                <a:solidFill>
                  <a:schemeClr val="accent3">
                    <a:lumMod val="50000"/>
                  </a:schemeClr>
                </a:solidFill>
                <a:effectLst/>
                <a:latin typeface="Patrick Hand" panose="020B0604020202020204" charset="0"/>
                <a:ea typeface="Arial" panose="020B0604020202020204" pitchFamily="34" charset="0"/>
                <a:cs typeface="Times New Roman" panose="02020603050405020304" pitchFamily="18" charset="0"/>
              </a:rPr>
              <a:t>em</a:t>
            </a:r>
            <a:r>
              <a:rPr kumimoji="0" lang="en-US" altLang="en-US" sz="3200" b="0" i="0" u="none" strike="noStrike" cap="none" normalizeH="0" baseline="0" dirty="0">
                <a:ln>
                  <a:noFill/>
                </a:ln>
                <a:solidFill>
                  <a:schemeClr val="accent3">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3200" b="0" i="0" u="none" strike="noStrike" cap="none" normalizeH="0" baseline="0" dirty="0" err="1">
                <a:ln>
                  <a:noFill/>
                </a:ln>
                <a:solidFill>
                  <a:schemeClr val="accent3">
                    <a:lumMod val="50000"/>
                  </a:schemeClr>
                </a:solidFill>
                <a:effectLst/>
                <a:latin typeface="Patrick Hand" panose="020B0604020202020204" charset="0"/>
                <a:ea typeface="Arial" panose="020B0604020202020204" pitchFamily="34" charset="0"/>
                <a:cs typeface="Times New Roman" panose="02020603050405020304" pitchFamily="18" charset="0"/>
              </a:rPr>
              <a:t>sẽ</a:t>
            </a:r>
            <a:r>
              <a:rPr kumimoji="0" lang="en-US" altLang="en-US" sz="3200" b="0" i="0" u="none" strike="noStrike" cap="none" normalizeH="0" baseline="0" dirty="0">
                <a:ln>
                  <a:noFill/>
                </a:ln>
                <a:solidFill>
                  <a:schemeClr val="accent3">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3200" b="0" i="0" u="none" strike="noStrike" cap="none" normalizeH="0" baseline="0" dirty="0" err="1">
                <a:ln>
                  <a:noFill/>
                </a:ln>
                <a:solidFill>
                  <a:schemeClr val="accent3">
                    <a:lumMod val="50000"/>
                  </a:schemeClr>
                </a:solidFill>
                <a:effectLst/>
                <a:latin typeface="Patrick Hand" panose="020B0604020202020204" charset="0"/>
                <a:ea typeface="Arial" panose="020B0604020202020204" pitchFamily="34" charset="0"/>
                <a:cs typeface="Times New Roman" panose="02020603050405020304" pitchFamily="18" charset="0"/>
              </a:rPr>
              <a:t>làm</a:t>
            </a:r>
            <a:r>
              <a:rPr kumimoji="0" lang="en-US" altLang="en-US" sz="3200" b="0" i="0" u="none" strike="noStrike" cap="none" normalizeH="0" baseline="0" dirty="0">
                <a:ln>
                  <a:noFill/>
                </a:ln>
                <a:solidFill>
                  <a:schemeClr val="accent3">
                    <a:lumMod val="50000"/>
                  </a:schemeClr>
                </a:solidFill>
                <a:effectLst/>
                <a:latin typeface="Patrick Hand" panose="020B0604020202020204" charset="0"/>
                <a:ea typeface="Arial" panose="020B0604020202020204" pitchFamily="34" charset="0"/>
                <a:cs typeface="Times New Roman" panose="02020603050405020304" pitchFamily="18" charset="0"/>
              </a:rPr>
              <a:t> </a:t>
            </a:r>
            <a:r>
              <a:rPr kumimoji="0" lang="en-US" altLang="en-US" sz="3200" b="0" i="0" u="none" strike="noStrike" cap="none" normalizeH="0" baseline="0" dirty="0" err="1">
                <a:ln>
                  <a:noFill/>
                </a:ln>
                <a:solidFill>
                  <a:schemeClr val="accent3">
                    <a:lumMod val="50000"/>
                  </a:schemeClr>
                </a:solidFill>
                <a:effectLst/>
                <a:latin typeface="Patrick Hand" panose="020B0604020202020204" charset="0"/>
                <a:ea typeface="Arial" panose="020B0604020202020204" pitchFamily="34" charset="0"/>
                <a:cs typeface="Times New Roman" panose="02020603050405020304" pitchFamily="18" charset="0"/>
              </a:rPr>
              <a:t>gì</a:t>
            </a:r>
            <a:r>
              <a:rPr kumimoji="0" lang="en-US" altLang="en-US" sz="3200" b="0" i="0" u="none" strike="noStrike" cap="none" normalizeH="0" baseline="0" dirty="0">
                <a:ln>
                  <a:noFill/>
                </a:ln>
                <a:solidFill>
                  <a:schemeClr val="accent3">
                    <a:lumMod val="50000"/>
                  </a:schemeClr>
                </a:solidFill>
                <a:effectLst/>
                <a:latin typeface="Patrick Hand" panose="020B0604020202020204" charset="0"/>
                <a:ea typeface="Arial" panose="020B0604020202020204" pitchFamily="34" charset="0"/>
                <a:cs typeface="Times New Roman" panose="02020603050405020304" pitchFamily="18" charset="0"/>
              </a:rPr>
              <a:t>?</a:t>
            </a:r>
            <a:endParaRPr lang="en-US" sz="3200" dirty="0">
              <a:solidFill>
                <a:schemeClr val="accent3">
                  <a:lumMod val="50000"/>
                </a:schemeClr>
              </a:solidFill>
              <a:latin typeface="Patrick Hand" panose="020B0604020202020204" charset="0"/>
            </a:endParaRPr>
          </a:p>
        </p:txBody>
      </p:sp>
      <p:grpSp>
        <p:nvGrpSpPr>
          <p:cNvPr id="14" name="Google Shape;4201;p66">
            <a:extLst>
              <a:ext uri="{FF2B5EF4-FFF2-40B4-BE49-F238E27FC236}">
                <a16:creationId xmlns:a16="http://schemas.microsoft.com/office/drawing/2014/main" id="{EACE692D-FC2C-4EF1-97D6-87F95C905015}"/>
              </a:ext>
            </a:extLst>
          </p:cNvPr>
          <p:cNvGrpSpPr/>
          <p:nvPr/>
        </p:nvGrpSpPr>
        <p:grpSpPr>
          <a:xfrm>
            <a:off x="5456596" y="307328"/>
            <a:ext cx="654326" cy="309220"/>
            <a:chOff x="3480626" y="3705049"/>
            <a:chExt cx="764311" cy="361196"/>
          </a:xfrm>
        </p:grpSpPr>
        <p:sp>
          <p:nvSpPr>
            <p:cNvPr id="15" name="Google Shape;4202;p66">
              <a:extLst>
                <a:ext uri="{FF2B5EF4-FFF2-40B4-BE49-F238E27FC236}">
                  <a16:creationId xmlns:a16="http://schemas.microsoft.com/office/drawing/2014/main" id="{C7705F93-DE8F-4CD9-88A4-E1A25DA5317C}"/>
                </a:ext>
              </a:extLst>
            </p:cNvPr>
            <p:cNvSpPr/>
            <p:nvPr/>
          </p:nvSpPr>
          <p:spPr>
            <a:xfrm>
              <a:off x="3480626" y="3912049"/>
              <a:ext cx="764311" cy="154196"/>
            </a:xfrm>
            <a:custGeom>
              <a:avLst/>
              <a:gdLst/>
              <a:ahLst/>
              <a:cxnLst/>
              <a:rect l="l" t="t" r="r" b="b"/>
              <a:pathLst>
                <a:path w="13983" h="2821" extrusionOk="0">
                  <a:moveTo>
                    <a:pt x="2092" y="0"/>
                  </a:moveTo>
                  <a:cubicBezTo>
                    <a:pt x="1914" y="0"/>
                    <a:pt x="1732" y="38"/>
                    <a:pt x="1560" y="108"/>
                  </a:cubicBezTo>
                  <a:cubicBezTo>
                    <a:pt x="1244" y="221"/>
                    <a:pt x="959" y="429"/>
                    <a:pt x="750" y="714"/>
                  </a:cubicBezTo>
                  <a:cubicBezTo>
                    <a:pt x="506" y="1013"/>
                    <a:pt x="357" y="1352"/>
                    <a:pt x="226" y="1691"/>
                  </a:cubicBezTo>
                  <a:cubicBezTo>
                    <a:pt x="149" y="1863"/>
                    <a:pt x="90" y="2053"/>
                    <a:pt x="36" y="2221"/>
                  </a:cubicBezTo>
                  <a:cubicBezTo>
                    <a:pt x="0" y="2335"/>
                    <a:pt x="96" y="2415"/>
                    <a:pt x="191" y="2415"/>
                  </a:cubicBezTo>
                  <a:cubicBezTo>
                    <a:pt x="253" y="2415"/>
                    <a:pt x="315" y="2380"/>
                    <a:pt x="339" y="2297"/>
                  </a:cubicBezTo>
                  <a:cubicBezTo>
                    <a:pt x="542" y="1673"/>
                    <a:pt x="791" y="940"/>
                    <a:pt x="1375" y="542"/>
                  </a:cubicBezTo>
                  <a:cubicBezTo>
                    <a:pt x="1577" y="419"/>
                    <a:pt x="1818" y="320"/>
                    <a:pt x="2065" y="320"/>
                  </a:cubicBezTo>
                  <a:cubicBezTo>
                    <a:pt x="2117" y="320"/>
                    <a:pt x="2169" y="325"/>
                    <a:pt x="2221" y="334"/>
                  </a:cubicBezTo>
                  <a:cubicBezTo>
                    <a:pt x="2488" y="375"/>
                    <a:pt x="2691" y="524"/>
                    <a:pt x="2863" y="714"/>
                  </a:cubicBezTo>
                  <a:cubicBezTo>
                    <a:pt x="3220" y="1072"/>
                    <a:pt x="3465" y="1578"/>
                    <a:pt x="3917" y="1827"/>
                  </a:cubicBezTo>
                  <a:cubicBezTo>
                    <a:pt x="4062" y="1899"/>
                    <a:pt x="4223" y="1940"/>
                    <a:pt x="4384" y="1940"/>
                  </a:cubicBezTo>
                  <a:cubicBezTo>
                    <a:pt x="4475" y="1940"/>
                    <a:pt x="4566" y="1927"/>
                    <a:pt x="4655" y="1899"/>
                  </a:cubicBezTo>
                  <a:cubicBezTo>
                    <a:pt x="4881" y="1845"/>
                    <a:pt x="5089" y="1714"/>
                    <a:pt x="5274" y="1560"/>
                  </a:cubicBezTo>
                  <a:lnTo>
                    <a:pt x="5785" y="1053"/>
                  </a:lnTo>
                  <a:cubicBezTo>
                    <a:pt x="5935" y="882"/>
                    <a:pt x="6084" y="732"/>
                    <a:pt x="6292" y="619"/>
                  </a:cubicBezTo>
                  <a:cubicBezTo>
                    <a:pt x="6420" y="548"/>
                    <a:pt x="6555" y="510"/>
                    <a:pt x="6695" y="510"/>
                  </a:cubicBezTo>
                  <a:cubicBezTo>
                    <a:pt x="6742" y="510"/>
                    <a:pt x="6791" y="515"/>
                    <a:pt x="6840" y="524"/>
                  </a:cubicBezTo>
                  <a:cubicBezTo>
                    <a:pt x="6935" y="542"/>
                    <a:pt x="7011" y="583"/>
                    <a:pt x="7102" y="655"/>
                  </a:cubicBezTo>
                  <a:cubicBezTo>
                    <a:pt x="7179" y="714"/>
                    <a:pt x="7274" y="787"/>
                    <a:pt x="7351" y="863"/>
                  </a:cubicBezTo>
                  <a:cubicBezTo>
                    <a:pt x="7667" y="1221"/>
                    <a:pt x="7916" y="1673"/>
                    <a:pt x="8346" y="1940"/>
                  </a:cubicBezTo>
                  <a:cubicBezTo>
                    <a:pt x="8513" y="2037"/>
                    <a:pt x="8713" y="2092"/>
                    <a:pt x="8912" y="2092"/>
                  </a:cubicBezTo>
                  <a:cubicBezTo>
                    <a:pt x="8982" y="2092"/>
                    <a:pt x="9051" y="2085"/>
                    <a:pt x="9120" y="2071"/>
                  </a:cubicBezTo>
                  <a:cubicBezTo>
                    <a:pt x="9423" y="2012"/>
                    <a:pt x="9685" y="1827"/>
                    <a:pt x="9929" y="1655"/>
                  </a:cubicBezTo>
                  <a:cubicBezTo>
                    <a:pt x="10178" y="1465"/>
                    <a:pt x="10404" y="1280"/>
                    <a:pt x="10685" y="1148"/>
                  </a:cubicBezTo>
                  <a:cubicBezTo>
                    <a:pt x="10868" y="1067"/>
                    <a:pt x="11063" y="1034"/>
                    <a:pt x="11261" y="1034"/>
                  </a:cubicBezTo>
                  <a:cubicBezTo>
                    <a:pt x="11390" y="1034"/>
                    <a:pt x="11521" y="1048"/>
                    <a:pt x="11648" y="1072"/>
                  </a:cubicBezTo>
                  <a:cubicBezTo>
                    <a:pt x="12363" y="1239"/>
                    <a:pt x="12892" y="1768"/>
                    <a:pt x="13345" y="2334"/>
                  </a:cubicBezTo>
                  <a:cubicBezTo>
                    <a:pt x="13458" y="2465"/>
                    <a:pt x="13548" y="2596"/>
                    <a:pt x="13661" y="2750"/>
                  </a:cubicBezTo>
                  <a:cubicBezTo>
                    <a:pt x="13704" y="2789"/>
                    <a:pt x="13755" y="2821"/>
                    <a:pt x="13807" y="2821"/>
                  </a:cubicBezTo>
                  <a:cubicBezTo>
                    <a:pt x="13828" y="2821"/>
                    <a:pt x="13849" y="2816"/>
                    <a:pt x="13869" y="2804"/>
                  </a:cubicBezTo>
                  <a:cubicBezTo>
                    <a:pt x="13946" y="2750"/>
                    <a:pt x="13983" y="2655"/>
                    <a:pt x="13928" y="2578"/>
                  </a:cubicBezTo>
                  <a:cubicBezTo>
                    <a:pt x="13476" y="1976"/>
                    <a:pt x="13005" y="1352"/>
                    <a:pt x="12304" y="995"/>
                  </a:cubicBezTo>
                  <a:cubicBezTo>
                    <a:pt x="11988" y="827"/>
                    <a:pt x="11626" y="714"/>
                    <a:pt x="11250" y="714"/>
                  </a:cubicBezTo>
                  <a:cubicBezTo>
                    <a:pt x="10911" y="714"/>
                    <a:pt x="10572" y="827"/>
                    <a:pt x="10269" y="1013"/>
                  </a:cubicBezTo>
                  <a:cubicBezTo>
                    <a:pt x="10006" y="1185"/>
                    <a:pt x="9780" y="1393"/>
                    <a:pt x="9518" y="1560"/>
                  </a:cubicBezTo>
                  <a:cubicBezTo>
                    <a:pt x="9329" y="1670"/>
                    <a:pt x="9112" y="1782"/>
                    <a:pt x="8892" y="1782"/>
                  </a:cubicBezTo>
                  <a:cubicBezTo>
                    <a:pt x="8849" y="1782"/>
                    <a:pt x="8805" y="1778"/>
                    <a:pt x="8762" y="1768"/>
                  </a:cubicBezTo>
                  <a:cubicBezTo>
                    <a:pt x="8536" y="1732"/>
                    <a:pt x="8387" y="1601"/>
                    <a:pt x="8215" y="1429"/>
                  </a:cubicBezTo>
                  <a:cubicBezTo>
                    <a:pt x="8047" y="1239"/>
                    <a:pt x="7894" y="1035"/>
                    <a:pt x="7744" y="845"/>
                  </a:cubicBezTo>
                  <a:cubicBezTo>
                    <a:pt x="7595" y="655"/>
                    <a:pt x="7423" y="470"/>
                    <a:pt x="7197" y="334"/>
                  </a:cubicBezTo>
                  <a:cubicBezTo>
                    <a:pt x="7039" y="235"/>
                    <a:pt x="6850" y="190"/>
                    <a:pt x="6661" y="190"/>
                  </a:cubicBezTo>
                  <a:cubicBezTo>
                    <a:pt x="6601" y="190"/>
                    <a:pt x="6541" y="194"/>
                    <a:pt x="6482" y="203"/>
                  </a:cubicBezTo>
                  <a:cubicBezTo>
                    <a:pt x="6012" y="298"/>
                    <a:pt x="5654" y="714"/>
                    <a:pt x="5333" y="1053"/>
                  </a:cubicBezTo>
                  <a:cubicBezTo>
                    <a:pt x="5179" y="1221"/>
                    <a:pt x="5012" y="1393"/>
                    <a:pt x="4822" y="1506"/>
                  </a:cubicBezTo>
                  <a:cubicBezTo>
                    <a:pt x="4709" y="1560"/>
                    <a:pt x="4655" y="1578"/>
                    <a:pt x="4541" y="1619"/>
                  </a:cubicBezTo>
                  <a:lnTo>
                    <a:pt x="4410" y="1619"/>
                  </a:lnTo>
                  <a:cubicBezTo>
                    <a:pt x="4333" y="1619"/>
                    <a:pt x="4315" y="1619"/>
                    <a:pt x="4256" y="1601"/>
                  </a:cubicBezTo>
                  <a:cubicBezTo>
                    <a:pt x="4125" y="1578"/>
                    <a:pt x="4048" y="1542"/>
                    <a:pt x="3958" y="1465"/>
                  </a:cubicBezTo>
                  <a:cubicBezTo>
                    <a:pt x="3863" y="1411"/>
                    <a:pt x="3768" y="1298"/>
                    <a:pt x="3691" y="1221"/>
                  </a:cubicBezTo>
                  <a:cubicBezTo>
                    <a:pt x="3524" y="1013"/>
                    <a:pt x="3370" y="809"/>
                    <a:pt x="3184" y="601"/>
                  </a:cubicBezTo>
                  <a:cubicBezTo>
                    <a:pt x="3012" y="393"/>
                    <a:pt x="2804" y="203"/>
                    <a:pt x="2542" y="90"/>
                  </a:cubicBezTo>
                  <a:cubicBezTo>
                    <a:pt x="2401" y="29"/>
                    <a:pt x="2248" y="0"/>
                    <a:pt x="2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4203;p66">
              <a:extLst>
                <a:ext uri="{FF2B5EF4-FFF2-40B4-BE49-F238E27FC236}">
                  <a16:creationId xmlns:a16="http://schemas.microsoft.com/office/drawing/2014/main" id="{210DF3B2-862E-40EC-9A95-23145D27D039}"/>
                </a:ext>
              </a:extLst>
            </p:cNvPr>
            <p:cNvSpPr/>
            <p:nvPr/>
          </p:nvSpPr>
          <p:spPr>
            <a:xfrm>
              <a:off x="3480626" y="3810052"/>
              <a:ext cx="764311" cy="153868"/>
            </a:xfrm>
            <a:custGeom>
              <a:avLst/>
              <a:gdLst/>
              <a:ahLst/>
              <a:cxnLst/>
              <a:rect l="l" t="t" r="r" b="b"/>
              <a:pathLst>
                <a:path w="13983" h="2815" extrusionOk="0">
                  <a:moveTo>
                    <a:pt x="2076" y="0"/>
                  </a:moveTo>
                  <a:cubicBezTo>
                    <a:pt x="1903" y="0"/>
                    <a:pt x="1727" y="33"/>
                    <a:pt x="1560" y="92"/>
                  </a:cubicBezTo>
                  <a:cubicBezTo>
                    <a:pt x="1244" y="223"/>
                    <a:pt x="959" y="431"/>
                    <a:pt x="750" y="712"/>
                  </a:cubicBezTo>
                  <a:cubicBezTo>
                    <a:pt x="506" y="997"/>
                    <a:pt x="357" y="1354"/>
                    <a:pt x="226" y="1693"/>
                  </a:cubicBezTo>
                  <a:cubicBezTo>
                    <a:pt x="149" y="1861"/>
                    <a:pt x="90" y="2051"/>
                    <a:pt x="36" y="2223"/>
                  </a:cubicBezTo>
                  <a:cubicBezTo>
                    <a:pt x="1" y="2333"/>
                    <a:pt x="94" y="2405"/>
                    <a:pt x="188" y="2405"/>
                  </a:cubicBezTo>
                  <a:cubicBezTo>
                    <a:pt x="251" y="2405"/>
                    <a:pt x="315" y="2372"/>
                    <a:pt x="339" y="2295"/>
                  </a:cubicBezTo>
                  <a:cubicBezTo>
                    <a:pt x="542" y="1675"/>
                    <a:pt x="791" y="920"/>
                    <a:pt x="1375" y="544"/>
                  </a:cubicBezTo>
                  <a:cubicBezTo>
                    <a:pt x="1585" y="412"/>
                    <a:pt x="1839" y="310"/>
                    <a:pt x="2096" y="310"/>
                  </a:cubicBezTo>
                  <a:cubicBezTo>
                    <a:pt x="2137" y="310"/>
                    <a:pt x="2179" y="313"/>
                    <a:pt x="2221" y="318"/>
                  </a:cubicBezTo>
                  <a:cubicBezTo>
                    <a:pt x="2488" y="373"/>
                    <a:pt x="2691" y="526"/>
                    <a:pt x="2863" y="694"/>
                  </a:cubicBezTo>
                  <a:cubicBezTo>
                    <a:pt x="3220" y="1069"/>
                    <a:pt x="3465" y="1580"/>
                    <a:pt x="3917" y="1807"/>
                  </a:cubicBezTo>
                  <a:cubicBezTo>
                    <a:pt x="4066" y="1893"/>
                    <a:pt x="4232" y="1930"/>
                    <a:pt x="4398" y="1930"/>
                  </a:cubicBezTo>
                  <a:cubicBezTo>
                    <a:pt x="4485" y="1930"/>
                    <a:pt x="4571" y="1920"/>
                    <a:pt x="4655" y="1902"/>
                  </a:cubicBezTo>
                  <a:cubicBezTo>
                    <a:pt x="4881" y="1843"/>
                    <a:pt x="5089" y="1712"/>
                    <a:pt x="5274" y="1562"/>
                  </a:cubicBezTo>
                  <a:cubicBezTo>
                    <a:pt x="5446" y="1390"/>
                    <a:pt x="5614" y="1223"/>
                    <a:pt x="5785" y="1033"/>
                  </a:cubicBezTo>
                  <a:cubicBezTo>
                    <a:pt x="5935" y="884"/>
                    <a:pt x="6084" y="730"/>
                    <a:pt x="6292" y="617"/>
                  </a:cubicBezTo>
                  <a:cubicBezTo>
                    <a:pt x="6416" y="552"/>
                    <a:pt x="6547" y="503"/>
                    <a:pt x="6682" y="503"/>
                  </a:cubicBezTo>
                  <a:cubicBezTo>
                    <a:pt x="6734" y="503"/>
                    <a:pt x="6787" y="510"/>
                    <a:pt x="6840" y="526"/>
                  </a:cubicBezTo>
                  <a:cubicBezTo>
                    <a:pt x="6935" y="544"/>
                    <a:pt x="7011" y="581"/>
                    <a:pt x="7102" y="658"/>
                  </a:cubicBezTo>
                  <a:cubicBezTo>
                    <a:pt x="7179" y="694"/>
                    <a:pt x="7274" y="789"/>
                    <a:pt x="7351" y="866"/>
                  </a:cubicBezTo>
                  <a:cubicBezTo>
                    <a:pt x="7667" y="1223"/>
                    <a:pt x="7916" y="1675"/>
                    <a:pt x="8346" y="1938"/>
                  </a:cubicBezTo>
                  <a:cubicBezTo>
                    <a:pt x="8513" y="2034"/>
                    <a:pt x="8711" y="2092"/>
                    <a:pt x="8909" y="2092"/>
                  </a:cubicBezTo>
                  <a:cubicBezTo>
                    <a:pt x="8980" y="2092"/>
                    <a:pt x="9050" y="2084"/>
                    <a:pt x="9120" y="2069"/>
                  </a:cubicBezTo>
                  <a:cubicBezTo>
                    <a:pt x="9423" y="2015"/>
                    <a:pt x="9685" y="1825"/>
                    <a:pt x="9929" y="1657"/>
                  </a:cubicBezTo>
                  <a:cubicBezTo>
                    <a:pt x="10178" y="1467"/>
                    <a:pt x="10404" y="1259"/>
                    <a:pt x="10685" y="1146"/>
                  </a:cubicBezTo>
                  <a:cubicBezTo>
                    <a:pt x="10872" y="1065"/>
                    <a:pt x="11073" y="1027"/>
                    <a:pt x="11276" y="1027"/>
                  </a:cubicBezTo>
                  <a:cubicBezTo>
                    <a:pt x="11400" y="1027"/>
                    <a:pt x="11526" y="1042"/>
                    <a:pt x="11648" y="1069"/>
                  </a:cubicBezTo>
                  <a:cubicBezTo>
                    <a:pt x="12363" y="1241"/>
                    <a:pt x="12892" y="1770"/>
                    <a:pt x="13345" y="2313"/>
                  </a:cubicBezTo>
                  <a:cubicBezTo>
                    <a:pt x="13458" y="2467"/>
                    <a:pt x="13548" y="2598"/>
                    <a:pt x="13661" y="2729"/>
                  </a:cubicBezTo>
                  <a:cubicBezTo>
                    <a:pt x="13701" y="2781"/>
                    <a:pt x="13748" y="2814"/>
                    <a:pt x="13797" y="2814"/>
                  </a:cubicBezTo>
                  <a:cubicBezTo>
                    <a:pt x="13821" y="2814"/>
                    <a:pt x="13846" y="2806"/>
                    <a:pt x="13869" y="2788"/>
                  </a:cubicBezTo>
                  <a:cubicBezTo>
                    <a:pt x="13946" y="2748"/>
                    <a:pt x="13983" y="2653"/>
                    <a:pt x="13928" y="2580"/>
                  </a:cubicBezTo>
                  <a:cubicBezTo>
                    <a:pt x="13476" y="1974"/>
                    <a:pt x="13005" y="1354"/>
                    <a:pt x="12304" y="997"/>
                  </a:cubicBezTo>
                  <a:cubicBezTo>
                    <a:pt x="11988" y="825"/>
                    <a:pt x="11626" y="712"/>
                    <a:pt x="11250" y="712"/>
                  </a:cubicBezTo>
                  <a:cubicBezTo>
                    <a:pt x="10911" y="712"/>
                    <a:pt x="10572" y="825"/>
                    <a:pt x="10269" y="1015"/>
                  </a:cubicBezTo>
                  <a:cubicBezTo>
                    <a:pt x="10006" y="1182"/>
                    <a:pt x="9780" y="1390"/>
                    <a:pt x="9518" y="1562"/>
                  </a:cubicBezTo>
                  <a:cubicBezTo>
                    <a:pt x="9327" y="1673"/>
                    <a:pt x="9108" y="1783"/>
                    <a:pt x="8887" y="1783"/>
                  </a:cubicBezTo>
                  <a:cubicBezTo>
                    <a:pt x="8846" y="1783"/>
                    <a:pt x="8804" y="1779"/>
                    <a:pt x="8762" y="1770"/>
                  </a:cubicBezTo>
                  <a:cubicBezTo>
                    <a:pt x="8536" y="1712"/>
                    <a:pt x="8387" y="1598"/>
                    <a:pt x="8215" y="1431"/>
                  </a:cubicBezTo>
                  <a:cubicBezTo>
                    <a:pt x="8047" y="1241"/>
                    <a:pt x="7894" y="1033"/>
                    <a:pt x="7744" y="843"/>
                  </a:cubicBezTo>
                  <a:cubicBezTo>
                    <a:pt x="7595" y="658"/>
                    <a:pt x="7423" y="468"/>
                    <a:pt x="7197" y="336"/>
                  </a:cubicBezTo>
                  <a:cubicBezTo>
                    <a:pt x="7040" y="238"/>
                    <a:pt x="6853" y="190"/>
                    <a:pt x="6665" y="190"/>
                  </a:cubicBezTo>
                  <a:cubicBezTo>
                    <a:pt x="6604" y="190"/>
                    <a:pt x="6542" y="195"/>
                    <a:pt x="6482" y="205"/>
                  </a:cubicBezTo>
                  <a:cubicBezTo>
                    <a:pt x="6012" y="300"/>
                    <a:pt x="5654" y="712"/>
                    <a:pt x="5333" y="1051"/>
                  </a:cubicBezTo>
                  <a:cubicBezTo>
                    <a:pt x="5179" y="1223"/>
                    <a:pt x="5012" y="1372"/>
                    <a:pt x="4822" y="1503"/>
                  </a:cubicBezTo>
                  <a:cubicBezTo>
                    <a:pt x="4709" y="1562"/>
                    <a:pt x="4655" y="1580"/>
                    <a:pt x="4541" y="1598"/>
                  </a:cubicBezTo>
                  <a:cubicBezTo>
                    <a:pt x="4523" y="1617"/>
                    <a:pt x="4523" y="1617"/>
                    <a:pt x="4501" y="1617"/>
                  </a:cubicBezTo>
                  <a:lnTo>
                    <a:pt x="4410" y="1617"/>
                  </a:lnTo>
                  <a:cubicBezTo>
                    <a:pt x="4333" y="1617"/>
                    <a:pt x="4315" y="1617"/>
                    <a:pt x="4256" y="1598"/>
                  </a:cubicBezTo>
                  <a:cubicBezTo>
                    <a:pt x="4125" y="1580"/>
                    <a:pt x="4048" y="1544"/>
                    <a:pt x="3958" y="1467"/>
                  </a:cubicBezTo>
                  <a:cubicBezTo>
                    <a:pt x="3863" y="1408"/>
                    <a:pt x="3768" y="1295"/>
                    <a:pt x="3691" y="1223"/>
                  </a:cubicBezTo>
                  <a:cubicBezTo>
                    <a:pt x="3524" y="1015"/>
                    <a:pt x="3370" y="789"/>
                    <a:pt x="3184" y="599"/>
                  </a:cubicBezTo>
                  <a:cubicBezTo>
                    <a:pt x="3012" y="391"/>
                    <a:pt x="2804" y="205"/>
                    <a:pt x="2542" y="92"/>
                  </a:cubicBezTo>
                  <a:cubicBezTo>
                    <a:pt x="2396" y="29"/>
                    <a:pt x="2237" y="0"/>
                    <a:pt x="2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4204;p66">
              <a:extLst>
                <a:ext uri="{FF2B5EF4-FFF2-40B4-BE49-F238E27FC236}">
                  <a16:creationId xmlns:a16="http://schemas.microsoft.com/office/drawing/2014/main" id="{5C5CA7A8-8503-4B7C-ABD9-6B2C0547E4B1}"/>
                </a:ext>
              </a:extLst>
            </p:cNvPr>
            <p:cNvSpPr/>
            <p:nvPr/>
          </p:nvSpPr>
          <p:spPr>
            <a:xfrm>
              <a:off x="3480626" y="3705049"/>
              <a:ext cx="764311" cy="154141"/>
            </a:xfrm>
            <a:custGeom>
              <a:avLst/>
              <a:gdLst/>
              <a:ahLst/>
              <a:cxnLst/>
              <a:rect l="l" t="t" r="r" b="b"/>
              <a:pathLst>
                <a:path w="13983" h="2820" extrusionOk="0">
                  <a:moveTo>
                    <a:pt x="2092" y="1"/>
                  </a:moveTo>
                  <a:cubicBezTo>
                    <a:pt x="1914" y="1"/>
                    <a:pt x="1732" y="38"/>
                    <a:pt x="1560" y="109"/>
                  </a:cubicBezTo>
                  <a:cubicBezTo>
                    <a:pt x="1244" y="222"/>
                    <a:pt x="959" y="430"/>
                    <a:pt x="750" y="710"/>
                  </a:cubicBezTo>
                  <a:cubicBezTo>
                    <a:pt x="506" y="1013"/>
                    <a:pt x="357" y="1353"/>
                    <a:pt x="226" y="1692"/>
                  </a:cubicBezTo>
                  <a:cubicBezTo>
                    <a:pt x="149" y="1882"/>
                    <a:pt x="90" y="2049"/>
                    <a:pt x="36" y="2221"/>
                  </a:cubicBezTo>
                  <a:cubicBezTo>
                    <a:pt x="0" y="2333"/>
                    <a:pt x="96" y="2411"/>
                    <a:pt x="190" y="2411"/>
                  </a:cubicBezTo>
                  <a:cubicBezTo>
                    <a:pt x="253" y="2411"/>
                    <a:pt x="315" y="2377"/>
                    <a:pt x="339" y="2294"/>
                  </a:cubicBezTo>
                  <a:cubicBezTo>
                    <a:pt x="542" y="1674"/>
                    <a:pt x="791" y="936"/>
                    <a:pt x="1375" y="543"/>
                  </a:cubicBezTo>
                  <a:cubicBezTo>
                    <a:pt x="1574" y="417"/>
                    <a:pt x="1813" y="319"/>
                    <a:pt x="2056" y="319"/>
                  </a:cubicBezTo>
                  <a:cubicBezTo>
                    <a:pt x="2111" y="319"/>
                    <a:pt x="2166" y="324"/>
                    <a:pt x="2221" y="335"/>
                  </a:cubicBezTo>
                  <a:cubicBezTo>
                    <a:pt x="2488" y="371"/>
                    <a:pt x="2691" y="525"/>
                    <a:pt x="2863" y="710"/>
                  </a:cubicBezTo>
                  <a:cubicBezTo>
                    <a:pt x="3220" y="1068"/>
                    <a:pt x="3465" y="1579"/>
                    <a:pt x="3917" y="1823"/>
                  </a:cubicBezTo>
                  <a:cubicBezTo>
                    <a:pt x="4064" y="1896"/>
                    <a:pt x="4228" y="1937"/>
                    <a:pt x="4391" y="1937"/>
                  </a:cubicBezTo>
                  <a:cubicBezTo>
                    <a:pt x="4480" y="1937"/>
                    <a:pt x="4569" y="1925"/>
                    <a:pt x="4655" y="1900"/>
                  </a:cubicBezTo>
                  <a:cubicBezTo>
                    <a:pt x="4881" y="1841"/>
                    <a:pt x="5089" y="1710"/>
                    <a:pt x="5274" y="1561"/>
                  </a:cubicBezTo>
                  <a:lnTo>
                    <a:pt x="5785" y="1050"/>
                  </a:lnTo>
                  <a:cubicBezTo>
                    <a:pt x="5935" y="882"/>
                    <a:pt x="6084" y="728"/>
                    <a:pt x="6292" y="615"/>
                  </a:cubicBezTo>
                  <a:cubicBezTo>
                    <a:pt x="6419" y="549"/>
                    <a:pt x="6553" y="509"/>
                    <a:pt x="6690" y="509"/>
                  </a:cubicBezTo>
                  <a:cubicBezTo>
                    <a:pt x="6740" y="509"/>
                    <a:pt x="6789" y="514"/>
                    <a:pt x="6840" y="525"/>
                  </a:cubicBezTo>
                  <a:cubicBezTo>
                    <a:pt x="6935" y="543"/>
                    <a:pt x="7011" y="579"/>
                    <a:pt x="7102" y="656"/>
                  </a:cubicBezTo>
                  <a:cubicBezTo>
                    <a:pt x="7179" y="710"/>
                    <a:pt x="7274" y="787"/>
                    <a:pt x="7351" y="864"/>
                  </a:cubicBezTo>
                  <a:cubicBezTo>
                    <a:pt x="7667" y="1221"/>
                    <a:pt x="7916" y="1674"/>
                    <a:pt x="8346" y="1936"/>
                  </a:cubicBezTo>
                  <a:cubicBezTo>
                    <a:pt x="8513" y="2033"/>
                    <a:pt x="8711" y="2090"/>
                    <a:pt x="8909" y="2090"/>
                  </a:cubicBezTo>
                  <a:cubicBezTo>
                    <a:pt x="8980" y="2090"/>
                    <a:pt x="9050" y="2083"/>
                    <a:pt x="9120" y="2067"/>
                  </a:cubicBezTo>
                  <a:cubicBezTo>
                    <a:pt x="9423" y="2013"/>
                    <a:pt x="9685" y="1823"/>
                    <a:pt x="9929" y="1656"/>
                  </a:cubicBezTo>
                  <a:cubicBezTo>
                    <a:pt x="10178" y="1466"/>
                    <a:pt x="10404" y="1276"/>
                    <a:pt x="10685" y="1145"/>
                  </a:cubicBezTo>
                  <a:cubicBezTo>
                    <a:pt x="10856" y="1070"/>
                    <a:pt x="11040" y="1038"/>
                    <a:pt x="11225" y="1038"/>
                  </a:cubicBezTo>
                  <a:cubicBezTo>
                    <a:pt x="11366" y="1038"/>
                    <a:pt x="11509" y="1057"/>
                    <a:pt x="11648" y="1090"/>
                  </a:cubicBezTo>
                  <a:cubicBezTo>
                    <a:pt x="12363" y="1240"/>
                    <a:pt x="12892" y="1769"/>
                    <a:pt x="13345" y="2334"/>
                  </a:cubicBezTo>
                  <a:cubicBezTo>
                    <a:pt x="13458" y="2465"/>
                    <a:pt x="13548" y="2597"/>
                    <a:pt x="13661" y="2746"/>
                  </a:cubicBezTo>
                  <a:cubicBezTo>
                    <a:pt x="13704" y="2788"/>
                    <a:pt x="13756" y="2819"/>
                    <a:pt x="13809" y="2819"/>
                  </a:cubicBezTo>
                  <a:cubicBezTo>
                    <a:pt x="13829" y="2819"/>
                    <a:pt x="13850" y="2815"/>
                    <a:pt x="13869" y="2805"/>
                  </a:cubicBezTo>
                  <a:cubicBezTo>
                    <a:pt x="13946" y="2764"/>
                    <a:pt x="13983" y="2651"/>
                    <a:pt x="13928" y="2579"/>
                  </a:cubicBezTo>
                  <a:cubicBezTo>
                    <a:pt x="13476" y="1972"/>
                    <a:pt x="13005" y="1353"/>
                    <a:pt x="12304" y="995"/>
                  </a:cubicBezTo>
                  <a:cubicBezTo>
                    <a:pt x="11988" y="823"/>
                    <a:pt x="11626" y="728"/>
                    <a:pt x="11250" y="710"/>
                  </a:cubicBezTo>
                  <a:cubicBezTo>
                    <a:pt x="10911" y="710"/>
                    <a:pt x="10572" y="823"/>
                    <a:pt x="10269" y="1013"/>
                  </a:cubicBezTo>
                  <a:cubicBezTo>
                    <a:pt x="10006" y="1181"/>
                    <a:pt x="9780" y="1389"/>
                    <a:pt x="9518" y="1561"/>
                  </a:cubicBezTo>
                  <a:cubicBezTo>
                    <a:pt x="9327" y="1671"/>
                    <a:pt x="9108" y="1781"/>
                    <a:pt x="8887" y="1781"/>
                  </a:cubicBezTo>
                  <a:cubicBezTo>
                    <a:pt x="8846" y="1781"/>
                    <a:pt x="8804" y="1777"/>
                    <a:pt x="8762" y="1769"/>
                  </a:cubicBezTo>
                  <a:cubicBezTo>
                    <a:pt x="8536" y="1728"/>
                    <a:pt x="8387" y="1597"/>
                    <a:pt x="8215" y="1430"/>
                  </a:cubicBezTo>
                  <a:cubicBezTo>
                    <a:pt x="8047" y="1240"/>
                    <a:pt x="7894" y="1031"/>
                    <a:pt x="7744" y="841"/>
                  </a:cubicBezTo>
                  <a:cubicBezTo>
                    <a:pt x="7595" y="656"/>
                    <a:pt x="7423" y="466"/>
                    <a:pt x="7197" y="335"/>
                  </a:cubicBezTo>
                  <a:cubicBezTo>
                    <a:pt x="7040" y="236"/>
                    <a:pt x="6853" y="188"/>
                    <a:pt x="6665" y="188"/>
                  </a:cubicBezTo>
                  <a:cubicBezTo>
                    <a:pt x="6604" y="188"/>
                    <a:pt x="6542" y="194"/>
                    <a:pt x="6482" y="204"/>
                  </a:cubicBezTo>
                  <a:cubicBezTo>
                    <a:pt x="6012" y="299"/>
                    <a:pt x="5654" y="710"/>
                    <a:pt x="5333" y="1050"/>
                  </a:cubicBezTo>
                  <a:cubicBezTo>
                    <a:pt x="5179" y="1221"/>
                    <a:pt x="5012" y="1389"/>
                    <a:pt x="4822" y="1502"/>
                  </a:cubicBezTo>
                  <a:cubicBezTo>
                    <a:pt x="4709" y="1561"/>
                    <a:pt x="4655" y="1579"/>
                    <a:pt x="4541" y="1615"/>
                  </a:cubicBezTo>
                  <a:lnTo>
                    <a:pt x="4256" y="1615"/>
                  </a:lnTo>
                  <a:cubicBezTo>
                    <a:pt x="4125" y="1579"/>
                    <a:pt x="4048" y="1543"/>
                    <a:pt x="3958" y="1466"/>
                  </a:cubicBezTo>
                  <a:cubicBezTo>
                    <a:pt x="3863" y="1407"/>
                    <a:pt x="3768" y="1316"/>
                    <a:pt x="3691" y="1221"/>
                  </a:cubicBezTo>
                  <a:cubicBezTo>
                    <a:pt x="3524" y="1013"/>
                    <a:pt x="3370" y="805"/>
                    <a:pt x="3184" y="597"/>
                  </a:cubicBezTo>
                  <a:cubicBezTo>
                    <a:pt x="3012" y="389"/>
                    <a:pt x="2804" y="204"/>
                    <a:pt x="2542" y="90"/>
                  </a:cubicBezTo>
                  <a:cubicBezTo>
                    <a:pt x="2401" y="29"/>
                    <a:pt x="2248" y="1"/>
                    <a:pt x="20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 name="Google Shape;4208;p66">
            <a:extLst>
              <a:ext uri="{FF2B5EF4-FFF2-40B4-BE49-F238E27FC236}">
                <a16:creationId xmlns:a16="http://schemas.microsoft.com/office/drawing/2014/main" id="{191E8200-FFA3-450E-A5E1-53826787B71D}"/>
              </a:ext>
            </a:extLst>
          </p:cNvPr>
          <p:cNvSpPr/>
          <p:nvPr/>
        </p:nvSpPr>
        <p:spPr>
          <a:xfrm rot="-1297573">
            <a:off x="-129441" y="3107540"/>
            <a:ext cx="846788" cy="488499"/>
          </a:xfrm>
          <a:custGeom>
            <a:avLst/>
            <a:gdLst/>
            <a:ahLst/>
            <a:cxnLst/>
            <a:rect l="l" t="t" r="r" b="b"/>
            <a:pathLst>
              <a:path w="10212" h="5076" extrusionOk="0">
                <a:moveTo>
                  <a:pt x="4290" y="150"/>
                </a:moveTo>
                <a:cubicBezTo>
                  <a:pt x="4290" y="150"/>
                  <a:pt x="4290" y="155"/>
                  <a:pt x="4287" y="161"/>
                </a:cubicBezTo>
                <a:lnTo>
                  <a:pt x="4287" y="161"/>
                </a:lnTo>
                <a:cubicBezTo>
                  <a:pt x="4288" y="157"/>
                  <a:pt x="4289" y="153"/>
                  <a:pt x="4290" y="150"/>
                </a:cubicBezTo>
                <a:close/>
                <a:moveTo>
                  <a:pt x="4199" y="0"/>
                </a:moveTo>
                <a:cubicBezTo>
                  <a:pt x="4009" y="0"/>
                  <a:pt x="3801" y="18"/>
                  <a:pt x="3611" y="36"/>
                </a:cubicBezTo>
                <a:cubicBezTo>
                  <a:pt x="3045" y="113"/>
                  <a:pt x="2480" y="190"/>
                  <a:pt x="1937" y="321"/>
                </a:cubicBezTo>
                <a:cubicBezTo>
                  <a:pt x="1331" y="435"/>
                  <a:pt x="711" y="584"/>
                  <a:pt x="164" y="851"/>
                </a:cubicBezTo>
                <a:cubicBezTo>
                  <a:pt x="0" y="929"/>
                  <a:pt x="75" y="1150"/>
                  <a:pt x="208" y="1150"/>
                </a:cubicBezTo>
                <a:cubicBezTo>
                  <a:pt x="230" y="1150"/>
                  <a:pt x="253" y="1144"/>
                  <a:pt x="277" y="1131"/>
                </a:cubicBezTo>
                <a:cubicBezTo>
                  <a:pt x="747" y="905"/>
                  <a:pt x="1236" y="774"/>
                  <a:pt x="1729" y="679"/>
                </a:cubicBezTo>
                <a:cubicBezTo>
                  <a:pt x="2276" y="548"/>
                  <a:pt x="2819" y="453"/>
                  <a:pt x="3367" y="376"/>
                </a:cubicBezTo>
                <a:cubicBezTo>
                  <a:pt x="3593" y="358"/>
                  <a:pt x="3801" y="340"/>
                  <a:pt x="4009" y="321"/>
                </a:cubicBezTo>
                <a:lnTo>
                  <a:pt x="4140" y="321"/>
                </a:lnTo>
                <a:cubicBezTo>
                  <a:pt x="4140" y="321"/>
                  <a:pt x="4155" y="317"/>
                  <a:pt x="4164" y="315"/>
                </a:cubicBezTo>
                <a:lnTo>
                  <a:pt x="4164" y="315"/>
                </a:lnTo>
                <a:cubicBezTo>
                  <a:pt x="4163" y="317"/>
                  <a:pt x="4161" y="319"/>
                  <a:pt x="4160" y="321"/>
                </a:cubicBezTo>
                <a:lnTo>
                  <a:pt x="4160" y="321"/>
                </a:lnTo>
                <a:cubicBezTo>
                  <a:pt x="4159" y="321"/>
                  <a:pt x="4159" y="321"/>
                  <a:pt x="4158" y="321"/>
                </a:cubicBezTo>
                <a:lnTo>
                  <a:pt x="4159" y="321"/>
                </a:lnTo>
                <a:cubicBezTo>
                  <a:pt x="4122" y="372"/>
                  <a:pt x="4084" y="423"/>
                  <a:pt x="4045" y="471"/>
                </a:cubicBezTo>
                <a:cubicBezTo>
                  <a:pt x="3973" y="548"/>
                  <a:pt x="3878" y="643"/>
                  <a:pt x="3801" y="697"/>
                </a:cubicBezTo>
                <a:cubicBezTo>
                  <a:pt x="3385" y="1149"/>
                  <a:pt x="2955" y="1565"/>
                  <a:pt x="2503" y="2000"/>
                </a:cubicBezTo>
                <a:cubicBezTo>
                  <a:pt x="2462" y="2036"/>
                  <a:pt x="2426" y="2113"/>
                  <a:pt x="2462" y="2167"/>
                </a:cubicBezTo>
                <a:cubicBezTo>
                  <a:pt x="2478" y="2218"/>
                  <a:pt x="2537" y="2266"/>
                  <a:pt x="2603" y="2266"/>
                </a:cubicBezTo>
                <a:cubicBezTo>
                  <a:pt x="2613" y="2266"/>
                  <a:pt x="2624" y="2265"/>
                  <a:pt x="2634" y="2262"/>
                </a:cubicBezTo>
                <a:cubicBezTo>
                  <a:pt x="3634" y="2018"/>
                  <a:pt x="4670" y="1792"/>
                  <a:pt x="5705" y="1755"/>
                </a:cubicBezTo>
                <a:cubicBezTo>
                  <a:pt x="5796" y="1749"/>
                  <a:pt x="5885" y="1746"/>
                  <a:pt x="5972" y="1746"/>
                </a:cubicBezTo>
                <a:cubicBezTo>
                  <a:pt x="6048" y="1746"/>
                  <a:pt x="6124" y="1748"/>
                  <a:pt x="6199" y="1751"/>
                </a:cubicBezTo>
                <a:lnTo>
                  <a:pt x="6199" y="1751"/>
                </a:lnTo>
                <a:cubicBezTo>
                  <a:pt x="5558" y="2275"/>
                  <a:pt x="4910" y="2796"/>
                  <a:pt x="4271" y="3316"/>
                </a:cubicBezTo>
                <a:cubicBezTo>
                  <a:pt x="4146" y="3407"/>
                  <a:pt x="4227" y="3584"/>
                  <a:pt x="4365" y="3584"/>
                </a:cubicBezTo>
                <a:cubicBezTo>
                  <a:pt x="4371" y="3584"/>
                  <a:pt x="4378" y="3584"/>
                  <a:pt x="4385" y="3583"/>
                </a:cubicBezTo>
                <a:cubicBezTo>
                  <a:pt x="5420" y="3506"/>
                  <a:pt x="6479" y="3452"/>
                  <a:pt x="7515" y="3375"/>
                </a:cubicBezTo>
                <a:cubicBezTo>
                  <a:pt x="7626" y="3368"/>
                  <a:pt x="7736" y="3362"/>
                  <a:pt x="7845" y="3355"/>
                </a:cubicBezTo>
                <a:lnTo>
                  <a:pt x="7845" y="3355"/>
                </a:lnTo>
                <a:cubicBezTo>
                  <a:pt x="7137" y="3845"/>
                  <a:pt x="6438" y="4325"/>
                  <a:pt x="5724" y="4809"/>
                </a:cubicBezTo>
                <a:cubicBezTo>
                  <a:pt x="5619" y="4892"/>
                  <a:pt x="5692" y="5076"/>
                  <a:pt x="5821" y="5076"/>
                </a:cubicBezTo>
                <a:cubicBezTo>
                  <a:pt x="5832" y="5076"/>
                  <a:pt x="5843" y="5074"/>
                  <a:pt x="5855" y="5071"/>
                </a:cubicBezTo>
                <a:cubicBezTo>
                  <a:pt x="6827" y="4842"/>
                  <a:pt x="7836" y="4712"/>
                  <a:pt x="8843" y="4712"/>
                </a:cubicBezTo>
                <a:cubicBezTo>
                  <a:pt x="8909" y="4712"/>
                  <a:pt x="8974" y="4713"/>
                  <a:pt x="9039" y="4714"/>
                </a:cubicBezTo>
                <a:cubicBezTo>
                  <a:pt x="9361" y="4714"/>
                  <a:pt x="9664" y="4732"/>
                  <a:pt x="9985" y="4768"/>
                </a:cubicBezTo>
                <a:cubicBezTo>
                  <a:pt x="10170" y="4768"/>
                  <a:pt x="10211" y="4470"/>
                  <a:pt x="10003" y="4447"/>
                </a:cubicBezTo>
                <a:cubicBezTo>
                  <a:pt x="9650" y="4418"/>
                  <a:pt x="9296" y="4404"/>
                  <a:pt x="8941" y="4404"/>
                </a:cubicBezTo>
                <a:cubicBezTo>
                  <a:pt x="8195" y="4404"/>
                  <a:pt x="7450" y="4466"/>
                  <a:pt x="6723" y="4583"/>
                </a:cubicBezTo>
                <a:cubicBezTo>
                  <a:pt x="6669" y="4592"/>
                  <a:pt x="6615" y="4601"/>
                  <a:pt x="6561" y="4611"/>
                </a:cubicBezTo>
                <a:lnTo>
                  <a:pt x="6561" y="4611"/>
                </a:lnTo>
                <a:cubicBezTo>
                  <a:pt x="7205" y="4167"/>
                  <a:pt x="7846" y="3717"/>
                  <a:pt x="8497" y="3280"/>
                </a:cubicBezTo>
                <a:cubicBezTo>
                  <a:pt x="8551" y="3244"/>
                  <a:pt x="8551" y="3167"/>
                  <a:pt x="8533" y="3113"/>
                </a:cubicBezTo>
                <a:cubicBezTo>
                  <a:pt x="8515" y="3036"/>
                  <a:pt x="8438" y="3018"/>
                  <a:pt x="8361" y="3018"/>
                </a:cubicBezTo>
                <a:cubicBezTo>
                  <a:pt x="7325" y="3072"/>
                  <a:pt x="6289" y="3149"/>
                  <a:pt x="5235" y="3226"/>
                </a:cubicBezTo>
                <a:cubicBezTo>
                  <a:pt x="5097" y="3234"/>
                  <a:pt x="4958" y="3242"/>
                  <a:pt x="4820" y="3251"/>
                </a:cubicBezTo>
                <a:lnTo>
                  <a:pt x="4820" y="3251"/>
                </a:lnTo>
                <a:cubicBezTo>
                  <a:pt x="5439" y="2751"/>
                  <a:pt x="6070" y="2259"/>
                  <a:pt x="6687" y="1755"/>
                </a:cubicBezTo>
                <a:cubicBezTo>
                  <a:pt x="6800" y="1660"/>
                  <a:pt x="6741" y="1489"/>
                  <a:pt x="6610" y="1470"/>
                </a:cubicBezTo>
                <a:cubicBezTo>
                  <a:pt x="6393" y="1451"/>
                  <a:pt x="6176" y="1442"/>
                  <a:pt x="5959" y="1442"/>
                </a:cubicBezTo>
                <a:cubicBezTo>
                  <a:pt x="5121" y="1442"/>
                  <a:pt x="4284" y="1576"/>
                  <a:pt x="3462" y="1755"/>
                </a:cubicBezTo>
                <a:cubicBezTo>
                  <a:pt x="3341" y="1784"/>
                  <a:pt x="3224" y="1811"/>
                  <a:pt x="3108" y="1837"/>
                </a:cubicBezTo>
                <a:lnTo>
                  <a:pt x="3108" y="1837"/>
                </a:lnTo>
                <a:cubicBezTo>
                  <a:pt x="3382" y="1578"/>
                  <a:pt x="3653" y="1312"/>
                  <a:pt x="3914" y="1036"/>
                </a:cubicBezTo>
                <a:cubicBezTo>
                  <a:pt x="4086" y="869"/>
                  <a:pt x="4253" y="679"/>
                  <a:pt x="4425" y="489"/>
                </a:cubicBezTo>
                <a:cubicBezTo>
                  <a:pt x="4516" y="376"/>
                  <a:pt x="4688" y="190"/>
                  <a:pt x="4516" y="59"/>
                </a:cubicBezTo>
                <a:cubicBezTo>
                  <a:pt x="4443" y="0"/>
                  <a:pt x="4312" y="0"/>
                  <a:pt x="41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 name="Google Shape;4224;p66">
            <a:extLst>
              <a:ext uri="{FF2B5EF4-FFF2-40B4-BE49-F238E27FC236}">
                <a16:creationId xmlns:a16="http://schemas.microsoft.com/office/drawing/2014/main" id="{D19FC4AE-091B-44DA-9908-A042F15FFE51}"/>
              </a:ext>
            </a:extLst>
          </p:cNvPr>
          <p:cNvGrpSpPr/>
          <p:nvPr/>
        </p:nvGrpSpPr>
        <p:grpSpPr>
          <a:xfrm>
            <a:off x="6897596" y="4525319"/>
            <a:ext cx="1681254" cy="486865"/>
            <a:chOff x="1562918" y="3591956"/>
            <a:chExt cx="460514" cy="309652"/>
          </a:xfrm>
        </p:grpSpPr>
        <p:sp>
          <p:nvSpPr>
            <p:cNvPr id="20" name="Google Shape;4225;p66">
              <a:extLst>
                <a:ext uri="{FF2B5EF4-FFF2-40B4-BE49-F238E27FC236}">
                  <a16:creationId xmlns:a16="http://schemas.microsoft.com/office/drawing/2014/main" id="{AF29436F-F7C9-49A4-991F-F3AE7D137BA3}"/>
                </a:ext>
              </a:extLst>
            </p:cNvPr>
            <p:cNvSpPr/>
            <p:nvPr/>
          </p:nvSpPr>
          <p:spPr>
            <a:xfrm>
              <a:off x="1662837" y="3667279"/>
              <a:ext cx="84614" cy="22903"/>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4226;p66">
              <a:extLst>
                <a:ext uri="{FF2B5EF4-FFF2-40B4-BE49-F238E27FC236}">
                  <a16:creationId xmlns:a16="http://schemas.microsoft.com/office/drawing/2014/main" id="{349FFEBC-8C6C-4CAC-B013-E5A578463FE4}"/>
                </a:ext>
              </a:extLst>
            </p:cNvPr>
            <p:cNvSpPr/>
            <p:nvPr/>
          </p:nvSpPr>
          <p:spPr>
            <a:xfrm>
              <a:off x="1754558" y="3649842"/>
              <a:ext cx="70074" cy="21809"/>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4227;p66">
              <a:extLst>
                <a:ext uri="{FF2B5EF4-FFF2-40B4-BE49-F238E27FC236}">
                  <a16:creationId xmlns:a16="http://schemas.microsoft.com/office/drawing/2014/main" id="{A5E4DCF9-4EEE-47B6-B980-3806C9B0AC3C}"/>
                </a:ext>
              </a:extLst>
            </p:cNvPr>
            <p:cNvSpPr/>
            <p:nvPr/>
          </p:nvSpPr>
          <p:spPr>
            <a:xfrm>
              <a:off x="1750349" y="3720026"/>
              <a:ext cx="63898" cy="20607"/>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4228;p66">
              <a:extLst>
                <a:ext uri="{FF2B5EF4-FFF2-40B4-BE49-F238E27FC236}">
                  <a16:creationId xmlns:a16="http://schemas.microsoft.com/office/drawing/2014/main" id="{D47C5503-A698-4B8E-8768-994B42F3AF80}"/>
                </a:ext>
              </a:extLst>
            </p:cNvPr>
            <p:cNvSpPr/>
            <p:nvPr/>
          </p:nvSpPr>
          <p:spPr>
            <a:xfrm>
              <a:off x="1812170" y="3695320"/>
              <a:ext cx="63898" cy="20607"/>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4229;p66">
              <a:extLst>
                <a:ext uri="{FF2B5EF4-FFF2-40B4-BE49-F238E27FC236}">
                  <a16:creationId xmlns:a16="http://schemas.microsoft.com/office/drawing/2014/main" id="{F67800DC-67BA-4D4E-9CC1-5EE655ED84F6}"/>
                </a:ext>
              </a:extLst>
            </p:cNvPr>
            <p:cNvSpPr/>
            <p:nvPr/>
          </p:nvSpPr>
          <p:spPr>
            <a:xfrm>
              <a:off x="1788447" y="3611525"/>
              <a:ext cx="79421" cy="2733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4230;p66">
              <a:extLst>
                <a:ext uri="{FF2B5EF4-FFF2-40B4-BE49-F238E27FC236}">
                  <a16:creationId xmlns:a16="http://schemas.microsoft.com/office/drawing/2014/main" id="{5F05ECC0-FEC1-469E-ABBA-0164E0ABB668}"/>
                </a:ext>
              </a:extLst>
            </p:cNvPr>
            <p:cNvSpPr/>
            <p:nvPr/>
          </p:nvSpPr>
          <p:spPr>
            <a:xfrm>
              <a:off x="1926684" y="3657877"/>
              <a:ext cx="57666" cy="26401"/>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4231;p66">
              <a:extLst>
                <a:ext uri="{FF2B5EF4-FFF2-40B4-BE49-F238E27FC236}">
                  <a16:creationId xmlns:a16="http://schemas.microsoft.com/office/drawing/2014/main" id="{F2F297C3-52C2-415F-89EB-28DE0446B1D4}"/>
                </a:ext>
              </a:extLst>
            </p:cNvPr>
            <p:cNvSpPr/>
            <p:nvPr/>
          </p:nvSpPr>
          <p:spPr>
            <a:xfrm>
              <a:off x="1880167" y="3758945"/>
              <a:ext cx="53731" cy="20552"/>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4232;p66">
              <a:extLst>
                <a:ext uri="{FF2B5EF4-FFF2-40B4-BE49-F238E27FC236}">
                  <a16:creationId xmlns:a16="http://schemas.microsoft.com/office/drawing/2014/main" id="{84B60434-2E5B-4A05-BF96-DA1EA3AF9501}"/>
                </a:ext>
              </a:extLst>
            </p:cNvPr>
            <p:cNvSpPr/>
            <p:nvPr/>
          </p:nvSpPr>
          <p:spPr>
            <a:xfrm>
              <a:off x="1972926" y="3709422"/>
              <a:ext cx="50506" cy="23285"/>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4233;p66">
              <a:extLst>
                <a:ext uri="{FF2B5EF4-FFF2-40B4-BE49-F238E27FC236}">
                  <a16:creationId xmlns:a16="http://schemas.microsoft.com/office/drawing/2014/main" id="{47D48CA0-01A6-43A7-A526-3AD06FEE4314}"/>
                </a:ext>
              </a:extLst>
            </p:cNvPr>
            <p:cNvSpPr/>
            <p:nvPr/>
          </p:nvSpPr>
          <p:spPr>
            <a:xfrm>
              <a:off x="1718482" y="3804094"/>
              <a:ext cx="60891" cy="23067"/>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4234;p66">
              <a:extLst>
                <a:ext uri="{FF2B5EF4-FFF2-40B4-BE49-F238E27FC236}">
                  <a16:creationId xmlns:a16="http://schemas.microsoft.com/office/drawing/2014/main" id="{5B234B89-0256-46F8-B5FE-AEFE27862C7C}"/>
                </a:ext>
              </a:extLst>
            </p:cNvPr>
            <p:cNvSpPr/>
            <p:nvPr/>
          </p:nvSpPr>
          <p:spPr>
            <a:xfrm>
              <a:off x="1612386" y="3751948"/>
              <a:ext cx="65811" cy="23777"/>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4235;p66">
              <a:extLst>
                <a:ext uri="{FF2B5EF4-FFF2-40B4-BE49-F238E27FC236}">
                  <a16:creationId xmlns:a16="http://schemas.microsoft.com/office/drawing/2014/main" id="{C1D1E1E2-C8D8-4583-BDBB-A544427DFF4E}"/>
                </a:ext>
              </a:extLst>
            </p:cNvPr>
            <p:cNvSpPr/>
            <p:nvPr/>
          </p:nvSpPr>
          <p:spPr>
            <a:xfrm>
              <a:off x="1805009" y="3794966"/>
              <a:ext cx="64827" cy="2825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4236;p66">
              <a:extLst>
                <a:ext uri="{FF2B5EF4-FFF2-40B4-BE49-F238E27FC236}">
                  <a16:creationId xmlns:a16="http://schemas.microsoft.com/office/drawing/2014/main" id="{7967CA52-6BA9-44E0-A6FE-50CB42082AB8}"/>
                </a:ext>
              </a:extLst>
            </p:cNvPr>
            <p:cNvSpPr/>
            <p:nvPr/>
          </p:nvSpPr>
          <p:spPr>
            <a:xfrm>
              <a:off x="1947181" y="3803657"/>
              <a:ext cx="52474" cy="22520"/>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4237;p66">
              <a:extLst>
                <a:ext uri="{FF2B5EF4-FFF2-40B4-BE49-F238E27FC236}">
                  <a16:creationId xmlns:a16="http://schemas.microsoft.com/office/drawing/2014/main" id="{69D4F500-7B67-4520-BC66-D34B0E357829}"/>
                </a:ext>
              </a:extLst>
            </p:cNvPr>
            <p:cNvSpPr/>
            <p:nvPr/>
          </p:nvSpPr>
          <p:spPr>
            <a:xfrm>
              <a:off x="1648516" y="3591956"/>
              <a:ext cx="69036" cy="28369"/>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4238;p66">
              <a:extLst>
                <a:ext uri="{FF2B5EF4-FFF2-40B4-BE49-F238E27FC236}">
                  <a16:creationId xmlns:a16="http://schemas.microsoft.com/office/drawing/2014/main" id="{06A49B2A-3058-4950-ACC8-AF4F73A36099}"/>
                </a:ext>
              </a:extLst>
            </p:cNvPr>
            <p:cNvSpPr/>
            <p:nvPr/>
          </p:nvSpPr>
          <p:spPr>
            <a:xfrm>
              <a:off x="1882190" y="3864986"/>
              <a:ext cx="50724" cy="2519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4239;p66">
              <a:extLst>
                <a:ext uri="{FF2B5EF4-FFF2-40B4-BE49-F238E27FC236}">
                  <a16:creationId xmlns:a16="http://schemas.microsoft.com/office/drawing/2014/main" id="{600719C8-E203-4815-9812-4B19B9B3D75C}"/>
                </a:ext>
              </a:extLst>
            </p:cNvPr>
            <p:cNvSpPr/>
            <p:nvPr/>
          </p:nvSpPr>
          <p:spPr>
            <a:xfrm>
              <a:off x="1562918" y="3692860"/>
              <a:ext cx="65865" cy="26346"/>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4240;p66">
              <a:extLst>
                <a:ext uri="{FF2B5EF4-FFF2-40B4-BE49-F238E27FC236}">
                  <a16:creationId xmlns:a16="http://schemas.microsoft.com/office/drawing/2014/main" id="{4118682C-CCB6-47F3-8FAD-E13A29D63BB4}"/>
                </a:ext>
              </a:extLst>
            </p:cNvPr>
            <p:cNvSpPr/>
            <p:nvPr/>
          </p:nvSpPr>
          <p:spPr>
            <a:xfrm>
              <a:off x="1737012" y="3878324"/>
              <a:ext cx="57666" cy="23285"/>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4241;p66">
              <a:extLst>
                <a:ext uri="{FF2B5EF4-FFF2-40B4-BE49-F238E27FC236}">
                  <a16:creationId xmlns:a16="http://schemas.microsoft.com/office/drawing/2014/main" id="{47953A96-242A-472A-B4C4-B1D055F6B2BF}"/>
                </a:ext>
              </a:extLst>
            </p:cNvPr>
            <p:cNvSpPr/>
            <p:nvPr/>
          </p:nvSpPr>
          <p:spPr>
            <a:xfrm>
              <a:off x="1611402" y="3814753"/>
              <a:ext cx="64827" cy="22903"/>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 name="Google Shape;4242;p66">
            <a:extLst>
              <a:ext uri="{FF2B5EF4-FFF2-40B4-BE49-F238E27FC236}">
                <a16:creationId xmlns:a16="http://schemas.microsoft.com/office/drawing/2014/main" id="{4996B8A1-AD6F-430B-931D-B7CBEB9E9F06}"/>
              </a:ext>
            </a:extLst>
          </p:cNvPr>
          <p:cNvSpPr/>
          <p:nvPr/>
        </p:nvSpPr>
        <p:spPr>
          <a:xfrm>
            <a:off x="968375" y="4599059"/>
            <a:ext cx="575373" cy="627102"/>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5271697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oogle Shape;3578;p42">
            <a:extLst>
              <a:ext uri="{FF2B5EF4-FFF2-40B4-BE49-F238E27FC236}">
                <a16:creationId xmlns:a16="http://schemas.microsoft.com/office/drawing/2014/main" id="{3B5939DB-D051-42D0-999D-8A4A1F842B7D}"/>
              </a:ext>
            </a:extLst>
          </p:cNvPr>
          <p:cNvGrpSpPr/>
          <p:nvPr/>
        </p:nvGrpSpPr>
        <p:grpSpPr>
          <a:xfrm>
            <a:off x="-118585" y="42369"/>
            <a:ext cx="1755408" cy="1231900"/>
            <a:chOff x="4080729" y="838311"/>
            <a:chExt cx="2097674" cy="2085907"/>
          </a:xfrm>
        </p:grpSpPr>
        <p:sp>
          <p:nvSpPr>
            <p:cNvPr id="5" name="Google Shape;3579;p42">
              <a:extLst>
                <a:ext uri="{FF2B5EF4-FFF2-40B4-BE49-F238E27FC236}">
                  <a16:creationId xmlns:a16="http://schemas.microsoft.com/office/drawing/2014/main" id="{394F2193-1B0C-48D6-AC19-ABC409CCEE70}"/>
                </a:ext>
              </a:extLst>
            </p:cNvPr>
            <p:cNvSpPr/>
            <p:nvPr/>
          </p:nvSpPr>
          <p:spPr>
            <a:xfrm rot="9330547">
              <a:off x="4359097" y="1101553"/>
              <a:ext cx="1587512" cy="1462845"/>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6" name="Google Shape;3580;p42">
              <a:extLst>
                <a:ext uri="{FF2B5EF4-FFF2-40B4-BE49-F238E27FC236}">
                  <a16:creationId xmlns:a16="http://schemas.microsoft.com/office/drawing/2014/main" id="{6CB0DA7D-8C7A-4C6B-8757-3A83634D2BC8}"/>
                </a:ext>
              </a:extLst>
            </p:cNvPr>
            <p:cNvSpPr/>
            <p:nvPr/>
          </p:nvSpPr>
          <p:spPr>
            <a:xfrm rot="9330547">
              <a:off x="4312523" y="1198131"/>
              <a:ext cx="1587512" cy="1462845"/>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7" name="Google Shape;3582;p42">
            <a:extLst>
              <a:ext uri="{FF2B5EF4-FFF2-40B4-BE49-F238E27FC236}">
                <a16:creationId xmlns:a16="http://schemas.microsoft.com/office/drawing/2014/main" id="{E574268A-B2EB-41AB-8537-5543458373A3}"/>
              </a:ext>
            </a:extLst>
          </p:cNvPr>
          <p:cNvSpPr txBox="1">
            <a:spLocks noGrp="1"/>
          </p:cNvSpPr>
          <p:nvPr>
            <p:ph type="title"/>
          </p:nvPr>
        </p:nvSpPr>
        <p:spPr>
          <a:xfrm>
            <a:off x="1126831" y="341357"/>
            <a:ext cx="2341500" cy="561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3600" dirty="0" err="1"/>
              <a:t>Tình</a:t>
            </a:r>
            <a:r>
              <a:rPr lang="en-US" sz="3600" dirty="0"/>
              <a:t> </a:t>
            </a:r>
            <a:r>
              <a:rPr lang="en-US" sz="3600" dirty="0" err="1"/>
              <a:t>huống</a:t>
            </a:r>
            <a:r>
              <a:rPr lang="en-US" sz="3600" dirty="0"/>
              <a:t> </a:t>
            </a:r>
            <a:endParaRPr sz="3600" dirty="0"/>
          </a:p>
        </p:txBody>
      </p:sp>
      <p:sp>
        <p:nvSpPr>
          <p:cNvPr id="8" name="Google Shape;3583;p42">
            <a:extLst>
              <a:ext uri="{FF2B5EF4-FFF2-40B4-BE49-F238E27FC236}">
                <a16:creationId xmlns:a16="http://schemas.microsoft.com/office/drawing/2014/main" id="{D57C0193-61AF-49EA-8EEF-1E112F836D96}"/>
              </a:ext>
            </a:extLst>
          </p:cNvPr>
          <p:cNvSpPr txBox="1">
            <a:spLocks/>
          </p:cNvSpPr>
          <p:nvPr/>
        </p:nvSpPr>
        <p:spPr>
          <a:xfrm>
            <a:off x="-431119" y="328334"/>
            <a:ext cx="2341500" cy="717006"/>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 sz="4800" b="1" dirty="0">
                <a:latin typeface="Patrick Hand" panose="020B0604020202020204" charset="0"/>
              </a:rPr>
              <a:t>03</a:t>
            </a:r>
          </a:p>
        </p:txBody>
      </p:sp>
      <p:sp>
        <p:nvSpPr>
          <p:cNvPr id="10" name="TextBox 9">
            <a:extLst>
              <a:ext uri="{FF2B5EF4-FFF2-40B4-BE49-F238E27FC236}">
                <a16:creationId xmlns:a16="http://schemas.microsoft.com/office/drawing/2014/main" id="{AE466C56-318F-480E-85DE-E3A77A75F718}"/>
              </a:ext>
            </a:extLst>
          </p:cNvPr>
          <p:cNvSpPr txBox="1"/>
          <p:nvPr/>
        </p:nvSpPr>
        <p:spPr>
          <a:xfrm>
            <a:off x="609600" y="1058363"/>
            <a:ext cx="8216900" cy="2092881"/>
          </a:xfrm>
          <a:prstGeom prst="rect">
            <a:avLst/>
          </a:prstGeom>
          <a:noFill/>
        </p:spPr>
        <p:txBody>
          <a:bodyPr wrap="square">
            <a:spAutoFit/>
          </a:bodyPr>
          <a:lstStyle/>
          <a:p>
            <a:pPr algn="just"/>
            <a:r>
              <a:rPr lang="en-US" sz="2600" dirty="0" err="1">
                <a:latin typeface="Patrick Hand" panose="020B0604020202020204" charset="0"/>
                <a:ea typeface="Times New Roman" panose="02020603050405020304" pitchFamily="18" charset="0"/>
                <a:cs typeface="Times New Roman" panose="02020603050405020304" pitchFamily="18" charset="0"/>
              </a:rPr>
              <a:t>Hà</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và</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mẹ</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đang</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đứng</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đợi</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xe</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buýt</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Có</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một</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cụ</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già</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mù</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bán</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vé</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số</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lại</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gần</a:t>
            </a:r>
            <a:r>
              <a:rPr lang="en-US" sz="2600" b="1" dirty="0">
                <a:latin typeface="Patrick Hand" panose="020B0604020202020204" charset="0"/>
                <a:ea typeface="Arial" panose="020B0604020202020204" pitchFamily="34"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và</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nói</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Chỉ</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có</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mười</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nghìn</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thôi</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cô</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chú</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mua</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hộ</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tôi</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một</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tờ</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với</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Một</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anh</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thanh</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niên</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gọi</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lại</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và</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mua</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cho</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cụ</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Hà</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thấy</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anh</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thanh</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niên</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đó</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rút</a:t>
            </a:r>
            <a:r>
              <a:rPr lang="en-US" sz="2600" dirty="0">
                <a:latin typeface="Patrick Hand" panose="020B0604020202020204" charset="0"/>
                <a:ea typeface="Times New Roman" panose="02020603050405020304" pitchFamily="18" charset="0"/>
                <a:cs typeface="Times New Roman" panose="02020603050405020304" pitchFamily="18" charset="0"/>
              </a:rPr>
              <a:t> 6 </a:t>
            </a:r>
            <a:r>
              <a:rPr lang="en-US" sz="2600" dirty="0" err="1">
                <a:latin typeface="Patrick Hand" panose="020B0604020202020204" charset="0"/>
                <a:ea typeface="Times New Roman" panose="02020603050405020304" pitchFamily="18" charset="0"/>
                <a:cs typeface="Times New Roman" panose="02020603050405020304" pitchFamily="18" charset="0"/>
              </a:rPr>
              <a:t>tờ</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vé</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số</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nhưng</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chỉ</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đưa</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cụ</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già</a:t>
            </a:r>
            <a:r>
              <a:rPr lang="en-US" sz="2600" dirty="0">
                <a:latin typeface="Patrick Hand" panose="020B0604020202020204" charset="0"/>
                <a:ea typeface="Times New Roman" panose="02020603050405020304" pitchFamily="18" charset="0"/>
                <a:cs typeface="Times New Roman" panose="02020603050405020304" pitchFamily="18" charset="0"/>
              </a:rPr>
              <a:t> 50 </a:t>
            </a:r>
            <a:r>
              <a:rPr lang="en-US" sz="2600" dirty="0" err="1">
                <a:latin typeface="Patrick Hand" panose="020B0604020202020204" charset="0"/>
                <a:ea typeface="Times New Roman" panose="02020603050405020304" pitchFamily="18" charset="0"/>
                <a:cs typeface="Times New Roman" panose="02020603050405020304" pitchFamily="18" charset="0"/>
              </a:rPr>
              <a:t>nghìn</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đồng</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Hà</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vội</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nói</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với</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anh</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thanh</a:t>
            </a:r>
            <a:r>
              <a:rPr lang="en-US" sz="2600" dirty="0">
                <a:latin typeface="Patrick Hand" panose="020B0604020202020204" charset="0"/>
                <a:ea typeface="Times New Roman" panose="02020603050405020304" pitchFamily="18" charset="0"/>
                <a:cs typeface="Times New Roman" panose="02020603050405020304" pitchFamily="18" charset="0"/>
              </a:rPr>
              <a:t> </a:t>
            </a:r>
            <a:r>
              <a:rPr lang="en-US" sz="2600" dirty="0" err="1">
                <a:latin typeface="Patrick Hand" panose="020B0604020202020204" charset="0"/>
                <a:ea typeface="Times New Roman" panose="02020603050405020304" pitchFamily="18" charset="0"/>
                <a:cs typeface="Times New Roman" panose="02020603050405020304" pitchFamily="18" charset="0"/>
              </a:rPr>
              <a:t>niên</a:t>
            </a:r>
            <a:r>
              <a:rPr lang="en-US" sz="2600" i="1" dirty="0">
                <a:latin typeface="Patrick Hand" panose="020B0604020202020204" charset="0"/>
                <a:ea typeface="Times New Roman" panose="02020603050405020304" pitchFamily="18" charset="0"/>
                <a:cs typeface="Times New Roman" panose="02020603050405020304" pitchFamily="18" charset="0"/>
              </a:rPr>
              <a:t>: “Anh </a:t>
            </a:r>
            <a:r>
              <a:rPr lang="en-US" sz="2600" i="1" dirty="0" err="1">
                <a:latin typeface="Patrick Hand" panose="020B0604020202020204" charset="0"/>
                <a:ea typeface="Times New Roman" panose="02020603050405020304" pitchFamily="18" charset="0"/>
                <a:cs typeface="Times New Roman" panose="02020603050405020304" pitchFamily="18" charset="0"/>
              </a:rPr>
              <a:t>có</a:t>
            </a:r>
            <a:r>
              <a:rPr lang="en-US" sz="2600" i="1" dirty="0">
                <a:latin typeface="Patrick Hand" panose="020B0604020202020204" charset="0"/>
                <a:ea typeface="Times New Roman" panose="02020603050405020304" pitchFamily="18" charset="0"/>
                <a:cs typeface="Times New Roman" panose="02020603050405020304" pitchFamily="18" charset="0"/>
              </a:rPr>
              <a:t> </a:t>
            </a:r>
            <a:r>
              <a:rPr lang="en-US" sz="2600" i="1" dirty="0" err="1">
                <a:latin typeface="Patrick Hand" panose="020B0604020202020204" charset="0"/>
                <a:ea typeface="Times New Roman" panose="02020603050405020304" pitchFamily="18" charset="0"/>
                <a:cs typeface="Times New Roman" panose="02020603050405020304" pitchFamily="18" charset="0"/>
              </a:rPr>
              <a:t>trả</a:t>
            </a:r>
            <a:r>
              <a:rPr lang="en-US" sz="2600" i="1" dirty="0">
                <a:latin typeface="Patrick Hand" panose="020B0604020202020204" charset="0"/>
                <a:ea typeface="Times New Roman" panose="02020603050405020304" pitchFamily="18" charset="0"/>
                <a:cs typeface="Times New Roman" panose="02020603050405020304" pitchFamily="18" charset="0"/>
              </a:rPr>
              <a:t> </a:t>
            </a:r>
            <a:r>
              <a:rPr lang="en-US" sz="2600" i="1" dirty="0" err="1">
                <a:latin typeface="Patrick Hand" panose="020B0604020202020204" charset="0"/>
                <a:ea typeface="Times New Roman" panose="02020603050405020304" pitchFamily="18" charset="0"/>
                <a:cs typeface="Times New Roman" panose="02020603050405020304" pitchFamily="18" charset="0"/>
              </a:rPr>
              <a:t>nhầm</a:t>
            </a:r>
            <a:r>
              <a:rPr lang="en-US" sz="2600" i="1" dirty="0">
                <a:latin typeface="Patrick Hand" panose="020B0604020202020204" charset="0"/>
                <a:ea typeface="Times New Roman" panose="02020603050405020304" pitchFamily="18" charset="0"/>
                <a:cs typeface="Times New Roman" panose="02020603050405020304" pitchFamily="18" charset="0"/>
              </a:rPr>
              <a:t> </a:t>
            </a:r>
            <a:r>
              <a:rPr lang="en-US" sz="2600" i="1" dirty="0" err="1">
                <a:latin typeface="Patrick Hand" panose="020B0604020202020204" charset="0"/>
                <a:ea typeface="Times New Roman" panose="02020603050405020304" pitchFamily="18" charset="0"/>
                <a:cs typeface="Times New Roman" panose="02020603050405020304" pitchFamily="18" charset="0"/>
              </a:rPr>
              <a:t>tiền</a:t>
            </a:r>
            <a:r>
              <a:rPr lang="en-US" sz="2600" i="1" dirty="0">
                <a:latin typeface="Patrick Hand" panose="020B0604020202020204" charset="0"/>
                <a:ea typeface="Times New Roman" panose="02020603050405020304" pitchFamily="18" charset="0"/>
                <a:cs typeface="Times New Roman" panose="02020603050405020304" pitchFamily="18" charset="0"/>
              </a:rPr>
              <a:t> </a:t>
            </a:r>
            <a:r>
              <a:rPr lang="en-US" sz="2600" i="1" dirty="0" err="1">
                <a:latin typeface="Patrick Hand" panose="020B0604020202020204" charset="0"/>
                <a:ea typeface="Times New Roman" panose="02020603050405020304" pitchFamily="18" charset="0"/>
                <a:cs typeface="Times New Roman" panose="02020603050405020304" pitchFamily="18" charset="0"/>
              </a:rPr>
              <a:t>cho</a:t>
            </a:r>
            <a:r>
              <a:rPr lang="en-US" sz="2600" i="1" dirty="0">
                <a:latin typeface="Patrick Hand" panose="020B0604020202020204" charset="0"/>
                <a:ea typeface="Times New Roman" panose="02020603050405020304" pitchFamily="18" charset="0"/>
                <a:cs typeface="Times New Roman" panose="02020603050405020304" pitchFamily="18" charset="0"/>
              </a:rPr>
              <a:t> </a:t>
            </a:r>
            <a:r>
              <a:rPr lang="en-US" sz="2600" i="1" dirty="0" err="1">
                <a:latin typeface="Patrick Hand" panose="020B0604020202020204" charset="0"/>
                <a:ea typeface="Times New Roman" panose="02020603050405020304" pitchFamily="18" charset="0"/>
                <a:cs typeface="Times New Roman" panose="02020603050405020304" pitchFamily="18" charset="0"/>
              </a:rPr>
              <a:t>cụ</a:t>
            </a:r>
            <a:r>
              <a:rPr lang="en-US" sz="2600" i="1" dirty="0">
                <a:latin typeface="Patrick Hand" panose="020B0604020202020204" charset="0"/>
                <a:ea typeface="Times New Roman" panose="02020603050405020304" pitchFamily="18" charset="0"/>
                <a:cs typeface="Times New Roman" panose="02020603050405020304" pitchFamily="18" charset="0"/>
              </a:rPr>
              <a:t> </a:t>
            </a:r>
            <a:r>
              <a:rPr lang="en-US" sz="2600" i="1" dirty="0" err="1">
                <a:latin typeface="Patrick Hand" panose="020B0604020202020204" charset="0"/>
                <a:ea typeface="Times New Roman" panose="02020603050405020304" pitchFamily="18" charset="0"/>
                <a:cs typeface="Times New Roman" panose="02020603050405020304" pitchFamily="18" charset="0"/>
              </a:rPr>
              <a:t>không</a:t>
            </a:r>
            <a:r>
              <a:rPr lang="en-US" sz="2600" i="1" dirty="0">
                <a:latin typeface="Patrick Hand" panose="020B0604020202020204" charset="0"/>
                <a:ea typeface="Times New Roman" panose="02020603050405020304" pitchFamily="18" charset="0"/>
                <a:cs typeface="Times New Roman" panose="02020603050405020304" pitchFamily="18" charset="0"/>
              </a:rPr>
              <a:t> ạ?”.</a:t>
            </a:r>
            <a:endParaRPr lang="en-US" sz="2600" i="1" dirty="0">
              <a:latin typeface="Patrick Hand" panose="020B0604020202020204" charset="0"/>
            </a:endParaRPr>
          </a:p>
        </p:txBody>
      </p:sp>
      <p:sp>
        <p:nvSpPr>
          <p:cNvPr id="12" name="TextBox 11">
            <a:extLst>
              <a:ext uri="{FF2B5EF4-FFF2-40B4-BE49-F238E27FC236}">
                <a16:creationId xmlns:a16="http://schemas.microsoft.com/office/drawing/2014/main" id="{0E3297D2-6CBA-4662-B18D-50E2D0A39FCE}"/>
              </a:ext>
            </a:extLst>
          </p:cNvPr>
          <p:cNvSpPr txBox="1"/>
          <p:nvPr/>
        </p:nvSpPr>
        <p:spPr>
          <a:xfrm>
            <a:off x="1295401" y="3569611"/>
            <a:ext cx="7531099" cy="1031051"/>
          </a:xfrm>
          <a:prstGeom prst="rect">
            <a:avLst/>
          </a:prstGeom>
          <a:noFill/>
        </p:spPr>
        <p:txBody>
          <a:bodyPr wrap="square">
            <a:spAutoFit/>
          </a:bodyPr>
          <a:lstStyle/>
          <a:p>
            <a:pPr marL="27305" marR="0">
              <a:spcBef>
                <a:spcPts val="0"/>
              </a:spcBef>
              <a:spcAft>
                <a:spcPts val="0"/>
              </a:spcAft>
            </a:pPr>
            <a:r>
              <a:rPr lang="en-US" sz="2800" dirty="0" err="1">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Nêu</a:t>
            </a:r>
            <a:r>
              <a:rPr lang="en-US" sz="2800" dirty="0">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nhận</a:t>
            </a:r>
            <a:r>
              <a:rPr lang="en-US" sz="2800" dirty="0">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xét</a:t>
            </a:r>
            <a:r>
              <a:rPr lang="en-US" sz="2800" dirty="0">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của</a:t>
            </a:r>
            <a:r>
              <a:rPr lang="en-US" sz="2800" dirty="0">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em</a:t>
            </a:r>
            <a:r>
              <a:rPr lang="en-US" sz="2800" dirty="0">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về</a:t>
            </a:r>
            <a:r>
              <a:rPr lang="en-US" sz="2800" dirty="0">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hành</a:t>
            </a:r>
            <a:r>
              <a:rPr lang="en-US" sz="2800" dirty="0">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động</a:t>
            </a:r>
            <a:r>
              <a:rPr lang="en-US" sz="2800" dirty="0">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của</a:t>
            </a:r>
            <a:r>
              <a:rPr lang="en-US" sz="2800" dirty="0">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anh</a:t>
            </a:r>
            <a:r>
              <a:rPr lang="en-US" sz="2800" dirty="0">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thanh</a:t>
            </a:r>
            <a:r>
              <a:rPr lang="en-US" sz="2800" dirty="0">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accent4">
                    <a:lumMod val="50000"/>
                  </a:schemeClr>
                </a:solidFill>
                <a:latin typeface="Patrick Hand" panose="020B0604020202020204" charset="0"/>
                <a:ea typeface="Arial" panose="020B0604020202020204" pitchFamily="34" charset="0"/>
                <a:cs typeface="Times New Roman" panose="02020603050405020304" pitchFamily="18" charset="0"/>
              </a:rPr>
              <a:t>niên</a:t>
            </a:r>
            <a:r>
              <a:rPr lang="en-US" sz="2800" dirty="0">
                <a:solidFill>
                  <a:srgbClr val="000000"/>
                </a:solidFill>
                <a:latin typeface="Patrick Hand" panose="020B0604020202020204" charset="0"/>
                <a:ea typeface="Arial" panose="020B0604020202020204" pitchFamily="34" charset="0"/>
                <a:cs typeface="Times New Roman" panose="02020603050405020304" pitchFamily="18" charset="0"/>
              </a:rPr>
              <a:t>.</a:t>
            </a:r>
            <a:endParaRPr lang="en-US" sz="2800" dirty="0">
              <a:latin typeface="Patrick Hand" panose="020B0604020202020204" charset="0"/>
              <a:ea typeface="Calibri" panose="020F0502020204030204" pitchFamily="34" charset="0"/>
              <a:cs typeface="Times New Roman" panose="02020603050405020304" pitchFamily="18" charset="0"/>
            </a:endParaRPr>
          </a:p>
          <a:p>
            <a:pPr>
              <a:lnSpc>
                <a:spcPts val="600"/>
              </a:lnSpc>
            </a:pPr>
            <a:r>
              <a:rPr lang="en-US" sz="2800" dirty="0">
                <a:latin typeface="Patrick Hand" panose="020B0604020202020204" charset="0"/>
                <a:ea typeface="Times New Roman" panose="02020603050405020304" pitchFamily="18" charset="0"/>
                <a:cs typeface="Times New Roman" panose="02020603050405020304" pitchFamily="18" charset="0"/>
              </a:rPr>
              <a:t> </a:t>
            </a:r>
            <a:endParaRPr lang="en-US" sz="2800" dirty="0">
              <a:latin typeface="Patrick Hand" panose="020B0604020202020204" charset="0"/>
              <a:ea typeface="Calibri" panose="020F0502020204030204" pitchFamily="34" charset="0"/>
              <a:cs typeface="Times New Roman" panose="02020603050405020304" pitchFamily="18" charset="0"/>
            </a:endParaRPr>
          </a:p>
          <a:p>
            <a:pPr marR="0" lvl="0">
              <a:spcBef>
                <a:spcPts val="0"/>
              </a:spcBef>
              <a:spcAft>
                <a:spcPts val="0"/>
              </a:spcAft>
              <a:tabLst>
                <a:tab pos="433705" algn="l"/>
              </a:tabLst>
            </a:pPr>
            <a:r>
              <a:rPr lang="en-US" sz="2800" dirty="0">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tx2">
                    <a:lumMod val="75000"/>
                  </a:schemeClr>
                </a:solidFill>
                <a:latin typeface="Patrick Hand" panose="020B0604020202020204" charset="0"/>
                <a:ea typeface="Arial" panose="020B0604020202020204" pitchFamily="34" charset="0"/>
                <a:cs typeface="Times New Roman" panose="02020603050405020304" pitchFamily="18" charset="0"/>
              </a:rPr>
              <a:t>Bày</a:t>
            </a:r>
            <a:r>
              <a:rPr lang="en-US" sz="2800" dirty="0">
                <a:solidFill>
                  <a:schemeClr val="tx2">
                    <a:lumMod val="75000"/>
                  </a:schemeClr>
                </a:solidFill>
                <a:latin typeface="Patrick Hand" panose="020B0604020202020204" charset="0"/>
                <a:ea typeface="Arial" panose="020B0604020202020204" pitchFamily="34" charset="0"/>
                <a:cs typeface="Times New Roman" panose="02020603050405020304" pitchFamily="18" charset="0"/>
              </a:rPr>
              <a:t> tỏ </a:t>
            </a:r>
            <a:r>
              <a:rPr lang="en-US" sz="2800" dirty="0" err="1">
                <a:solidFill>
                  <a:schemeClr val="tx2">
                    <a:lumMod val="75000"/>
                  </a:schemeClr>
                </a:solidFill>
                <a:latin typeface="Patrick Hand" panose="020B0604020202020204" charset="0"/>
                <a:ea typeface="Arial" panose="020B0604020202020204" pitchFamily="34" charset="0"/>
                <a:cs typeface="Times New Roman" panose="02020603050405020304" pitchFamily="18" charset="0"/>
              </a:rPr>
              <a:t>thái</a:t>
            </a:r>
            <a:r>
              <a:rPr lang="en-US" sz="2800" dirty="0">
                <a:solidFill>
                  <a:schemeClr val="tx2">
                    <a:lumMod val="75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tx2">
                    <a:lumMod val="75000"/>
                  </a:schemeClr>
                </a:solidFill>
                <a:latin typeface="Patrick Hand" panose="020B0604020202020204" charset="0"/>
                <a:ea typeface="Arial" panose="020B0604020202020204" pitchFamily="34" charset="0"/>
                <a:cs typeface="Times New Roman" panose="02020603050405020304" pitchFamily="18" charset="0"/>
              </a:rPr>
              <a:t>độ</a:t>
            </a:r>
            <a:r>
              <a:rPr lang="en-US" sz="2800" dirty="0">
                <a:solidFill>
                  <a:schemeClr val="tx2">
                    <a:lumMod val="75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tx2">
                    <a:lumMod val="75000"/>
                  </a:schemeClr>
                </a:solidFill>
                <a:latin typeface="Patrick Hand" panose="020B0604020202020204" charset="0"/>
                <a:ea typeface="Arial" panose="020B0604020202020204" pitchFamily="34" charset="0"/>
                <a:cs typeface="Times New Roman" panose="02020603050405020304" pitchFamily="18" charset="0"/>
              </a:rPr>
              <a:t>của</a:t>
            </a:r>
            <a:r>
              <a:rPr lang="en-US" sz="2800" dirty="0">
                <a:solidFill>
                  <a:schemeClr val="tx2">
                    <a:lumMod val="75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tx2">
                    <a:lumMod val="75000"/>
                  </a:schemeClr>
                </a:solidFill>
                <a:latin typeface="Patrick Hand" panose="020B0604020202020204" charset="0"/>
                <a:ea typeface="Arial" panose="020B0604020202020204" pitchFamily="34" charset="0"/>
                <a:cs typeface="Times New Roman" panose="02020603050405020304" pitchFamily="18" charset="0"/>
              </a:rPr>
              <a:t>em</a:t>
            </a:r>
            <a:r>
              <a:rPr lang="en-US" sz="2800" dirty="0">
                <a:solidFill>
                  <a:schemeClr val="tx2">
                    <a:lumMod val="75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tx2">
                    <a:lumMod val="75000"/>
                  </a:schemeClr>
                </a:solidFill>
                <a:latin typeface="Patrick Hand" panose="020B0604020202020204" charset="0"/>
                <a:ea typeface="Arial" panose="020B0604020202020204" pitchFamily="34" charset="0"/>
                <a:cs typeface="Times New Roman" panose="02020603050405020304" pitchFamily="18" charset="0"/>
              </a:rPr>
              <a:t>với</a:t>
            </a:r>
            <a:r>
              <a:rPr lang="en-US" sz="2800" dirty="0">
                <a:solidFill>
                  <a:schemeClr val="tx2">
                    <a:lumMod val="75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tx2">
                    <a:lumMod val="75000"/>
                  </a:schemeClr>
                </a:solidFill>
                <a:latin typeface="Patrick Hand" panose="020B0604020202020204" charset="0"/>
                <a:ea typeface="Arial" panose="020B0604020202020204" pitchFamily="34" charset="0"/>
                <a:cs typeface="Times New Roman" panose="02020603050405020304" pitchFamily="18" charset="0"/>
              </a:rPr>
              <a:t>hành</a:t>
            </a:r>
            <a:r>
              <a:rPr lang="en-US" sz="2800" dirty="0">
                <a:solidFill>
                  <a:schemeClr val="tx2">
                    <a:lumMod val="75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tx2">
                    <a:lumMod val="75000"/>
                  </a:schemeClr>
                </a:solidFill>
                <a:latin typeface="Patrick Hand" panose="020B0604020202020204" charset="0"/>
                <a:ea typeface="Arial" panose="020B0604020202020204" pitchFamily="34" charset="0"/>
                <a:cs typeface="Times New Roman" panose="02020603050405020304" pitchFamily="18" charset="0"/>
              </a:rPr>
              <a:t>động</a:t>
            </a:r>
            <a:r>
              <a:rPr lang="en-US" sz="2800" dirty="0">
                <a:solidFill>
                  <a:schemeClr val="tx2">
                    <a:lumMod val="75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tx2">
                    <a:lumMod val="75000"/>
                  </a:schemeClr>
                </a:solidFill>
                <a:latin typeface="Patrick Hand" panose="020B0604020202020204" charset="0"/>
                <a:ea typeface="Arial" panose="020B0604020202020204" pitchFamily="34" charset="0"/>
                <a:cs typeface="Times New Roman" panose="02020603050405020304" pitchFamily="18" charset="0"/>
              </a:rPr>
              <a:t>của</a:t>
            </a:r>
            <a:r>
              <a:rPr lang="en-US" sz="2800" dirty="0">
                <a:solidFill>
                  <a:schemeClr val="tx2">
                    <a:lumMod val="75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tx2">
                    <a:lumMod val="75000"/>
                  </a:schemeClr>
                </a:solidFill>
                <a:latin typeface="Patrick Hand" panose="020B0604020202020204" charset="0"/>
                <a:ea typeface="Arial" panose="020B0604020202020204" pitchFamily="34" charset="0"/>
                <a:cs typeface="Times New Roman" panose="02020603050405020304" pitchFamily="18" charset="0"/>
              </a:rPr>
              <a:t>bạn</a:t>
            </a:r>
            <a:r>
              <a:rPr lang="en-US" sz="2800" dirty="0">
                <a:solidFill>
                  <a:schemeClr val="tx2">
                    <a:lumMod val="75000"/>
                  </a:schemeClr>
                </a:solidFill>
                <a:latin typeface="Patrick Hand" panose="020B0604020202020204" charset="0"/>
                <a:ea typeface="Arial" panose="020B0604020202020204" pitchFamily="34" charset="0"/>
                <a:cs typeface="Times New Roman" panose="02020603050405020304" pitchFamily="18" charset="0"/>
              </a:rPr>
              <a:t> </a:t>
            </a:r>
            <a:r>
              <a:rPr lang="en-US" sz="2800" dirty="0" err="1">
                <a:solidFill>
                  <a:schemeClr val="tx2">
                    <a:lumMod val="75000"/>
                  </a:schemeClr>
                </a:solidFill>
                <a:latin typeface="Patrick Hand" panose="020B0604020202020204" charset="0"/>
                <a:ea typeface="Arial" panose="020B0604020202020204" pitchFamily="34" charset="0"/>
                <a:cs typeface="Times New Roman" panose="02020603050405020304" pitchFamily="18" charset="0"/>
              </a:rPr>
              <a:t>Hà</a:t>
            </a:r>
            <a:r>
              <a:rPr lang="en-US" sz="2800" dirty="0">
                <a:solidFill>
                  <a:schemeClr val="tx2">
                    <a:lumMod val="75000"/>
                  </a:schemeClr>
                </a:solidFill>
                <a:latin typeface="Patrick Hand" panose="020B0604020202020204" charset="0"/>
                <a:ea typeface="Arial" panose="020B0604020202020204" pitchFamily="34" charset="0"/>
                <a:cs typeface="Times New Roman" panose="02020603050405020304" pitchFamily="18" charset="0"/>
              </a:rPr>
              <a:t>.</a:t>
            </a:r>
            <a:endParaRPr lang="en-US" sz="2800" dirty="0">
              <a:solidFill>
                <a:schemeClr val="tx2">
                  <a:lumMod val="75000"/>
                </a:schemeClr>
              </a:solidFill>
              <a:effectLst/>
              <a:latin typeface="Patrick Hand" panose="020B0604020202020204" charset="0"/>
              <a:ea typeface="Calibri" panose="020F0502020204030204" pitchFamily="34" charset="0"/>
              <a:cs typeface="Times New Roman" panose="02020603050405020304" pitchFamily="18" charset="0"/>
            </a:endParaRPr>
          </a:p>
        </p:txBody>
      </p:sp>
      <p:sp>
        <p:nvSpPr>
          <p:cNvPr id="13" name="Google Shape;4197;p66">
            <a:extLst>
              <a:ext uri="{FF2B5EF4-FFF2-40B4-BE49-F238E27FC236}">
                <a16:creationId xmlns:a16="http://schemas.microsoft.com/office/drawing/2014/main" id="{E10159E9-95CF-42D4-A52C-0200D9322929}"/>
              </a:ext>
            </a:extLst>
          </p:cNvPr>
          <p:cNvSpPr/>
          <p:nvPr/>
        </p:nvSpPr>
        <p:spPr>
          <a:xfrm>
            <a:off x="6436010" y="-46055"/>
            <a:ext cx="400876" cy="474339"/>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 name="Google Shape;4224;p66">
            <a:extLst>
              <a:ext uri="{FF2B5EF4-FFF2-40B4-BE49-F238E27FC236}">
                <a16:creationId xmlns:a16="http://schemas.microsoft.com/office/drawing/2014/main" id="{40CF91C5-0F7B-472F-A489-8A1D69FCD44B}"/>
              </a:ext>
            </a:extLst>
          </p:cNvPr>
          <p:cNvGrpSpPr/>
          <p:nvPr/>
        </p:nvGrpSpPr>
        <p:grpSpPr>
          <a:xfrm rot="523669">
            <a:off x="3607810" y="503594"/>
            <a:ext cx="2270052" cy="270482"/>
            <a:chOff x="1562918" y="3591956"/>
            <a:chExt cx="460514" cy="309652"/>
          </a:xfrm>
        </p:grpSpPr>
        <p:sp>
          <p:nvSpPr>
            <p:cNvPr id="15" name="Google Shape;4225;p66">
              <a:extLst>
                <a:ext uri="{FF2B5EF4-FFF2-40B4-BE49-F238E27FC236}">
                  <a16:creationId xmlns:a16="http://schemas.microsoft.com/office/drawing/2014/main" id="{31F1183F-6D9D-4FB6-B4E4-4D2BA55DD9D1}"/>
                </a:ext>
              </a:extLst>
            </p:cNvPr>
            <p:cNvSpPr/>
            <p:nvPr/>
          </p:nvSpPr>
          <p:spPr>
            <a:xfrm>
              <a:off x="1662837" y="3667279"/>
              <a:ext cx="84614" cy="22903"/>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4226;p66">
              <a:extLst>
                <a:ext uri="{FF2B5EF4-FFF2-40B4-BE49-F238E27FC236}">
                  <a16:creationId xmlns:a16="http://schemas.microsoft.com/office/drawing/2014/main" id="{8A6CF63B-FDFE-4EBC-AA02-D84FC47382B6}"/>
                </a:ext>
              </a:extLst>
            </p:cNvPr>
            <p:cNvSpPr/>
            <p:nvPr/>
          </p:nvSpPr>
          <p:spPr>
            <a:xfrm>
              <a:off x="1754558" y="3649842"/>
              <a:ext cx="70074" cy="21809"/>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4227;p66">
              <a:extLst>
                <a:ext uri="{FF2B5EF4-FFF2-40B4-BE49-F238E27FC236}">
                  <a16:creationId xmlns:a16="http://schemas.microsoft.com/office/drawing/2014/main" id="{0E9CCFD0-450D-49DA-BC94-53A23E7616CF}"/>
                </a:ext>
              </a:extLst>
            </p:cNvPr>
            <p:cNvSpPr/>
            <p:nvPr/>
          </p:nvSpPr>
          <p:spPr>
            <a:xfrm>
              <a:off x="1750349" y="3720026"/>
              <a:ext cx="63898" cy="20607"/>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4228;p66">
              <a:extLst>
                <a:ext uri="{FF2B5EF4-FFF2-40B4-BE49-F238E27FC236}">
                  <a16:creationId xmlns:a16="http://schemas.microsoft.com/office/drawing/2014/main" id="{EB67CE65-0939-4F8A-AEEE-720449166F58}"/>
                </a:ext>
              </a:extLst>
            </p:cNvPr>
            <p:cNvSpPr/>
            <p:nvPr/>
          </p:nvSpPr>
          <p:spPr>
            <a:xfrm>
              <a:off x="1812170" y="3695320"/>
              <a:ext cx="63898" cy="20607"/>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4229;p66">
              <a:extLst>
                <a:ext uri="{FF2B5EF4-FFF2-40B4-BE49-F238E27FC236}">
                  <a16:creationId xmlns:a16="http://schemas.microsoft.com/office/drawing/2014/main" id="{B047494E-D319-416E-A1CB-86559281B9CD}"/>
                </a:ext>
              </a:extLst>
            </p:cNvPr>
            <p:cNvSpPr/>
            <p:nvPr/>
          </p:nvSpPr>
          <p:spPr>
            <a:xfrm>
              <a:off x="1788447" y="3611525"/>
              <a:ext cx="79421" cy="2733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4230;p66">
              <a:extLst>
                <a:ext uri="{FF2B5EF4-FFF2-40B4-BE49-F238E27FC236}">
                  <a16:creationId xmlns:a16="http://schemas.microsoft.com/office/drawing/2014/main" id="{C43C2F6A-332C-447F-9708-25AF4665F7FF}"/>
                </a:ext>
              </a:extLst>
            </p:cNvPr>
            <p:cNvSpPr/>
            <p:nvPr/>
          </p:nvSpPr>
          <p:spPr>
            <a:xfrm>
              <a:off x="1926684" y="3657877"/>
              <a:ext cx="57666" cy="26401"/>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4231;p66">
              <a:extLst>
                <a:ext uri="{FF2B5EF4-FFF2-40B4-BE49-F238E27FC236}">
                  <a16:creationId xmlns:a16="http://schemas.microsoft.com/office/drawing/2014/main" id="{F223DDF3-2548-4049-BDDD-E074F7959B2E}"/>
                </a:ext>
              </a:extLst>
            </p:cNvPr>
            <p:cNvSpPr/>
            <p:nvPr/>
          </p:nvSpPr>
          <p:spPr>
            <a:xfrm>
              <a:off x="1880167" y="3758945"/>
              <a:ext cx="53731" cy="20552"/>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4232;p66">
              <a:extLst>
                <a:ext uri="{FF2B5EF4-FFF2-40B4-BE49-F238E27FC236}">
                  <a16:creationId xmlns:a16="http://schemas.microsoft.com/office/drawing/2014/main" id="{252B96A6-421A-4285-A88C-F2C58667908E}"/>
                </a:ext>
              </a:extLst>
            </p:cNvPr>
            <p:cNvSpPr/>
            <p:nvPr/>
          </p:nvSpPr>
          <p:spPr>
            <a:xfrm>
              <a:off x="1972926" y="3709422"/>
              <a:ext cx="50506" cy="23285"/>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4233;p66">
              <a:extLst>
                <a:ext uri="{FF2B5EF4-FFF2-40B4-BE49-F238E27FC236}">
                  <a16:creationId xmlns:a16="http://schemas.microsoft.com/office/drawing/2014/main" id="{882351ED-A25F-4ED8-AADC-01ECDD051321}"/>
                </a:ext>
              </a:extLst>
            </p:cNvPr>
            <p:cNvSpPr/>
            <p:nvPr/>
          </p:nvSpPr>
          <p:spPr>
            <a:xfrm>
              <a:off x="1718482" y="3804094"/>
              <a:ext cx="60891" cy="23067"/>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4234;p66">
              <a:extLst>
                <a:ext uri="{FF2B5EF4-FFF2-40B4-BE49-F238E27FC236}">
                  <a16:creationId xmlns:a16="http://schemas.microsoft.com/office/drawing/2014/main" id="{DE7E8C9B-A1CF-4719-BE9E-764BBB5BB375}"/>
                </a:ext>
              </a:extLst>
            </p:cNvPr>
            <p:cNvSpPr/>
            <p:nvPr/>
          </p:nvSpPr>
          <p:spPr>
            <a:xfrm>
              <a:off x="1612386" y="3751948"/>
              <a:ext cx="65811" cy="23777"/>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4235;p66">
              <a:extLst>
                <a:ext uri="{FF2B5EF4-FFF2-40B4-BE49-F238E27FC236}">
                  <a16:creationId xmlns:a16="http://schemas.microsoft.com/office/drawing/2014/main" id="{13EF6523-36EF-43B7-A5AE-B662462AEFFB}"/>
                </a:ext>
              </a:extLst>
            </p:cNvPr>
            <p:cNvSpPr/>
            <p:nvPr/>
          </p:nvSpPr>
          <p:spPr>
            <a:xfrm>
              <a:off x="1805009" y="3794966"/>
              <a:ext cx="64827" cy="2825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4236;p66">
              <a:extLst>
                <a:ext uri="{FF2B5EF4-FFF2-40B4-BE49-F238E27FC236}">
                  <a16:creationId xmlns:a16="http://schemas.microsoft.com/office/drawing/2014/main" id="{382B6D1A-C67E-46AA-B0A5-58F9B8090B5D}"/>
                </a:ext>
              </a:extLst>
            </p:cNvPr>
            <p:cNvSpPr/>
            <p:nvPr/>
          </p:nvSpPr>
          <p:spPr>
            <a:xfrm>
              <a:off x="1947181" y="3803657"/>
              <a:ext cx="52474" cy="22520"/>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4237;p66">
              <a:extLst>
                <a:ext uri="{FF2B5EF4-FFF2-40B4-BE49-F238E27FC236}">
                  <a16:creationId xmlns:a16="http://schemas.microsoft.com/office/drawing/2014/main" id="{1D239757-FEE9-48C7-B234-D8E27B8AA2FB}"/>
                </a:ext>
              </a:extLst>
            </p:cNvPr>
            <p:cNvSpPr/>
            <p:nvPr/>
          </p:nvSpPr>
          <p:spPr>
            <a:xfrm>
              <a:off x="1648516" y="3591956"/>
              <a:ext cx="69036" cy="28369"/>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4238;p66">
              <a:extLst>
                <a:ext uri="{FF2B5EF4-FFF2-40B4-BE49-F238E27FC236}">
                  <a16:creationId xmlns:a16="http://schemas.microsoft.com/office/drawing/2014/main" id="{F46FBAEF-7413-4031-B879-F80600792243}"/>
                </a:ext>
              </a:extLst>
            </p:cNvPr>
            <p:cNvSpPr/>
            <p:nvPr/>
          </p:nvSpPr>
          <p:spPr>
            <a:xfrm>
              <a:off x="1882190" y="3864986"/>
              <a:ext cx="50724" cy="2519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4239;p66">
              <a:extLst>
                <a:ext uri="{FF2B5EF4-FFF2-40B4-BE49-F238E27FC236}">
                  <a16:creationId xmlns:a16="http://schemas.microsoft.com/office/drawing/2014/main" id="{5371B2F2-F899-414B-B86C-C6816D4436C0}"/>
                </a:ext>
              </a:extLst>
            </p:cNvPr>
            <p:cNvSpPr/>
            <p:nvPr/>
          </p:nvSpPr>
          <p:spPr>
            <a:xfrm>
              <a:off x="1562918" y="3692860"/>
              <a:ext cx="65865" cy="26346"/>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4240;p66">
              <a:extLst>
                <a:ext uri="{FF2B5EF4-FFF2-40B4-BE49-F238E27FC236}">
                  <a16:creationId xmlns:a16="http://schemas.microsoft.com/office/drawing/2014/main" id="{C1637B08-2B0E-41EF-BAA8-A426E6D499AD}"/>
                </a:ext>
              </a:extLst>
            </p:cNvPr>
            <p:cNvSpPr/>
            <p:nvPr/>
          </p:nvSpPr>
          <p:spPr>
            <a:xfrm>
              <a:off x="1737012" y="3878324"/>
              <a:ext cx="57666" cy="23285"/>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4241;p66">
              <a:extLst>
                <a:ext uri="{FF2B5EF4-FFF2-40B4-BE49-F238E27FC236}">
                  <a16:creationId xmlns:a16="http://schemas.microsoft.com/office/drawing/2014/main" id="{7B6B40DF-4CE1-4C9D-8806-EE9214E5C6AC}"/>
                </a:ext>
              </a:extLst>
            </p:cNvPr>
            <p:cNvSpPr/>
            <p:nvPr/>
          </p:nvSpPr>
          <p:spPr>
            <a:xfrm>
              <a:off x="1611402" y="3814753"/>
              <a:ext cx="64827" cy="22903"/>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 name="Google Shape;4244;p66">
            <a:extLst>
              <a:ext uri="{FF2B5EF4-FFF2-40B4-BE49-F238E27FC236}">
                <a16:creationId xmlns:a16="http://schemas.microsoft.com/office/drawing/2014/main" id="{67A0A8EC-189A-41ED-9BBE-00A9205DF3D3}"/>
              </a:ext>
            </a:extLst>
          </p:cNvPr>
          <p:cNvGrpSpPr/>
          <p:nvPr/>
        </p:nvGrpSpPr>
        <p:grpSpPr>
          <a:xfrm>
            <a:off x="8017169" y="87715"/>
            <a:ext cx="672496" cy="724102"/>
            <a:chOff x="5251500" y="2774450"/>
            <a:chExt cx="261600" cy="420350"/>
          </a:xfrm>
        </p:grpSpPr>
        <p:sp>
          <p:nvSpPr>
            <p:cNvPr id="33" name="Google Shape;4245;p66">
              <a:extLst>
                <a:ext uri="{FF2B5EF4-FFF2-40B4-BE49-F238E27FC236}">
                  <a16:creationId xmlns:a16="http://schemas.microsoft.com/office/drawing/2014/main" id="{5D14C02D-83CE-42CC-84E7-9DE90C00437B}"/>
                </a:ext>
              </a:extLst>
            </p:cNvPr>
            <p:cNvSpPr/>
            <p:nvPr/>
          </p:nvSpPr>
          <p:spPr>
            <a:xfrm>
              <a:off x="5256700" y="2776900"/>
              <a:ext cx="61325" cy="147050"/>
            </a:xfrm>
            <a:custGeom>
              <a:avLst/>
              <a:gdLst/>
              <a:ahLst/>
              <a:cxnLst/>
              <a:rect l="l" t="t" r="r" b="b"/>
              <a:pathLst>
                <a:path w="2453" h="5882" extrusionOk="0">
                  <a:moveTo>
                    <a:pt x="1026" y="0"/>
                  </a:moveTo>
                  <a:cubicBezTo>
                    <a:pt x="984" y="0"/>
                    <a:pt x="938" y="5"/>
                    <a:pt x="887" y="18"/>
                  </a:cubicBezTo>
                  <a:cubicBezTo>
                    <a:pt x="566" y="113"/>
                    <a:pt x="489" y="376"/>
                    <a:pt x="512" y="566"/>
                  </a:cubicBezTo>
                  <a:cubicBezTo>
                    <a:pt x="530" y="769"/>
                    <a:pt x="625" y="1149"/>
                    <a:pt x="625" y="1149"/>
                  </a:cubicBezTo>
                  <a:lnTo>
                    <a:pt x="738" y="1430"/>
                  </a:lnTo>
                  <a:lnTo>
                    <a:pt x="0" y="1507"/>
                  </a:lnTo>
                  <a:lnTo>
                    <a:pt x="566" y="3823"/>
                  </a:lnTo>
                  <a:lnTo>
                    <a:pt x="738" y="3656"/>
                  </a:lnTo>
                  <a:lnTo>
                    <a:pt x="417" y="1864"/>
                  </a:lnTo>
                  <a:lnTo>
                    <a:pt x="792" y="1787"/>
                  </a:lnTo>
                  <a:lnTo>
                    <a:pt x="1394" y="5881"/>
                  </a:lnTo>
                  <a:cubicBezTo>
                    <a:pt x="1584" y="5859"/>
                    <a:pt x="1774" y="5859"/>
                    <a:pt x="1941" y="5859"/>
                  </a:cubicBezTo>
                  <a:cubicBezTo>
                    <a:pt x="2113" y="5841"/>
                    <a:pt x="2280" y="5804"/>
                    <a:pt x="2452" y="5804"/>
                  </a:cubicBezTo>
                  <a:lnTo>
                    <a:pt x="1715" y="1335"/>
                  </a:lnTo>
                  <a:lnTo>
                    <a:pt x="1620" y="769"/>
                  </a:lnTo>
                  <a:lnTo>
                    <a:pt x="1321" y="132"/>
                  </a:lnTo>
                  <a:cubicBezTo>
                    <a:pt x="1321" y="132"/>
                    <a:pt x="1231" y="0"/>
                    <a:pt x="10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4246;p66">
              <a:extLst>
                <a:ext uri="{FF2B5EF4-FFF2-40B4-BE49-F238E27FC236}">
                  <a16:creationId xmlns:a16="http://schemas.microsoft.com/office/drawing/2014/main" id="{4132B59D-99C5-43BD-80D5-03347B2BB756}"/>
                </a:ext>
              </a:extLst>
            </p:cNvPr>
            <p:cNvSpPr/>
            <p:nvPr/>
          </p:nvSpPr>
          <p:spPr>
            <a:xfrm>
              <a:off x="5330650" y="2777350"/>
              <a:ext cx="28300" cy="144225"/>
            </a:xfrm>
            <a:custGeom>
              <a:avLst/>
              <a:gdLst/>
              <a:ahLst/>
              <a:cxnLst/>
              <a:rect l="l" t="t" r="r" b="b"/>
              <a:pathLst>
                <a:path w="1132" h="5769" extrusionOk="0">
                  <a:moveTo>
                    <a:pt x="417" y="0"/>
                  </a:moveTo>
                  <a:lnTo>
                    <a:pt x="1" y="1204"/>
                  </a:lnTo>
                  <a:lnTo>
                    <a:pt x="155" y="5768"/>
                  </a:lnTo>
                  <a:cubicBezTo>
                    <a:pt x="471" y="5768"/>
                    <a:pt x="811" y="5768"/>
                    <a:pt x="1132" y="5709"/>
                  </a:cubicBezTo>
                  <a:lnTo>
                    <a:pt x="870" y="1073"/>
                  </a:lnTo>
                  <a:lnTo>
                    <a:pt x="41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4247;p66">
              <a:extLst>
                <a:ext uri="{FF2B5EF4-FFF2-40B4-BE49-F238E27FC236}">
                  <a16:creationId xmlns:a16="http://schemas.microsoft.com/office/drawing/2014/main" id="{2A846F4B-E238-456F-AAC2-86AC274634B5}"/>
                </a:ext>
              </a:extLst>
            </p:cNvPr>
            <p:cNvSpPr/>
            <p:nvPr/>
          </p:nvSpPr>
          <p:spPr>
            <a:xfrm>
              <a:off x="5382000" y="2821575"/>
              <a:ext cx="39150" cy="97875"/>
            </a:xfrm>
            <a:custGeom>
              <a:avLst/>
              <a:gdLst/>
              <a:ahLst/>
              <a:cxnLst/>
              <a:rect l="l" t="t" r="r" b="b"/>
              <a:pathLst>
                <a:path w="1566" h="3915" extrusionOk="0">
                  <a:moveTo>
                    <a:pt x="1154" y="0"/>
                  </a:moveTo>
                  <a:lnTo>
                    <a:pt x="1" y="3886"/>
                  </a:lnTo>
                  <a:cubicBezTo>
                    <a:pt x="114" y="3904"/>
                    <a:pt x="209" y="3904"/>
                    <a:pt x="322" y="3904"/>
                  </a:cubicBezTo>
                  <a:cubicBezTo>
                    <a:pt x="359" y="3910"/>
                    <a:pt x="398" y="3914"/>
                    <a:pt x="437" y="3914"/>
                  </a:cubicBezTo>
                  <a:cubicBezTo>
                    <a:pt x="517" y="3914"/>
                    <a:pt x="597" y="3897"/>
                    <a:pt x="661" y="3845"/>
                  </a:cubicBezTo>
                  <a:lnTo>
                    <a:pt x="661" y="3845"/>
                  </a:lnTo>
                  <a:lnTo>
                    <a:pt x="607" y="3868"/>
                  </a:lnTo>
                  <a:lnTo>
                    <a:pt x="1566" y="95"/>
                  </a:lnTo>
                  <a:lnTo>
                    <a:pt x="115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4248;p66">
              <a:extLst>
                <a:ext uri="{FF2B5EF4-FFF2-40B4-BE49-F238E27FC236}">
                  <a16:creationId xmlns:a16="http://schemas.microsoft.com/office/drawing/2014/main" id="{9D3B00BE-F17A-4D24-A089-CCACA14DAAC9}"/>
                </a:ext>
              </a:extLst>
            </p:cNvPr>
            <p:cNvSpPr/>
            <p:nvPr/>
          </p:nvSpPr>
          <p:spPr>
            <a:xfrm>
              <a:off x="5251500" y="2916800"/>
              <a:ext cx="247025" cy="278000"/>
            </a:xfrm>
            <a:custGeom>
              <a:avLst/>
              <a:gdLst/>
              <a:ahLst/>
              <a:cxnLst/>
              <a:rect l="l" t="t" r="r" b="b"/>
              <a:pathLst>
                <a:path w="9881" h="11120" extrusionOk="0">
                  <a:moveTo>
                    <a:pt x="9880" y="0"/>
                  </a:moveTo>
                  <a:lnTo>
                    <a:pt x="5827" y="245"/>
                  </a:lnTo>
                  <a:cubicBezTo>
                    <a:pt x="5732" y="321"/>
                    <a:pt x="5601" y="321"/>
                    <a:pt x="5488" y="321"/>
                  </a:cubicBezTo>
                  <a:cubicBezTo>
                    <a:pt x="5356" y="321"/>
                    <a:pt x="5243" y="303"/>
                    <a:pt x="5108" y="303"/>
                  </a:cubicBezTo>
                  <a:cubicBezTo>
                    <a:pt x="5090" y="303"/>
                    <a:pt x="5090" y="303"/>
                    <a:pt x="5090" y="285"/>
                  </a:cubicBezTo>
                  <a:lnTo>
                    <a:pt x="4262" y="340"/>
                  </a:lnTo>
                  <a:lnTo>
                    <a:pt x="4244" y="340"/>
                  </a:lnTo>
                  <a:cubicBezTo>
                    <a:pt x="3922" y="398"/>
                    <a:pt x="3565" y="398"/>
                    <a:pt x="3226" y="398"/>
                  </a:cubicBezTo>
                  <a:lnTo>
                    <a:pt x="2583" y="435"/>
                  </a:lnTo>
                  <a:lnTo>
                    <a:pt x="2565" y="435"/>
                  </a:lnTo>
                  <a:cubicBezTo>
                    <a:pt x="2416" y="435"/>
                    <a:pt x="2244" y="453"/>
                    <a:pt x="2077" y="471"/>
                  </a:cubicBezTo>
                  <a:cubicBezTo>
                    <a:pt x="1887" y="489"/>
                    <a:pt x="1715" y="489"/>
                    <a:pt x="1529" y="489"/>
                  </a:cubicBezTo>
                  <a:lnTo>
                    <a:pt x="1529" y="511"/>
                  </a:lnTo>
                  <a:lnTo>
                    <a:pt x="0" y="602"/>
                  </a:lnTo>
                  <a:lnTo>
                    <a:pt x="1511" y="10238"/>
                  </a:lnTo>
                  <a:cubicBezTo>
                    <a:pt x="2416" y="10351"/>
                    <a:pt x="3280" y="10577"/>
                    <a:pt x="4149" y="10762"/>
                  </a:cubicBezTo>
                  <a:cubicBezTo>
                    <a:pt x="4452" y="10821"/>
                    <a:pt x="4750" y="10875"/>
                    <a:pt x="5053" y="10916"/>
                  </a:cubicBezTo>
                  <a:cubicBezTo>
                    <a:pt x="5356" y="10952"/>
                    <a:pt x="5655" y="11007"/>
                    <a:pt x="5958" y="11065"/>
                  </a:cubicBezTo>
                  <a:cubicBezTo>
                    <a:pt x="6261" y="11102"/>
                    <a:pt x="6542" y="11120"/>
                    <a:pt x="6845" y="11120"/>
                  </a:cubicBezTo>
                  <a:cubicBezTo>
                    <a:pt x="6986" y="11109"/>
                    <a:pt x="7121" y="11099"/>
                    <a:pt x="7253" y="11099"/>
                  </a:cubicBezTo>
                  <a:cubicBezTo>
                    <a:pt x="7350" y="11099"/>
                    <a:pt x="7446" y="11104"/>
                    <a:pt x="7541" y="11120"/>
                  </a:cubicBezTo>
                  <a:lnTo>
                    <a:pt x="8559" y="6578"/>
                  </a:lnTo>
                  <a:lnTo>
                    <a:pt x="9880" y="0"/>
                  </a:lnTo>
                  <a:close/>
                </a:path>
              </a:pathLst>
            </a:custGeom>
            <a:solidFill>
              <a:schemeClr val="accen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4249;p66">
              <a:extLst>
                <a:ext uri="{FF2B5EF4-FFF2-40B4-BE49-F238E27FC236}">
                  <a16:creationId xmlns:a16="http://schemas.microsoft.com/office/drawing/2014/main" id="{0867F613-69E5-4C15-A9BA-3A4B47E9D2F2}"/>
                </a:ext>
              </a:extLst>
            </p:cNvPr>
            <p:cNvSpPr/>
            <p:nvPr/>
          </p:nvSpPr>
          <p:spPr>
            <a:xfrm>
              <a:off x="5251500" y="2911600"/>
              <a:ext cx="250750" cy="280875"/>
            </a:xfrm>
            <a:custGeom>
              <a:avLst/>
              <a:gdLst/>
              <a:ahLst/>
              <a:cxnLst/>
              <a:rect l="l" t="t" r="r" b="b"/>
              <a:pathLst>
                <a:path w="10030" h="11235" extrusionOk="0">
                  <a:moveTo>
                    <a:pt x="9953" y="0"/>
                  </a:moveTo>
                  <a:cubicBezTo>
                    <a:pt x="6673" y="303"/>
                    <a:pt x="3375" y="303"/>
                    <a:pt x="95" y="606"/>
                  </a:cubicBezTo>
                  <a:cubicBezTo>
                    <a:pt x="41" y="624"/>
                    <a:pt x="0" y="661"/>
                    <a:pt x="0" y="719"/>
                  </a:cubicBezTo>
                  <a:cubicBezTo>
                    <a:pt x="530" y="3904"/>
                    <a:pt x="964" y="7107"/>
                    <a:pt x="1434" y="10292"/>
                  </a:cubicBezTo>
                  <a:cubicBezTo>
                    <a:pt x="1442" y="10337"/>
                    <a:pt x="1469" y="10355"/>
                    <a:pt x="1501" y="10355"/>
                  </a:cubicBezTo>
                  <a:cubicBezTo>
                    <a:pt x="1548" y="10355"/>
                    <a:pt x="1602" y="10313"/>
                    <a:pt x="1602" y="10256"/>
                  </a:cubicBezTo>
                  <a:cubicBezTo>
                    <a:pt x="1208" y="7691"/>
                    <a:pt x="869" y="5130"/>
                    <a:pt x="471" y="2547"/>
                  </a:cubicBezTo>
                  <a:cubicBezTo>
                    <a:pt x="435" y="2339"/>
                    <a:pt x="77" y="774"/>
                    <a:pt x="340" y="756"/>
                  </a:cubicBezTo>
                  <a:cubicBezTo>
                    <a:pt x="1000" y="679"/>
                    <a:pt x="1661" y="643"/>
                    <a:pt x="2321" y="606"/>
                  </a:cubicBezTo>
                  <a:cubicBezTo>
                    <a:pt x="3601" y="511"/>
                    <a:pt x="4881" y="471"/>
                    <a:pt x="6148" y="416"/>
                  </a:cubicBezTo>
                  <a:cubicBezTo>
                    <a:pt x="6786" y="380"/>
                    <a:pt x="7410" y="339"/>
                    <a:pt x="8048" y="303"/>
                  </a:cubicBezTo>
                  <a:cubicBezTo>
                    <a:pt x="8369" y="285"/>
                    <a:pt x="8672" y="267"/>
                    <a:pt x="8994" y="244"/>
                  </a:cubicBezTo>
                  <a:cubicBezTo>
                    <a:pt x="9146" y="236"/>
                    <a:pt x="9353" y="177"/>
                    <a:pt x="9520" y="177"/>
                  </a:cubicBezTo>
                  <a:cubicBezTo>
                    <a:pt x="9706" y="177"/>
                    <a:pt x="9844" y="250"/>
                    <a:pt x="9803" y="548"/>
                  </a:cubicBezTo>
                  <a:cubicBezTo>
                    <a:pt x="9672" y="1547"/>
                    <a:pt x="9405" y="2547"/>
                    <a:pt x="9220" y="3547"/>
                  </a:cubicBezTo>
                  <a:cubicBezTo>
                    <a:pt x="8994" y="4845"/>
                    <a:pt x="8691" y="6148"/>
                    <a:pt x="8387" y="7428"/>
                  </a:cubicBezTo>
                  <a:cubicBezTo>
                    <a:pt x="8089" y="8672"/>
                    <a:pt x="7673" y="9880"/>
                    <a:pt x="7465" y="11142"/>
                  </a:cubicBezTo>
                  <a:cubicBezTo>
                    <a:pt x="7454" y="11198"/>
                    <a:pt x="7502" y="11234"/>
                    <a:pt x="7547" y="11234"/>
                  </a:cubicBezTo>
                  <a:cubicBezTo>
                    <a:pt x="7579" y="11234"/>
                    <a:pt x="7609" y="11217"/>
                    <a:pt x="7618" y="11178"/>
                  </a:cubicBezTo>
                  <a:cubicBezTo>
                    <a:pt x="7958" y="9201"/>
                    <a:pt x="8614" y="7279"/>
                    <a:pt x="9048" y="5297"/>
                  </a:cubicBezTo>
                  <a:cubicBezTo>
                    <a:pt x="9428" y="3583"/>
                    <a:pt x="9803" y="1828"/>
                    <a:pt x="10030" y="95"/>
                  </a:cubicBezTo>
                  <a:cubicBezTo>
                    <a:pt x="10030" y="41"/>
                    <a:pt x="9993" y="0"/>
                    <a:pt x="99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4250;p66">
              <a:extLst>
                <a:ext uri="{FF2B5EF4-FFF2-40B4-BE49-F238E27FC236}">
                  <a16:creationId xmlns:a16="http://schemas.microsoft.com/office/drawing/2014/main" id="{99E84A94-5CB1-464A-9C19-817C7CC357C2}"/>
                </a:ext>
              </a:extLst>
            </p:cNvPr>
            <p:cNvSpPr/>
            <p:nvPr/>
          </p:nvSpPr>
          <p:spPr>
            <a:xfrm>
              <a:off x="5271275" y="2794300"/>
              <a:ext cx="49825" cy="131775"/>
            </a:xfrm>
            <a:custGeom>
              <a:avLst/>
              <a:gdLst/>
              <a:ahLst/>
              <a:cxnLst/>
              <a:rect l="l" t="t" r="r" b="b"/>
              <a:pathLst>
                <a:path w="1993" h="5271" extrusionOk="0">
                  <a:moveTo>
                    <a:pt x="983" y="1"/>
                  </a:moveTo>
                  <a:cubicBezTo>
                    <a:pt x="643" y="73"/>
                    <a:pt x="381" y="168"/>
                    <a:pt x="60" y="300"/>
                  </a:cubicBezTo>
                  <a:cubicBezTo>
                    <a:pt x="19" y="322"/>
                    <a:pt x="1" y="358"/>
                    <a:pt x="1" y="395"/>
                  </a:cubicBezTo>
                  <a:cubicBezTo>
                    <a:pt x="268" y="1996"/>
                    <a:pt x="585" y="3579"/>
                    <a:pt x="756" y="5185"/>
                  </a:cubicBezTo>
                  <a:cubicBezTo>
                    <a:pt x="765" y="5242"/>
                    <a:pt x="807" y="5270"/>
                    <a:pt x="847" y="5270"/>
                  </a:cubicBezTo>
                  <a:cubicBezTo>
                    <a:pt x="886" y="5270"/>
                    <a:pt x="924" y="5242"/>
                    <a:pt x="924" y="5185"/>
                  </a:cubicBezTo>
                  <a:cubicBezTo>
                    <a:pt x="811" y="4240"/>
                    <a:pt x="661" y="3317"/>
                    <a:pt x="512" y="2394"/>
                  </a:cubicBezTo>
                  <a:cubicBezTo>
                    <a:pt x="417" y="1865"/>
                    <a:pt x="322" y="1340"/>
                    <a:pt x="227" y="793"/>
                  </a:cubicBezTo>
                  <a:cubicBezTo>
                    <a:pt x="173" y="413"/>
                    <a:pt x="381" y="300"/>
                    <a:pt x="720" y="227"/>
                  </a:cubicBezTo>
                  <a:cubicBezTo>
                    <a:pt x="740" y="222"/>
                    <a:pt x="759" y="220"/>
                    <a:pt x="777" y="220"/>
                  </a:cubicBezTo>
                  <a:cubicBezTo>
                    <a:pt x="1100" y="220"/>
                    <a:pt x="1135" y="993"/>
                    <a:pt x="1191" y="1263"/>
                  </a:cubicBezTo>
                  <a:cubicBezTo>
                    <a:pt x="1286" y="1734"/>
                    <a:pt x="1376" y="2222"/>
                    <a:pt x="1453" y="2697"/>
                  </a:cubicBezTo>
                  <a:cubicBezTo>
                    <a:pt x="1584" y="3525"/>
                    <a:pt x="1679" y="4371"/>
                    <a:pt x="1810" y="5203"/>
                  </a:cubicBezTo>
                  <a:cubicBezTo>
                    <a:pt x="1818" y="5250"/>
                    <a:pt x="1852" y="5270"/>
                    <a:pt x="1887" y="5270"/>
                  </a:cubicBezTo>
                  <a:cubicBezTo>
                    <a:pt x="1938" y="5270"/>
                    <a:pt x="1993" y="5229"/>
                    <a:pt x="1982" y="5163"/>
                  </a:cubicBezTo>
                  <a:cubicBezTo>
                    <a:pt x="1697" y="3448"/>
                    <a:pt x="1489" y="1752"/>
                    <a:pt x="1078" y="55"/>
                  </a:cubicBezTo>
                  <a:cubicBezTo>
                    <a:pt x="1060" y="19"/>
                    <a:pt x="1019" y="1"/>
                    <a:pt x="9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4251;p66">
              <a:extLst>
                <a:ext uri="{FF2B5EF4-FFF2-40B4-BE49-F238E27FC236}">
                  <a16:creationId xmlns:a16="http://schemas.microsoft.com/office/drawing/2014/main" id="{396F5695-F092-44D2-93FA-21DF257EFCB9}"/>
                </a:ext>
              </a:extLst>
            </p:cNvPr>
            <p:cNvSpPr/>
            <p:nvPr/>
          </p:nvSpPr>
          <p:spPr>
            <a:xfrm>
              <a:off x="5274125" y="2810250"/>
              <a:ext cx="27825" cy="8525"/>
            </a:xfrm>
            <a:custGeom>
              <a:avLst/>
              <a:gdLst/>
              <a:ahLst/>
              <a:cxnLst/>
              <a:rect l="l" t="t" r="r" b="b"/>
              <a:pathLst>
                <a:path w="1113" h="341" extrusionOk="0">
                  <a:moveTo>
                    <a:pt x="1018" y="1"/>
                  </a:moveTo>
                  <a:cubicBezTo>
                    <a:pt x="719" y="42"/>
                    <a:pt x="416" y="137"/>
                    <a:pt x="113" y="173"/>
                  </a:cubicBezTo>
                  <a:cubicBezTo>
                    <a:pt x="0" y="191"/>
                    <a:pt x="0" y="340"/>
                    <a:pt x="113" y="340"/>
                  </a:cubicBezTo>
                  <a:cubicBezTo>
                    <a:pt x="416" y="304"/>
                    <a:pt x="719" y="209"/>
                    <a:pt x="1018" y="173"/>
                  </a:cubicBezTo>
                  <a:cubicBezTo>
                    <a:pt x="1113" y="155"/>
                    <a:pt x="1113" y="1"/>
                    <a:pt x="1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252;p66">
              <a:extLst>
                <a:ext uri="{FF2B5EF4-FFF2-40B4-BE49-F238E27FC236}">
                  <a16:creationId xmlns:a16="http://schemas.microsoft.com/office/drawing/2014/main" id="{7D9E6D45-24C5-410A-80D7-70D4A037EE38}"/>
                </a:ext>
              </a:extLst>
            </p:cNvPr>
            <p:cNvSpPr/>
            <p:nvPr/>
          </p:nvSpPr>
          <p:spPr>
            <a:xfrm>
              <a:off x="5264275" y="2774450"/>
              <a:ext cx="33225" cy="31925"/>
            </a:xfrm>
            <a:custGeom>
              <a:avLst/>
              <a:gdLst/>
              <a:ahLst/>
              <a:cxnLst/>
              <a:rect l="l" t="t" r="r" b="b"/>
              <a:pathLst>
                <a:path w="1329" h="1277" extrusionOk="0">
                  <a:moveTo>
                    <a:pt x="715" y="0"/>
                  </a:moveTo>
                  <a:cubicBezTo>
                    <a:pt x="650" y="0"/>
                    <a:pt x="586" y="13"/>
                    <a:pt x="525" y="40"/>
                  </a:cubicBezTo>
                  <a:cubicBezTo>
                    <a:pt x="0" y="230"/>
                    <a:pt x="55" y="849"/>
                    <a:pt x="299" y="1247"/>
                  </a:cubicBezTo>
                  <a:cubicBezTo>
                    <a:pt x="316" y="1268"/>
                    <a:pt x="340" y="1277"/>
                    <a:pt x="364" y="1277"/>
                  </a:cubicBezTo>
                  <a:cubicBezTo>
                    <a:pt x="426" y="1277"/>
                    <a:pt x="492" y="1220"/>
                    <a:pt x="453" y="1152"/>
                  </a:cubicBezTo>
                  <a:cubicBezTo>
                    <a:pt x="245" y="849"/>
                    <a:pt x="168" y="397"/>
                    <a:pt x="548" y="211"/>
                  </a:cubicBezTo>
                  <a:cubicBezTo>
                    <a:pt x="618" y="171"/>
                    <a:pt x="682" y="153"/>
                    <a:pt x="739" y="153"/>
                  </a:cubicBezTo>
                  <a:cubicBezTo>
                    <a:pt x="1030" y="153"/>
                    <a:pt x="1152" y="618"/>
                    <a:pt x="1168" y="867"/>
                  </a:cubicBezTo>
                  <a:cubicBezTo>
                    <a:pt x="1168" y="924"/>
                    <a:pt x="1211" y="952"/>
                    <a:pt x="1251" y="952"/>
                  </a:cubicBezTo>
                  <a:cubicBezTo>
                    <a:pt x="1291" y="952"/>
                    <a:pt x="1328" y="924"/>
                    <a:pt x="1317" y="867"/>
                  </a:cubicBezTo>
                  <a:cubicBezTo>
                    <a:pt x="1317" y="605"/>
                    <a:pt x="1263" y="302"/>
                    <a:pt x="1055" y="116"/>
                  </a:cubicBezTo>
                  <a:cubicBezTo>
                    <a:pt x="958" y="43"/>
                    <a:pt x="836"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253;p66">
              <a:extLst>
                <a:ext uri="{FF2B5EF4-FFF2-40B4-BE49-F238E27FC236}">
                  <a16:creationId xmlns:a16="http://schemas.microsoft.com/office/drawing/2014/main" id="{74939EF6-8361-49F6-8D7B-08D88C2E336D}"/>
                </a:ext>
              </a:extLst>
            </p:cNvPr>
            <p:cNvSpPr/>
            <p:nvPr/>
          </p:nvSpPr>
          <p:spPr>
            <a:xfrm>
              <a:off x="5253875" y="2808875"/>
              <a:ext cx="25475" cy="65525"/>
            </a:xfrm>
            <a:custGeom>
              <a:avLst/>
              <a:gdLst/>
              <a:ahLst/>
              <a:cxnLst/>
              <a:rect l="l" t="t" r="r" b="b"/>
              <a:pathLst>
                <a:path w="1019" h="2621" extrusionOk="0">
                  <a:moveTo>
                    <a:pt x="753" y="0"/>
                  </a:moveTo>
                  <a:cubicBezTo>
                    <a:pt x="748" y="0"/>
                    <a:pt x="743" y="1"/>
                    <a:pt x="738" y="2"/>
                  </a:cubicBezTo>
                  <a:cubicBezTo>
                    <a:pt x="511" y="56"/>
                    <a:pt x="285" y="97"/>
                    <a:pt x="59" y="151"/>
                  </a:cubicBezTo>
                  <a:cubicBezTo>
                    <a:pt x="18" y="169"/>
                    <a:pt x="0" y="210"/>
                    <a:pt x="0" y="246"/>
                  </a:cubicBezTo>
                  <a:cubicBezTo>
                    <a:pt x="113" y="1037"/>
                    <a:pt x="376" y="1793"/>
                    <a:pt x="511" y="2567"/>
                  </a:cubicBezTo>
                  <a:cubicBezTo>
                    <a:pt x="530" y="2585"/>
                    <a:pt x="566" y="2621"/>
                    <a:pt x="602" y="2621"/>
                  </a:cubicBezTo>
                  <a:cubicBezTo>
                    <a:pt x="715" y="2603"/>
                    <a:pt x="810" y="2585"/>
                    <a:pt x="923" y="2508"/>
                  </a:cubicBezTo>
                  <a:cubicBezTo>
                    <a:pt x="964" y="2490"/>
                    <a:pt x="964" y="2453"/>
                    <a:pt x="964" y="2413"/>
                  </a:cubicBezTo>
                  <a:cubicBezTo>
                    <a:pt x="905" y="2073"/>
                    <a:pt x="851" y="1734"/>
                    <a:pt x="774" y="1395"/>
                  </a:cubicBezTo>
                  <a:cubicBezTo>
                    <a:pt x="738" y="1227"/>
                    <a:pt x="697" y="1056"/>
                    <a:pt x="643" y="888"/>
                  </a:cubicBezTo>
                  <a:cubicBezTo>
                    <a:pt x="566" y="603"/>
                    <a:pt x="602" y="603"/>
                    <a:pt x="923" y="585"/>
                  </a:cubicBezTo>
                  <a:cubicBezTo>
                    <a:pt x="1018" y="585"/>
                    <a:pt x="1018" y="418"/>
                    <a:pt x="923" y="418"/>
                  </a:cubicBezTo>
                  <a:cubicBezTo>
                    <a:pt x="756" y="436"/>
                    <a:pt x="602" y="454"/>
                    <a:pt x="453" y="490"/>
                  </a:cubicBezTo>
                  <a:cubicBezTo>
                    <a:pt x="398" y="490"/>
                    <a:pt x="376" y="549"/>
                    <a:pt x="398" y="585"/>
                  </a:cubicBezTo>
                  <a:cubicBezTo>
                    <a:pt x="548" y="1096"/>
                    <a:pt x="661" y="1603"/>
                    <a:pt x="756" y="2132"/>
                  </a:cubicBezTo>
                  <a:cubicBezTo>
                    <a:pt x="828" y="2263"/>
                    <a:pt x="792" y="2358"/>
                    <a:pt x="661" y="2431"/>
                  </a:cubicBezTo>
                  <a:cubicBezTo>
                    <a:pt x="643" y="2358"/>
                    <a:pt x="625" y="2300"/>
                    <a:pt x="625" y="2227"/>
                  </a:cubicBezTo>
                  <a:cubicBezTo>
                    <a:pt x="566" y="2019"/>
                    <a:pt x="511" y="1829"/>
                    <a:pt x="471" y="1621"/>
                  </a:cubicBezTo>
                  <a:cubicBezTo>
                    <a:pt x="376" y="1246"/>
                    <a:pt x="285" y="870"/>
                    <a:pt x="208" y="490"/>
                  </a:cubicBezTo>
                  <a:cubicBezTo>
                    <a:pt x="172" y="323"/>
                    <a:pt x="131" y="282"/>
                    <a:pt x="321" y="246"/>
                  </a:cubicBezTo>
                  <a:cubicBezTo>
                    <a:pt x="471" y="210"/>
                    <a:pt x="625" y="192"/>
                    <a:pt x="774" y="151"/>
                  </a:cubicBezTo>
                  <a:cubicBezTo>
                    <a:pt x="881" y="134"/>
                    <a:pt x="834"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54;p66">
              <a:extLst>
                <a:ext uri="{FF2B5EF4-FFF2-40B4-BE49-F238E27FC236}">
                  <a16:creationId xmlns:a16="http://schemas.microsoft.com/office/drawing/2014/main" id="{863C07AC-A13F-49C9-89CB-52C007D39415}"/>
                </a:ext>
              </a:extLst>
            </p:cNvPr>
            <p:cNvSpPr/>
            <p:nvPr/>
          </p:nvSpPr>
          <p:spPr>
            <a:xfrm>
              <a:off x="5329300" y="2800875"/>
              <a:ext cx="30400" cy="122825"/>
            </a:xfrm>
            <a:custGeom>
              <a:avLst/>
              <a:gdLst/>
              <a:ahLst/>
              <a:cxnLst/>
              <a:rect l="l" t="t" r="r" b="b"/>
              <a:pathLst>
                <a:path w="1216" h="4913" extrusionOk="0">
                  <a:moveTo>
                    <a:pt x="942" y="0"/>
                  </a:moveTo>
                  <a:cubicBezTo>
                    <a:pt x="661" y="37"/>
                    <a:pt x="376" y="77"/>
                    <a:pt x="96" y="113"/>
                  </a:cubicBezTo>
                  <a:cubicBezTo>
                    <a:pt x="55" y="113"/>
                    <a:pt x="37" y="150"/>
                    <a:pt x="37" y="190"/>
                  </a:cubicBezTo>
                  <a:cubicBezTo>
                    <a:pt x="1" y="1733"/>
                    <a:pt x="37" y="3280"/>
                    <a:pt x="132" y="4827"/>
                  </a:cubicBezTo>
                  <a:cubicBezTo>
                    <a:pt x="132" y="4884"/>
                    <a:pt x="174" y="4912"/>
                    <a:pt x="216" y="4912"/>
                  </a:cubicBezTo>
                  <a:cubicBezTo>
                    <a:pt x="257" y="4912"/>
                    <a:pt x="299" y="4884"/>
                    <a:pt x="299" y="4827"/>
                  </a:cubicBezTo>
                  <a:cubicBezTo>
                    <a:pt x="245" y="3959"/>
                    <a:pt x="227" y="3090"/>
                    <a:pt x="209" y="2226"/>
                  </a:cubicBezTo>
                  <a:cubicBezTo>
                    <a:pt x="209" y="1774"/>
                    <a:pt x="186" y="1321"/>
                    <a:pt x="186" y="869"/>
                  </a:cubicBezTo>
                  <a:lnTo>
                    <a:pt x="186" y="435"/>
                  </a:lnTo>
                  <a:cubicBezTo>
                    <a:pt x="186" y="214"/>
                    <a:pt x="346" y="198"/>
                    <a:pt x="532" y="198"/>
                  </a:cubicBezTo>
                  <a:cubicBezTo>
                    <a:pt x="564" y="198"/>
                    <a:pt x="596" y="199"/>
                    <a:pt x="629" y="199"/>
                  </a:cubicBezTo>
                  <a:cubicBezTo>
                    <a:pt x="684" y="199"/>
                    <a:pt x="740" y="197"/>
                    <a:pt x="792" y="190"/>
                  </a:cubicBezTo>
                  <a:cubicBezTo>
                    <a:pt x="803" y="189"/>
                    <a:pt x="812" y="189"/>
                    <a:pt x="821" y="189"/>
                  </a:cubicBezTo>
                  <a:cubicBezTo>
                    <a:pt x="953" y="189"/>
                    <a:pt x="905" y="314"/>
                    <a:pt x="905" y="471"/>
                  </a:cubicBezTo>
                  <a:cubicBezTo>
                    <a:pt x="924" y="679"/>
                    <a:pt x="924" y="905"/>
                    <a:pt x="942" y="1113"/>
                  </a:cubicBezTo>
                  <a:cubicBezTo>
                    <a:pt x="942" y="1584"/>
                    <a:pt x="960" y="2054"/>
                    <a:pt x="978" y="2525"/>
                  </a:cubicBezTo>
                  <a:cubicBezTo>
                    <a:pt x="1000" y="3280"/>
                    <a:pt x="1000" y="4054"/>
                    <a:pt x="1055" y="4827"/>
                  </a:cubicBezTo>
                  <a:cubicBezTo>
                    <a:pt x="1055" y="4884"/>
                    <a:pt x="1098" y="4912"/>
                    <a:pt x="1138" y="4912"/>
                  </a:cubicBezTo>
                  <a:cubicBezTo>
                    <a:pt x="1178" y="4912"/>
                    <a:pt x="1215" y="4884"/>
                    <a:pt x="1204" y="4827"/>
                  </a:cubicBezTo>
                  <a:cubicBezTo>
                    <a:pt x="1132" y="3244"/>
                    <a:pt x="1150" y="1661"/>
                    <a:pt x="1055" y="77"/>
                  </a:cubicBezTo>
                  <a:cubicBezTo>
                    <a:pt x="1055" y="18"/>
                    <a:pt x="1000" y="0"/>
                    <a:pt x="9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255;p66">
              <a:extLst>
                <a:ext uri="{FF2B5EF4-FFF2-40B4-BE49-F238E27FC236}">
                  <a16:creationId xmlns:a16="http://schemas.microsoft.com/office/drawing/2014/main" id="{145F08A5-B8D1-43AB-8131-6143113DDEAF}"/>
                </a:ext>
              </a:extLst>
            </p:cNvPr>
            <p:cNvSpPr/>
            <p:nvPr/>
          </p:nvSpPr>
          <p:spPr>
            <a:xfrm>
              <a:off x="5330375" y="2774600"/>
              <a:ext cx="24100" cy="33050"/>
            </a:xfrm>
            <a:custGeom>
              <a:avLst/>
              <a:gdLst/>
              <a:ahLst/>
              <a:cxnLst/>
              <a:rect l="l" t="t" r="r" b="b"/>
              <a:pathLst>
                <a:path w="964" h="1322" extrusionOk="0">
                  <a:moveTo>
                    <a:pt x="447" y="1"/>
                  </a:moveTo>
                  <a:cubicBezTo>
                    <a:pt x="412" y="1"/>
                    <a:pt x="382" y="20"/>
                    <a:pt x="369" y="52"/>
                  </a:cubicBezTo>
                  <a:cubicBezTo>
                    <a:pt x="238" y="450"/>
                    <a:pt x="89" y="825"/>
                    <a:pt x="12" y="1223"/>
                  </a:cubicBezTo>
                  <a:cubicBezTo>
                    <a:pt x="1" y="1278"/>
                    <a:pt x="52" y="1322"/>
                    <a:pt x="99" y="1322"/>
                  </a:cubicBezTo>
                  <a:cubicBezTo>
                    <a:pt x="129" y="1322"/>
                    <a:pt x="157" y="1304"/>
                    <a:pt x="166" y="1259"/>
                  </a:cubicBezTo>
                  <a:cubicBezTo>
                    <a:pt x="228" y="918"/>
                    <a:pt x="350" y="594"/>
                    <a:pt x="466" y="271"/>
                  </a:cubicBezTo>
                  <a:lnTo>
                    <a:pt x="466" y="271"/>
                  </a:lnTo>
                  <a:cubicBezTo>
                    <a:pt x="616" y="535"/>
                    <a:pt x="675" y="861"/>
                    <a:pt x="786" y="1146"/>
                  </a:cubicBezTo>
                  <a:cubicBezTo>
                    <a:pt x="803" y="1174"/>
                    <a:pt x="826" y="1186"/>
                    <a:pt x="850" y="1186"/>
                  </a:cubicBezTo>
                  <a:cubicBezTo>
                    <a:pt x="906" y="1186"/>
                    <a:pt x="964" y="1119"/>
                    <a:pt x="935" y="1051"/>
                  </a:cubicBezTo>
                  <a:cubicBezTo>
                    <a:pt x="786" y="712"/>
                    <a:pt x="749" y="337"/>
                    <a:pt x="523" y="34"/>
                  </a:cubicBezTo>
                  <a:cubicBezTo>
                    <a:pt x="499" y="11"/>
                    <a:pt x="471" y="1"/>
                    <a:pt x="4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256;p66">
              <a:extLst>
                <a:ext uri="{FF2B5EF4-FFF2-40B4-BE49-F238E27FC236}">
                  <a16:creationId xmlns:a16="http://schemas.microsoft.com/office/drawing/2014/main" id="{7BE59B59-D2D6-47A7-AD73-43D324F562A1}"/>
                </a:ext>
              </a:extLst>
            </p:cNvPr>
            <p:cNvSpPr/>
            <p:nvPr/>
          </p:nvSpPr>
          <p:spPr>
            <a:xfrm>
              <a:off x="5335875" y="2779950"/>
              <a:ext cx="10425" cy="9175"/>
            </a:xfrm>
            <a:custGeom>
              <a:avLst/>
              <a:gdLst/>
              <a:ahLst/>
              <a:cxnLst/>
              <a:rect l="l" t="t" r="r" b="b"/>
              <a:pathLst>
                <a:path w="417" h="367" extrusionOk="0">
                  <a:moveTo>
                    <a:pt x="227" y="0"/>
                  </a:moveTo>
                  <a:cubicBezTo>
                    <a:pt x="178" y="0"/>
                    <a:pt x="125" y="40"/>
                    <a:pt x="149" y="105"/>
                  </a:cubicBezTo>
                  <a:cubicBezTo>
                    <a:pt x="149" y="141"/>
                    <a:pt x="172" y="177"/>
                    <a:pt x="172" y="195"/>
                  </a:cubicBezTo>
                  <a:lnTo>
                    <a:pt x="113" y="195"/>
                  </a:lnTo>
                  <a:cubicBezTo>
                    <a:pt x="0" y="195"/>
                    <a:pt x="0" y="367"/>
                    <a:pt x="113" y="367"/>
                  </a:cubicBezTo>
                  <a:cubicBezTo>
                    <a:pt x="190" y="367"/>
                    <a:pt x="262" y="367"/>
                    <a:pt x="339" y="349"/>
                  </a:cubicBezTo>
                  <a:cubicBezTo>
                    <a:pt x="416" y="331"/>
                    <a:pt x="416" y="236"/>
                    <a:pt x="357" y="195"/>
                  </a:cubicBezTo>
                  <a:cubicBezTo>
                    <a:pt x="398" y="177"/>
                    <a:pt x="376" y="123"/>
                    <a:pt x="339" y="82"/>
                  </a:cubicBezTo>
                  <a:cubicBezTo>
                    <a:pt x="339" y="64"/>
                    <a:pt x="321" y="46"/>
                    <a:pt x="285" y="28"/>
                  </a:cubicBezTo>
                  <a:cubicBezTo>
                    <a:pt x="272" y="9"/>
                    <a:pt x="250" y="0"/>
                    <a:pt x="2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257;p66">
              <a:extLst>
                <a:ext uri="{FF2B5EF4-FFF2-40B4-BE49-F238E27FC236}">
                  <a16:creationId xmlns:a16="http://schemas.microsoft.com/office/drawing/2014/main" id="{D1714588-0E69-450A-B37F-0FAA3C378025}"/>
                </a:ext>
              </a:extLst>
            </p:cNvPr>
            <p:cNvSpPr/>
            <p:nvPr/>
          </p:nvSpPr>
          <p:spPr>
            <a:xfrm>
              <a:off x="5340625" y="2817975"/>
              <a:ext cx="7025" cy="47350"/>
            </a:xfrm>
            <a:custGeom>
              <a:avLst/>
              <a:gdLst/>
              <a:ahLst/>
              <a:cxnLst/>
              <a:rect l="l" t="t" r="r" b="b"/>
              <a:pathLst>
                <a:path w="281" h="1894" extrusionOk="0">
                  <a:moveTo>
                    <a:pt x="122" y="1"/>
                  </a:moveTo>
                  <a:cubicBezTo>
                    <a:pt x="61" y="1"/>
                    <a:pt x="0" y="24"/>
                    <a:pt x="0" y="72"/>
                  </a:cubicBezTo>
                  <a:cubicBezTo>
                    <a:pt x="18" y="655"/>
                    <a:pt x="54" y="1239"/>
                    <a:pt x="54" y="1823"/>
                  </a:cubicBezTo>
                  <a:cubicBezTo>
                    <a:pt x="54" y="1870"/>
                    <a:pt x="111" y="1894"/>
                    <a:pt x="167" y="1894"/>
                  </a:cubicBezTo>
                  <a:cubicBezTo>
                    <a:pt x="224" y="1894"/>
                    <a:pt x="281" y="1870"/>
                    <a:pt x="281" y="1823"/>
                  </a:cubicBezTo>
                  <a:cubicBezTo>
                    <a:pt x="281" y="1239"/>
                    <a:pt x="262" y="655"/>
                    <a:pt x="244" y="72"/>
                  </a:cubicBezTo>
                  <a:cubicBezTo>
                    <a:pt x="244" y="24"/>
                    <a:pt x="183"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258;p66">
              <a:extLst>
                <a:ext uri="{FF2B5EF4-FFF2-40B4-BE49-F238E27FC236}">
                  <a16:creationId xmlns:a16="http://schemas.microsoft.com/office/drawing/2014/main" id="{546402C7-98F4-4E44-BD08-14F191197906}"/>
                </a:ext>
              </a:extLst>
            </p:cNvPr>
            <p:cNvSpPr/>
            <p:nvPr/>
          </p:nvSpPr>
          <p:spPr>
            <a:xfrm>
              <a:off x="5380125" y="2818175"/>
              <a:ext cx="44325" cy="103325"/>
            </a:xfrm>
            <a:custGeom>
              <a:avLst/>
              <a:gdLst/>
              <a:ahLst/>
              <a:cxnLst/>
              <a:rect l="l" t="t" r="r" b="b"/>
              <a:pathLst>
                <a:path w="1773" h="4133" extrusionOk="0">
                  <a:moveTo>
                    <a:pt x="1226" y="0"/>
                  </a:moveTo>
                  <a:cubicBezTo>
                    <a:pt x="1194" y="0"/>
                    <a:pt x="1167" y="31"/>
                    <a:pt x="1152" y="64"/>
                  </a:cubicBezTo>
                  <a:cubicBezTo>
                    <a:pt x="700" y="1362"/>
                    <a:pt x="415" y="2719"/>
                    <a:pt x="21" y="4040"/>
                  </a:cubicBezTo>
                  <a:cubicBezTo>
                    <a:pt x="0" y="4096"/>
                    <a:pt x="50" y="4132"/>
                    <a:pt x="98" y="4132"/>
                  </a:cubicBezTo>
                  <a:cubicBezTo>
                    <a:pt x="131" y="4132"/>
                    <a:pt x="163" y="4115"/>
                    <a:pt x="171" y="4076"/>
                  </a:cubicBezTo>
                  <a:cubicBezTo>
                    <a:pt x="551" y="2832"/>
                    <a:pt x="813" y="1570"/>
                    <a:pt x="1229" y="326"/>
                  </a:cubicBezTo>
                  <a:cubicBezTo>
                    <a:pt x="1297" y="240"/>
                    <a:pt x="1357" y="198"/>
                    <a:pt x="1406" y="198"/>
                  </a:cubicBezTo>
                  <a:cubicBezTo>
                    <a:pt x="1465" y="198"/>
                    <a:pt x="1508" y="261"/>
                    <a:pt x="1528" y="385"/>
                  </a:cubicBezTo>
                  <a:cubicBezTo>
                    <a:pt x="1492" y="534"/>
                    <a:pt x="1456" y="684"/>
                    <a:pt x="1397" y="855"/>
                  </a:cubicBezTo>
                  <a:cubicBezTo>
                    <a:pt x="1302" y="1231"/>
                    <a:pt x="1189" y="1629"/>
                    <a:pt x="1094" y="2005"/>
                  </a:cubicBezTo>
                  <a:cubicBezTo>
                    <a:pt x="926" y="2665"/>
                    <a:pt x="777" y="3344"/>
                    <a:pt x="569" y="3981"/>
                  </a:cubicBezTo>
                  <a:cubicBezTo>
                    <a:pt x="558" y="4040"/>
                    <a:pt x="609" y="4084"/>
                    <a:pt x="655" y="4084"/>
                  </a:cubicBezTo>
                  <a:cubicBezTo>
                    <a:pt x="684" y="4084"/>
                    <a:pt x="711" y="4066"/>
                    <a:pt x="718" y="4022"/>
                  </a:cubicBezTo>
                  <a:cubicBezTo>
                    <a:pt x="1116" y="2760"/>
                    <a:pt x="1379" y="1457"/>
                    <a:pt x="1754" y="195"/>
                  </a:cubicBezTo>
                  <a:cubicBezTo>
                    <a:pt x="1772" y="159"/>
                    <a:pt x="1754" y="118"/>
                    <a:pt x="1700" y="100"/>
                  </a:cubicBezTo>
                  <a:cubicBezTo>
                    <a:pt x="1546" y="64"/>
                    <a:pt x="1397" y="23"/>
                    <a:pt x="1247" y="5"/>
                  </a:cubicBezTo>
                  <a:cubicBezTo>
                    <a:pt x="1240" y="2"/>
                    <a:pt x="1233" y="0"/>
                    <a:pt x="1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259;p66">
              <a:extLst>
                <a:ext uri="{FF2B5EF4-FFF2-40B4-BE49-F238E27FC236}">
                  <a16:creationId xmlns:a16="http://schemas.microsoft.com/office/drawing/2014/main" id="{12759C5B-B6A4-494C-9ADF-F743749531E8}"/>
                </a:ext>
              </a:extLst>
            </p:cNvPr>
            <p:cNvSpPr/>
            <p:nvPr/>
          </p:nvSpPr>
          <p:spPr>
            <a:xfrm>
              <a:off x="5402750" y="2834475"/>
              <a:ext cx="16375" cy="8075"/>
            </a:xfrm>
            <a:custGeom>
              <a:avLst/>
              <a:gdLst/>
              <a:ahLst/>
              <a:cxnLst/>
              <a:rect l="l" t="t" r="r" b="b"/>
              <a:pathLst>
                <a:path w="655" h="323" extrusionOk="0">
                  <a:moveTo>
                    <a:pt x="108" y="1"/>
                  </a:moveTo>
                  <a:cubicBezTo>
                    <a:pt x="38" y="1"/>
                    <a:pt x="0" y="99"/>
                    <a:pt x="76" y="145"/>
                  </a:cubicBezTo>
                  <a:cubicBezTo>
                    <a:pt x="211" y="222"/>
                    <a:pt x="361" y="240"/>
                    <a:pt x="492" y="317"/>
                  </a:cubicBezTo>
                  <a:cubicBezTo>
                    <a:pt x="503" y="321"/>
                    <a:pt x="514" y="323"/>
                    <a:pt x="524" y="323"/>
                  </a:cubicBezTo>
                  <a:cubicBezTo>
                    <a:pt x="603" y="323"/>
                    <a:pt x="655" y="215"/>
                    <a:pt x="587" y="163"/>
                  </a:cubicBezTo>
                  <a:cubicBezTo>
                    <a:pt x="437" y="108"/>
                    <a:pt x="284" y="72"/>
                    <a:pt x="152" y="13"/>
                  </a:cubicBezTo>
                  <a:cubicBezTo>
                    <a:pt x="137" y="4"/>
                    <a:pt x="122"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260;p66">
              <a:extLst>
                <a:ext uri="{FF2B5EF4-FFF2-40B4-BE49-F238E27FC236}">
                  <a16:creationId xmlns:a16="http://schemas.microsoft.com/office/drawing/2014/main" id="{35E419AC-EE5D-4D61-A1C6-862CC3FE1E57}"/>
                </a:ext>
              </a:extLst>
            </p:cNvPr>
            <p:cNvSpPr/>
            <p:nvPr/>
          </p:nvSpPr>
          <p:spPr>
            <a:xfrm>
              <a:off x="5430075" y="2800875"/>
              <a:ext cx="83025" cy="116400"/>
            </a:xfrm>
            <a:custGeom>
              <a:avLst/>
              <a:gdLst/>
              <a:ahLst/>
              <a:cxnLst/>
              <a:rect l="l" t="t" r="r" b="b"/>
              <a:pathLst>
                <a:path w="3321" h="4656" extrusionOk="0">
                  <a:moveTo>
                    <a:pt x="1321" y="0"/>
                  </a:moveTo>
                  <a:cubicBezTo>
                    <a:pt x="1226" y="398"/>
                    <a:pt x="322" y="3637"/>
                    <a:pt x="0" y="4655"/>
                  </a:cubicBezTo>
                  <a:lnTo>
                    <a:pt x="2077" y="4524"/>
                  </a:lnTo>
                  <a:cubicBezTo>
                    <a:pt x="2488" y="3262"/>
                    <a:pt x="2905" y="1715"/>
                    <a:pt x="3321" y="471"/>
                  </a:cubicBezTo>
                  <a:cubicBezTo>
                    <a:pt x="2810" y="376"/>
                    <a:pt x="1964" y="77"/>
                    <a:pt x="13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261;p66">
              <a:extLst>
                <a:ext uri="{FF2B5EF4-FFF2-40B4-BE49-F238E27FC236}">
                  <a16:creationId xmlns:a16="http://schemas.microsoft.com/office/drawing/2014/main" id="{A75C2E11-1E56-4925-9E36-5F6D992C81A5}"/>
                </a:ext>
              </a:extLst>
            </p:cNvPr>
            <p:cNvSpPr/>
            <p:nvPr/>
          </p:nvSpPr>
          <p:spPr>
            <a:xfrm>
              <a:off x="5462650" y="2817375"/>
              <a:ext cx="5225" cy="4225"/>
            </a:xfrm>
            <a:custGeom>
              <a:avLst/>
              <a:gdLst/>
              <a:ahLst/>
              <a:cxnLst/>
              <a:rect l="l" t="t" r="r" b="b"/>
              <a:pathLst>
                <a:path w="209" h="169" extrusionOk="0">
                  <a:moveTo>
                    <a:pt x="113" y="1"/>
                  </a:moveTo>
                  <a:cubicBezTo>
                    <a:pt x="0" y="1"/>
                    <a:pt x="0" y="168"/>
                    <a:pt x="113" y="168"/>
                  </a:cubicBezTo>
                  <a:cubicBezTo>
                    <a:pt x="208" y="168"/>
                    <a:pt x="208" y="1"/>
                    <a:pt x="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4262;p66">
              <a:extLst>
                <a:ext uri="{FF2B5EF4-FFF2-40B4-BE49-F238E27FC236}">
                  <a16:creationId xmlns:a16="http://schemas.microsoft.com/office/drawing/2014/main" id="{4C0DB461-C808-4C6E-8EE0-24E2744C7436}"/>
                </a:ext>
              </a:extLst>
            </p:cNvPr>
            <p:cNvSpPr/>
            <p:nvPr/>
          </p:nvSpPr>
          <p:spPr>
            <a:xfrm>
              <a:off x="5470675" y="2808450"/>
              <a:ext cx="5675" cy="4200"/>
            </a:xfrm>
            <a:custGeom>
              <a:avLst/>
              <a:gdLst/>
              <a:ahLst/>
              <a:cxnLst/>
              <a:rect l="l" t="t" r="r" b="b"/>
              <a:pathLst>
                <a:path w="227" h="168" extrusionOk="0">
                  <a:moveTo>
                    <a:pt x="114" y="0"/>
                  </a:moveTo>
                  <a:cubicBezTo>
                    <a:pt x="0" y="0"/>
                    <a:pt x="0" y="168"/>
                    <a:pt x="114" y="168"/>
                  </a:cubicBezTo>
                  <a:cubicBezTo>
                    <a:pt x="227" y="168"/>
                    <a:pt x="227" y="0"/>
                    <a:pt x="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4263;p66">
              <a:extLst>
                <a:ext uri="{FF2B5EF4-FFF2-40B4-BE49-F238E27FC236}">
                  <a16:creationId xmlns:a16="http://schemas.microsoft.com/office/drawing/2014/main" id="{81F269E8-D01B-46F7-A061-FDB85107942C}"/>
                </a:ext>
              </a:extLst>
            </p:cNvPr>
            <p:cNvSpPr/>
            <p:nvPr/>
          </p:nvSpPr>
          <p:spPr>
            <a:xfrm>
              <a:off x="5470675" y="2817375"/>
              <a:ext cx="5675" cy="4225"/>
            </a:xfrm>
            <a:custGeom>
              <a:avLst/>
              <a:gdLst/>
              <a:ahLst/>
              <a:cxnLst/>
              <a:rect l="l" t="t" r="r" b="b"/>
              <a:pathLst>
                <a:path w="227" h="169" extrusionOk="0">
                  <a:moveTo>
                    <a:pt x="114" y="1"/>
                  </a:moveTo>
                  <a:cubicBezTo>
                    <a:pt x="0" y="1"/>
                    <a:pt x="0" y="168"/>
                    <a:pt x="114" y="168"/>
                  </a:cubicBezTo>
                  <a:cubicBezTo>
                    <a:pt x="227" y="168"/>
                    <a:pt x="227"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4264;p66">
              <a:extLst>
                <a:ext uri="{FF2B5EF4-FFF2-40B4-BE49-F238E27FC236}">
                  <a16:creationId xmlns:a16="http://schemas.microsoft.com/office/drawing/2014/main" id="{463DFD10-FD16-404C-AE80-BB0368CC1D57}"/>
                </a:ext>
              </a:extLst>
            </p:cNvPr>
            <p:cNvSpPr/>
            <p:nvPr/>
          </p:nvSpPr>
          <p:spPr>
            <a:xfrm>
              <a:off x="5477225" y="2849850"/>
              <a:ext cx="5225" cy="3850"/>
            </a:xfrm>
            <a:custGeom>
              <a:avLst/>
              <a:gdLst/>
              <a:ahLst/>
              <a:cxnLst/>
              <a:rect l="l" t="t" r="r" b="b"/>
              <a:pathLst>
                <a:path w="209" h="154" extrusionOk="0">
                  <a:moveTo>
                    <a:pt x="114" y="0"/>
                  </a:moveTo>
                  <a:cubicBezTo>
                    <a:pt x="1" y="0"/>
                    <a:pt x="1" y="154"/>
                    <a:pt x="114" y="154"/>
                  </a:cubicBezTo>
                  <a:cubicBezTo>
                    <a:pt x="209" y="154"/>
                    <a:pt x="209" y="0"/>
                    <a:pt x="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4265;p66">
              <a:extLst>
                <a:ext uri="{FF2B5EF4-FFF2-40B4-BE49-F238E27FC236}">
                  <a16:creationId xmlns:a16="http://schemas.microsoft.com/office/drawing/2014/main" id="{424C7C67-3EAB-4FB8-BFAC-A469632598C8}"/>
                </a:ext>
              </a:extLst>
            </p:cNvPr>
            <p:cNvSpPr/>
            <p:nvPr/>
          </p:nvSpPr>
          <p:spPr>
            <a:xfrm>
              <a:off x="5481975" y="2843275"/>
              <a:ext cx="6150" cy="3775"/>
            </a:xfrm>
            <a:custGeom>
              <a:avLst/>
              <a:gdLst/>
              <a:ahLst/>
              <a:cxnLst/>
              <a:rect l="l" t="t" r="r" b="b"/>
              <a:pathLst>
                <a:path w="246" h="151" extrusionOk="0">
                  <a:moveTo>
                    <a:pt x="114" y="1"/>
                  </a:moveTo>
                  <a:cubicBezTo>
                    <a:pt x="1" y="1"/>
                    <a:pt x="1" y="150"/>
                    <a:pt x="114" y="150"/>
                  </a:cubicBezTo>
                  <a:lnTo>
                    <a:pt x="150" y="150"/>
                  </a:lnTo>
                  <a:cubicBezTo>
                    <a:pt x="245" y="150"/>
                    <a:pt x="245" y="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4266;p66">
              <a:extLst>
                <a:ext uri="{FF2B5EF4-FFF2-40B4-BE49-F238E27FC236}">
                  <a16:creationId xmlns:a16="http://schemas.microsoft.com/office/drawing/2014/main" id="{A8710D94-1B22-4D77-93CC-6D23FCF41E4B}"/>
                </a:ext>
              </a:extLst>
            </p:cNvPr>
            <p:cNvSpPr/>
            <p:nvPr/>
          </p:nvSpPr>
          <p:spPr>
            <a:xfrm>
              <a:off x="5484800" y="2852675"/>
              <a:ext cx="5700" cy="3875"/>
            </a:xfrm>
            <a:custGeom>
              <a:avLst/>
              <a:gdLst/>
              <a:ahLst/>
              <a:cxnLst/>
              <a:rect l="l" t="t" r="r" b="b"/>
              <a:pathLst>
                <a:path w="228" h="155" extrusionOk="0">
                  <a:moveTo>
                    <a:pt x="114" y="0"/>
                  </a:moveTo>
                  <a:cubicBezTo>
                    <a:pt x="1" y="0"/>
                    <a:pt x="1" y="154"/>
                    <a:pt x="114" y="154"/>
                  </a:cubicBezTo>
                  <a:cubicBezTo>
                    <a:pt x="227" y="154"/>
                    <a:pt x="227" y="0"/>
                    <a:pt x="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4267;p66">
              <a:extLst>
                <a:ext uri="{FF2B5EF4-FFF2-40B4-BE49-F238E27FC236}">
                  <a16:creationId xmlns:a16="http://schemas.microsoft.com/office/drawing/2014/main" id="{CA7A76C1-624A-4118-9019-6A039D6554E0}"/>
                </a:ext>
              </a:extLst>
            </p:cNvPr>
            <p:cNvSpPr/>
            <p:nvPr/>
          </p:nvSpPr>
          <p:spPr>
            <a:xfrm>
              <a:off x="5450425" y="2870650"/>
              <a:ext cx="5125" cy="4200"/>
            </a:xfrm>
            <a:custGeom>
              <a:avLst/>
              <a:gdLst/>
              <a:ahLst/>
              <a:cxnLst/>
              <a:rect l="l" t="t" r="r" b="b"/>
              <a:pathLst>
                <a:path w="205" h="168" extrusionOk="0">
                  <a:moveTo>
                    <a:pt x="91" y="1"/>
                  </a:moveTo>
                  <a:cubicBezTo>
                    <a:pt x="1" y="1"/>
                    <a:pt x="1" y="168"/>
                    <a:pt x="91" y="168"/>
                  </a:cubicBezTo>
                  <a:cubicBezTo>
                    <a:pt x="204" y="168"/>
                    <a:pt x="204" y="1"/>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4268;p66">
              <a:extLst>
                <a:ext uri="{FF2B5EF4-FFF2-40B4-BE49-F238E27FC236}">
                  <a16:creationId xmlns:a16="http://schemas.microsoft.com/office/drawing/2014/main" id="{A9060D00-D289-45D7-9CF5-BF29FFCA654E}"/>
                </a:ext>
              </a:extLst>
            </p:cNvPr>
            <p:cNvSpPr/>
            <p:nvPr/>
          </p:nvSpPr>
          <p:spPr>
            <a:xfrm>
              <a:off x="5456525" y="2866350"/>
              <a:ext cx="5250" cy="3875"/>
            </a:xfrm>
            <a:custGeom>
              <a:avLst/>
              <a:gdLst/>
              <a:ahLst/>
              <a:cxnLst/>
              <a:rect l="l" t="t" r="r" b="b"/>
              <a:pathLst>
                <a:path w="210" h="155" extrusionOk="0">
                  <a:moveTo>
                    <a:pt x="96" y="1"/>
                  </a:moveTo>
                  <a:cubicBezTo>
                    <a:pt x="1" y="1"/>
                    <a:pt x="1" y="154"/>
                    <a:pt x="96" y="154"/>
                  </a:cubicBezTo>
                  <a:cubicBezTo>
                    <a:pt x="209" y="154"/>
                    <a:pt x="209"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4269;p66">
              <a:extLst>
                <a:ext uri="{FF2B5EF4-FFF2-40B4-BE49-F238E27FC236}">
                  <a16:creationId xmlns:a16="http://schemas.microsoft.com/office/drawing/2014/main" id="{BC30F6C4-AF02-45F7-AB6B-86E3A7235A2F}"/>
                </a:ext>
              </a:extLst>
            </p:cNvPr>
            <p:cNvSpPr/>
            <p:nvPr/>
          </p:nvSpPr>
          <p:spPr>
            <a:xfrm>
              <a:off x="5456525" y="2877200"/>
              <a:ext cx="5250" cy="3775"/>
            </a:xfrm>
            <a:custGeom>
              <a:avLst/>
              <a:gdLst/>
              <a:ahLst/>
              <a:cxnLst/>
              <a:rect l="l" t="t" r="r" b="b"/>
              <a:pathLst>
                <a:path w="210" h="151" extrusionOk="0">
                  <a:moveTo>
                    <a:pt x="96" y="1"/>
                  </a:moveTo>
                  <a:cubicBezTo>
                    <a:pt x="1" y="1"/>
                    <a:pt x="1" y="150"/>
                    <a:pt x="96" y="150"/>
                  </a:cubicBezTo>
                  <a:cubicBezTo>
                    <a:pt x="209" y="150"/>
                    <a:pt x="209"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4270;p66">
              <a:extLst>
                <a:ext uri="{FF2B5EF4-FFF2-40B4-BE49-F238E27FC236}">
                  <a16:creationId xmlns:a16="http://schemas.microsoft.com/office/drawing/2014/main" id="{9368CAC3-B829-4781-BBF9-0E1313D1E817}"/>
                </a:ext>
              </a:extLst>
            </p:cNvPr>
            <p:cNvSpPr/>
            <p:nvPr/>
          </p:nvSpPr>
          <p:spPr>
            <a:xfrm>
              <a:off x="5462650" y="2899375"/>
              <a:ext cx="5225" cy="4200"/>
            </a:xfrm>
            <a:custGeom>
              <a:avLst/>
              <a:gdLst/>
              <a:ahLst/>
              <a:cxnLst/>
              <a:rect l="l" t="t" r="r" b="b"/>
              <a:pathLst>
                <a:path w="209" h="168" extrusionOk="0">
                  <a:moveTo>
                    <a:pt x="95" y="1"/>
                  </a:moveTo>
                  <a:cubicBezTo>
                    <a:pt x="0" y="1"/>
                    <a:pt x="0" y="168"/>
                    <a:pt x="95" y="168"/>
                  </a:cubicBezTo>
                  <a:cubicBezTo>
                    <a:pt x="208" y="168"/>
                    <a:pt x="208" y="1"/>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4271;p66">
              <a:extLst>
                <a:ext uri="{FF2B5EF4-FFF2-40B4-BE49-F238E27FC236}">
                  <a16:creationId xmlns:a16="http://schemas.microsoft.com/office/drawing/2014/main" id="{22F98C78-9FE8-4AB2-8A38-C7FAC7CB03D7}"/>
                </a:ext>
              </a:extLst>
            </p:cNvPr>
            <p:cNvSpPr/>
            <p:nvPr/>
          </p:nvSpPr>
          <p:spPr>
            <a:xfrm>
              <a:off x="5469200" y="2891800"/>
              <a:ext cx="5225" cy="3875"/>
            </a:xfrm>
            <a:custGeom>
              <a:avLst/>
              <a:gdLst/>
              <a:ahLst/>
              <a:cxnLst/>
              <a:rect l="l" t="t" r="r" b="b"/>
              <a:pathLst>
                <a:path w="209" h="155" extrusionOk="0">
                  <a:moveTo>
                    <a:pt x="114" y="0"/>
                  </a:moveTo>
                  <a:cubicBezTo>
                    <a:pt x="1" y="0"/>
                    <a:pt x="1" y="154"/>
                    <a:pt x="114" y="154"/>
                  </a:cubicBezTo>
                  <a:cubicBezTo>
                    <a:pt x="209" y="154"/>
                    <a:pt x="209" y="0"/>
                    <a:pt x="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4272;p66">
              <a:extLst>
                <a:ext uri="{FF2B5EF4-FFF2-40B4-BE49-F238E27FC236}">
                  <a16:creationId xmlns:a16="http://schemas.microsoft.com/office/drawing/2014/main" id="{8C5F2FC8-FB7E-46AE-A9F9-851446CEF03C}"/>
                </a:ext>
              </a:extLst>
            </p:cNvPr>
            <p:cNvSpPr/>
            <p:nvPr/>
          </p:nvSpPr>
          <p:spPr>
            <a:xfrm>
              <a:off x="5471125" y="2903100"/>
              <a:ext cx="5225" cy="3875"/>
            </a:xfrm>
            <a:custGeom>
              <a:avLst/>
              <a:gdLst/>
              <a:ahLst/>
              <a:cxnLst/>
              <a:rect l="l" t="t" r="r" b="b"/>
              <a:pathLst>
                <a:path w="209" h="155" extrusionOk="0">
                  <a:moveTo>
                    <a:pt x="114" y="1"/>
                  </a:moveTo>
                  <a:cubicBezTo>
                    <a:pt x="1" y="1"/>
                    <a:pt x="1" y="155"/>
                    <a:pt x="114" y="155"/>
                  </a:cubicBezTo>
                  <a:cubicBezTo>
                    <a:pt x="209" y="155"/>
                    <a:pt x="209"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4273;p66">
              <a:extLst>
                <a:ext uri="{FF2B5EF4-FFF2-40B4-BE49-F238E27FC236}">
                  <a16:creationId xmlns:a16="http://schemas.microsoft.com/office/drawing/2014/main" id="{8B824B3D-3AAB-4AEA-A05D-BC6774951015}"/>
                </a:ext>
              </a:extLst>
            </p:cNvPr>
            <p:cNvSpPr/>
            <p:nvPr/>
          </p:nvSpPr>
          <p:spPr>
            <a:xfrm>
              <a:off x="5318900" y="2982275"/>
              <a:ext cx="108925" cy="108925"/>
            </a:xfrm>
            <a:custGeom>
              <a:avLst/>
              <a:gdLst/>
              <a:ahLst/>
              <a:cxnLst/>
              <a:rect l="l" t="t" r="r" b="b"/>
              <a:pathLst>
                <a:path w="4357" h="4357" extrusionOk="0">
                  <a:moveTo>
                    <a:pt x="2167" y="0"/>
                  </a:moveTo>
                  <a:cubicBezTo>
                    <a:pt x="964" y="0"/>
                    <a:pt x="0" y="964"/>
                    <a:pt x="0" y="2167"/>
                  </a:cubicBezTo>
                  <a:cubicBezTo>
                    <a:pt x="0" y="3375"/>
                    <a:pt x="964" y="4357"/>
                    <a:pt x="2167" y="4357"/>
                  </a:cubicBezTo>
                  <a:cubicBezTo>
                    <a:pt x="3375" y="4357"/>
                    <a:pt x="4357" y="3375"/>
                    <a:pt x="4357" y="2167"/>
                  </a:cubicBezTo>
                  <a:cubicBezTo>
                    <a:pt x="4357" y="964"/>
                    <a:pt x="3375" y="0"/>
                    <a:pt x="21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4274;p66">
              <a:extLst>
                <a:ext uri="{FF2B5EF4-FFF2-40B4-BE49-F238E27FC236}">
                  <a16:creationId xmlns:a16="http://schemas.microsoft.com/office/drawing/2014/main" id="{934B9995-26AD-4223-87AA-C97423D3900C}"/>
                </a:ext>
              </a:extLst>
            </p:cNvPr>
            <p:cNvSpPr/>
            <p:nvPr/>
          </p:nvSpPr>
          <p:spPr>
            <a:xfrm>
              <a:off x="5269400" y="2928025"/>
              <a:ext cx="215150" cy="37125"/>
            </a:xfrm>
            <a:custGeom>
              <a:avLst/>
              <a:gdLst/>
              <a:ahLst/>
              <a:cxnLst/>
              <a:rect l="l" t="t" r="r" b="b"/>
              <a:pathLst>
                <a:path w="8606" h="1485" extrusionOk="0">
                  <a:moveTo>
                    <a:pt x="8366" y="1"/>
                  </a:moveTo>
                  <a:cubicBezTo>
                    <a:pt x="8355" y="1"/>
                    <a:pt x="8344" y="2"/>
                    <a:pt x="8332" y="4"/>
                  </a:cubicBezTo>
                  <a:cubicBezTo>
                    <a:pt x="7707" y="158"/>
                    <a:pt x="7398" y="884"/>
                    <a:pt x="6799" y="884"/>
                  </a:cubicBezTo>
                  <a:cubicBezTo>
                    <a:pt x="6730" y="884"/>
                    <a:pt x="6658" y="875"/>
                    <a:pt x="6581" y="854"/>
                  </a:cubicBezTo>
                  <a:cubicBezTo>
                    <a:pt x="6065" y="700"/>
                    <a:pt x="5712" y="130"/>
                    <a:pt x="5219" y="130"/>
                  </a:cubicBezTo>
                  <a:cubicBezTo>
                    <a:pt x="5048" y="130"/>
                    <a:pt x="4859" y="199"/>
                    <a:pt x="4640" y="379"/>
                  </a:cubicBezTo>
                  <a:cubicBezTo>
                    <a:pt x="4505" y="474"/>
                    <a:pt x="4414" y="587"/>
                    <a:pt x="4301" y="718"/>
                  </a:cubicBezTo>
                  <a:cubicBezTo>
                    <a:pt x="4178" y="842"/>
                    <a:pt x="4046" y="890"/>
                    <a:pt x="3916" y="890"/>
                  </a:cubicBezTo>
                  <a:cubicBezTo>
                    <a:pt x="3688" y="890"/>
                    <a:pt x="3462" y="742"/>
                    <a:pt x="3283" y="587"/>
                  </a:cubicBezTo>
                  <a:cubicBezTo>
                    <a:pt x="3016" y="379"/>
                    <a:pt x="2790" y="194"/>
                    <a:pt x="2433" y="194"/>
                  </a:cubicBezTo>
                  <a:cubicBezTo>
                    <a:pt x="2152" y="194"/>
                    <a:pt x="1944" y="456"/>
                    <a:pt x="1790" y="646"/>
                  </a:cubicBezTo>
                  <a:cubicBezTo>
                    <a:pt x="1641" y="857"/>
                    <a:pt x="1527" y="1156"/>
                    <a:pt x="1240" y="1156"/>
                  </a:cubicBezTo>
                  <a:cubicBezTo>
                    <a:pt x="1171" y="1156"/>
                    <a:pt x="1091" y="1139"/>
                    <a:pt x="999" y="1098"/>
                  </a:cubicBezTo>
                  <a:cubicBezTo>
                    <a:pt x="718" y="967"/>
                    <a:pt x="546" y="628"/>
                    <a:pt x="379" y="402"/>
                  </a:cubicBezTo>
                  <a:cubicBezTo>
                    <a:pt x="341" y="357"/>
                    <a:pt x="290" y="338"/>
                    <a:pt x="240" y="338"/>
                  </a:cubicBezTo>
                  <a:cubicBezTo>
                    <a:pt x="117" y="338"/>
                    <a:pt x="1" y="450"/>
                    <a:pt x="94" y="569"/>
                  </a:cubicBezTo>
                  <a:cubicBezTo>
                    <a:pt x="377" y="949"/>
                    <a:pt x="782" y="1485"/>
                    <a:pt x="1243" y="1485"/>
                  </a:cubicBezTo>
                  <a:cubicBezTo>
                    <a:pt x="1402" y="1485"/>
                    <a:pt x="1567" y="1421"/>
                    <a:pt x="1736" y="1266"/>
                  </a:cubicBezTo>
                  <a:cubicBezTo>
                    <a:pt x="1867" y="1153"/>
                    <a:pt x="1962" y="967"/>
                    <a:pt x="2075" y="813"/>
                  </a:cubicBezTo>
                  <a:cubicBezTo>
                    <a:pt x="2203" y="630"/>
                    <a:pt x="2344" y="560"/>
                    <a:pt x="2487" y="560"/>
                  </a:cubicBezTo>
                  <a:cubicBezTo>
                    <a:pt x="2725" y="560"/>
                    <a:pt x="2970" y="751"/>
                    <a:pt x="3170" y="926"/>
                  </a:cubicBezTo>
                  <a:cubicBezTo>
                    <a:pt x="3386" y="1119"/>
                    <a:pt x="3595" y="1211"/>
                    <a:pt x="3842" y="1211"/>
                  </a:cubicBezTo>
                  <a:cubicBezTo>
                    <a:pt x="3937" y="1211"/>
                    <a:pt x="4038" y="1197"/>
                    <a:pt x="4147" y="1171"/>
                  </a:cubicBezTo>
                  <a:cubicBezTo>
                    <a:pt x="4659" y="1058"/>
                    <a:pt x="4754" y="515"/>
                    <a:pt x="5355" y="474"/>
                  </a:cubicBezTo>
                  <a:cubicBezTo>
                    <a:pt x="5363" y="474"/>
                    <a:pt x="5370" y="473"/>
                    <a:pt x="5378" y="473"/>
                  </a:cubicBezTo>
                  <a:cubicBezTo>
                    <a:pt x="5630" y="473"/>
                    <a:pt x="5831" y="763"/>
                    <a:pt x="5998" y="890"/>
                  </a:cubicBezTo>
                  <a:cubicBezTo>
                    <a:pt x="6201" y="1040"/>
                    <a:pt x="6409" y="1135"/>
                    <a:pt x="6654" y="1211"/>
                  </a:cubicBezTo>
                  <a:cubicBezTo>
                    <a:pt x="6737" y="1235"/>
                    <a:pt x="6815" y="1246"/>
                    <a:pt x="6889" y="1246"/>
                  </a:cubicBezTo>
                  <a:cubicBezTo>
                    <a:pt x="7510" y="1246"/>
                    <a:pt x="7802" y="474"/>
                    <a:pt x="8409" y="325"/>
                  </a:cubicBezTo>
                  <a:cubicBezTo>
                    <a:pt x="8605" y="269"/>
                    <a:pt x="8548" y="1"/>
                    <a:pt x="8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4275;p66">
              <a:extLst>
                <a:ext uri="{FF2B5EF4-FFF2-40B4-BE49-F238E27FC236}">
                  <a16:creationId xmlns:a16="http://schemas.microsoft.com/office/drawing/2014/main" id="{9DEDE3FD-30F0-49A2-B031-6ECAB1D535AD}"/>
                </a:ext>
              </a:extLst>
            </p:cNvPr>
            <p:cNvSpPr/>
            <p:nvPr/>
          </p:nvSpPr>
          <p:spPr>
            <a:xfrm>
              <a:off x="5339150" y="2999725"/>
              <a:ext cx="37225" cy="36400"/>
            </a:xfrm>
            <a:custGeom>
              <a:avLst/>
              <a:gdLst/>
              <a:ahLst/>
              <a:cxnLst/>
              <a:rect l="l" t="t" r="r" b="b"/>
              <a:pathLst>
                <a:path w="1489" h="1456" extrusionOk="0">
                  <a:moveTo>
                    <a:pt x="418" y="1"/>
                  </a:moveTo>
                  <a:cubicBezTo>
                    <a:pt x="341" y="1"/>
                    <a:pt x="267" y="51"/>
                    <a:pt x="267" y="153"/>
                  </a:cubicBezTo>
                  <a:cubicBezTo>
                    <a:pt x="267" y="266"/>
                    <a:pt x="285" y="397"/>
                    <a:pt x="285" y="510"/>
                  </a:cubicBezTo>
                  <a:cubicBezTo>
                    <a:pt x="226" y="547"/>
                    <a:pt x="172" y="605"/>
                    <a:pt x="113" y="642"/>
                  </a:cubicBezTo>
                  <a:cubicBezTo>
                    <a:pt x="0" y="718"/>
                    <a:pt x="18" y="868"/>
                    <a:pt x="154" y="927"/>
                  </a:cubicBezTo>
                  <a:cubicBezTo>
                    <a:pt x="208" y="945"/>
                    <a:pt x="285" y="963"/>
                    <a:pt x="340" y="963"/>
                  </a:cubicBezTo>
                  <a:cubicBezTo>
                    <a:pt x="358" y="1094"/>
                    <a:pt x="398" y="1225"/>
                    <a:pt x="435" y="1356"/>
                  </a:cubicBezTo>
                  <a:cubicBezTo>
                    <a:pt x="450" y="1420"/>
                    <a:pt x="493" y="1456"/>
                    <a:pt x="548" y="1456"/>
                  </a:cubicBezTo>
                  <a:cubicBezTo>
                    <a:pt x="560" y="1456"/>
                    <a:pt x="571" y="1454"/>
                    <a:pt x="584" y="1451"/>
                  </a:cubicBezTo>
                  <a:cubicBezTo>
                    <a:pt x="594" y="1454"/>
                    <a:pt x="604" y="1456"/>
                    <a:pt x="615" y="1456"/>
                  </a:cubicBezTo>
                  <a:cubicBezTo>
                    <a:pt x="667" y="1456"/>
                    <a:pt x="723" y="1420"/>
                    <a:pt x="738" y="1356"/>
                  </a:cubicBezTo>
                  <a:cubicBezTo>
                    <a:pt x="792" y="1243"/>
                    <a:pt x="833" y="1130"/>
                    <a:pt x="887" y="1017"/>
                  </a:cubicBezTo>
                  <a:lnTo>
                    <a:pt x="1285" y="1017"/>
                  </a:lnTo>
                  <a:cubicBezTo>
                    <a:pt x="1416" y="1017"/>
                    <a:pt x="1489" y="850"/>
                    <a:pt x="1398" y="755"/>
                  </a:cubicBezTo>
                  <a:cubicBezTo>
                    <a:pt x="1303" y="678"/>
                    <a:pt x="1208" y="587"/>
                    <a:pt x="1095" y="510"/>
                  </a:cubicBezTo>
                  <a:cubicBezTo>
                    <a:pt x="1149" y="415"/>
                    <a:pt x="1190" y="320"/>
                    <a:pt x="1226" y="207"/>
                  </a:cubicBezTo>
                  <a:cubicBezTo>
                    <a:pt x="1254" y="120"/>
                    <a:pt x="1172" y="33"/>
                    <a:pt x="1081" y="33"/>
                  </a:cubicBezTo>
                  <a:cubicBezTo>
                    <a:pt x="1054" y="33"/>
                    <a:pt x="1026" y="40"/>
                    <a:pt x="1000" y="58"/>
                  </a:cubicBezTo>
                  <a:cubicBezTo>
                    <a:pt x="905" y="94"/>
                    <a:pt x="833" y="153"/>
                    <a:pt x="738" y="207"/>
                  </a:cubicBezTo>
                  <a:cubicBezTo>
                    <a:pt x="661" y="153"/>
                    <a:pt x="606" y="94"/>
                    <a:pt x="530" y="40"/>
                  </a:cubicBezTo>
                  <a:cubicBezTo>
                    <a:pt x="497" y="14"/>
                    <a:pt x="457" y="1"/>
                    <a:pt x="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4276;p66">
              <a:extLst>
                <a:ext uri="{FF2B5EF4-FFF2-40B4-BE49-F238E27FC236}">
                  <a16:creationId xmlns:a16="http://schemas.microsoft.com/office/drawing/2014/main" id="{F474F2FB-809F-46A3-B649-1BCBFD07EF9B}"/>
                </a:ext>
              </a:extLst>
            </p:cNvPr>
            <p:cNvSpPr/>
            <p:nvPr/>
          </p:nvSpPr>
          <p:spPr>
            <a:xfrm>
              <a:off x="5387200" y="3022625"/>
              <a:ext cx="30675" cy="28250"/>
            </a:xfrm>
            <a:custGeom>
              <a:avLst/>
              <a:gdLst/>
              <a:ahLst/>
              <a:cxnLst/>
              <a:rect l="l" t="t" r="r" b="b"/>
              <a:pathLst>
                <a:path w="1227" h="1130" extrusionOk="0">
                  <a:moveTo>
                    <a:pt x="812" y="0"/>
                  </a:moveTo>
                  <a:cubicBezTo>
                    <a:pt x="788" y="0"/>
                    <a:pt x="763" y="9"/>
                    <a:pt x="738" y="29"/>
                  </a:cubicBezTo>
                  <a:cubicBezTo>
                    <a:pt x="661" y="83"/>
                    <a:pt x="584" y="142"/>
                    <a:pt x="512" y="196"/>
                  </a:cubicBezTo>
                  <a:cubicBezTo>
                    <a:pt x="453" y="178"/>
                    <a:pt x="399" y="160"/>
                    <a:pt x="340" y="142"/>
                  </a:cubicBezTo>
                  <a:cubicBezTo>
                    <a:pt x="328" y="139"/>
                    <a:pt x="316" y="138"/>
                    <a:pt x="305" y="138"/>
                  </a:cubicBezTo>
                  <a:cubicBezTo>
                    <a:pt x="224" y="138"/>
                    <a:pt x="159" y="192"/>
                    <a:pt x="191" y="291"/>
                  </a:cubicBezTo>
                  <a:cubicBezTo>
                    <a:pt x="209" y="350"/>
                    <a:pt x="227" y="404"/>
                    <a:pt x="245" y="440"/>
                  </a:cubicBezTo>
                  <a:cubicBezTo>
                    <a:pt x="173" y="517"/>
                    <a:pt x="96" y="594"/>
                    <a:pt x="42" y="666"/>
                  </a:cubicBezTo>
                  <a:cubicBezTo>
                    <a:pt x="1" y="725"/>
                    <a:pt x="1" y="780"/>
                    <a:pt x="42" y="820"/>
                  </a:cubicBezTo>
                  <a:cubicBezTo>
                    <a:pt x="56" y="850"/>
                    <a:pt x="95" y="879"/>
                    <a:pt x="141" y="879"/>
                  </a:cubicBezTo>
                  <a:cubicBezTo>
                    <a:pt x="151" y="879"/>
                    <a:pt x="162" y="878"/>
                    <a:pt x="173" y="875"/>
                  </a:cubicBezTo>
                  <a:cubicBezTo>
                    <a:pt x="268" y="856"/>
                    <a:pt x="358" y="838"/>
                    <a:pt x="453" y="820"/>
                  </a:cubicBezTo>
                  <a:cubicBezTo>
                    <a:pt x="530" y="893"/>
                    <a:pt x="584" y="988"/>
                    <a:pt x="643" y="1083"/>
                  </a:cubicBezTo>
                  <a:cubicBezTo>
                    <a:pt x="665" y="1114"/>
                    <a:pt x="703" y="1129"/>
                    <a:pt x="742" y="1129"/>
                  </a:cubicBezTo>
                  <a:cubicBezTo>
                    <a:pt x="800" y="1129"/>
                    <a:pt x="859" y="1096"/>
                    <a:pt x="869" y="1028"/>
                  </a:cubicBezTo>
                  <a:cubicBezTo>
                    <a:pt x="869" y="933"/>
                    <a:pt x="869" y="820"/>
                    <a:pt x="888" y="725"/>
                  </a:cubicBezTo>
                  <a:cubicBezTo>
                    <a:pt x="964" y="707"/>
                    <a:pt x="1059" y="689"/>
                    <a:pt x="1132" y="666"/>
                  </a:cubicBezTo>
                  <a:cubicBezTo>
                    <a:pt x="1227" y="648"/>
                    <a:pt x="1227" y="499"/>
                    <a:pt x="1132" y="463"/>
                  </a:cubicBezTo>
                  <a:cubicBezTo>
                    <a:pt x="1059" y="422"/>
                    <a:pt x="983" y="386"/>
                    <a:pt x="906" y="350"/>
                  </a:cubicBezTo>
                  <a:cubicBezTo>
                    <a:pt x="906" y="291"/>
                    <a:pt x="924" y="214"/>
                    <a:pt x="924" y="142"/>
                  </a:cubicBezTo>
                  <a:cubicBezTo>
                    <a:pt x="941" y="71"/>
                    <a:pt x="882" y="0"/>
                    <a:pt x="8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4277;p66">
              <a:extLst>
                <a:ext uri="{FF2B5EF4-FFF2-40B4-BE49-F238E27FC236}">
                  <a16:creationId xmlns:a16="http://schemas.microsoft.com/office/drawing/2014/main" id="{72D158A6-365F-4EC9-ADEC-74FFECC8DDE6}"/>
                </a:ext>
              </a:extLst>
            </p:cNvPr>
            <p:cNvSpPr/>
            <p:nvPr/>
          </p:nvSpPr>
          <p:spPr>
            <a:xfrm>
              <a:off x="5350000" y="3047900"/>
              <a:ext cx="18900" cy="18775"/>
            </a:xfrm>
            <a:custGeom>
              <a:avLst/>
              <a:gdLst/>
              <a:ahLst/>
              <a:cxnLst/>
              <a:rect l="l" t="t" r="r" b="b"/>
              <a:pathLst>
                <a:path w="756" h="751" extrusionOk="0">
                  <a:moveTo>
                    <a:pt x="220" y="1"/>
                  </a:moveTo>
                  <a:cubicBezTo>
                    <a:pt x="184" y="1"/>
                    <a:pt x="150" y="26"/>
                    <a:pt x="150" y="72"/>
                  </a:cubicBezTo>
                  <a:lnTo>
                    <a:pt x="150" y="262"/>
                  </a:lnTo>
                  <a:cubicBezTo>
                    <a:pt x="114" y="280"/>
                    <a:pt x="77" y="298"/>
                    <a:pt x="59" y="316"/>
                  </a:cubicBezTo>
                  <a:cubicBezTo>
                    <a:pt x="1" y="357"/>
                    <a:pt x="1" y="429"/>
                    <a:pt x="59" y="470"/>
                  </a:cubicBezTo>
                  <a:cubicBezTo>
                    <a:pt x="96" y="470"/>
                    <a:pt x="132" y="488"/>
                    <a:pt x="172" y="506"/>
                  </a:cubicBezTo>
                  <a:cubicBezTo>
                    <a:pt x="172" y="560"/>
                    <a:pt x="191" y="637"/>
                    <a:pt x="191" y="696"/>
                  </a:cubicBezTo>
                  <a:cubicBezTo>
                    <a:pt x="209" y="732"/>
                    <a:pt x="245" y="750"/>
                    <a:pt x="263" y="750"/>
                  </a:cubicBezTo>
                  <a:cubicBezTo>
                    <a:pt x="304" y="750"/>
                    <a:pt x="340" y="750"/>
                    <a:pt x="358" y="714"/>
                  </a:cubicBezTo>
                  <a:cubicBezTo>
                    <a:pt x="376" y="655"/>
                    <a:pt x="417" y="601"/>
                    <a:pt x="435" y="542"/>
                  </a:cubicBezTo>
                  <a:lnTo>
                    <a:pt x="643" y="542"/>
                  </a:lnTo>
                  <a:cubicBezTo>
                    <a:pt x="715" y="542"/>
                    <a:pt x="756" y="470"/>
                    <a:pt x="715" y="411"/>
                  </a:cubicBezTo>
                  <a:cubicBezTo>
                    <a:pt x="661" y="375"/>
                    <a:pt x="625" y="334"/>
                    <a:pt x="566" y="280"/>
                  </a:cubicBezTo>
                  <a:cubicBezTo>
                    <a:pt x="584" y="244"/>
                    <a:pt x="625" y="185"/>
                    <a:pt x="643" y="130"/>
                  </a:cubicBezTo>
                  <a:cubicBezTo>
                    <a:pt x="659" y="79"/>
                    <a:pt x="603" y="32"/>
                    <a:pt x="552" y="32"/>
                  </a:cubicBezTo>
                  <a:cubicBezTo>
                    <a:pt x="545" y="32"/>
                    <a:pt x="537" y="33"/>
                    <a:pt x="530" y="35"/>
                  </a:cubicBezTo>
                  <a:cubicBezTo>
                    <a:pt x="489" y="72"/>
                    <a:pt x="435" y="90"/>
                    <a:pt x="399" y="130"/>
                  </a:cubicBezTo>
                  <a:cubicBezTo>
                    <a:pt x="358" y="90"/>
                    <a:pt x="322" y="54"/>
                    <a:pt x="286" y="35"/>
                  </a:cubicBezTo>
                  <a:cubicBezTo>
                    <a:pt x="269" y="12"/>
                    <a:pt x="244" y="1"/>
                    <a:pt x="2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4278;p66">
              <a:extLst>
                <a:ext uri="{FF2B5EF4-FFF2-40B4-BE49-F238E27FC236}">
                  <a16:creationId xmlns:a16="http://schemas.microsoft.com/office/drawing/2014/main" id="{C0FA43E2-5313-44FF-97A0-58985FD6E64E}"/>
                </a:ext>
              </a:extLst>
            </p:cNvPr>
            <p:cNvSpPr/>
            <p:nvPr/>
          </p:nvSpPr>
          <p:spPr>
            <a:xfrm>
              <a:off x="5283625" y="2994025"/>
              <a:ext cx="6125" cy="477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279;p66">
              <a:extLst>
                <a:ext uri="{FF2B5EF4-FFF2-40B4-BE49-F238E27FC236}">
                  <a16:creationId xmlns:a16="http://schemas.microsoft.com/office/drawing/2014/main" id="{71D888DE-7FAA-41AD-AD71-DD9F580DB016}"/>
                </a:ext>
              </a:extLst>
            </p:cNvPr>
            <p:cNvSpPr/>
            <p:nvPr/>
          </p:nvSpPr>
          <p:spPr>
            <a:xfrm>
              <a:off x="5290625" y="2982725"/>
              <a:ext cx="6125" cy="5225"/>
            </a:xfrm>
            <a:custGeom>
              <a:avLst/>
              <a:gdLst/>
              <a:ahLst/>
              <a:cxnLst/>
              <a:rect l="l" t="t" r="r" b="b"/>
              <a:pathLst>
                <a:path w="245" h="209" extrusionOk="0">
                  <a:moveTo>
                    <a:pt x="114" y="1"/>
                  </a:moveTo>
                  <a:cubicBezTo>
                    <a:pt x="1" y="1"/>
                    <a:pt x="1" y="209"/>
                    <a:pt x="114" y="209"/>
                  </a:cubicBezTo>
                  <a:cubicBezTo>
                    <a:pt x="245" y="209"/>
                    <a:pt x="245"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4280;p66">
              <a:extLst>
                <a:ext uri="{FF2B5EF4-FFF2-40B4-BE49-F238E27FC236}">
                  <a16:creationId xmlns:a16="http://schemas.microsoft.com/office/drawing/2014/main" id="{C164B67D-223D-4AEB-864C-D711FBF605AF}"/>
                </a:ext>
              </a:extLst>
            </p:cNvPr>
            <p:cNvSpPr/>
            <p:nvPr/>
          </p:nvSpPr>
          <p:spPr>
            <a:xfrm>
              <a:off x="5294350" y="2993125"/>
              <a:ext cx="6700" cy="4775"/>
            </a:xfrm>
            <a:custGeom>
              <a:avLst/>
              <a:gdLst/>
              <a:ahLst/>
              <a:cxnLst/>
              <a:rect l="l" t="t" r="r" b="b"/>
              <a:pathLst>
                <a:path w="268" h="191" extrusionOk="0">
                  <a:moveTo>
                    <a:pt x="137" y="1"/>
                  </a:moveTo>
                  <a:cubicBezTo>
                    <a:pt x="1" y="1"/>
                    <a:pt x="1" y="191"/>
                    <a:pt x="137" y="191"/>
                  </a:cubicBezTo>
                  <a:cubicBezTo>
                    <a:pt x="268" y="191"/>
                    <a:pt x="268"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281;p66">
              <a:extLst>
                <a:ext uri="{FF2B5EF4-FFF2-40B4-BE49-F238E27FC236}">
                  <a16:creationId xmlns:a16="http://schemas.microsoft.com/office/drawing/2014/main" id="{EA79CE75-3FAA-4B1B-AFD3-FC8E93D250AE}"/>
                </a:ext>
              </a:extLst>
            </p:cNvPr>
            <p:cNvSpPr/>
            <p:nvPr/>
          </p:nvSpPr>
          <p:spPr>
            <a:xfrm>
              <a:off x="5406550" y="3127950"/>
              <a:ext cx="6575" cy="5225"/>
            </a:xfrm>
            <a:custGeom>
              <a:avLst/>
              <a:gdLst/>
              <a:ahLst/>
              <a:cxnLst/>
              <a:rect l="l" t="t" r="r" b="b"/>
              <a:pathLst>
                <a:path w="263" h="209" extrusionOk="0">
                  <a:moveTo>
                    <a:pt x="132" y="0"/>
                  </a:moveTo>
                  <a:cubicBezTo>
                    <a:pt x="0" y="0"/>
                    <a:pt x="0"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282;p66">
              <a:extLst>
                <a:ext uri="{FF2B5EF4-FFF2-40B4-BE49-F238E27FC236}">
                  <a16:creationId xmlns:a16="http://schemas.microsoft.com/office/drawing/2014/main" id="{FB9F313F-E03E-47FB-82D9-ACB42D5164AC}"/>
                </a:ext>
              </a:extLst>
            </p:cNvPr>
            <p:cNvSpPr/>
            <p:nvPr/>
          </p:nvSpPr>
          <p:spPr>
            <a:xfrm>
              <a:off x="5384375" y="3005900"/>
              <a:ext cx="6700" cy="5125"/>
            </a:xfrm>
            <a:custGeom>
              <a:avLst/>
              <a:gdLst/>
              <a:ahLst/>
              <a:cxnLst/>
              <a:rect l="l" t="t" r="r" b="b"/>
              <a:pathLst>
                <a:path w="268" h="205" extrusionOk="0">
                  <a:moveTo>
                    <a:pt x="132" y="1"/>
                  </a:moveTo>
                  <a:cubicBezTo>
                    <a:pt x="1" y="1"/>
                    <a:pt x="1" y="205"/>
                    <a:pt x="132" y="205"/>
                  </a:cubicBezTo>
                  <a:cubicBezTo>
                    <a:pt x="268" y="205"/>
                    <a:pt x="268"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4283;p66">
              <a:extLst>
                <a:ext uri="{FF2B5EF4-FFF2-40B4-BE49-F238E27FC236}">
                  <a16:creationId xmlns:a16="http://schemas.microsoft.com/office/drawing/2014/main" id="{4B1F3CAD-84A0-4D6A-946F-A76E84365668}"/>
                </a:ext>
              </a:extLst>
            </p:cNvPr>
            <p:cNvSpPr/>
            <p:nvPr/>
          </p:nvSpPr>
          <p:spPr>
            <a:xfrm>
              <a:off x="5381550" y="3052950"/>
              <a:ext cx="6125" cy="5225"/>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284;p66">
              <a:extLst>
                <a:ext uri="{FF2B5EF4-FFF2-40B4-BE49-F238E27FC236}">
                  <a16:creationId xmlns:a16="http://schemas.microsoft.com/office/drawing/2014/main" id="{0BF57CC4-0B7B-485C-B3BA-DB80A7DE12FF}"/>
                </a:ext>
              </a:extLst>
            </p:cNvPr>
            <p:cNvSpPr/>
            <p:nvPr/>
          </p:nvSpPr>
          <p:spPr>
            <a:xfrm>
              <a:off x="5340625" y="3031800"/>
              <a:ext cx="6125" cy="5225"/>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4285;p66">
              <a:extLst>
                <a:ext uri="{FF2B5EF4-FFF2-40B4-BE49-F238E27FC236}">
                  <a16:creationId xmlns:a16="http://schemas.microsoft.com/office/drawing/2014/main" id="{CFC02D72-1D98-4BF8-AD9D-9F05DD05A159}"/>
                </a:ext>
              </a:extLst>
            </p:cNvPr>
            <p:cNvSpPr/>
            <p:nvPr/>
          </p:nvSpPr>
          <p:spPr>
            <a:xfrm>
              <a:off x="5448500" y="2974800"/>
              <a:ext cx="6600" cy="5125"/>
            </a:xfrm>
            <a:custGeom>
              <a:avLst/>
              <a:gdLst/>
              <a:ahLst/>
              <a:cxnLst/>
              <a:rect l="l" t="t" r="r" b="b"/>
              <a:pathLst>
                <a:path w="264" h="205" extrusionOk="0">
                  <a:moveTo>
                    <a:pt x="132" y="1"/>
                  </a:moveTo>
                  <a:cubicBezTo>
                    <a:pt x="1" y="1"/>
                    <a:pt x="1" y="204"/>
                    <a:pt x="132" y="204"/>
                  </a:cubicBezTo>
                  <a:cubicBezTo>
                    <a:pt x="263" y="204"/>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4286;p66">
              <a:extLst>
                <a:ext uri="{FF2B5EF4-FFF2-40B4-BE49-F238E27FC236}">
                  <a16:creationId xmlns:a16="http://schemas.microsoft.com/office/drawing/2014/main" id="{BE1FD7F0-A744-4927-B128-0728FC452EF6}"/>
                </a:ext>
              </a:extLst>
            </p:cNvPr>
            <p:cNvSpPr/>
            <p:nvPr/>
          </p:nvSpPr>
          <p:spPr>
            <a:xfrm>
              <a:off x="5455525" y="2965775"/>
              <a:ext cx="6700" cy="5225"/>
            </a:xfrm>
            <a:custGeom>
              <a:avLst/>
              <a:gdLst/>
              <a:ahLst/>
              <a:cxnLst/>
              <a:rect l="l" t="t" r="r" b="b"/>
              <a:pathLst>
                <a:path w="268" h="209" extrusionOk="0">
                  <a:moveTo>
                    <a:pt x="136" y="0"/>
                  </a:moveTo>
                  <a:cubicBezTo>
                    <a:pt x="0" y="0"/>
                    <a:pt x="0" y="208"/>
                    <a:pt x="136" y="208"/>
                  </a:cubicBezTo>
                  <a:cubicBezTo>
                    <a:pt x="267" y="208"/>
                    <a:pt x="267" y="0"/>
                    <a:pt x="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4287;p66">
              <a:extLst>
                <a:ext uri="{FF2B5EF4-FFF2-40B4-BE49-F238E27FC236}">
                  <a16:creationId xmlns:a16="http://schemas.microsoft.com/office/drawing/2014/main" id="{06B60690-1029-4A52-A214-F3708E21FA3C}"/>
                </a:ext>
              </a:extLst>
            </p:cNvPr>
            <p:cNvSpPr/>
            <p:nvPr/>
          </p:nvSpPr>
          <p:spPr>
            <a:xfrm>
              <a:off x="5461750" y="2979000"/>
              <a:ext cx="6125" cy="5225"/>
            </a:xfrm>
            <a:custGeom>
              <a:avLst/>
              <a:gdLst/>
              <a:ahLst/>
              <a:cxnLst/>
              <a:rect l="l" t="t" r="r" b="b"/>
              <a:pathLst>
                <a:path w="245" h="209" extrusionOk="0">
                  <a:moveTo>
                    <a:pt x="113" y="0"/>
                  </a:moveTo>
                  <a:cubicBezTo>
                    <a:pt x="0" y="0"/>
                    <a:pt x="0" y="208"/>
                    <a:pt x="113" y="208"/>
                  </a:cubicBezTo>
                  <a:cubicBezTo>
                    <a:pt x="244" y="208"/>
                    <a:pt x="244"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288;p66">
              <a:extLst>
                <a:ext uri="{FF2B5EF4-FFF2-40B4-BE49-F238E27FC236}">
                  <a16:creationId xmlns:a16="http://schemas.microsoft.com/office/drawing/2014/main" id="{0229FDEE-0899-4A5F-9425-C3804E334849}"/>
                </a:ext>
              </a:extLst>
            </p:cNvPr>
            <p:cNvSpPr/>
            <p:nvPr/>
          </p:nvSpPr>
          <p:spPr>
            <a:xfrm>
              <a:off x="5317550" y="3126925"/>
              <a:ext cx="6575" cy="5225"/>
            </a:xfrm>
            <a:custGeom>
              <a:avLst/>
              <a:gdLst/>
              <a:ahLst/>
              <a:cxnLst/>
              <a:rect l="l" t="t" r="r" b="b"/>
              <a:pathLst>
                <a:path w="263" h="209" extrusionOk="0">
                  <a:moveTo>
                    <a:pt x="131" y="0"/>
                  </a:moveTo>
                  <a:cubicBezTo>
                    <a:pt x="0" y="0"/>
                    <a:pt x="0" y="208"/>
                    <a:pt x="131" y="208"/>
                  </a:cubicBezTo>
                  <a:cubicBezTo>
                    <a:pt x="263" y="208"/>
                    <a:pt x="263" y="0"/>
                    <a:pt x="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712707957"/>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577"/>
        <p:cNvGrpSpPr/>
        <p:nvPr/>
      </p:nvGrpSpPr>
      <p:grpSpPr>
        <a:xfrm>
          <a:off x="0" y="0"/>
          <a:ext cx="0" cy="0"/>
          <a:chOff x="0" y="0"/>
          <a:chExt cx="0" cy="0"/>
        </a:xfrm>
      </p:grpSpPr>
      <p:grpSp>
        <p:nvGrpSpPr>
          <p:cNvPr id="3578" name="Google Shape;3578;p42"/>
          <p:cNvGrpSpPr/>
          <p:nvPr/>
        </p:nvGrpSpPr>
        <p:grpSpPr>
          <a:xfrm>
            <a:off x="3645078" y="133852"/>
            <a:ext cx="2097674" cy="2085907"/>
            <a:chOff x="4080729" y="838311"/>
            <a:chExt cx="2097674" cy="2085907"/>
          </a:xfrm>
        </p:grpSpPr>
        <p:sp>
          <p:nvSpPr>
            <p:cNvPr id="3579" name="Google Shape;3579;p42"/>
            <p:cNvSpPr/>
            <p:nvPr/>
          </p:nvSpPr>
          <p:spPr>
            <a:xfrm rot="9330547">
              <a:off x="4359097" y="1101553"/>
              <a:ext cx="1587512" cy="1462845"/>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580" name="Google Shape;3580;p42"/>
            <p:cNvSpPr/>
            <p:nvPr/>
          </p:nvSpPr>
          <p:spPr>
            <a:xfrm rot="9330547">
              <a:off x="4312523" y="1198131"/>
              <a:ext cx="1587512" cy="1462845"/>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3582" name="Google Shape;3582;p42"/>
          <p:cNvSpPr txBox="1">
            <a:spLocks noGrp="1"/>
          </p:cNvSpPr>
          <p:nvPr>
            <p:ph type="title"/>
          </p:nvPr>
        </p:nvSpPr>
        <p:spPr>
          <a:xfrm>
            <a:off x="2469574" y="3674057"/>
            <a:ext cx="4714060" cy="561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7200" dirty="0">
                <a:solidFill>
                  <a:schemeClr val="accent1">
                    <a:lumMod val="75000"/>
                  </a:schemeClr>
                </a:solidFill>
              </a:rPr>
              <a:t>VẬN DỤNG</a:t>
            </a:r>
            <a:endParaRPr sz="7200" dirty="0">
              <a:solidFill>
                <a:schemeClr val="accent1">
                  <a:lumMod val="75000"/>
                </a:schemeClr>
              </a:solidFill>
            </a:endParaRPr>
          </a:p>
        </p:txBody>
      </p:sp>
      <p:sp>
        <p:nvSpPr>
          <p:cNvPr id="3583" name="Google Shape;3583;p42"/>
          <p:cNvSpPr txBox="1">
            <a:spLocks noGrp="1"/>
          </p:cNvSpPr>
          <p:nvPr>
            <p:ph type="title" idx="2"/>
          </p:nvPr>
        </p:nvSpPr>
        <p:spPr>
          <a:xfrm>
            <a:off x="3401240" y="1023916"/>
            <a:ext cx="2341500" cy="77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04</a:t>
            </a:r>
            <a:endParaRPr dirty="0"/>
          </a:p>
        </p:txBody>
      </p:sp>
      <p:grpSp>
        <p:nvGrpSpPr>
          <p:cNvPr id="8" name="Google Shape;3655;p45">
            <a:extLst>
              <a:ext uri="{FF2B5EF4-FFF2-40B4-BE49-F238E27FC236}">
                <a16:creationId xmlns:a16="http://schemas.microsoft.com/office/drawing/2014/main" id="{0300C4FF-F5FE-428E-9BC5-3116BB2B772C}"/>
              </a:ext>
            </a:extLst>
          </p:cNvPr>
          <p:cNvGrpSpPr/>
          <p:nvPr/>
        </p:nvGrpSpPr>
        <p:grpSpPr>
          <a:xfrm>
            <a:off x="1497432" y="2238810"/>
            <a:ext cx="7303668" cy="2904690"/>
            <a:chOff x="1095623" y="2075450"/>
            <a:chExt cx="7720576" cy="2807479"/>
          </a:xfrm>
        </p:grpSpPr>
        <p:sp>
          <p:nvSpPr>
            <p:cNvPr id="9" name="Google Shape;3656;p45">
              <a:extLst>
                <a:ext uri="{FF2B5EF4-FFF2-40B4-BE49-F238E27FC236}">
                  <a16:creationId xmlns:a16="http://schemas.microsoft.com/office/drawing/2014/main" id="{3DA8F097-9F30-48A6-98D3-C8D709E01C30}"/>
                </a:ext>
              </a:extLst>
            </p:cNvPr>
            <p:cNvSpPr/>
            <p:nvPr/>
          </p:nvSpPr>
          <p:spPr>
            <a:xfrm rot="13545">
              <a:off x="5872821" y="2482714"/>
              <a:ext cx="85166" cy="34168"/>
            </a:xfrm>
            <a:custGeom>
              <a:avLst/>
              <a:gdLst/>
              <a:ahLst/>
              <a:cxnLst/>
              <a:rect l="l" t="t" r="r" b="b"/>
              <a:pathLst>
                <a:path w="5369" h="2154" extrusionOk="0">
                  <a:moveTo>
                    <a:pt x="5240" y="0"/>
                  </a:moveTo>
                  <a:cubicBezTo>
                    <a:pt x="4822" y="0"/>
                    <a:pt x="4436" y="0"/>
                    <a:pt x="4179" y="129"/>
                  </a:cubicBezTo>
                  <a:cubicBezTo>
                    <a:pt x="3504" y="418"/>
                    <a:pt x="2829" y="547"/>
                    <a:pt x="2154" y="804"/>
                  </a:cubicBezTo>
                  <a:lnTo>
                    <a:pt x="964" y="1222"/>
                  </a:lnTo>
                  <a:lnTo>
                    <a:pt x="675" y="1222"/>
                  </a:lnTo>
                  <a:cubicBezTo>
                    <a:pt x="547" y="1222"/>
                    <a:pt x="418" y="1222"/>
                    <a:pt x="418" y="1350"/>
                  </a:cubicBezTo>
                  <a:cubicBezTo>
                    <a:pt x="161" y="1479"/>
                    <a:pt x="0" y="1607"/>
                    <a:pt x="0" y="1736"/>
                  </a:cubicBezTo>
                  <a:cubicBezTo>
                    <a:pt x="0" y="1865"/>
                    <a:pt x="161" y="2025"/>
                    <a:pt x="289" y="2025"/>
                  </a:cubicBezTo>
                  <a:cubicBezTo>
                    <a:pt x="547" y="2154"/>
                    <a:pt x="675" y="2154"/>
                    <a:pt x="964" y="2154"/>
                  </a:cubicBezTo>
                  <a:lnTo>
                    <a:pt x="1350" y="2154"/>
                  </a:lnTo>
                  <a:cubicBezTo>
                    <a:pt x="2700" y="2154"/>
                    <a:pt x="3632" y="1865"/>
                    <a:pt x="4307" y="1350"/>
                  </a:cubicBezTo>
                  <a:cubicBezTo>
                    <a:pt x="4693" y="932"/>
                    <a:pt x="5111" y="547"/>
                    <a:pt x="5368" y="129"/>
                  </a:cubicBezTo>
                  <a:lnTo>
                    <a:pt x="53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3657;p45">
              <a:extLst>
                <a:ext uri="{FF2B5EF4-FFF2-40B4-BE49-F238E27FC236}">
                  <a16:creationId xmlns:a16="http://schemas.microsoft.com/office/drawing/2014/main" id="{D33B6A91-D291-44C1-89AD-7532280E3BF8}"/>
                </a:ext>
              </a:extLst>
            </p:cNvPr>
            <p:cNvSpPr/>
            <p:nvPr/>
          </p:nvSpPr>
          <p:spPr>
            <a:xfrm rot="13545">
              <a:off x="5702900" y="2522334"/>
              <a:ext cx="91274" cy="17354"/>
            </a:xfrm>
            <a:custGeom>
              <a:avLst/>
              <a:gdLst/>
              <a:ahLst/>
              <a:cxnLst/>
              <a:rect l="l" t="t" r="r" b="b"/>
              <a:pathLst>
                <a:path w="5754" h="1094" extrusionOk="0">
                  <a:moveTo>
                    <a:pt x="2539" y="1"/>
                  </a:moveTo>
                  <a:cubicBezTo>
                    <a:pt x="1864" y="1"/>
                    <a:pt x="1222" y="129"/>
                    <a:pt x="546" y="129"/>
                  </a:cubicBezTo>
                  <a:cubicBezTo>
                    <a:pt x="0" y="129"/>
                    <a:pt x="0" y="418"/>
                    <a:pt x="0" y="547"/>
                  </a:cubicBezTo>
                  <a:cubicBezTo>
                    <a:pt x="0" y="676"/>
                    <a:pt x="0" y="804"/>
                    <a:pt x="546" y="933"/>
                  </a:cubicBezTo>
                  <a:lnTo>
                    <a:pt x="1222" y="933"/>
                  </a:lnTo>
                  <a:cubicBezTo>
                    <a:pt x="1607" y="1093"/>
                    <a:pt x="2154" y="1093"/>
                    <a:pt x="2539" y="1093"/>
                  </a:cubicBezTo>
                  <a:lnTo>
                    <a:pt x="2668" y="1093"/>
                  </a:lnTo>
                  <a:cubicBezTo>
                    <a:pt x="3761" y="1093"/>
                    <a:pt x="4565" y="1093"/>
                    <a:pt x="5368" y="933"/>
                  </a:cubicBezTo>
                  <a:cubicBezTo>
                    <a:pt x="5497" y="933"/>
                    <a:pt x="5625" y="804"/>
                    <a:pt x="5625" y="676"/>
                  </a:cubicBezTo>
                  <a:lnTo>
                    <a:pt x="5754" y="547"/>
                  </a:lnTo>
                  <a:cubicBezTo>
                    <a:pt x="5497" y="290"/>
                    <a:pt x="5368" y="129"/>
                    <a:pt x="5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3658;p45">
              <a:extLst>
                <a:ext uri="{FF2B5EF4-FFF2-40B4-BE49-F238E27FC236}">
                  <a16:creationId xmlns:a16="http://schemas.microsoft.com/office/drawing/2014/main" id="{401D9787-76A7-4167-8534-41F66A41176C}"/>
                </a:ext>
              </a:extLst>
            </p:cNvPr>
            <p:cNvGrpSpPr/>
            <p:nvPr/>
          </p:nvGrpSpPr>
          <p:grpSpPr>
            <a:xfrm>
              <a:off x="1095623" y="2075450"/>
              <a:ext cx="7720576" cy="2807479"/>
              <a:chOff x="1095623" y="2075450"/>
              <a:chExt cx="7720576" cy="2807479"/>
            </a:xfrm>
          </p:grpSpPr>
          <p:sp>
            <p:nvSpPr>
              <p:cNvPr id="12" name="Google Shape;3659;p45">
                <a:extLst>
                  <a:ext uri="{FF2B5EF4-FFF2-40B4-BE49-F238E27FC236}">
                    <a16:creationId xmlns:a16="http://schemas.microsoft.com/office/drawing/2014/main" id="{34DA573E-E83E-4570-862E-7ADD2AE9FC31}"/>
                  </a:ext>
                </a:extLst>
              </p:cNvPr>
              <p:cNvSpPr/>
              <p:nvPr/>
            </p:nvSpPr>
            <p:spPr>
              <a:xfrm rot="-10786615">
                <a:off x="1577153" y="2331456"/>
                <a:ext cx="73280" cy="19616"/>
              </a:xfrm>
              <a:custGeom>
                <a:avLst/>
                <a:gdLst/>
                <a:ahLst/>
                <a:cxnLst/>
                <a:rect l="l" t="t" r="r" b="b"/>
                <a:pathLst>
                  <a:path w="4565" h="1222" extrusionOk="0">
                    <a:moveTo>
                      <a:pt x="675" y="0"/>
                    </a:moveTo>
                    <a:cubicBezTo>
                      <a:pt x="129" y="0"/>
                      <a:pt x="0" y="418"/>
                      <a:pt x="0" y="418"/>
                    </a:cubicBezTo>
                    <a:cubicBezTo>
                      <a:pt x="0" y="675"/>
                      <a:pt x="0" y="804"/>
                      <a:pt x="129" y="965"/>
                    </a:cubicBezTo>
                    <a:cubicBezTo>
                      <a:pt x="257" y="1093"/>
                      <a:pt x="418" y="1093"/>
                      <a:pt x="547" y="1093"/>
                    </a:cubicBezTo>
                    <a:cubicBezTo>
                      <a:pt x="1222" y="1222"/>
                      <a:pt x="1736" y="1222"/>
                      <a:pt x="2283" y="1222"/>
                    </a:cubicBezTo>
                    <a:lnTo>
                      <a:pt x="3472" y="1222"/>
                    </a:lnTo>
                    <a:cubicBezTo>
                      <a:pt x="3761" y="1222"/>
                      <a:pt x="4018" y="965"/>
                      <a:pt x="4276" y="804"/>
                    </a:cubicBezTo>
                    <a:cubicBezTo>
                      <a:pt x="4436" y="804"/>
                      <a:pt x="4436" y="804"/>
                      <a:pt x="4565" y="675"/>
                    </a:cubicBezTo>
                    <a:lnTo>
                      <a:pt x="4276" y="675"/>
                    </a:lnTo>
                    <a:cubicBezTo>
                      <a:pt x="4018" y="418"/>
                      <a:pt x="3761" y="290"/>
                      <a:pt x="3472" y="290"/>
                    </a:cubicBezTo>
                    <a:cubicBezTo>
                      <a:pt x="2668" y="161"/>
                      <a:pt x="1736"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660;p45">
                <a:extLst>
                  <a:ext uri="{FF2B5EF4-FFF2-40B4-BE49-F238E27FC236}">
                    <a16:creationId xmlns:a16="http://schemas.microsoft.com/office/drawing/2014/main" id="{3723BCFF-F948-4F83-AB1C-4E092350DDC7}"/>
                  </a:ext>
                </a:extLst>
              </p:cNvPr>
              <p:cNvSpPr/>
              <p:nvPr/>
            </p:nvSpPr>
            <p:spPr>
              <a:xfrm rot="13385" flipH="1">
                <a:off x="6154097" y="2326876"/>
                <a:ext cx="90328" cy="29954"/>
              </a:xfrm>
              <a:custGeom>
                <a:avLst/>
                <a:gdLst/>
                <a:ahLst/>
                <a:cxnLst/>
                <a:rect l="l" t="t" r="r" b="b"/>
                <a:pathLst>
                  <a:path w="5627" h="1866" extrusionOk="0">
                    <a:moveTo>
                      <a:pt x="419" y="1"/>
                    </a:moveTo>
                    <a:cubicBezTo>
                      <a:pt x="290" y="1"/>
                      <a:pt x="162" y="129"/>
                      <a:pt x="1" y="258"/>
                    </a:cubicBezTo>
                    <a:cubicBezTo>
                      <a:pt x="1" y="387"/>
                      <a:pt x="162" y="644"/>
                      <a:pt x="162" y="644"/>
                    </a:cubicBezTo>
                    <a:cubicBezTo>
                      <a:pt x="676" y="933"/>
                      <a:pt x="1222" y="1190"/>
                      <a:pt x="1769" y="1319"/>
                    </a:cubicBezTo>
                    <a:cubicBezTo>
                      <a:pt x="2412" y="1608"/>
                      <a:pt x="3087" y="1608"/>
                      <a:pt x="3890" y="1737"/>
                    </a:cubicBezTo>
                    <a:cubicBezTo>
                      <a:pt x="4180" y="1737"/>
                      <a:pt x="4308" y="1865"/>
                      <a:pt x="4565" y="1865"/>
                    </a:cubicBezTo>
                    <a:lnTo>
                      <a:pt x="5369" y="1865"/>
                    </a:lnTo>
                    <a:cubicBezTo>
                      <a:pt x="5498" y="1737"/>
                      <a:pt x="5626" y="1737"/>
                      <a:pt x="5626" y="1737"/>
                    </a:cubicBezTo>
                    <a:cubicBezTo>
                      <a:pt x="5626" y="1608"/>
                      <a:pt x="5626" y="1447"/>
                      <a:pt x="5498" y="1447"/>
                    </a:cubicBezTo>
                    <a:lnTo>
                      <a:pt x="5498" y="1319"/>
                    </a:lnTo>
                    <a:lnTo>
                      <a:pt x="5369" y="1319"/>
                    </a:lnTo>
                    <a:lnTo>
                      <a:pt x="5241" y="1190"/>
                    </a:lnTo>
                    <a:cubicBezTo>
                      <a:pt x="3890" y="387"/>
                      <a:pt x="2412" y="258"/>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661;p45">
                <a:extLst>
                  <a:ext uri="{FF2B5EF4-FFF2-40B4-BE49-F238E27FC236}">
                    <a16:creationId xmlns:a16="http://schemas.microsoft.com/office/drawing/2014/main" id="{99511E51-D932-46D7-8A2E-33E863624F9A}"/>
                  </a:ext>
                </a:extLst>
              </p:cNvPr>
              <p:cNvSpPr/>
              <p:nvPr/>
            </p:nvSpPr>
            <p:spPr>
              <a:xfrm rot="13385" flipH="1">
                <a:off x="6921280" y="2336120"/>
                <a:ext cx="107344" cy="47484"/>
              </a:xfrm>
              <a:custGeom>
                <a:avLst/>
                <a:gdLst/>
                <a:ahLst/>
                <a:cxnLst/>
                <a:rect l="l" t="t" r="r" b="b"/>
                <a:pathLst>
                  <a:path w="6687" h="2958" extrusionOk="0">
                    <a:moveTo>
                      <a:pt x="643" y="1"/>
                    </a:moveTo>
                    <a:cubicBezTo>
                      <a:pt x="515" y="1"/>
                      <a:pt x="258" y="129"/>
                      <a:pt x="258" y="258"/>
                    </a:cubicBezTo>
                    <a:cubicBezTo>
                      <a:pt x="129" y="418"/>
                      <a:pt x="0" y="804"/>
                      <a:pt x="643" y="1061"/>
                    </a:cubicBezTo>
                    <a:cubicBezTo>
                      <a:pt x="1608" y="1608"/>
                      <a:pt x="2668" y="2154"/>
                      <a:pt x="4018" y="2669"/>
                    </a:cubicBezTo>
                    <a:cubicBezTo>
                      <a:pt x="4276" y="2829"/>
                      <a:pt x="4533" y="2958"/>
                      <a:pt x="4951" y="2958"/>
                    </a:cubicBezTo>
                    <a:lnTo>
                      <a:pt x="5626" y="2958"/>
                    </a:lnTo>
                    <a:cubicBezTo>
                      <a:pt x="6011" y="2958"/>
                      <a:pt x="6269" y="2958"/>
                      <a:pt x="6429" y="2829"/>
                    </a:cubicBezTo>
                    <a:lnTo>
                      <a:pt x="6686" y="2829"/>
                    </a:lnTo>
                    <a:cubicBezTo>
                      <a:pt x="6686" y="2669"/>
                      <a:pt x="6558" y="2669"/>
                      <a:pt x="6558" y="2540"/>
                    </a:cubicBezTo>
                    <a:lnTo>
                      <a:pt x="6429" y="2540"/>
                    </a:lnTo>
                    <a:lnTo>
                      <a:pt x="5208" y="1736"/>
                    </a:lnTo>
                    <a:cubicBezTo>
                      <a:pt x="3858" y="1222"/>
                      <a:pt x="2411" y="676"/>
                      <a:pt x="1061" y="129"/>
                    </a:cubicBezTo>
                    <a:cubicBezTo>
                      <a:pt x="933" y="1"/>
                      <a:pt x="804" y="1"/>
                      <a:pt x="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662;p45">
                <a:extLst>
                  <a:ext uri="{FF2B5EF4-FFF2-40B4-BE49-F238E27FC236}">
                    <a16:creationId xmlns:a16="http://schemas.microsoft.com/office/drawing/2014/main" id="{A55FF788-EB4E-472E-97D0-B56AA414BE67}"/>
                  </a:ext>
                </a:extLst>
              </p:cNvPr>
              <p:cNvSpPr/>
              <p:nvPr/>
            </p:nvSpPr>
            <p:spPr>
              <a:xfrm rot="1453787" flipH="1">
                <a:off x="7117126" y="2243540"/>
                <a:ext cx="74832" cy="62456"/>
              </a:xfrm>
              <a:custGeom>
                <a:avLst/>
                <a:gdLst/>
                <a:ahLst/>
                <a:cxnLst/>
                <a:rect l="l" t="t" r="r" b="b"/>
                <a:pathLst>
                  <a:path w="4662" h="3891" extrusionOk="0">
                    <a:moveTo>
                      <a:pt x="258" y="1"/>
                    </a:moveTo>
                    <a:cubicBezTo>
                      <a:pt x="129" y="1"/>
                      <a:pt x="0" y="290"/>
                      <a:pt x="0" y="547"/>
                    </a:cubicBezTo>
                    <a:cubicBezTo>
                      <a:pt x="0" y="933"/>
                      <a:pt x="258" y="1351"/>
                      <a:pt x="804" y="1736"/>
                    </a:cubicBezTo>
                    <a:lnTo>
                      <a:pt x="1190" y="2026"/>
                    </a:lnTo>
                    <a:cubicBezTo>
                      <a:pt x="2122" y="2540"/>
                      <a:pt x="2926" y="3087"/>
                      <a:pt x="3858" y="3633"/>
                    </a:cubicBezTo>
                    <a:cubicBezTo>
                      <a:pt x="4147" y="3762"/>
                      <a:pt x="4404" y="3890"/>
                      <a:pt x="4661" y="3890"/>
                    </a:cubicBezTo>
                    <a:cubicBezTo>
                      <a:pt x="4661" y="3633"/>
                      <a:pt x="4661" y="3344"/>
                      <a:pt x="4533" y="3087"/>
                    </a:cubicBezTo>
                    <a:cubicBezTo>
                      <a:pt x="3858" y="1608"/>
                      <a:pt x="2540" y="1094"/>
                      <a:pt x="1190" y="419"/>
                    </a:cubicBezTo>
                    <a:cubicBezTo>
                      <a:pt x="933" y="419"/>
                      <a:pt x="643" y="290"/>
                      <a:pt x="386" y="129"/>
                    </a:cubicBezTo>
                    <a:cubicBezTo>
                      <a:pt x="386" y="1"/>
                      <a:pt x="258"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663;p45">
                <a:extLst>
                  <a:ext uri="{FF2B5EF4-FFF2-40B4-BE49-F238E27FC236}">
                    <a16:creationId xmlns:a16="http://schemas.microsoft.com/office/drawing/2014/main" id="{C179440E-5408-47EE-A523-5B7EEDB89D74}"/>
                  </a:ext>
                </a:extLst>
              </p:cNvPr>
              <p:cNvSpPr/>
              <p:nvPr/>
            </p:nvSpPr>
            <p:spPr>
              <a:xfrm rot="1453787" flipH="1">
                <a:off x="7285912" y="2228961"/>
                <a:ext cx="83612" cy="44896"/>
              </a:xfrm>
              <a:custGeom>
                <a:avLst/>
                <a:gdLst/>
                <a:ahLst/>
                <a:cxnLst/>
                <a:rect l="l" t="t" r="r" b="b"/>
                <a:pathLst>
                  <a:path w="5209" h="2797" extrusionOk="0">
                    <a:moveTo>
                      <a:pt x="515" y="0"/>
                    </a:moveTo>
                    <a:cubicBezTo>
                      <a:pt x="129" y="129"/>
                      <a:pt x="129" y="257"/>
                      <a:pt x="129" y="257"/>
                    </a:cubicBezTo>
                    <a:cubicBezTo>
                      <a:pt x="1" y="386"/>
                      <a:pt x="129" y="515"/>
                      <a:pt x="129" y="804"/>
                    </a:cubicBezTo>
                    <a:cubicBezTo>
                      <a:pt x="258" y="932"/>
                      <a:pt x="515" y="1061"/>
                      <a:pt x="804" y="1190"/>
                    </a:cubicBezTo>
                    <a:cubicBezTo>
                      <a:pt x="1061" y="1318"/>
                      <a:pt x="1479" y="1607"/>
                      <a:pt x="1865" y="1865"/>
                    </a:cubicBezTo>
                    <a:cubicBezTo>
                      <a:pt x="2283" y="1993"/>
                      <a:pt x="2669" y="2283"/>
                      <a:pt x="3087" y="2411"/>
                    </a:cubicBezTo>
                    <a:cubicBezTo>
                      <a:pt x="3601" y="2668"/>
                      <a:pt x="4019" y="2797"/>
                      <a:pt x="4276" y="2797"/>
                    </a:cubicBezTo>
                    <a:cubicBezTo>
                      <a:pt x="4694" y="2797"/>
                      <a:pt x="4951" y="2797"/>
                      <a:pt x="5208" y="2540"/>
                    </a:cubicBezTo>
                    <a:lnTo>
                      <a:pt x="5080" y="2411"/>
                    </a:lnTo>
                    <a:cubicBezTo>
                      <a:pt x="4822" y="2122"/>
                      <a:pt x="4533" y="1865"/>
                      <a:pt x="4276" y="1607"/>
                    </a:cubicBezTo>
                    <a:cubicBezTo>
                      <a:pt x="3472" y="1190"/>
                      <a:pt x="2540" y="804"/>
                      <a:pt x="1736" y="386"/>
                    </a:cubicBezTo>
                    <a:lnTo>
                      <a:pt x="933" y="129"/>
                    </a:lnTo>
                    <a:cubicBezTo>
                      <a:pt x="933" y="0"/>
                      <a:pt x="804" y="0"/>
                      <a:pt x="6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664;p45">
                <a:extLst>
                  <a:ext uri="{FF2B5EF4-FFF2-40B4-BE49-F238E27FC236}">
                    <a16:creationId xmlns:a16="http://schemas.microsoft.com/office/drawing/2014/main" id="{F93688FD-3A32-416B-9332-71296A0B2222}"/>
                  </a:ext>
                </a:extLst>
              </p:cNvPr>
              <p:cNvSpPr/>
              <p:nvPr/>
            </p:nvSpPr>
            <p:spPr>
              <a:xfrm rot="1453787" flipH="1">
                <a:off x="7466469" y="2256931"/>
                <a:ext cx="92360" cy="25811"/>
              </a:xfrm>
              <a:custGeom>
                <a:avLst/>
                <a:gdLst/>
                <a:ahLst/>
                <a:cxnLst/>
                <a:rect l="l" t="t" r="r" b="b"/>
                <a:pathLst>
                  <a:path w="5754" h="1608" extrusionOk="0">
                    <a:moveTo>
                      <a:pt x="514" y="0"/>
                    </a:moveTo>
                    <a:cubicBezTo>
                      <a:pt x="129" y="0"/>
                      <a:pt x="0" y="129"/>
                      <a:pt x="0" y="386"/>
                    </a:cubicBezTo>
                    <a:cubicBezTo>
                      <a:pt x="0" y="547"/>
                      <a:pt x="129" y="804"/>
                      <a:pt x="514" y="933"/>
                    </a:cubicBezTo>
                    <a:lnTo>
                      <a:pt x="932" y="933"/>
                    </a:lnTo>
                    <a:lnTo>
                      <a:pt x="1864" y="1190"/>
                    </a:lnTo>
                    <a:cubicBezTo>
                      <a:pt x="2797" y="1350"/>
                      <a:pt x="3729" y="1479"/>
                      <a:pt x="4693" y="1608"/>
                    </a:cubicBezTo>
                    <a:lnTo>
                      <a:pt x="5497" y="1608"/>
                    </a:lnTo>
                    <a:cubicBezTo>
                      <a:pt x="5625" y="1479"/>
                      <a:pt x="5754" y="1479"/>
                      <a:pt x="5754" y="1350"/>
                    </a:cubicBezTo>
                    <a:cubicBezTo>
                      <a:pt x="5754" y="1350"/>
                      <a:pt x="5754" y="1190"/>
                      <a:pt x="5625" y="1190"/>
                    </a:cubicBezTo>
                    <a:cubicBezTo>
                      <a:pt x="5208" y="804"/>
                      <a:pt x="4822" y="675"/>
                      <a:pt x="4404" y="547"/>
                    </a:cubicBezTo>
                    <a:lnTo>
                      <a:pt x="1993" y="129"/>
                    </a:lnTo>
                    <a:cubicBezTo>
                      <a:pt x="1736" y="0"/>
                      <a:pt x="1479"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 name="Google Shape;3665;p45">
                <a:extLst>
                  <a:ext uri="{FF2B5EF4-FFF2-40B4-BE49-F238E27FC236}">
                    <a16:creationId xmlns:a16="http://schemas.microsoft.com/office/drawing/2014/main" id="{269CF50B-AD62-4E43-B0A3-3B0BD935B7EB}"/>
                  </a:ext>
                </a:extLst>
              </p:cNvPr>
              <p:cNvGrpSpPr/>
              <p:nvPr/>
            </p:nvGrpSpPr>
            <p:grpSpPr>
              <a:xfrm>
                <a:off x="3984854" y="4324082"/>
                <a:ext cx="1088285" cy="558847"/>
                <a:chOff x="4223254" y="4324082"/>
                <a:chExt cx="1088285" cy="558847"/>
              </a:xfrm>
            </p:grpSpPr>
            <p:sp>
              <p:nvSpPr>
                <p:cNvPr id="114" name="Google Shape;3666;p45">
                  <a:extLst>
                    <a:ext uri="{FF2B5EF4-FFF2-40B4-BE49-F238E27FC236}">
                      <a16:creationId xmlns:a16="http://schemas.microsoft.com/office/drawing/2014/main" id="{56F62754-9244-4796-A40E-943C2B9BD1DC}"/>
                    </a:ext>
                  </a:extLst>
                </p:cNvPr>
                <p:cNvSpPr/>
                <p:nvPr/>
              </p:nvSpPr>
              <p:spPr>
                <a:xfrm rot="557089">
                  <a:off x="5008787" y="4435847"/>
                  <a:ext cx="290010" cy="177721"/>
                </a:xfrm>
                <a:custGeom>
                  <a:avLst/>
                  <a:gdLst/>
                  <a:ahLst/>
                  <a:cxnLst/>
                  <a:rect l="l" t="t" r="r" b="b"/>
                  <a:pathLst>
                    <a:path w="18066" h="11071" extrusionOk="0">
                      <a:moveTo>
                        <a:pt x="585" y="1"/>
                      </a:moveTo>
                      <a:cubicBezTo>
                        <a:pt x="431" y="1"/>
                        <a:pt x="282" y="30"/>
                        <a:pt x="129" y="77"/>
                      </a:cubicBezTo>
                      <a:lnTo>
                        <a:pt x="1" y="77"/>
                      </a:lnTo>
                      <a:lnTo>
                        <a:pt x="258" y="495"/>
                      </a:lnTo>
                      <a:cubicBezTo>
                        <a:pt x="386" y="752"/>
                        <a:pt x="676" y="881"/>
                        <a:pt x="933" y="1138"/>
                      </a:cubicBezTo>
                      <a:cubicBezTo>
                        <a:pt x="1479" y="1685"/>
                        <a:pt x="1994" y="2103"/>
                        <a:pt x="2540" y="2488"/>
                      </a:cubicBezTo>
                      <a:cubicBezTo>
                        <a:pt x="6430" y="4899"/>
                        <a:pt x="10576" y="7310"/>
                        <a:pt x="15269" y="10139"/>
                      </a:cubicBezTo>
                      <a:cubicBezTo>
                        <a:pt x="15816" y="10524"/>
                        <a:pt x="16459" y="10653"/>
                        <a:pt x="17134" y="10942"/>
                      </a:cubicBezTo>
                      <a:cubicBezTo>
                        <a:pt x="17262" y="10942"/>
                        <a:pt x="17423" y="11071"/>
                        <a:pt x="17552" y="11071"/>
                      </a:cubicBezTo>
                      <a:lnTo>
                        <a:pt x="18066" y="11071"/>
                      </a:lnTo>
                      <a:lnTo>
                        <a:pt x="17937" y="10942"/>
                      </a:lnTo>
                      <a:cubicBezTo>
                        <a:pt x="17809" y="10782"/>
                        <a:pt x="17680" y="10653"/>
                        <a:pt x="17423" y="10524"/>
                      </a:cubicBezTo>
                      <a:cubicBezTo>
                        <a:pt x="17005" y="10139"/>
                        <a:pt x="16459" y="9592"/>
                        <a:pt x="15944" y="9335"/>
                      </a:cubicBezTo>
                      <a:cubicBezTo>
                        <a:pt x="13534" y="7856"/>
                        <a:pt x="11123" y="6378"/>
                        <a:pt x="8712" y="5028"/>
                      </a:cubicBezTo>
                      <a:cubicBezTo>
                        <a:pt x="6976" y="3967"/>
                        <a:pt x="5208" y="2906"/>
                        <a:pt x="3344" y="1813"/>
                      </a:cubicBezTo>
                      <a:cubicBezTo>
                        <a:pt x="2797" y="1428"/>
                        <a:pt x="2154" y="881"/>
                        <a:pt x="1479" y="335"/>
                      </a:cubicBezTo>
                      <a:cubicBezTo>
                        <a:pt x="1133" y="90"/>
                        <a:pt x="851" y="1"/>
                        <a:pt x="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667;p45">
                  <a:extLst>
                    <a:ext uri="{FF2B5EF4-FFF2-40B4-BE49-F238E27FC236}">
                      <a16:creationId xmlns:a16="http://schemas.microsoft.com/office/drawing/2014/main" id="{DD32BA6A-AA92-463F-A6EA-672F41BFCAE7}"/>
                    </a:ext>
                  </a:extLst>
                </p:cNvPr>
                <p:cNvSpPr/>
                <p:nvPr/>
              </p:nvSpPr>
              <p:spPr>
                <a:xfrm rot="557089">
                  <a:off x="4223254" y="4324082"/>
                  <a:ext cx="1088285" cy="558847"/>
                </a:xfrm>
                <a:custGeom>
                  <a:avLst/>
                  <a:gdLst/>
                  <a:ahLst/>
                  <a:cxnLst/>
                  <a:rect l="l" t="t" r="r" b="b"/>
                  <a:pathLst>
                    <a:path w="67794" h="34813" extrusionOk="0">
                      <a:moveTo>
                        <a:pt x="44874" y="22244"/>
                      </a:moveTo>
                      <a:lnTo>
                        <a:pt x="45549" y="23980"/>
                      </a:lnTo>
                      <a:lnTo>
                        <a:pt x="45164" y="24108"/>
                      </a:lnTo>
                      <a:cubicBezTo>
                        <a:pt x="41531" y="24366"/>
                        <a:pt x="38060" y="25169"/>
                        <a:pt x="34717" y="26133"/>
                      </a:cubicBezTo>
                      <a:cubicBezTo>
                        <a:pt x="32306" y="26776"/>
                        <a:pt x="29734" y="27451"/>
                        <a:pt x="27324" y="27869"/>
                      </a:cubicBezTo>
                      <a:lnTo>
                        <a:pt x="27195" y="27323"/>
                      </a:lnTo>
                      <a:lnTo>
                        <a:pt x="30538" y="26391"/>
                      </a:lnTo>
                      <a:cubicBezTo>
                        <a:pt x="35231" y="25041"/>
                        <a:pt x="39924" y="23723"/>
                        <a:pt x="44617" y="22373"/>
                      </a:cubicBezTo>
                      <a:lnTo>
                        <a:pt x="44874" y="22244"/>
                      </a:lnTo>
                      <a:close/>
                      <a:moveTo>
                        <a:pt x="31084" y="0"/>
                      </a:moveTo>
                      <a:cubicBezTo>
                        <a:pt x="30699" y="129"/>
                        <a:pt x="30281" y="129"/>
                        <a:pt x="29895" y="257"/>
                      </a:cubicBezTo>
                      <a:cubicBezTo>
                        <a:pt x="28545" y="546"/>
                        <a:pt x="27066" y="804"/>
                        <a:pt x="25716" y="1221"/>
                      </a:cubicBezTo>
                      <a:lnTo>
                        <a:pt x="23466" y="1736"/>
                      </a:lnTo>
                      <a:lnTo>
                        <a:pt x="23466" y="1350"/>
                      </a:lnTo>
                      <a:lnTo>
                        <a:pt x="23466" y="1061"/>
                      </a:lnTo>
                      <a:cubicBezTo>
                        <a:pt x="23305" y="1221"/>
                        <a:pt x="23305" y="1221"/>
                        <a:pt x="23177" y="1221"/>
                      </a:cubicBezTo>
                      <a:cubicBezTo>
                        <a:pt x="22791" y="1607"/>
                        <a:pt x="22502" y="1864"/>
                        <a:pt x="22245" y="2154"/>
                      </a:cubicBezTo>
                      <a:lnTo>
                        <a:pt x="21570" y="2957"/>
                      </a:lnTo>
                      <a:cubicBezTo>
                        <a:pt x="18645" y="6975"/>
                        <a:pt x="15430" y="11251"/>
                        <a:pt x="12473" y="15397"/>
                      </a:cubicBezTo>
                      <a:cubicBezTo>
                        <a:pt x="8198" y="21312"/>
                        <a:pt x="4694" y="26391"/>
                        <a:pt x="1479" y="31759"/>
                      </a:cubicBezTo>
                      <a:lnTo>
                        <a:pt x="1094" y="32562"/>
                      </a:lnTo>
                      <a:lnTo>
                        <a:pt x="290" y="33752"/>
                      </a:lnTo>
                      <a:cubicBezTo>
                        <a:pt x="161" y="34170"/>
                        <a:pt x="1" y="34298"/>
                        <a:pt x="161" y="34427"/>
                      </a:cubicBezTo>
                      <a:lnTo>
                        <a:pt x="804" y="34427"/>
                      </a:lnTo>
                      <a:cubicBezTo>
                        <a:pt x="804" y="34427"/>
                        <a:pt x="965" y="34427"/>
                        <a:pt x="965" y="34555"/>
                      </a:cubicBezTo>
                      <a:cubicBezTo>
                        <a:pt x="1222" y="34684"/>
                        <a:pt x="1479" y="34812"/>
                        <a:pt x="1897" y="34812"/>
                      </a:cubicBezTo>
                      <a:cubicBezTo>
                        <a:pt x="2412" y="34812"/>
                        <a:pt x="2829" y="34555"/>
                        <a:pt x="3376" y="34427"/>
                      </a:cubicBezTo>
                      <a:cubicBezTo>
                        <a:pt x="3633" y="34298"/>
                        <a:pt x="3890" y="34170"/>
                        <a:pt x="4180" y="34170"/>
                      </a:cubicBezTo>
                      <a:cubicBezTo>
                        <a:pt x="4822" y="34009"/>
                        <a:pt x="5369" y="33752"/>
                        <a:pt x="6044" y="33623"/>
                      </a:cubicBezTo>
                      <a:cubicBezTo>
                        <a:pt x="8455" y="32820"/>
                        <a:pt x="10866" y="32145"/>
                        <a:pt x="13534" y="31759"/>
                      </a:cubicBezTo>
                      <a:cubicBezTo>
                        <a:pt x="15430" y="31598"/>
                        <a:pt x="17423" y="31084"/>
                        <a:pt x="19448" y="30537"/>
                      </a:cubicBezTo>
                      <a:cubicBezTo>
                        <a:pt x="20252" y="30409"/>
                        <a:pt x="21055" y="30152"/>
                        <a:pt x="21859" y="29991"/>
                      </a:cubicBezTo>
                      <a:lnTo>
                        <a:pt x="23048" y="29734"/>
                      </a:lnTo>
                      <a:cubicBezTo>
                        <a:pt x="26520" y="28930"/>
                        <a:pt x="29895" y="28126"/>
                        <a:pt x="33367" y="27451"/>
                      </a:cubicBezTo>
                      <a:cubicBezTo>
                        <a:pt x="35231" y="26937"/>
                        <a:pt x="37128" y="26519"/>
                        <a:pt x="39121" y="26133"/>
                      </a:cubicBezTo>
                      <a:cubicBezTo>
                        <a:pt x="40599" y="25716"/>
                        <a:pt x="41949" y="25330"/>
                        <a:pt x="43396" y="25041"/>
                      </a:cubicBezTo>
                      <a:cubicBezTo>
                        <a:pt x="43685" y="24912"/>
                        <a:pt x="43942" y="24912"/>
                        <a:pt x="44360" y="24912"/>
                      </a:cubicBezTo>
                      <a:cubicBezTo>
                        <a:pt x="44746" y="24783"/>
                        <a:pt x="45164" y="24655"/>
                        <a:pt x="45549" y="24655"/>
                      </a:cubicBezTo>
                      <a:cubicBezTo>
                        <a:pt x="45678" y="24526"/>
                        <a:pt x="45807" y="24366"/>
                        <a:pt x="45807" y="24237"/>
                      </a:cubicBezTo>
                      <a:cubicBezTo>
                        <a:pt x="45807" y="23851"/>
                        <a:pt x="45807" y="23433"/>
                        <a:pt x="45678" y="22919"/>
                      </a:cubicBezTo>
                      <a:lnTo>
                        <a:pt x="45678" y="22244"/>
                      </a:lnTo>
                      <a:lnTo>
                        <a:pt x="45678" y="22115"/>
                      </a:lnTo>
                      <a:lnTo>
                        <a:pt x="45807" y="21955"/>
                      </a:lnTo>
                      <a:cubicBezTo>
                        <a:pt x="45967" y="21955"/>
                        <a:pt x="45967" y="21826"/>
                        <a:pt x="46096" y="21826"/>
                      </a:cubicBezTo>
                      <a:cubicBezTo>
                        <a:pt x="46900" y="21569"/>
                        <a:pt x="47575" y="21440"/>
                        <a:pt x="48378" y="21151"/>
                      </a:cubicBezTo>
                      <a:cubicBezTo>
                        <a:pt x="50114" y="20637"/>
                        <a:pt x="51721" y="20090"/>
                        <a:pt x="53457" y="19544"/>
                      </a:cubicBezTo>
                      <a:cubicBezTo>
                        <a:pt x="54936" y="19158"/>
                        <a:pt x="56414" y="18740"/>
                        <a:pt x="58022" y="18226"/>
                      </a:cubicBezTo>
                      <a:cubicBezTo>
                        <a:pt x="60272" y="17679"/>
                        <a:pt x="62554" y="16876"/>
                        <a:pt x="64836" y="16201"/>
                      </a:cubicBezTo>
                      <a:cubicBezTo>
                        <a:pt x="65640" y="15944"/>
                        <a:pt x="66315" y="15687"/>
                        <a:pt x="66990" y="15269"/>
                      </a:cubicBezTo>
                      <a:cubicBezTo>
                        <a:pt x="67247" y="15140"/>
                        <a:pt x="67504" y="15011"/>
                        <a:pt x="67793" y="14883"/>
                      </a:cubicBezTo>
                      <a:lnTo>
                        <a:pt x="67793" y="14722"/>
                      </a:lnTo>
                      <a:lnTo>
                        <a:pt x="66186" y="14722"/>
                      </a:lnTo>
                      <a:lnTo>
                        <a:pt x="65768" y="14883"/>
                      </a:lnTo>
                      <a:cubicBezTo>
                        <a:pt x="59629" y="16747"/>
                        <a:pt x="53457" y="18483"/>
                        <a:pt x="47285" y="20219"/>
                      </a:cubicBezTo>
                      <a:cubicBezTo>
                        <a:pt x="32820" y="24526"/>
                        <a:pt x="17680" y="28930"/>
                        <a:pt x="2829" y="33495"/>
                      </a:cubicBezTo>
                      <a:lnTo>
                        <a:pt x="1897" y="33752"/>
                      </a:lnTo>
                      <a:lnTo>
                        <a:pt x="2572" y="33077"/>
                      </a:lnTo>
                      <a:lnTo>
                        <a:pt x="2829" y="32820"/>
                      </a:lnTo>
                      <a:cubicBezTo>
                        <a:pt x="2958" y="32691"/>
                        <a:pt x="3087" y="32402"/>
                        <a:pt x="3215" y="32273"/>
                      </a:cubicBezTo>
                      <a:lnTo>
                        <a:pt x="5626" y="30666"/>
                      </a:lnTo>
                      <a:cubicBezTo>
                        <a:pt x="8198" y="28930"/>
                        <a:pt x="10737" y="27066"/>
                        <a:pt x="13276" y="25458"/>
                      </a:cubicBezTo>
                      <a:lnTo>
                        <a:pt x="13951" y="24912"/>
                      </a:lnTo>
                      <a:cubicBezTo>
                        <a:pt x="20509" y="20637"/>
                        <a:pt x="27195" y="16072"/>
                        <a:pt x="34170" y="11926"/>
                      </a:cubicBezTo>
                      <a:cubicBezTo>
                        <a:pt x="35906" y="10993"/>
                        <a:pt x="37642" y="9772"/>
                        <a:pt x="39378" y="8711"/>
                      </a:cubicBezTo>
                      <a:cubicBezTo>
                        <a:pt x="40342" y="8165"/>
                        <a:pt x="41274" y="7490"/>
                        <a:pt x="42206" y="6975"/>
                      </a:cubicBezTo>
                      <a:cubicBezTo>
                        <a:pt x="43557" y="6172"/>
                        <a:pt x="44746" y="5368"/>
                        <a:pt x="46096" y="4565"/>
                      </a:cubicBezTo>
                      <a:lnTo>
                        <a:pt x="47414" y="3761"/>
                      </a:lnTo>
                      <a:lnTo>
                        <a:pt x="47414" y="3472"/>
                      </a:lnTo>
                      <a:lnTo>
                        <a:pt x="47157" y="3472"/>
                      </a:lnTo>
                      <a:cubicBezTo>
                        <a:pt x="46482" y="3761"/>
                        <a:pt x="45678" y="4018"/>
                        <a:pt x="45003" y="4436"/>
                      </a:cubicBezTo>
                      <a:cubicBezTo>
                        <a:pt x="42881" y="5625"/>
                        <a:pt x="40728" y="6975"/>
                        <a:pt x="38574" y="8165"/>
                      </a:cubicBezTo>
                      <a:lnTo>
                        <a:pt x="38317" y="8454"/>
                      </a:lnTo>
                      <a:cubicBezTo>
                        <a:pt x="37385" y="8968"/>
                        <a:pt x="36581" y="9515"/>
                        <a:pt x="35778" y="10061"/>
                      </a:cubicBezTo>
                      <a:cubicBezTo>
                        <a:pt x="35360" y="10190"/>
                        <a:pt x="34974" y="10447"/>
                        <a:pt x="34556" y="10704"/>
                      </a:cubicBezTo>
                      <a:lnTo>
                        <a:pt x="34299" y="10993"/>
                      </a:lnTo>
                      <a:lnTo>
                        <a:pt x="34170" y="10576"/>
                      </a:lnTo>
                      <a:lnTo>
                        <a:pt x="34170" y="10447"/>
                      </a:lnTo>
                      <a:lnTo>
                        <a:pt x="34170" y="10190"/>
                      </a:lnTo>
                      <a:cubicBezTo>
                        <a:pt x="34170" y="9643"/>
                        <a:pt x="34299" y="9097"/>
                        <a:pt x="34427" y="8583"/>
                      </a:cubicBezTo>
                      <a:cubicBezTo>
                        <a:pt x="34556" y="7361"/>
                        <a:pt x="34717" y="6043"/>
                        <a:pt x="34845" y="4822"/>
                      </a:cubicBezTo>
                      <a:cubicBezTo>
                        <a:pt x="34974" y="4147"/>
                        <a:pt x="34974" y="3472"/>
                        <a:pt x="34845" y="2539"/>
                      </a:cubicBezTo>
                      <a:lnTo>
                        <a:pt x="34556" y="2282"/>
                      </a:lnTo>
                      <a:cubicBezTo>
                        <a:pt x="34556" y="2411"/>
                        <a:pt x="34427" y="2539"/>
                        <a:pt x="34299" y="2668"/>
                      </a:cubicBezTo>
                      <a:lnTo>
                        <a:pt x="34299" y="2957"/>
                      </a:lnTo>
                      <a:cubicBezTo>
                        <a:pt x="34042" y="4436"/>
                        <a:pt x="33752" y="6043"/>
                        <a:pt x="33495" y="7490"/>
                      </a:cubicBezTo>
                      <a:lnTo>
                        <a:pt x="32949" y="11508"/>
                      </a:lnTo>
                      <a:lnTo>
                        <a:pt x="32820" y="11668"/>
                      </a:lnTo>
                      <a:cubicBezTo>
                        <a:pt x="24527" y="17004"/>
                        <a:pt x="16234" y="22373"/>
                        <a:pt x="8037" y="27741"/>
                      </a:cubicBezTo>
                      <a:lnTo>
                        <a:pt x="6044" y="29059"/>
                      </a:lnTo>
                      <a:lnTo>
                        <a:pt x="7908" y="27194"/>
                      </a:lnTo>
                      <a:cubicBezTo>
                        <a:pt x="8037" y="26937"/>
                        <a:pt x="8198" y="26776"/>
                        <a:pt x="8455" y="26648"/>
                      </a:cubicBezTo>
                      <a:lnTo>
                        <a:pt x="14755" y="20347"/>
                      </a:lnTo>
                      <a:cubicBezTo>
                        <a:pt x="19577" y="15526"/>
                        <a:pt x="24527" y="10865"/>
                        <a:pt x="29349" y="6043"/>
                      </a:cubicBezTo>
                      <a:cubicBezTo>
                        <a:pt x="30699" y="4693"/>
                        <a:pt x="32017" y="3343"/>
                        <a:pt x="33238" y="1864"/>
                      </a:cubicBezTo>
                      <a:lnTo>
                        <a:pt x="33367" y="1736"/>
                      </a:lnTo>
                      <a:cubicBezTo>
                        <a:pt x="33495" y="1607"/>
                        <a:pt x="33624" y="1350"/>
                        <a:pt x="33752" y="1061"/>
                      </a:cubicBezTo>
                      <a:cubicBezTo>
                        <a:pt x="33752" y="932"/>
                        <a:pt x="33913" y="932"/>
                        <a:pt x="33913" y="932"/>
                      </a:cubicBezTo>
                      <a:cubicBezTo>
                        <a:pt x="33752" y="932"/>
                        <a:pt x="33624" y="932"/>
                        <a:pt x="33624" y="1061"/>
                      </a:cubicBezTo>
                      <a:cubicBezTo>
                        <a:pt x="33367" y="1221"/>
                        <a:pt x="33238" y="1350"/>
                        <a:pt x="32949" y="1479"/>
                      </a:cubicBezTo>
                      <a:cubicBezTo>
                        <a:pt x="32692" y="1607"/>
                        <a:pt x="32563" y="1864"/>
                        <a:pt x="32306" y="2025"/>
                      </a:cubicBezTo>
                      <a:cubicBezTo>
                        <a:pt x="31759" y="2411"/>
                        <a:pt x="31502" y="2668"/>
                        <a:pt x="31084" y="2957"/>
                      </a:cubicBezTo>
                      <a:cubicBezTo>
                        <a:pt x="24527" y="9515"/>
                        <a:pt x="17552" y="16201"/>
                        <a:pt x="9933" y="23562"/>
                      </a:cubicBezTo>
                      <a:cubicBezTo>
                        <a:pt x="9001" y="24655"/>
                        <a:pt x="8037" y="25587"/>
                        <a:pt x="7105" y="26519"/>
                      </a:cubicBezTo>
                      <a:cubicBezTo>
                        <a:pt x="6590" y="27066"/>
                        <a:pt x="6172" y="27451"/>
                        <a:pt x="5787" y="27998"/>
                      </a:cubicBezTo>
                      <a:lnTo>
                        <a:pt x="5497" y="28126"/>
                      </a:lnTo>
                      <a:lnTo>
                        <a:pt x="5369" y="27998"/>
                      </a:lnTo>
                      <a:lnTo>
                        <a:pt x="5240" y="27869"/>
                      </a:lnTo>
                      <a:lnTo>
                        <a:pt x="5240" y="27580"/>
                      </a:lnTo>
                      <a:cubicBezTo>
                        <a:pt x="5240" y="27451"/>
                        <a:pt x="5369" y="27451"/>
                        <a:pt x="5369" y="27323"/>
                      </a:cubicBezTo>
                      <a:cubicBezTo>
                        <a:pt x="6172" y="26133"/>
                        <a:pt x="7105" y="24912"/>
                        <a:pt x="7908" y="23562"/>
                      </a:cubicBezTo>
                      <a:cubicBezTo>
                        <a:pt x="9805" y="20765"/>
                        <a:pt x="11926" y="17808"/>
                        <a:pt x="13951" y="15011"/>
                      </a:cubicBezTo>
                      <a:cubicBezTo>
                        <a:pt x="16073" y="11926"/>
                        <a:pt x="18227" y="8840"/>
                        <a:pt x="20380" y="5882"/>
                      </a:cubicBezTo>
                      <a:cubicBezTo>
                        <a:pt x="21184" y="4950"/>
                        <a:pt x="21859" y="3889"/>
                        <a:pt x="22663" y="2957"/>
                      </a:cubicBezTo>
                      <a:cubicBezTo>
                        <a:pt x="22791" y="2668"/>
                        <a:pt x="23048" y="2539"/>
                        <a:pt x="23177" y="2539"/>
                      </a:cubicBezTo>
                      <a:cubicBezTo>
                        <a:pt x="23852" y="2282"/>
                        <a:pt x="24527" y="2154"/>
                        <a:pt x="25073" y="2154"/>
                      </a:cubicBezTo>
                      <a:cubicBezTo>
                        <a:pt x="26006" y="1864"/>
                        <a:pt x="26809" y="1736"/>
                        <a:pt x="27613" y="1607"/>
                      </a:cubicBezTo>
                      <a:cubicBezTo>
                        <a:pt x="28931" y="1350"/>
                        <a:pt x="30152" y="1061"/>
                        <a:pt x="31342" y="804"/>
                      </a:cubicBezTo>
                      <a:cubicBezTo>
                        <a:pt x="32017" y="675"/>
                        <a:pt x="32145" y="546"/>
                        <a:pt x="32017" y="257"/>
                      </a:cubicBezTo>
                      <a:cubicBezTo>
                        <a:pt x="32017" y="129"/>
                        <a:pt x="31888" y="0"/>
                        <a:pt x="31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3668;p45">
                <a:extLst>
                  <a:ext uri="{FF2B5EF4-FFF2-40B4-BE49-F238E27FC236}">
                    <a16:creationId xmlns:a16="http://schemas.microsoft.com/office/drawing/2014/main" id="{858C0744-7D5A-450F-9D71-7EB5148C6D9C}"/>
                  </a:ext>
                </a:extLst>
              </p:cNvPr>
              <p:cNvSpPr/>
              <p:nvPr/>
            </p:nvSpPr>
            <p:spPr>
              <a:xfrm rot="-10786615">
                <a:off x="6358192" y="2325368"/>
                <a:ext cx="92367" cy="25813"/>
              </a:xfrm>
              <a:custGeom>
                <a:avLst/>
                <a:gdLst/>
                <a:ahLst/>
                <a:cxnLst/>
                <a:rect l="l" t="t" r="r" b="b"/>
                <a:pathLst>
                  <a:path w="5754" h="1608" extrusionOk="0">
                    <a:moveTo>
                      <a:pt x="514" y="0"/>
                    </a:moveTo>
                    <a:cubicBezTo>
                      <a:pt x="129" y="0"/>
                      <a:pt x="0" y="129"/>
                      <a:pt x="0" y="386"/>
                    </a:cubicBezTo>
                    <a:cubicBezTo>
                      <a:pt x="0" y="547"/>
                      <a:pt x="129" y="804"/>
                      <a:pt x="514" y="933"/>
                    </a:cubicBezTo>
                    <a:lnTo>
                      <a:pt x="932" y="933"/>
                    </a:lnTo>
                    <a:lnTo>
                      <a:pt x="1864" y="1190"/>
                    </a:lnTo>
                    <a:cubicBezTo>
                      <a:pt x="2797" y="1350"/>
                      <a:pt x="3729" y="1479"/>
                      <a:pt x="4693" y="1608"/>
                    </a:cubicBezTo>
                    <a:lnTo>
                      <a:pt x="5497" y="1608"/>
                    </a:lnTo>
                    <a:cubicBezTo>
                      <a:pt x="5625" y="1479"/>
                      <a:pt x="5754" y="1479"/>
                      <a:pt x="5754" y="1350"/>
                    </a:cubicBezTo>
                    <a:cubicBezTo>
                      <a:pt x="5754" y="1350"/>
                      <a:pt x="5754" y="1190"/>
                      <a:pt x="5625" y="1190"/>
                    </a:cubicBezTo>
                    <a:cubicBezTo>
                      <a:pt x="5208" y="804"/>
                      <a:pt x="4822" y="675"/>
                      <a:pt x="4404" y="547"/>
                    </a:cubicBezTo>
                    <a:lnTo>
                      <a:pt x="1993" y="129"/>
                    </a:lnTo>
                    <a:cubicBezTo>
                      <a:pt x="1736" y="0"/>
                      <a:pt x="1479"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669;p45">
                <a:extLst>
                  <a:ext uri="{FF2B5EF4-FFF2-40B4-BE49-F238E27FC236}">
                    <a16:creationId xmlns:a16="http://schemas.microsoft.com/office/drawing/2014/main" id="{D953FEEA-3930-4A2C-B978-8214D175253E}"/>
                  </a:ext>
                </a:extLst>
              </p:cNvPr>
              <p:cNvSpPr/>
              <p:nvPr/>
            </p:nvSpPr>
            <p:spPr>
              <a:xfrm rot="-10786615">
                <a:off x="6540702" y="2364749"/>
                <a:ext cx="73280" cy="19616"/>
              </a:xfrm>
              <a:custGeom>
                <a:avLst/>
                <a:gdLst/>
                <a:ahLst/>
                <a:cxnLst/>
                <a:rect l="l" t="t" r="r" b="b"/>
                <a:pathLst>
                  <a:path w="4565" h="1222" extrusionOk="0">
                    <a:moveTo>
                      <a:pt x="675" y="0"/>
                    </a:moveTo>
                    <a:cubicBezTo>
                      <a:pt x="129" y="0"/>
                      <a:pt x="0" y="418"/>
                      <a:pt x="0" y="418"/>
                    </a:cubicBezTo>
                    <a:cubicBezTo>
                      <a:pt x="0" y="675"/>
                      <a:pt x="0" y="804"/>
                      <a:pt x="129" y="965"/>
                    </a:cubicBezTo>
                    <a:cubicBezTo>
                      <a:pt x="257" y="1093"/>
                      <a:pt x="418" y="1093"/>
                      <a:pt x="547" y="1093"/>
                    </a:cubicBezTo>
                    <a:cubicBezTo>
                      <a:pt x="1222" y="1222"/>
                      <a:pt x="1736" y="1222"/>
                      <a:pt x="2283" y="1222"/>
                    </a:cubicBezTo>
                    <a:lnTo>
                      <a:pt x="3472" y="1222"/>
                    </a:lnTo>
                    <a:cubicBezTo>
                      <a:pt x="3761" y="1222"/>
                      <a:pt x="4018" y="965"/>
                      <a:pt x="4276" y="804"/>
                    </a:cubicBezTo>
                    <a:cubicBezTo>
                      <a:pt x="4436" y="804"/>
                      <a:pt x="4436" y="804"/>
                      <a:pt x="4565" y="675"/>
                    </a:cubicBezTo>
                    <a:lnTo>
                      <a:pt x="4276" y="675"/>
                    </a:lnTo>
                    <a:cubicBezTo>
                      <a:pt x="4018" y="418"/>
                      <a:pt x="3761" y="290"/>
                      <a:pt x="3472" y="290"/>
                    </a:cubicBezTo>
                    <a:cubicBezTo>
                      <a:pt x="2668" y="161"/>
                      <a:pt x="1736"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670;p45">
                <a:extLst>
                  <a:ext uri="{FF2B5EF4-FFF2-40B4-BE49-F238E27FC236}">
                    <a16:creationId xmlns:a16="http://schemas.microsoft.com/office/drawing/2014/main" id="{3349F7BB-B8C7-44C5-9177-C0B1DE8C7ED0}"/>
                  </a:ext>
                </a:extLst>
              </p:cNvPr>
              <p:cNvSpPr/>
              <p:nvPr/>
            </p:nvSpPr>
            <p:spPr>
              <a:xfrm rot="-10786615">
                <a:off x="6721264" y="2367538"/>
                <a:ext cx="86187" cy="23758"/>
              </a:xfrm>
              <a:custGeom>
                <a:avLst/>
                <a:gdLst/>
                <a:ahLst/>
                <a:cxnLst/>
                <a:rect l="l" t="t" r="r" b="b"/>
                <a:pathLst>
                  <a:path w="5369" h="1480" extrusionOk="0">
                    <a:moveTo>
                      <a:pt x="3215" y="1"/>
                    </a:moveTo>
                    <a:cubicBezTo>
                      <a:pt x="2411" y="1"/>
                      <a:pt x="1607" y="129"/>
                      <a:pt x="547" y="258"/>
                    </a:cubicBezTo>
                    <a:cubicBezTo>
                      <a:pt x="418" y="258"/>
                      <a:pt x="0" y="676"/>
                      <a:pt x="0" y="804"/>
                    </a:cubicBezTo>
                    <a:cubicBezTo>
                      <a:pt x="0" y="933"/>
                      <a:pt x="129" y="1190"/>
                      <a:pt x="418" y="1351"/>
                    </a:cubicBezTo>
                    <a:cubicBezTo>
                      <a:pt x="547" y="1479"/>
                      <a:pt x="804" y="1479"/>
                      <a:pt x="932" y="1479"/>
                    </a:cubicBezTo>
                    <a:lnTo>
                      <a:pt x="1350" y="1479"/>
                    </a:lnTo>
                    <a:cubicBezTo>
                      <a:pt x="2668" y="1479"/>
                      <a:pt x="3890" y="1061"/>
                      <a:pt x="5368" y="258"/>
                    </a:cubicBezTo>
                    <a:cubicBezTo>
                      <a:pt x="4693" y="129"/>
                      <a:pt x="4018" y="1"/>
                      <a:pt x="3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671;p45">
                <a:extLst>
                  <a:ext uri="{FF2B5EF4-FFF2-40B4-BE49-F238E27FC236}">
                    <a16:creationId xmlns:a16="http://schemas.microsoft.com/office/drawing/2014/main" id="{8657D802-B0F1-4E50-82AB-B274ECE87E79}"/>
                  </a:ext>
                </a:extLst>
              </p:cNvPr>
              <p:cNvSpPr/>
              <p:nvPr/>
            </p:nvSpPr>
            <p:spPr>
              <a:xfrm rot="13545">
                <a:off x="6017984" y="2381251"/>
                <a:ext cx="59152" cy="59675"/>
              </a:xfrm>
              <a:custGeom>
                <a:avLst/>
                <a:gdLst/>
                <a:ahLst/>
                <a:cxnLst/>
                <a:rect l="l" t="t" r="r" b="b"/>
                <a:pathLst>
                  <a:path w="3729" h="3762" extrusionOk="0">
                    <a:moveTo>
                      <a:pt x="3729" y="0"/>
                    </a:moveTo>
                    <a:cubicBezTo>
                      <a:pt x="3472" y="129"/>
                      <a:pt x="3215" y="129"/>
                      <a:pt x="3086" y="257"/>
                    </a:cubicBezTo>
                    <a:cubicBezTo>
                      <a:pt x="2122" y="932"/>
                      <a:pt x="1318" y="1865"/>
                      <a:pt x="129" y="2958"/>
                    </a:cubicBezTo>
                    <a:cubicBezTo>
                      <a:pt x="129" y="3086"/>
                      <a:pt x="0" y="3343"/>
                      <a:pt x="129" y="3472"/>
                    </a:cubicBezTo>
                    <a:lnTo>
                      <a:pt x="386" y="3761"/>
                    </a:lnTo>
                    <a:lnTo>
                      <a:pt x="514" y="3761"/>
                    </a:lnTo>
                    <a:cubicBezTo>
                      <a:pt x="675" y="3761"/>
                      <a:pt x="675" y="3761"/>
                      <a:pt x="804" y="3633"/>
                    </a:cubicBezTo>
                    <a:cubicBezTo>
                      <a:pt x="1061" y="3633"/>
                      <a:pt x="1190" y="3472"/>
                      <a:pt x="1318" y="3343"/>
                    </a:cubicBezTo>
                    <a:cubicBezTo>
                      <a:pt x="1993" y="2668"/>
                      <a:pt x="2797" y="1736"/>
                      <a:pt x="3600" y="675"/>
                    </a:cubicBezTo>
                    <a:cubicBezTo>
                      <a:pt x="3729" y="547"/>
                      <a:pt x="3729" y="257"/>
                      <a:pt x="3729" y="129"/>
                    </a:cubicBezTo>
                    <a:lnTo>
                      <a:pt x="37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672;p45">
                <a:extLst>
                  <a:ext uri="{FF2B5EF4-FFF2-40B4-BE49-F238E27FC236}">
                    <a16:creationId xmlns:a16="http://schemas.microsoft.com/office/drawing/2014/main" id="{95784A81-558B-4523-96CE-3EF70F5E922F}"/>
                  </a:ext>
                </a:extLst>
              </p:cNvPr>
              <p:cNvSpPr/>
              <p:nvPr/>
            </p:nvSpPr>
            <p:spPr>
              <a:xfrm rot="13545">
                <a:off x="5537327" y="2472756"/>
                <a:ext cx="104027" cy="40815"/>
              </a:xfrm>
              <a:custGeom>
                <a:avLst/>
                <a:gdLst/>
                <a:ahLst/>
                <a:cxnLst/>
                <a:rect l="l" t="t" r="r" b="b"/>
                <a:pathLst>
                  <a:path w="6558" h="2573" extrusionOk="0">
                    <a:moveTo>
                      <a:pt x="547" y="1"/>
                    </a:moveTo>
                    <a:cubicBezTo>
                      <a:pt x="418" y="1"/>
                      <a:pt x="129" y="161"/>
                      <a:pt x="129" y="290"/>
                    </a:cubicBezTo>
                    <a:cubicBezTo>
                      <a:pt x="0" y="290"/>
                      <a:pt x="129" y="547"/>
                      <a:pt x="129" y="676"/>
                    </a:cubicBezTo>
                    <a:lnTo>
                      <a:pt x="547" y="1094"/>
                    </a:lnTo>
                    <a:lnTo>
                      <a:pt x="675" y="1222"/>
                    </a:lnTo>
                    <a:cubicBezTo>
                      <a:pt x="1864" y="2026"/>
                      <a:pt x="3215" y="2572"/>
                      <a:pt x="4693" y="2572"/>
                    </a:cubicBezTo>
                    <a:cubicBezTo>
                      <a:pt x="5368" y="2572"/>
                      <a:pt x="5882" y="2412"/>
                      <a:pt x="6558" y="2283"/>
                    </a:cubicBezTo>
                    <a:cubicBezTo>
                      <a:pt x="6172" y="2154"/>
                      <a:pt x="5754" y="2026"/>
                      <a:pt x="5368" y="1769"/>
                    </a:cubicBezTo>
                    <a:cubicBezTo>
                      <a:pt x="4147" y="1351"/>
                      <a:pt x="2829" y="804"/>
                      <a:pt x="1479" y="290"/>
                    </a:cubicBezTo>
                    <a:lnTo>
                      <a:pt x="1350" y="290"/>
                    </a:lnTo>
                    <a:cubicBezTo>
                      <a:pt x="1061" y="161"/>
                      <a:pt x="80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673;p45">
                <a:extLst>
                  <a:ext uri="{FF2B5EF4-FFF2-40B4-BE49-F238E27FC236}">
                    <a16:creationId xmlns:a16="http://schemas.microsoft.com/office/drawing/2014/main" id="{619319F8-42FD-4FBE-BD32-A40E5C54A178}"/>
                  </a:ext>
                </a:extLst>
              </p:cNvPr>
              <p:cNvSpPr/>
              <p:nvPr/>
            </p:nvSpPr>
            <p:spPr>
              <a:xfrm rot="13545">
                <a:off x="5346438" y="2374594"/>
                <a:ext cx="89259" cy="63752"/>
              </a:xfrm>
              <a:custGeom>
                <a:avLst/>
                <a:gdLst/>
                <a:ahLst/>
                <a:cxnLst/>
                <a:rect l="l" t="t" r="r" b="b"/>
                <a:pathLst>
                  <a:path w="5627" h="4019" extrusionOk="0">
                    <a:moveTo>
                      <a:pt x="1" y="0"/>
                    </a:moveTo>
                    <a:lnTo>
                      <a:pt x="1" y="675"/>
                    </a:lnTo>
                    <a:lnTo>
                      <a:pt x="419" y="1061"/>
                    </a:lnTo>
                    <a:lnTo>
                      <a:pt x="547" y="1061"/>
                    </a:lnTo>
                    <a:cubicBezTo>
                      <a:pt x="804" y="1479"/>
                      <a:pt x="1222" y="1736"/>
                      <a:pt x="1608" y="1993"/>
                    </a:cubicBezTo>
                    <a:cubicBezTo>
                      <a:pt x="2026" y="2282"/>
                      <a:pt x="2412" y="2668"/>
                      <a:pt x="2669" y="2925"/>
                    </a:cubicBezTo>
                    <a:cubicBezTo>
                      <a:pt x="3472" y="3600"/>
                      <a:pt x="4437" y="3890"/>
                      <a:pt x="5626" y="4018"/>
                    </a:cubicBezTo>
                    <a:cubicBezTo>
                      <a:pt x="4276" y="2411"/>
                      <a:pt x="2540" y="1318"/>
                      <a:pt x="933" y="257"/>
                    </a:cubicBez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674;p45">
                <a:extLst>
                  <a:ext uri="{FF2B5EF4-FFF2-40B4-BE49-F238E27FC236}">
                    <a16:creationId xmlns:a16="http://schemas.microsoft.com/office/drawing/2014/main" id="{0A68CF30-ABBE-48D6-A524-777B84E5E5B8}"/>
                  </a:ext>
                </a:extLst>
              </p:cNvPr>
              <p:cNvSpPr/>
              <p:nvPr/>
            </p:nvSpPr>
            <p:spPr>
              <a:xfrm rot="13545">
                <a:off x="5172471" y="2276035"/>
                <a:ext cx="104551" cy="48968"/>
              </a:xfrm>
              <a:custGeom>
                <a:avLst/>
                <a:gdLst/>
                <a:ahLst/>
                <a:cxnLst/>
                <a:rect l="l" t="t" r="r" b="b"/>
                <a:pathLst>
                  <a:path w="6591" h="3087" extrusionOk="0">
                    <a:moveTo>
                      <a:pt x="804" y="0"/>
                    </a:moveTo>
                    <a:cubicBezTo>
                      <a:pt x="161" y="0"/>
                      <a:pt x="161" y="129"/>
                      <a:pt x="0" y="418"/>
                    </a:cubicBezTo>
                    <a:cubicBezTo>
                      <a:pt x="0" y="675"/>
                      <a:pt x="161" y="804"/>
                      <a:pt x="547" y="804"/>
                    </a:cubicBezTo>
                    <a:cubicBezTo>
                      <a:pt x="675" y="933"/>
                      <a:pt x="675" y="933"/>
                      <a:pt x="804" y="933"/>
                    </a:cubicBezTo>
                    <a:cubicBezTo>
                      <a:pt x="1608" y="1222"/>
                      <a:pt x="2701" y="1479"/>
                      <a:pt x="3633" y="1865"/>
                    </a:cubicBezTo>
                    <a:cubicBezTo>
                      <a:pt x="3890" y="2025"/>
                      <a:pt x="4179" y="2154"/>
                      <a:pt x="4436" y="2411"/>
                    </a:cubicBezTo>
                    <a:cubicBezTo>
                      <a:pt x="4694" y="2540"/>
                      <a:pt x="4983" y="2668"/>
                      <a:pt x="5240" y="2829"/>
                    </a:cubicBezTo>
                    <a:cubicBezTo>
                      <a:pt x="5497" y="2958"/>
                      <a:pt x="5915" y="2958"/>
                      <a:pt x="6301" y="3086"/>
                    </a:cubicBezTo>
                    <a:lnTo>
                      <a:pt x="6590" y="3086"/>
                    </a:lnTo>
                    <a:cubicBezTo>
                      <a:pt x="6429" y="2958"/>
                      <a:pt x="6429" y="2829"/>
                      <a:pt x="6301" y="2829"/>
                    </a:cubicBezTo>
                    <a:cubicBezTo>
                      <a:pt x="6044" y="2411"/>
                      <a:pt x="5915" y="2154"/>
                      <a:pt x="5626" y="1865"/>
                    </a:cubicBezTo>
                    <a:cubicBezTo>
                      <a:pt x="4308" y="675"/>
                      <a:pt x="2829" y="0"/>
                      <a:pt x="1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675;p45">
                <a:extLst>
                  <a:ext uri="{FF2B5EF4-FFF2-40B4-BE49-F238E27FC236}">
                    <a16:creationId xmlns:a16="http://schemas.microsoft.com/office/drawing/2014/main" id="{0965E0D4-7761-49F0-B1A9-953A9B758E41}"/>
                  </a:ext>
                </a:extLst>
              </p:cNvPr>
              <p:cNvSpPr/>
              <p:nvPr/>
            </p:nvSpPr>
            <p:spPr>
              <a:xfrm rot="13385" flipH="1">
                <a:off x="4833541" y="2366618"/>
                <a:ext cx="107344" cy="47484"/>
              </a:xfrm>
              <a:custGeom>
                <a:avLst/>
                <a:gdLst/>
                <a:ahLst/>
                <a:cxnLst/>
                <a:rect l="l" t="t" r="r" b="b"/>
                <a:pathLst>
                  <a:path w="6687" h="2958" extrusionOk="0">
                    <a:moveTo>
                      <a:pt x="643" y="1"/>
                    </a:moveTo>
                    <a:cubicBezTo>
                      <a:pt x="515" y="1"/>
                      <a:pt x="258" y="129"/>
                      <a:pt x="258" y="258"/>
                    </a:cubicBezTo>
                    <a:cubicBezTo>
                      <a:pt x="129" y="418"/>
                      <a:pt x="0" y="804"/>
                      <a:pt x="643" y="1061"/>
                    </a:cubicBezTo>
                    <a:cubicBezTo>
                      <a:pt x="1608" y="1608"/>
                      <a:pt x="2668" y="2154"/>
                      <a:pt x="4018" y="2669"/>
                    </a:cubicBezTo>
                    <a:cubicBezTo>
                      <a:pt x="4276" y="2829"/>
                      <a:pt x="4533" y="2958"/>
                      <a:pt x="4951" y="2958"/>
                    </a:cubicBezTo>
                    <a:lnTo>
                      <a:pt x="5626" y="2958"/>
                    </a:lnTo>
                    <a:cubicBezTo>
                      <a:pt x="6011" y="2958"/>
                      <a:pt x="6269" y="2958"/>
                      <a:pt x="6429" y="2829"/>
                    </a:cubicBezTo>
                    <a:lnTo>
                      <a:pt x="6686" y="2829"/>
                    </a:lnTo>
                    <a:cubicBezTo>
                      <a:pt x="6686" y="2669"/>
                      <a:pt x="6558" y="2669"/>
                      <a:pt x="6558" y="2540"/>
                    </a:cubicBezTo>
                    <a:lnTo>
                      <a:pt x="6429" y="2540"/>
                    </a:lnTo>
                    <a:lnTo>
                      <a:pt x="5208" y="1736"/>
                    </a:lnTo>
                    <a:cubicBezTo>
                      <a:pt x="3858" y="1222"/>
                      <a:pt x="2411" y="676"/>
                      <a:pt x="1061" y="129"/>
                    </a:cubicBezTo>
                    <a:cubicBezTo>
                      <a:pt x="933" y="1"/>
                      <a:pt x="804" y="1"/>
                      <a:pt x="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676;p45">
                <a:extLst>
                  <a:ext uri="{FF2B5EF4-FFF2-40B4-BE49-F238E27FC236}">
                    <a16:creationId xmlns:a16="http://schemas.microsoft.com/office/drawing/2014/main" id="{C86BCC1A-4A25-4BE8-B767-0A0C0B70D721}"/>
                  </a:ext>
                </a:extLst>
              </p:cNvPr>
              <p:cNvSpPr/>
              <p:nvPr/>
            </p:nvSpPr>
            <p:spPr>
              <a:xfrm rot="-10786615">
                <a:off x="4270454" y="2355865"/>
                <a:ext cx="92367" cy="25813"/>
              </a:xfrm>
              <a:custGeom>
                <a:avLst/>
                <a:gdLst/>
                <a:ahLst/>
                <a:cxnLst/>
                <a:rect l="l" t="t" r="r" b="b"/>
                <a:pathLst>
                  <a:path w="5754" h="1608" extrusionOk="0">
                    <a:moveTo>
                      <a:pt x="514" y="0"/>
                    </a:moveTo>
                    <a:cubicBezTo>
                      <a:pt x="129" y="0"/>
                      <a:pt x="0" y="129"/>
                      <a:pt x="0" y="386"/>
                    </a:cubicBezTo>
                    <a:cubicBezTo>
                      <a:pt x="0" y="547"/>
                      <a:pt x="129" y="804"/>
                      <a:pt x="514" y="933"/>
                    </a:cubicBezTo>
                    <a:lnTo>
                      <a:pt x="932" y="933"/>
                    </a:lnTo>
                    <a:lnTo>
                      <a:pt x="1864" y="1190"/>
                    </a:lnTo>
                    <a:cubicBezTo>
                      <a:pt x="2797" y="1350"/>
                      <a:pt x="3729" y="1479"/>
                      <a:pt x="4693" y="1608"/>
                    </a:cubicBezTo>
                    <a:lnTo>
                      <a:pt x="5497" y="1608"/>
                    </a:lnTo>
                    <a:cubicBezTo>
                      <a:pt x="5625" y="1479"/>
                      <a:pt x="5754" y="1479"/>
                      <a:pt x="5754" y="1350"/>
                    </a:cubicBezTo>
                    <a:cubicBezTo>
                      <a:pt x="5754" y="1350"/>
                      <a:pt x="5754" y="1190"/>
                      <a:pt x="5625" y="1190"/>
                    </a:cubicBezTo>
                    <a:cubicBezTo>
                      <a:pt x="5208" y="804"/>
                      <a:pt x="4822" y="675"/>
                      <a:pt x="4404" y="547"/>
                    </a:cubicBezTo>
                    <a:lnTo>
                      <a:pt x="1993" y="129"/>
                    </a:lnTo>
                    <a:cubicBezTo>
                      <a:pt x="1736" y="0"/>
                      <a:pt x="1479"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677;p45">
                <a:extLst>
                  <a:ext uri="{FF2B5EF4-FFF2-40B4-BE49-F238E27FC236}">
                    <a16:creationId xmlns:a16="http://schemas.microsoft.com/office/drawing/2014/main" id="{CA7A9CC9-396F-427E-A1F5-82BF7414A679}"/>
                  </a:ext>
                </a:extLst>
              </p:cNvPr>
              <p:cNvSpPr/>
              <p:nvPr/>
            </p:nvSpPr>
            <p:spPr>
              <a:xfrm rot="-10786615">
                <a:off x="4452964" y="2395246"/>
                <a:ext cx="73280" cy="19616"/>
              </a:xfrm>
              <a:custGeom>
                <a:avLst/>
                <a:gdLst/>
                <a:ahLst/>
                <a:cxnLst/>
                <a:rect l="l" t="t" r="r" b="b"/>
                <a:pathLst>
                  <a:path w="4565" h="1222" extrusionOk="0">
                    <a:moveTo>
                      <a:pt x="675" y="0"/>
                    </a:moveTo>
                    <a:cubicBezTo>
                      <a:pt x="129" y="0"/>
                      <a:pt x="0" y="418"/>
                      <a:pt x="0" y="418"/>
                    </a:cubicBezTo>
                    <a:cubicBezTo>
                      <a:pt x="0" y="675"/>
                      <a:pt x="0" y="804"/>
                      <a:pt x="129" y="965"/>
                    </a:cubicBezTo>
                    <a:cubicBezTo>
                      <a:pt x="257" y="1093"/>
                      <a:pt x="418" y="1093"/>
                      <a:pt x="547" y="1093"/>
                    </a:cubicBezTo>
                    <a:cubicBezTo>
                      <a:pt x="1222" y="1222"/>
                      <a:pt x="1736" y="1222"/>
                      <a:pt x="2283" y="1222"/>
                    </a:cubicBezTo>
                    <a:lnTo>
                      <a:pt x="3472" y="1222"/>
                    </a:lnTo>
                    <a:cubicBezTo>
                      <a:pt x="3761" y="1222"/>
                      <a:pt x="4018" y="965"/>
                      <a:pt x="4276" y="804"/>
                    </a:cubicBezTo>
                    <a:cubicBezTo>
                      <a:pt x="4436" y="804"/>
                      <a:pt x="4436" y="804"/>
                      <a:pt x="4565" y="675"/>
                    </a:cubicBezTo>
                    <a:lnTo>
                      <a:pt x="4276" y="675"/>
                    </a:lnTo>
                    <a:cubicBezTo>
                      <a:pt x="4018" y="418"/>
                      <a:pt x="3761" y="290"/>
                      <a:pt x="3472" y="290"/>
                    </a:cubicBezTo>
                    <a:cubicBezTo>
                      <a:pt x="2668" y="161"/>
                      <a:pt x="1736"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678;p45">
                <a:extLst>
                  <a:ext uri="{FF2B5EF4-FFF2-40B4-BE49-F238E27FC236}">
                    <a16:creationId xmlns:a16="http://schemas.microsoft.com/office/drawing/2014/main" id="{AF4DC56F-9EF4-443F-A24A-842CF6578E0F}"/>
                  </a:ext>
                </a:extLst>
              </p:cNvPr>
              <p:cNvSpPr/>
              <p:nvPr/>
            </p:nvSpPr>
            <p:spPr>
              <a:xfrm rot="-10786615">
                <a:off x="4633525" y="2398036"/>
                <a:ext cx="86187" cy="23758"/>
              </a:xfrm>
              <a:custGeom>
                <a:avLst/>
                <a:gdLst/>
                <a:ahLst/>
                <a:cxnLst/>
                <a:rect l="l" t="t" r="r" b="b"/>
                <a:pathLst>
                  <a:path w="5369" h="1480" extrusionOk="0">
                    <a:moveTo>
                      <a:pt x="3215" y="1"/>
                    </a:moveTo>
                    <a:cubicBezTo>
                      <a:pt x="2411" y="1"/>
                      <a:pt x="1607" y="129"/>
                      <a:pt x="547" y="258"/>
                    </a:cubicBezTo>
                    <a:cubicBezTo>
                      <a:pt x="418" y="258"/>
                      <a:pt x="0" y="676"/>
                      <a:pt x="0" y="804"/>
                    </a:cubicBezTo>
                    <a:cubicBezTo>
                      <a:pt x="0" y="933"/>
                      <a:pt x="129" y="1190"/>
                      <a:pt x="418" y="1351"/>
                    </a:cubicBezTo>
                    <a:cubicBezTo>
                      <a:pt x="547" y="1479"/>
                      <a:pt x="804" y="1479"/>
                      <a:pt x="932" y="1479"/>
                    </a:cubicBezTo>
                    <a:lnTo>
                      <a:pt x="1350" y="1479"/>
                    </a:lnTo>
                    <a:cubicBezTo>
                      <a:pt x="2668" y="1479"/>
                      <a:pt x="3890" y="1061"/>
                      <a:pt x="5368" y="258"/>
                    </a:cubicBezTo>
                    <a:cubicBezTo>
                      <a:pt x="4693" y="129"/>
                      <a:pt x="4018" y="1"/>
                      <a:pt x="3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679;p45">
                <a:extLst>
                  <a:ext uri="{FF2B5EF4-FFF2-40B4-BE49-F238E27FC236}">
                    <a16:creationId xmlns:a16="http://schemas.microsoft.com/office/drawing/2014/main" id="{B3B3FE82-43D8-4D82-8581-572C8219DCE0}"/>
                  </a:ext>
                </a:extLst>
              </p:cNvPr>
              <p:cNvSpPr/>
              <p:nvPr/>
            </p:nvSpPr>
            <p:spPr>
              <a:xfrm rot="-3453141">
                <a:off x="5001600" y="2279053"/>
                <a:ext cx="104541" cy="48964"/>
              </a:xfrm>
              <a:custGeom>
                <a:avLst/>
                <a:gdLst/>
                <a:ahLst/>
                <a:cxnLst/>
                <a:rect l="l" t="t" r="r" b="b"/>
                <a:pathLst>
                  <a:path w="6591" h="3087" extrusionOk="0">
                    <a:moveTo>
                      <a:pt x="804" y="0"/>
                    </a:moveTo>
                    <a:cubicBezTo>
                      <a:pt x="161" y="0"/>
                      <a:pt x="161" y="129"/>
                      <a:pt x="0" y="418"/>
                    </a:cubicBezTo>
                    <a:cubicBezTo>
                      <a:pt x="0" y="675"/>
                      <a:pt x="161" y="804"/>
                      <a:pt x="547" y="804"/>
                    </a:cubicBezTo>
                    <a:cubicBezTo>
                      <a:pt x="675" y="933"/>
                      <a:pt x="675" y="933"/>
                      <a:pt x="804" y="933"/>
                    </a:cubicBezTo>
                    <a:cubicBezTo>
                      <a:pt x="1608" y="1222"/>
                      <a:pt x="2701" y="1479"/>
                      <a:pt x="3633" y="1865"/>
                    </a:cubicBezTo>
                    <a:cubicBezTo>
                      <a:pt x="3890" y="2025"/>
                      <a:pt x="4179" y="2154"/>
                      <a:pt x="4436" y="2411"/>
                    </a:cubicBezTo>
                    <a:cubicBezTo>
                      <a:pt x="4694" y="2540"/>
                      <a:pt x="4983" y="2668"/>
                      <a:pt x="5240" y="2829"/>
                    </a:cubicBezTo>
                    <a:cubicBezTo>
                      <a:pt x="5497" y="2958"/>
                      <a:pt x="5915" y="2958"/>
                      <a:pt x="6301" y="3086"/>
                    </a:cubicBezTo>
                    <a:lnTo>
                      <a:pt x="6590" y="3086"/>
                    </a:lnTo>
                    <a:cubicBezTo>
                      <a:pt x="6429" y="2958"/>
                      <a:pt x="6429" y="2829"/>
                      <a:pt x="6301" y="2829"/>
                    </a:cubicBezTo>
                    <a:cubicBezTo>
                      <a:pt x="6044" y="2411"/>
                      <a:pt x="5915" y="2154"/>
                      <a:pt x="5626" y="1865"/>
                    </a:cubicBezTo>
                    <a:cubicBezTo>
                      <a:pt x="4308" y="675"/>
                      <a:pt x="2829" y="0"/>
                      <a:pt x="1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680;p45">
                <a:extLst>
                  <a:ext uri="{FF2B5EF4-FFF2-40B4-BE49-F238E27FC236}">
                    <a16:creationId xmlns:a16="http://schemas.microsoft.com/office/drawing/2014/main" id="{36DBCDD4-396C-41BF-9E0C-34D4BA3450C8}"/>
                  </a:ext>
                </a:extLst>
              </p:cNvPr>
              <p:cNvSpPr/>
              <p:nvPr/>
            </p:nvSpPr>
            <p:spPr>
              <a:xfrm rot="13385" flipH="1">
                <a:off x="3742858" y="2294367"/>
                <a:ext cx="90328" cy="29954"/>
              </a:xfrm>
              <a:custGeom>
                <a:avLst/>
                <a:gdLst/>
                <a:ahLst/>
                <a:cxnLst/>
                <a:rect l="l" t="t" r="r" b="b"/>
                <a:pathLst>
                  <a:path w="5627" h="1866" extrusionOk="0">
                    <a:moveTo>
                      <a:pt x="419" y="1"/>
                    </a:moveTo>
                    <a:cubicBezTo>
                      <a:pt x="290" y="1"/>
                      <a:pt x="162" y="129"/>
                      <a:pt x="1" y="258"/>
                    </a:cubicBezTo>
                    <a:cubicBezTo>
                      <a:pt x="1" y="387"/>
                      <a:pt x="162" y="644"/>
                      <a:pt x="162" y="644"/>
                    </a:cubicBezTo>
                    <a:cubicBezTo>
                      <a:pt x="676" y="933"/>
                      <a:pt x="1222" y="1190"/>
                      <a:pt x="1769" y="1319"/>
                    </a:cubicBezTo>
                    <a:cubicBezTo>
                      <a:pt x="2412" y="1608"/>
                      <a:pt x="3087" y="1608"/>
                      <a:pt x="3890" y="1737"/>
                    </a:cubicBezTo>
                    <a:cubicBezTo>
                      <a:pt x="4180" y="1737"/>
                      <a:pt x="4308" y="1865"/>
                      <a:pt x="4565" y="1865"/>
                    </a:cubicBezTo>
                    <a:lnTo>
                      <a:pt x="5369" y="1865"/>
                    </a:lnTo>
                    <a:cubicBezTo>
                      <a:pt x="5498" y="1737"/>
                      <a:pt x="5626" y="1737"/>
                      <a:pt x="5626" y="1737"/>
                    </a:cubicBezTo>
                    <a:cubicBezTo>
                      <a:pt x="5626" y="1608"/>
                      <a:pt x="5626" y="1447"/>
                      <a:pt x="5498" y="1447"/>
                    </a:cubicBezTo>
                    <a:lnTo>
                      <a:pt x="5498" y="1319"/>
                    </a:lnTo>
                    <a:lnTo>
                      <a:pt x="5369" y="1319"/>
                    </a:lnTo>
                    <a:lnTo>
                      <a:pt x="5241" y="1190"/>
                    </a:lnTo>
                    <a:cubicBezTo>
                      <a:pt x="3890" y="387"/>
                      <a:pt x="2412" y="258"/>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681;p45">
                <a:extLst>
                  <a:ext uri="{FF2B5EF4-FFF2-40B4-BE49-F238E27FC236}">
                    <a16:creationId xmlns:a16="http://schemas.microsoft.com/office/drawing/2014/main" id="{25928C14-B9B1-4A3D-B71D-86F430C56C87}"/>
                  </a:ext>
                </a:extLst>
              </p:cNvPr>
              <p:cNvSpPr/>
              <p:nvPr/>
            </p:nvSpPr>
            <p:spPr>
              <a:xfrm rot="-10786615">
                <a:off x="3946952" y="2292859"/>
                <a:ext cx="92367" cy="25813"/>
              </a:xfrm>
              <a:custGeom>
                <a:avLst/>
                <a:gdLst/>
                <a:ahLst/>
                <a:cxnLst/>
                <a:rect l="l" t="t" r="r" b="b"/>
                <a:pathLst>
                  <a:path w="5754" h="1608" extrusionOk="0">
                    <a:moveTo>
                      <a:pt x="514" y="0"/>
                    </a:moveTo>
                    <a:cubicBezTo>
                      <a:pt x="129" y="0"/>
                      <a:pt x="0" y="129"/>
                      <a:pt x="0" y="386"/>
                    </a:cubicBezTo>
                    <a:cubicBezTo>
                      <a:pt x="0" y="547"/>
                      <a:pt x="129" y="804"/>
                      <a:pt x="514" y="933"/>
                    </a:cubicBezTo>
                    <a:lnTo>
                      <a:pt x="932" y="933"/>
                    </a:lnTo>
                    <a:lnTo>
                      <a:pt x="1864" y="1190"/>
                    </a:lnTo>
                    <a:cubicBezTo>
                      <a:pt x="2797" y="1350"/>
                      <a:pt x="3729" y="1479"/>
                      <a:pt x="4693" y="1608"/>
                    </a:cubicBezTo>
                    <a:lnTo>
                      <a:pt x="5497" y="1608"/>
                    </a:lnTo>
                    <a:cubicBezTo>
                      <a:pt x="5625" y="1479"/>
                      <a:pt x="5754" y="1479"/>
                      <a:pt x="5754" y="1350"/>
                    </a:cubicBezTo>
                    <a:cubicBezTo>
                      <a:pt x="5754" y="1350"/>
                      <a:pt x="5754" y="1190"/>
                      <a:pt x="5625" y="1190"/>
                    </a:cubicBezTo>
                    <a:cubicBezTo>
                      <a:pt x="5208" y="804"/>
                      <a:pt x="4822" y="675"/>
                      <a:pt x="4404" y="547"/>
                    </a:cubicBezTo>
                    <a:lnTo>
                      <a:pt x="1993" y="129"/>
                    </a:lnTo>
                    <a:cubicBezTo>
                      <a:pt x="1736" y="0"/>
                      <a:pt x="1479"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682;p45">
                <a:extLst>
                  <a:ext uri="{FF2B5EF4-FFF2-40B4-BE49-F238E27FC236}">
                    <a16:creationId xmlns:a16="http://schemas.microsoft.com/office/drawing/2014/main" id="{3B2A853B-C84F-409A-8779-DE95411BA3CF}"/>
                  </a:ext>
                </a:extLst>
              </p:cNvPr>
              <p:cNvSpPr/>
              <p:nvPr/>
            </p:nvSpPr>
            <p:spPr>
              <a:xfrm rot="-10786615">
                <a:off x="4129463" y="2332240"/>
                <a:ext cx="73280" cy="19616"/>
              </a:xfrm>
              <a:custGeom>
                <a:avLst/>
                <a:gdLst/>
                <a:ahLst/>
                <a:cxnLst/>
                <a:rect l="l" t="t" r="r" b="b"/>
                <a:pathLst>
                  <a:path w="4565" h="1222" extrusionOk="0">
                    <a:moveTo>
                      <a:pt x="675" y="0"/>
                    </a:moveTo>
                    <a:cubicBezTo>
                      <a:pt x="129" y="0"/>
                      <a:pt x="0" y="418"/>
                      <a:pt x="0" y="418"/>
                    </a:cubicBezTo>
                    <a:cubicBezTo>
                      <a:pt x="0" y="675"/>
                      <a:pt x="0" y="804"/>
                      <a:pt x="129" y="965"/>
                    </a:cubicBezTo>
                    <a:cubicBezTo>
                      <a:pt x="257" y="1093"/>
                      <a:pt x="418" y="1093"/>
                      <a:pt x="547" y="1093"/>
                    </a:cubicBezTo>
                    <a:cubicBezTo>
                      <a:pt x="1222" y="1222"/>
                      <a:pt x="1736" y="1222"/>
                      <a:pt x="2283" y="1222"/>
                    </a:cubicBezTo>
                    <a:lnTo>
                      <a:pt x="3472" y="1222"/>
                    </a:lnTo>
                    <a:cubicBezTo>
                      <a:pt x="3761" y="1222"/>
                      <a:pt x="4018" y="965"/>
                      <a:pt x="4276" y="804"/>
                    </a:cubicBezTo>
                    <a:cubicBezTo>
                      <a:pt x="4436" y="804"/>
                      <a:pt x="4436" y="804"/>
                      <a:pt x="4565" y="675"/>
                    </a:cubicBezTo>
                    <a:lnTo>
                      <a:pt x="4276" y="675"/>
                    </a:lnTo>
                    <a:cubicBezTo>
                      <a:pt x="4018" y="418"/>
                      <a:pt x="3761" y="290"/>
                      <a:pt x="3472" y="290"/>
                    </a:cubicBezTo>
                    <a:cubicBezTo>
                      <a:pt x="2668" y="161"/>
                      <a:pt x="1736"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683;p45">
                <a:extLst>
                  <a:ext uri="{FF2B5EF4-FFF2-40B4-BE49-F238E27FC236}">
                    <a16:creationId xmlns:a16="http://schemas.microsoft.com/office/drawing/2014/main" id="{B16B9A56-3D2F-4195-BF5A-9484FEF187A7}"/>
                  </a:ext>
                </a:extLst>
              </p:cNvPr>
              <p:cNvSpPr/>
              <p:nvPr/>
            </p:nvSpPr>
            <p:spPr>
              <a:xfrm rot="13545">
                <a:off x="3606745" y="2348742"/>
                <a:ext cx="59152" cy="59675"/>
              </a:xfrm>
              <a:custGeom>
                <a:avLst/>
                <a:gdLst/>
                <a:ahLst/>
                <a:cxnLst/>
                <a:rect l="l" t="t" r="r" b="b"/>
                <a:pathLst>
                  <a:path w="3729" h="3762" extrusionOk="0">
                    <a:moveTo>
                      <a:pt x="3729" y="0"/>
                    </a:moveTo>
                    <a:cubicBezTo>
                      <a:pt x="3472" y="129"/>
                      <a:pt x="3215" y="129"/>
                      <a:pt x="3086" y="257"/>
                    </a:cubicBezTo>
                    <a:cubicBezTo>
                      <a:pt x="2122" y="932"/>
                      <a:pt x="1318" y="1865"/>
                      <a:pt x="129" y="2958"/>
                    </a:cubicBezTo>
                    <a:cubicBezTo>
                      <a:pt x="129" y="3086"/>
                      <a:pt x="0" y="3343"/>
                      <a:pt x="129" y="3472"/>
                    </a:cubicBezTo>
                    <a:lnTo>
                      <a:pt x="386" y="3761"/>
                    </a:lnTo>
                    <a:lnTo>
                      <a:pt x="514" y="3761"/>
                    </a:lnTo>
                    <a:cubicBezTo>
                      <a:pt x="675" y="3761"/>
                      <a:pt x="675" y="3761"/>
                      <a:pt x="804" y="3633"/>
                    </a:cubicBezTo>
                    <a:cubicBezTo>
                      <a:pt x="1061" y="3633"/>
                      <a:pt x="1190" y="3472"/>
                      <a:pt x="1318" y="3343"/>
                    </a:cubicBezTo>
                    <a:cubicBezTo>
                      <a:pt x="1993" y="2668"/>
                      <a:pt x="2797" y="1736"/>
                      <a:pt x="3600" y="675"/>
                    </a:cubicBezTo>
                    <a:cubicBezTo>
                      <a:pt x="3729" y="547"/>
                      <a:pt x="3729" y="257"/>
                      <a:pt x="3729" y="129"/>
                    </a:cubicBezTo>
                    <a:lnTo>
                      <a:pt x="37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684;p45">
                <a:extLst>
                  <a:ext uri="{FF2B5EF4-FFF2-40B4-BE49-F238E27FC236}">
                    <a16:creationId xmlns:a16="http://schemas.microsoft.com/office/drawing/2014/main" id="{B39FA9D3-09E4-49F4-87EF-B41C563BDBE6}"/>
                  </a:ext>
                </a:extLst>
              </p:cNvPr>
              <p:cNvSpPr/>
              <p:nvPr/>
            </p:nvSpPr>
            <p:spPr>
              <a:xfrm rot="13545">
                <a:off x="3461582" y="2450205"/>
                <a:ext cx="85166" cy="34168"/>
              </a:xfrm>
              <a:custGeom>
                <a:avLst/>
                <a:gdLst/>
                <a:ahLst/>
                <a:cxnLst/>
                <a:rect l="l" t="t" r="r" b="b"/>
                <a:pathLst>
                  <a:path w="5369" h="2154" extrusionOk="0">
                    <a:moveTo>
                      <a:pt x="5240" y="0"/>
                    </a:moveTo>
                    <a:cubicBezTo>
                      <a:pt x="4822" y="0"/>
                      <a:pt x="4436" y="0"/>
                      <a:pt x="4179" y="129"/>
                    </a:cubicBezTo>
                    <a:cubicBezTo>
                      <a:pt x="3504" y="418"/>
                      <a:pt x="2829" y="547"/>
                      <a:pt x="2154" y="804"/>
                    </a:cubicBezTo>
                    <a:lnTo>
                      <a:pt x="964" y="1222"/>
                    </a:lnTo>
                    <a:lnTo>
                      <a:pt x="675" y="1222"/>
                    </a:lnTo>
                    <a:cubicBezTo>
                      <a:pt x="547" y="1222"/>
                      <a:pt x="418" y="1222"/>
                      <a:pt x="418" y="1350"/>
                    </a:cubicBezTo>
                    <a:cubicBezTo>
                      <a:pt x="161" y="1479"/>
                      <a:pt x="0" y="1607"/>
                      <a:pt x="0" y="1736"/>
                    </a:cubicBezTo>
                    <a:cubicBezTo>
                      <a:pt x="0" y="1865"/>
                      <a:pt x="161" y="2025"/>
                      <a:pt x="289" y="2025"/>
                    </a:cubicBezTo>
                    <a:cubicBezTo>
                      <a:pt x="547" y="2154"/>
                      <a:pt x="675" y="2154"/>
                      <a:pt x="964" y="2154"/>
                    </a:cubicBezTo>
                    <a:lnTo>
                      <a:pt x="1350" y="2154"/>
                    </a:lnTo>
                    <a:cubicBezTo>
                      <a:pt x="2700" y="2154"/>
                      <a:pt x="3632" y="1865"/>
                      <a:pt x="4307" y="1350"/>
                    </a:cubicBezTo>
                    <a:cubicBezTo>
                      <a:pt x="4693" y="932"/>
                      <a:pt x="5111" y="547"/>
                      <a:pt x="5368" y="129"/>
                    </a:cubicBezTo>
                    <a:lnTo>
                      <a:pt x="53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85;p45">
                <a:extLst>
                  <a:ext uri="{FF2B5EF4-FFF2-40B4-BE49-F238E27FC236}">
                    <a16:creationId xmlns:a16="http://schemas.microsoft.com/office/drawing/2014/main" id="{975AE518-528B-44AA-8651-F1D81956528E}"/>
                  </a:ext>
                </a:extLst>
              </p:cNvPr>
              <p:cNvSpPr/>
              <p:nvPr/>
            </p:nvSpPr>
            <p:spPr>
              <a:xfrm rot="13545">
                <a:off x="3126088" y="2440247"/>
                <a:ext cx="104027" cy="40815"/>
              </a:xfrm>
              <a:custGeom>
                <a:avLst/>
                <a:gdLst/>
                <a:ahLst/>
                <a:cxnLst/>
                <a:rect l="l" t="t" r="r" b="b"/>
                <a:pathLst>
                  <a:path w="6558" h="2573" extrusionOk="0">
                    <a:moveTo>
                      <a:pt x="547" y="1"/>
                    </a:moveTo>
                    <a:cubicBezTo>
                      <a:pt x="418" y="1"/>
                      <a:pt x="129" y="161"/>
                      <a:pt x="129" y="290"/>
                    </a:cubicBezTo>
                    <a:cubicBezTo>
                      <a:pt x="0" y="290"/>
                      <a:pt x="129" y="547"/>
                      <a:pt x="129" y="676"/>
                    </a:cubicBezTo>
                    <a:lnTo>
                      <a:pt x="547" y="1094"/>
                    </a:lnTo>
                    <a:lnTo>
                      <a:pt x="675" y="1222"/>
                    </a:lnTo>
                    <a:cubicBezTo>
                      <a:pt x="1864" y="2026"/>
                      <a:pt x="3215" y="2572"/>
                      <a:pt x="4693" y="2572"/>
                    </a:cubicBezTo>
                    <a:cubicBezTo>
                      <a:pt x="5368" y="2572"/>
                      <a:pt x="5882" y="2412"/>
                      <a:pt x="6558" y="2283"/>
                    </a:cubicBezTo>
                    <a:cubicBezTo>
                      <a:pt x="6172" y="2154"/>
                      <a:pt x="5754" y="2026"/>
                      <a:pt x="5368" y="1769"/>
                    </a:cubicBezTo>
                    <a:cubicBezTo>
                      <a:pt x="4147" y="1351"/>
                      <a:pt x="2829" y="804"/>
                      <a:pt x="1479" y="290"/>
                    </a:cubicBezTo>
                    <a:lnTo>
                      <a:pt x="1350" y="290"/>
                    </a:lnTo>
                    <a:cubicBezTo>
                      <a:pt x="1061" y="161"/>
                      <a:pt x="80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686;p45">
                <a:extLst>
                  <a:ext uri="{FF2B5EF4-FFF2-40B4-BE49-F238E27FC236}">
                    <a16:creationId xmlns:a16="http://schemas.microsoft.com/office/drawing/2014/main" id="{D187BB3E-FF24-40FA-BBEF-D230FB126CAA}"/>
                  </a:ext>
                </a:extLst>
              </p:cNvPr>
              <p:cNvSpPr/>
              <p:nvPr/>
            </p:nvSpPr>
            <p:spPr>
              <a:xfrm rot="13545">
                <a:off x="2935198" y="2342086"/>
                <a:ext cx="89259" cy="63752"/>
              </a:xfrm>
              <a:custGeom>
                <a:avLst/>
                <a:gdLst/>
                <a:ahLst/>
                <a:cxnLst/>
                <a:rect l="l" t="t" r="r" b="b"/>
                <a:pathLst>
                  <a:path w="5627" h="4019" extrusionOk="0">
                    <a:moveTo>
                      <a:pt x="1" y="0"/>
                    </a:moveTo>
                    <a:lnTo>
                      <a:pt x="1" y="675"/>
                    </a:lnTo>
                    <a:lnTo>
                      <a:pt x="419" y="1061"/>
                    </a:lnTo>
                    <a:lnTo>
                      <a:pt x="547" y="1061"/>
                    </a:lnTo>
                    <a:cubicBezTo>
                      <a:pt x="804" y="1479"/>
                      <a:pt x="1222" y="1736"/>
                      <a:pt x="1608" y="1993"/>
                    </a:cubicBezTo>
                    <a:cubicBezTo>
                      <a:pt x="2026" y="2282"/>
                      <a:pt x="2412" y="2668"/>
                      <a:pt x="2669" y="2925"/>
                    </a:cubicBezTo>
                    <a:cubicBezTo>
                      <a:pt x="3472" y="3600"/>
                      <a:pt x="4437" y="3890"/>
                      <a:pt x="5626" y="4018"/>
                    </a:cubicBezTo>
                    <a:cubicBezTo>
                      <a:pt x="4276" y="2411"/>
                      <a:pt x="2540" y="1318"/>
                      <a:pt x="933" y="257"/>
                    </a:cubicBez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687;p45">
                <a:extLst>
                  <a:ext uri="{FF2B5EF4-FFF2-40B4-BE49-F238E27FC236}">
                    <a16:creationId xmlns:a16="http://schemas.microsoft.com/office/drawing/2014/main" id="{C1EB2FE0-5A0B-4116-8B73-9ADB741F2D89}"/>
                  </a:ext>
                </a:extLst>
              </p:cNvPr>
              <p:cNvSpPr/>
              <p:nvPr/>
            </p:nvSpPr>
            <p:spPr>
              <a:xfrm rot="13545">
                <a:off x="2761231" y="2243526"/>
                <a:ext cx="104551" cy="48968"/>
              </a:xfrm>
              <a:custGeom>
                <a:avLst/>
                <a:gdLst/>
                <a:ahLst/>
                <a:cxnLst/>
                <a:rect l="l" t="t" r="r" b="b"/>
                <a:pathLst>
                  <a:path w="6591" h="3087" extrusionOk="0">
                    <a:moveTo>
                      <a:pt x="804" y="0"/>
                    </a:moveTo>
                    <a:cubicBezTo>
                      <a:pt x="161" y="0"/>
                      <a:pt x="161" y="129"/>
                      <a:pt x="0" y="418"/>
                    </a:cubicBezTo>
                    <a:cubicBezTo>
                      <a:pt x="0" y="675"/>
                      <a:pt x="161" y="804"/>
                      <a:pt x="547" y="804"/>
                    </a:cubicBezTo>
                    <a:cubicBezTo>
                      <a:pt x="675" y="933"/>
                      <a:pt x="675" y="933"/>
                      <a:pt x="804" y="933"/>
                    </a:cubicBezTo>
                    <a:cubicBezTo>
                      <a:pt x="1608" y="1222"/>
                      <a:pt x="2701" y="1479"/>
                      <a:pt x="3633" y="1865"/>
                    </a:cubicBezTo>
                    <a:cubicBezTo>
                      <a:pt x="3890" y="2025"/>
                      <a:pt x="4179" y="2154"/>
                      <a:pt x="4436" y="2411"/>
                    </a:cubicBezTo>
                    <a:cubicBezTo>
                      <a:pt x="4694" y="2540"/>
                      <a:pt x="4983" y="2668"/>
                      <a:pt x="5240" y="2829"/>
                    </a:cubicBezTo>
                    <a:cubicBezTo>
                      <a:pt x="5497" y="2958"/>
                      <a:pt x="5915" y="2958"/>
                      <a:pt x="6301" y="3086"/>
                    </a:cubicBezTo>
                    <a:lnTo>
                      <a:pt x="6590" y="3086"/>
                    </a:lnTo>
                    <a:cubicBezTo>
                      <a:pt x="6429" y="2958"/>
                      <a:pt x="6429" y="2829"/>
                      <a:pt x="6301" y="2829"/>
                    </a:cubicBezTo>
                    <a:cubicBezTo>
                      <a:pt x="6044" y="2411"/>
                      <a:pt x="5915" y="2154"/>
                      <a:pt x="5626" y="1865"/>
                    </a:cubicBezTo>
                    <a:cubicBezTo>
                      <a:pt x="4308" y="675"/>
                      <a:pt x="2829" y="0"/>
                      <a:pt x="1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688;p45">
                <a:extLst>
                  <a:ext uri="{FF2B5EF4-FFF2-40B4-BE49-F238E27FC236}">
                    <a16:creationId xmlns:a16="http://schemas.microsoft.com/office/drawing/2014/main" id="{E5E61056-1E2A-4B3A-BBF5-5C0A4CB91A5A}"/>
                  </a:ext>
                </a:extLst>
              </p:cNvPr>
              <p:cNvSpPr/>
              <p:nvPr/>
            </p:nvSpPr>
            <p:spPr>
              <a:xfrm rot="13385" flipH="1">
                <a:off x="2422302" y="2334109"/>
                <a:ext cx="107344" cy="47484"/>
              </a:xfrm>
              <a:custGeom>
                <a:avLst/>
                <a:gdLst/>
                <a:ahLst/>
                <a:cxnLst/>
                <a:rect l="l" t="t" r="r" b="b"/>
                <a:pathLst>
                  <a:path w="6687" h="2958" extrusionOk="0">
                    <a:moveTo>
                      <a:pt x="643" y="1"/>
                    </a:moveTo>
                    <a:cubicBezTo>
                      <a:pt x="515" y="1"/>
                      <a:pt x="258" y="129"/>
                      <a:pt x="258" y="258"/>
                    </a:cubicBezTo>
                    <a:cubicBezTo>
                      <a:pt x="129" y="418"/>
                      <a:pt x="0" y="804"/>
                      <a:pt x="643" y="1061"/>
                    </a:cubicBezTo>
                    <a:cubicBezTo>
                      <a:pt x="1608" y="1608"/>
                      <a:pt x="2668" y="2154"/>
                      <a:pt x="4018" y="2669"/>
                    </a:cubicBezTo>
                    <a:cubicBezTo>
                      <a:pt x="4276" y="2829"/>
                      <a:pt x="4533" y="2958"/>
                      <a:pt x="4951" y="2958"/>
                    </a:cubicBezTo>
                    <a:lnTo>
                      <a:pt x="5626" y="2958"/>
                    </a:lnTo>
                    <a:cubicBezTo>
                      <a:pt x="6011" y="2958"/>
                      <a:pt x="6269" y="2958"/>
                      <a:pt x="6429" y="2829"/>
                    </a:cubicBezTo>
                    <a:lnTo>
                      <a:pt x="6686" y="2829"/>
                    </a:lnTo>
                    <a:cubicBezTo>
                      <a:pt x="6686" y="2669"/>
                      <a:pt x="6558" y="2669"/>
                      <a:pt x="6558" y="2540"/>
                    </a:cubicBezTo>
                    <a:lnTo>
                      <a:pt x="6429" y="2540"/>
                    </a:lnTo>
                    <a:lnTo>
                      <a:pt x="5208" y="1736"/>
                    </a:lnTo>
                    <a:cubicBezTo>
                      <a:pt x="3858" y="1222"/>
                      <a:pt x="2411" y="676"/>
                      <a:pt x="1061" y="129"/>
                    </a:cubicBezTo>
                    <a:cubicBezTo>
                      <a:pt x="933" y="1"/>
                      <a:pt x="804" y="1"/>
                      <a:pt x="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689;p45">
                <a:extLst>
                  <a:ext uri="{FF2B5EF4-FFF2-40B4-BE49-F238E27FC236}">
                    <a16:creationId xmlns:a16="http://schemas.microsoft.com/office/drawing/2014/main" id="{0965EB88-B637-4BF6-97D3-ADFC2AA8217E}"/>
                  </a:ext>
                </a:extLst>
              </p:cNvPr>
              <p:cNvSpPr/>
              <p:nvPr/>
            </p:nvSpPr>
            <p:spPr>
              <a:xfrm rot="-10786615">
                <a:off x="1859214" y="2323356"/>
                <a:ext cx="92367" cy="25813"/>
              </a:xfrm>
              <a:custGeom>
                <a:avLst/>
                <a:gdLst/>
                <a:ahLst/>
                <a:cxnLst/>
                <a:rect l="l" t="t" r="r" b="b"/>
                <a:pathLst>
                  <a:path w="5754" h="1608" extrusionOk="0">
                    <a:moveTo>
                      <a:pt x="514" y="0"/>
                    </a:moveTo>
                    <a:cubicBezTo>
                      <a:pt x="129" y="0"/>
                      <a:pt x="0" y="129"/>
                      <a:pt x="0" y="386"/>
                    </a:cubicBezTo>
                    <a:cubicBezTo>
                      <a:pt x="0" y="547"/>
                      <a:pt x="129" y="804"/>
                      <a:pt x="514" y="933"/>
                    </a:cubicBezTo>
                    <a:lnTo>
                      <a:pt x="932" y="933"/>
                    </a:lnTo>
                    <a:lnTo>
                      <a:pt x="1864" y="1190"/>
                    </a:lnTo>
                    <a:cubicBezTo>
                      <a:pt x="2797" y="1350"/>
                      <a:pt x="3729" y="1479"/>
                      <a:pt x="4693" y="1608"/>
                    </a:cubicBezTo>
                    <a:lnTo>
                      <a:pt x="5497" y="1608"/>
                    </a:lnTo>
                    <a:cubicBezTo>
                      <a:pt x="5625" y="1479"/>
                      <a:pt x="5754" y="1479"/>
                      <a:pt x="5754" y="1350"/>
                    </a:cubicBezTo>
                    <a:cubicBezTo>
                      <a:pt x="5754" y="1350"/>
                      <a:pt x="5754" y="1190"/>
                      <a:pt x="5625" y="1190"/>
                    </a:cubicBezTo>
                    <a:cubicBezTo>
                      <a:pt x="5208" y="804"/>
                      <a:pt x="4822" y="675"/>
                      <a:pt x="4404" y="547"/>
                    </a:cubicBezTo>
                    <a:lnTo>
                      <a:pt x="1993" y="129"/>
                    </a:lnTo>
                    <a:cubicBezTo>
                      <a:pt x="1736" y="0"/>
                      <a:pt x="1479"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690;p45">
                <a:extLst>
                  <a:ext uri="{FF2B5EF4-FFF2-40B4-BE49-F238E27FC236}">
                    <a16:creationId xmlns:a16="http://schemas.microsoft.com/office/drawing/2014/main" id="{4F10DE2A-9086-4010-82EC-938CA8D8B9E9}"/>
                  </a:ext>
                </a:extLst>
              </p:cNvPr>
              <p:cNvSpPr/>
              <p:nvPr/>
            </p:nvSpPr>
            <p:spPr>
              <a:xfrm rot="-10786615">
                <a:off x="2041725" y="2362738"/>
                <a:ext cx="73280" cy="19616"/>
              </a:xfrm>
              <a:custGeom>
                <a:avLst/>
                <a:gdLst/>
                <a:ahLst/>
                <a:cxnLst/>
                <a:rect l="l" t="t" r="r" b="b"/>
                <a:pathLst>
                  <a:path w="4565" h="1222" extrusionOk="0">
                    <a:moveTo>
                      <a:pt x="675" y="0"/>
                    </a:moveTo>
                    <a:cubicBezTo>
                      <a:pt x="129" y="0"/>
                      <a:pt x="0" y="418"/>
                      <a:pt x="0" y="418"/>
                    </a:cubicBezTo>
                    <a:cubicBezTo>
                      <a:pt x="0" y="675"/>
                      <a:pt x="0" y="804"/>
                      <a:pt x="129" y="965"/>
                    </a:cubicBezTo>
                    <a:cubicBezTo>
                      <a:pt x="257" y="1093"/>
                      <a:pt x="418" y="1093"/>
                      <a:pt x="547" y="1093"/>
                    </a:cubicBezTo>
                    <a:cubicBezTo>
                      <a:pt x="1222" y="1222"/>
                      <a:pt x="1736" y="1222"/>
                      <a:pt x="2283" y="1222"/>
                    </a:cubicBezTo>
                    <a:lnTo>
                      <a:pt x="3472" y="1222"/>
                    </a:lnTo>
                    <a:cubicBezTo>
                      <a:pt x="3761" y="1222"/>
                      <a:pt x="4018" y="965"/>
                      <a:pt x="4276" y="804"/>
                    </a:cubicBezTo>
                    <a:cubicBezTo>
                      <a:pt x="4436" y="804"/>
                      <a:pt x="4436" y="804"/>
                      <a:pt x="4565" y="675"/>
                    </a:cubicBezTo>
                    <a:lnTo>
                      <a:pt x="4276" y="675"/>
                    </a:lnTo>
                    <a:cubicBezTo>
                      <a:pt x="4018" y="418"/>
                      <a:pt x="3761" y="290"/>
                      <a:pt x="3472" y="290"/>
                    </a:cubicBezTo>
                    <a:cubicBezTo>
                      <a:pt x="2668" y="161"/>
                      <a:pt x="1736"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691;p45">
                <a:extLst>
                  <a:ext uri="{FF2B5EF4-FFF2-40B4-BE49-F238E27FC236}">
                    <a16:creationId xmlns:a16="http://schemas.microsoft.com/office/drawing/2014/main" id="{C726FD2F-59DA-40A4-B6D4-C5C93E2E7443}"/>
                  </a:ext>
                </a:extLst>
              </p:cNvPr>
              <p:cNvSpPr/>
              <p:nvPr/>
            </p:nvSpPr>
            <p:spPr>
              <a:xfrm rot="-10786615">
                <a:off x="2222286" y="2365527"/>
                <a:ext cx="86187" cy="23758"/>
              </a:xfrm>
              <a:custGeom>
                <a:avLst/>
                <a:gdLst/>
                <a:ahLst/>
                <a:cxnLst/>
                <a:rect l="l" t="t" r="r" b="b"/>
                <a:pathLst>
                  <a:path w="5369" h="1480" extrusionOk="0">
                    <a:moveTo>
                      <a:pt x="3215" y="1"/>
                    </a:moveTo>
                    <a:cubicBezTo>
                      <a:pt x="2411" y="1"/>
                      <a:pt x="1607" y="129"/>
                      <a:pt x="547" y="258"/>
                    </a:cubicBezTo>
                    <a:cubicBezTo>
                      <a:pt x="418" y="258"/>
                      <a:pt x="0" y="676"/>
                      <a:pt x="0" y="804"/>
                    </a:cubicBezTo>
                    <a:cubicBezTo>
                      <a:pt x="0" y="933"/>
                      <a:pt x="129" y="1190"/>
                      <a:pt x="418" y="1351"/>
                    </a:cubicBezTo>
                    <a:cubicBezTo>
                      <a:pt x="547" y="1479"/>
                      <a:pt x="804" y="1479"/>
                      <a:pt x="932" y="1479"/>
                    </a:cubicBezTo>
                    <a:lnTo>
                      <a:pt x="1350" y="1479"/>
                    </a:lnTo>
                    <a:cubicBezTo>
                      <a:pt x="2668" y="1479"/>
                      <a:pt x="3890" y="1061"/>
                      <a:pt x="5368" y="258"/>
                    </a:cubicBezTo>
                    <a:cubicBezTo>
                      <a:pt x="4693" y="129"/>
                      <a:pt x="4018" y="1"/>
                      <a:pt x="3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692;p45">
                <a:extLst>
                  <a:ext uri="{FF2B5EF4-FFF2-40B4-BE49-F238E27FC236}">
                    <a16:creationId xmlns:a16="http://schemas.microsoft.com/office/drawing/2014/main" id="{59B08008-C465-4BE7-A73C-17E21FD754AF}"/>
                  </a:ext>
                </a:extLst>
              </p:cNvPr>
              <p:cNvSpPr/>
              <p:nvPr/>
            </p:nvSpPr>
            <p:spPr>
              <a:xfrm rot="-3453141">
                <a:off x="2590360" y="2246544"/>
                <a:ext cx="104541" cy="48964"/>
              </a:xfrm>
              <a:custGeom>
                <a:avLst/>
                <a:gdLst/>
                <a:ahLst/>
                <a:cxnLst/>
                <a:rect l="l" t="t" r="r" b="b"/>
                <a:pathLst>
                  <a:path w="6591" h="3087" extrusionOk="0">
                    <a:moveTo>
                      <a:pt x="804" y="0"/>
                    </a:moveTo>
                    <a:cubicBezTo>
                      <a:pt x="161" y="0"/>
                      <a:pt x="161" y="129"/>
                      <a:pt x="0" y="418"/>
                    </a:cubicBezTo>
                    <a:cubicBezTo>
                      <a:pt x="0" y="675"/>
                      <a:pt x="161" y="804"/>
                      <a:pt x="547" y="804"/>
                    </a:cubicBezTo>
                    <a:cubicBezTo>
                      <a:pt x="675" y="933"/>
                      <a:pt x="675" y="933"/>
                      <a:pt x="804" y="933"/>
                    </a:cubicBezTo>
                    <a:cubicBezTo>
                      <a:pt x="1608" y="1222"/>
                      <a:pt x="2701" y="1479"/>
                      <a:pt x="3633" y="1865"/>
                    </a:cubicBezTo>
                    <a:cubicBezTo>
                      <a:pt x="3890" y="2025"/>
                      <a:pt x="4179" y="2154"/>
                      <a:pt x="4436" y="2411"/>
                    </a:cubicBezTo>
                    <a:cubicBezTo>
                      <a:pt x="4694" y="2540"/>
                      <a:pt x="4983" y="2668"/>
                      <a:pt x="5240" y="2829"/>
                    </a:cubicBezTo>
                    <a:cubicBezTo>
                      <a:pt x="5497" y="2958"/>
                      <a:pt x="5915" y="2958"/>
                      <a:pt x="6301" y="3086"/>
                    </a:cubicBezTo>
                    <a:lnTo>
                      <a:pt x="6590" y="3086"/>
                    </a:lnTo>
                    <a:cubicBezTo>
                      <a:pt x="6429" y="2958"/>
                      <a:pt x="6429" y="2829"/>
                      <a:pt x="6301" y="2829"/>
                    </a:cubicBezTo>
                    <a:cubicBezTo>
                      <a:pt x="6044" y="2411"/>
                      <a:pt x="5915" y="2154"/>
                      <a:pt x="5626" y="1865"/>
                    </a:cubicBezTo>
                    <a:cubicBezTo>
                      <a:pt x="4308" y="675"/>
                      <a:pt x="2829" y="0"/>
                      <a:pt x="1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693;p45">
                <a:extLst>
                  <a:ext uri="{FF2B5EF4-FFF2-40B4-BE49-F238E27FC236}">
                    <a16:creationId xmlns:a16="http://schemas.microsoft.com/office/drawing/2014/main" id="{12911512-7BF5-4594-A371-B5D2A65ECCE8}"/>
                  </a:ext>
                </a:extLst>
              </p:cNvPr>
              <p:cNvSpPr/>
              <p:nvPr/>
            </p:nvSpPr>
            <p:spPr>
              <a:xfrm rot="-10786615">
                <a:off x="1697856" y="2324766"/>
                <a:ext cx="86187" cy="23758"/>
              </a:xfrm>
              <a:custGeom>
                <a:avLst/>
                <a:gdLst/>
                <a:ahLst/>
                <a:cxnLst/>
                <a:rect l="l" t="t" r="r" b="b"/>
                <a:pathLst>
                  <a:path w="5369" h="1480" extrusionOk="0">
                    <a:moveTo>
                      <a:pt x="3215" y="1"/>
                    </a:moveTo>
                    <a:cubicBezTo>
                      <a:pt x="2411" y="1"/>
                      <a:pt x="1607" y="129"/>
                      <a:pt x="547" y="258"/>
                    </a:cubicBezTo>
                    <a:cubicBezTo>
                      <a:pt x="418" y="258"/>
                      <a:pt x="0" y="676"/>
                      <a:pt x="0" y="804"/>
                    </a:cubicBezTo>
                    <a:cubicBezTo>
                      <a:pt x="0" y="933"/>
                      <a:pt x="129" y="1190"/>
                      <a:pt x="418" y="1351"/>
                    </a:cubicBezTo>
                    <a:cubicBezTo>
                      <a:pt x="547" y="1479"/>
                      <a:pt x="804" y="1479"/>
                      <a:pt x="932" y="1479"/>
                    </a:cubicBezTo>
                    <a:lnTo>
                      <a:pt x="1350" y="1479"/>
                    </a:lnTo>
                    <a:cubicBezTo>
                      <a:pt x="2668" y="1479"/>
                      <a:pt x="3890" y="1061"/>
                      <a:pt x="5368" y="258"/>
                    </a:cubicBezTo>
                    <a:cubicBezTo>
                      <a:pt x="4693" y="129"/>
                      <a:pt x="4018" y="1"/>
                      <a:pt x="3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694;p45">
                <a:extLst>
                  <a:ext uri="{FF2B5EF4-FFF2-40B4-BE49-F238E27FC236}">
                    <a16:creationId xmlns:a16="http://schemas.microsoft.com/office/drawing/2014/main" id="{B11B57D9-3728-46E0-BB75-00ACBD0B06D5}"/>
                  </a:ext>
                </a:extLst>
              </p:cNvPr>
              <p:cNvSpPr/>
              <p:nvPr/>
            </p:nvSpPr>
            <p:spPr>
              <a:xfrm rot="9631252">
                <a:off x="1247220" y="2363787"/>
                <a:ext cx="92359" cy="25810"/>
              </a:xfrm>
              <a:custGeom>
                <a:avLst/>
                <a:gdLst/>
                <a:ahLst/>
                <a:cxnLst/>
                <a:rect l="l" t="t" r="r" b="b"/>
                <a:pathLst>
                  <a:path w="5754" h="1608" extrusionOk="0">
                    <a:moveTo>
                      <a:pt x="514" y="0"/>
                    </a:moveTo>
                    <a:cubicBezTo>
                      <a:pt x="129" y="0"/>
                      <a:pt x="0" y="129"/>
                      <a:pt x="0" y="386"/>
                    </a:cubicBezTo>
                    <a:cubicBezTo>
                      <a:pt x="0" y="547"/>
                      <a:pt x="129" y="804"/>
                      <a:pt x="514" y="933"/>
                    </a:cubicBezTo>
                    <a:lnTo>
                      <a:pt x="932" y="933"/>
                    </a:lnTo>
                    <a:lnTo>
                      <a:pt x="1864" y="1190"/>
                    </a:lnTo>
                    <a:cubicBezTo>
                      <a:pt x="2797" y="1350"/>
                      <a:pt x="3729" y="1479"/>
                      <a:pt x="4693" y="1608"/>
                    </a:cubicBezTo>
                    <a:lnTo>
                      <a:pt x="5497" y="1608"/>
                    </a:lnTo>
                    <a:cubicBezTo>
                      <a:pt x="5625" y="1479"/>
                      <a:pt x="5754" y="1479"/>
                      <a:pt x="5754" y="1350"/>
                    </a:cubicBezTo>
                    <a:cubicBezTo>
                      <a:pt x="5754" y="1350"/>
                      <a:pt x="5754" y="1190"/>
                      <a:pt x="5625" y="1190"/>
                    </a:cubicBezTo>
                    <a:cubicBezTo>
                      <a:pt x="5208" y="804"/>
                      <a:pt x="4822" y="675"/>
                      <a:pt x="4404" y="547"/>
                    </a:cubicBezTo>
                    <a:lnTo>
                      <a:pt x="1993" y="129"/>
                    </a:lnTo>
                    <a:cubicBezTo>
                      <a:pt x="1736" y="0"/>
                      <a:pt x="1479"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695;p45">
                <a:extLst>
                  <a:ext uri="{FF2B5EF4-FFF2-40B4-BE49-F238E27FC236}">
                    <a16:creationId xmlns:a16="http://schemas.microsoft.com/office/drawing/2014/main" id="{B9CA373A-E4FE-4290-A348-6DCD9E4CB671}"/>
                  </a:ext>
                </a:extLst>
              </p:cNvPr>
              <p:cNvSpPr/>
              <p:nvPr/>
            </p:nvSpPr>
            <p:spPr>
              <a:xfrm rot="9631252">
                <a:off x="1431833" y="2342713"/>
                <a:ext cx="73274" cy="19615"/>
              </a:xfrm>
              <a:custGeom>
                <a:avLst/>
                <a:gdLst/>
                <a:ahLst/>
                <a:cxnLst/>
                <a:rect l="l" t="t" r="r" b="b"/>
                <a:pathLst>
                  <a:path w="4565" h="1222" extrusionOk="0">
                    <a:moveTo>
                      <a:pt x="675" y="0"/>
                    </a:moveTo>
                    <a:cubicBezTo>
                      <a:pt x="129" y="0"/>
                      <a:pt x="0" y="418"/>
                      <a:pt x="0" y="418"/>
                    </a:cubicBezTo>
                    <a:cubicBezTo>
                      <a:pt x="0" y="675"/>
                      <a:pt x="0" y="804"/>
                      <a:pt x="129" y="965"/>
                    </a:cubicBezTo>
                    <a:cubicBezTo>
                      <a:pt x="257" y="1093"/>
                      <a:pt x="418" y="1093"/>
                      <a:pt x="547" y="1093"/>
                    </a:cubicBezTo>
                    <a:cubicBezTo>
                      <a:pt x="1222" y="1222"/>
                      <a:pt x="1736" y="1222"/>
                      <a:pt x="2283" y="1222"/>
                    </a:cubicBezTo>
                    <a:lnTo>
                      <a:pt x="3472" y="1222"/>
                    </a:lnTo>
                    <a:cubicBezTo>
                      <a:pt x="3761" y="1222"/>
                      <a:pt x="4018" y="965"/>
                      <a:pt x="4276" y="804"/>
                    </a:cubicBezTo>
                    <a:cubicBezTo>
                      <a:pt x="4436" y="804"/>
                      <a:pt x="4436" y="804"/>
                      <a:pt x="4565" y="675"/>
                    </a:cubicBezTo>
                    <a:lnTo>
                      <a:pt x="4276" y="675"/>
                    </a:lnTo>
                    <a:cubicBezTo>
                      <a:pt x="4018" y="418"/>
                      <a:pt x="3761" y="290"/>
                      <a:pt x="3472" y="290"/>
                    </a:cubicBezTo>
                    <a:cubicBezTo>
                      <a:pt x="2668" y="161"/>
                      <a:pt x="1736"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696;p45">
                <a:extLst>
                  <a:ext uri="{FF2B5EF4-FFF2-40B4-BE49-F238E27FC236}">
                    <a16:creationId xmlns:a16="http://schemas.microsoft.com/office/drawing/2014/main" id="{F79EB68C-13BB-426C-8095-464F2E291535}"/>
                  </a:ext>
                </a:extLst>
              </p:cNvPr>
              <p:cNvSpPr/>
              <p:nvPr/>
            </p:nvSpPr>
            <p:spPr>
              <a:xfrm rot="9631252">
                <a:off x="1095623" y="2420632"/>
                <a:ext cx="86179" cy="23756"/>
              </a:xfrm>
              <a:custGeom>
                <a:avLst/>
                <a:gdLst/>
                <a:ahLst/>
                <a:cxnLst/>
                <a:rect l="l" t="t" r="r" b="b"/>
                <a:pathLst>
                  <a:path w="5369" h="1480" extrusionOk="0">
                    <a:moveTo>
                      <a:pt x="3215" y="1"/>
                    </a:moveTo>
                    <a:cubicBezTo>
                      <a:pt x="2411" y="1"/>
                      <a:pt x="1607" y="129"/>
                      <a:pt x="547" y="258"/>
                    </a:cubicBezTo>
                    <a:cubicBezTo>
                      <a:pt x="418" y="258"/>
                      <a:pt x="0" y="676"/>
                      <a:pt x="0" y="804"/>
                    </a:cubicBezTo>
                    <a:cubicBezTo>
                      <a:pt x="0" y="933"/>
                      <a:pt x="129" y="1190"/>
                      <a:pt x="418" y="1351"/>
                    </a:cubicBezTo>
                    <a:cubicBezTo>
                      <a:pt x="547" y="1479"/>
                      <a:pt x="804" y="1479"/>
                      <a:pt x="932" y="1479"/>
                    </a:cubicBezTo>
                    <a:lnTo>
                      <a:pt x="1350" y="1479"/>
                    </a:lnTo>
                    <a:cubicBezTo>
                      <a:pt x="2668" y="1479"/>
                      <a:pt x="3890" y="1061"/>
                      <a:pt x="5368" y="258"/>
                    </a:cubicBezTo>
                    <a:cubicBezTo>
                      <a:pt x="4693" y="129"/>
                      <a:pt x="4018" y="1"/>
                      <a:pt x="3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697;p45">
                <a:extLst>
                  <a:ext uri="{FF2B5EF4-FFF2-40B4-BE49-F238E27FC236}">
                    <a16:creationId xmlns:a16="http://schemas.microsoft.com/office/drawing/2014/main" id="{D774D9D5-CBA9-407D-8E46-2D13A5167969}"/>
                  </a:ext>
                </a:extLst>
              </p:cNvPr>
              <p:cNvSpPr/>
              <p:nvPr/>
            </p:nvSpPr>
            <p:spPr>
              <a:xfrm rot="-13385">
                <a:off x="5495894" y="4320526"/>
                <a:ext cx="90328" cy="29954"/>
              </a:xfrm>
              <a:custGeom>
                <a:avLst/>
                <a:gdLst/>
                <a:ahLst/>
                <a:cxnLst/>
                <a:rect l="l" t="t" r="r" b="b"/>
                <a:pathLst>
                  <a:path w="5627" h="1866" extrusionOk="0">
                    <a:moveTo>
                      <a:pt x="419" y="1"/>
                    </a:moveTo>
                    <a:cubicBezTo>
                      <a:pt x="290" y="1"/>
                      <a:pt x="162" y="129"/>
                      <a:pt x="1" y="258"/>
                    </a:cubicBezTo>
                    <a:cubicBezTo>
                      <a:pt x="1" y="387"/>
                      <a:pt x="162" y="644"/>
                      <a:pt x="162" y="644"/>
                    </a:cubicBezTo>
                    <a:cubicBezTo>
                      <a:pt x="676" y="933"/>
                      <a:pt x="1222" y="1190"/>
                      <a:pt x="1769" y="1319"/>
                    </a:cubicBezTo>
                    <a:cubicBezTo>
                      <a:pt x="2412" y="1608"/>
                      <a:pt x="3087" y="1608"/>
                      <a:pt x="3890" y="1737"/>
                    </a:cubicBezTo>
                    <a:cubicBezTo>
                      <a:pt x="4180" y="1737"/>
                      <a:pt x="4308" y="1865"/>
                      <a:pt x="4565" y="1865"/>
                    </a:cubicBezTo>
                    <a:lnTo>
                      <a:pt x="5369" y="1865"/>
                    </a:lnTo>
                    <a:cubicBezTo>
                      <a:pt x="5498" y="1737"/>
                      <a:pt x="5626" y="1737"/>
                      <a:pt x="5626" y="1737"/>
                    </a:cubicBezTo>
                    <a:cubicBezTo>
                      <a:pt x="5626" y="1608"/>
                      <a:pt x="5626" y="1447"/>
                      <a:pt x="5498" y="1447"/>
                    </a:cubicBezTo>
                    <a:lnTo>
                      <a:pt x="5498" y="1319"/>
                    </a:lnTo>
                    <a:lnTo>
                      <a:pt x="5369" y="1319"/>
                    </a:lnTo>
                    <a:lnTo>
                      <a:pt x="5241" y="1190"/>
                    </a:lnTo>
                    <a:cubicBezTo>
                      <a:pt x="3890" y="387"/>
                      <a:pt x="2412" y="258"/>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698;p45">
                <a:extLst>
                  <a:ext uri="{FF2B5EF4-FFF2-40B4-BE49-F238E27FC236}">
                    <a16:creationId xmlns:a16="http://schemas.microsoft.com/office/drawing/2014/main" id="{EF1DB6A4-10CD-4EA1-81E9-CBE76FC3211B}"/>
                  </a:ext>
                </a:extLst>
              </p:cNvPr>
              <p:cNvSpPr/>
              <p:nvPr/>
            </p:nvSpPr>
            <p:spPr>
              <a:xfrm rot="10786615" flipH="1">
                <a:off x="5289761" y="4319018"/>
                <a:ext cx="92367" cy="25813"/>
              </a:xfrm>
              <a:custGeom>
                <a:avLst/>
                <a:gdLst/>
                <a:ahLst/>
                <a:cxnLst/>
                <a:rect l="l" t="t" r="r" b="b"/>
                <a:pathLst>
                  <a:path w="5754" h="1608" extrusionOk="0">
                    <a:moveTo>
                      <a:pt x="514" y="0"/>
                    </a:moveTo>
                    <a:cubicBezTo>
                      <a:pt x="129" y="0"/>
                      <a:pt x="0" y="129"/>
                      <a:pt x="0" y="386"/>
                    </a:cubicBezTo>
                    <a:cubicBezTo>
                      <a:pt x="0" y="547"/>
                      <a:pt x="129" y="804"/>
                      <a:pt x="514" y="933"/>
                    </a:cubicBezTo>
                    <a:lnTo>
                      <a:pt x="932" y="933"/>
                    </a:lnTo>
                    <a:lnTo>
                      <a:pt x="1864" y="1190"/>
                    </a:lnTo>
                    <a:cubicBezTo>
                      <a:pt x="2797" y="1350"/>
                      <a:pt x="3729" y="1479"/>
                      <a:pt x="4693" y="1608"/>
                    </a:cubicBezTo>
                    <a:lnTo>
                      <a:pt x="5497" y="1608"/>
                    </a:lnTo>
                    <a:cubicBezTo>
                      <a:pt x="5625" y="1479"/>
                      <a:pt x="5754" y="1479"/>
                      <a:pt x="5754" y="1350"/>
                    </a:cubicBezTo>
                    <a:cubicBezTo>
                      <a:pt x="5754" y="1350"/>
                      <a:pt x="5754" y="1190"/>
                      <a:pt x="5625" y="1190"/>
                    </a:cubicBezTo>
                    <a:cubicBezTo>
                      <a:pt x="5208" y="804"/>
                      <a:pt x="4822" y="675"/>
                      <a:pt x="4404" y="547"/>
                    </a:cubicBezTo>
                    <a:lnTo>
                      <a:pt x="1993" y="129"/>
                    </a:lnTo>
                    <a:cubicBezTo>
                      <a:pt x="1736" y="0"/>
                      <a:pt x="1479"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699;p45">
                <a:extLst>
                  <a:ext uri="{FF2B5EF4-FFF2-40B4-BE49-F238E27FC236}">
                    <a16:creationId xmlns:a16="http://schemas.microsoft.com/office/drawing/2014/main" id="{FD62E8DA-5DD3-42DE-A6DB-DFF6901F21DA}"/>
                  </a:ext>
                </a:extLst>
              </p:cNvPr>
              <p:cNvSpPr/>
              <p:nvPr/>
            </p:nvSpPr>
            <p:spPr>
              <a:xfrm rot="10786615" flipH="1">
                <a:off x="5126336" y="4358399"/>
                <a:ext cx="73280" cy="19616"/>
              </a:xfrm>
              <a:custGeom>
                <a:avLst/>
                <a:gdLst/>
                <a:ahLst/>
                <a:cxnLst/>
                <a:rect l="l" t="t" r="r" b="b"/>
                <a:pathLst>
                  <a:path w="4565" h="1222" extrusionOk="0">
                    <a:moveTo>
                      <a:pt x="675" y="0"/>
                    </a:moveTo>
                    <a:cubicBezTo>
                      <a:pt x="129" y="0"/>
                      <a:pt x="0" y="418"/>
                      <a:pt x="0" y="418"/>
                    </a:cubicBezTo>
                    <a:cubicBezTo>
                      <a:pt x="0" y="675"/>
                      <a:pt x="0" y="804"/>
                      <a:pt x="129" y="965"/>
                    </a:cubicBezTo>
                    <a:cubicBezTo>
                      <a:pt x="257" y="1093"/>
                      <a:pt x="418" y="1093"/>
                      <a:pt x="547" y="1093"/>
                    </a:cubicBezTo>
                    <a:cubicBezTo>
                      <a:pt x="1222" y="1222"/>
                      <a:pt x="1736" y="1222"/>
                      <a:pt x="2283" y="1222"/>
                    </a:cubicBezTo>
                    <a:lnTo>
                      <a:pt x="3472" y="1222"/>
                    </a:lnTo>
                    <a:cubicBezTo>
                      <a:pt x="3761" y="1222"/>
                      <a:pt x="4018" y="965"/>
                      <a:pt x="4276" y="804"/>
                    </a:cubicBezTo>
                    <a:cubicBezTo>
                      <a:pt x="4436" y="804"/>
                      <a:pt x="4436" y="804"/>
                      <a:pt x="4565" y="675"/>
                    </a:cubicBezTo>
                    <a:lnTo>
                      <a:pt x="4276" y="675"/>
                    </a:lnTo>
                    <a:cubicBezTo>
                      <a:pt x="4018" y="418"/>
                      <a:pt x="3761" y="290"/>
                      <a:pt x="3472" y="290"/>
                    </a:cubicBezTo>
                    <a:cubicBezTo>
                      <a:pt x="2668" y="161"/>
                      <a:pt x="1736"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700;p45">
                <a:extLst>
                  <a:ext uri="{FF2B5EF4-FFF2-40B4-BE49-F238E27FC236}">
                    <a16:creationId xmlns:a16="http://schemas.microsoft.com/office/drawing/2014/main" id="{053F66B7-0C83-4AB5-B767-658A180D25FF}"/>
                  </a:ext>
                </a:extLst>
              </p:cNvPr>
              <p:cNvSpPr/>
              <p:nvPr/>
            </p:nvSpPr>
            <p:spPr>
              <a:xfrm rot="10786615" flipH="1">
                <a:off x="4932869" y="4361188"/>
                <a:ext cx="86187" cy="23758"/>
              </a:xfrm>
              <a:custGeom>
                <a:avLst/>
                <a:gdLst/>
                <a:ahLst/>
                <a:cxnLst/>
                <a:rect l="l" t="t" r="r" b="b"/>
                <a:pathLst>
                  <a:path w="5369" h="1480" extrusionOk="0">
                    <a:moveTo>
                      <a:pt x="3215" y="1"/>
                    </a:moveTo>
                    <a:cubicBezTo>
                      <a:pt x="2411" y="1"/>
                      <a:pt x="1607" y="129"/>
                      <a:pt x="547" y="258"/>
                    </a:cubicBezTo>
                    <a:cubicBezTo>
                      <a:pt x="418" y="258"/>
                      <a:pt x="0" y="676"/>
                      <a:pt x="0" y="804"/>
                    </a:cubicBezTo>
                    <a:cubicBezTo>
                      <a:pt x="0" y="933"/>
                      <a:pt x="129" y="1190"/>
                      <a:pt x="418" y="1351"/>
                    </a:cubicBezTo>
                    <a:cubicBezTo>
                      <a:pt x="547" y="1479"/>
                      <a:pt x="804" y="1479"/>
                      <a:pt x="932" y="1479"/>
                    </a:cubicBezTo>
                    <a:lnTo>
                      <a:pt x="1350" y="1479"/>
                    </a:lnTo>
                    <a:cubicBezTo>
                      <a:pt x="2668" y="1479"/>
                      <a:pt x="3890" y="1061"/>
                      <a:pt x="5368" y="258"/>
                    </a:cubicBezTo>
                    <a:cubicBezTo>
                      <a:pt x="4693" y="129"/>
                      <a:pt x="4018" y="1"/>
                      <a:pt x="3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701;p45">
                <a:extLst>
                  <a:ext uri="{FF2B5EF4-FFF2-40B4-BE49-F238E27FC236}">
                    <a16:creationId xmlns:a16="http://schemas.microsoft.com/office/drawing/2014/main" id="{7C258514-6F27-4E5A-9220-394095F30162}"/>
                  </a:ext>
                </a:extLst>
              </p:cNvPr>
              <p:cNvSpPr/>
              <p:nvPr/>
            </p:nvSpPr>
            <p:spPr>
              <a:xfrm rot="-13545" flipH="1">
                <a:off x="5663183" y="4374901"/>
                <a:ext cx="59152" cy="59675"/>
              </a:xfrm>
              <a:custGeom>
                <a:avLst/>
                <a:gdLst/>
                <a:ahLst/>
                <a:cxnLst/>
                <a:rect l="l" t="t" r="r" b="b"/>
                <a:pathLst>
                  <a:path w="3729" h="3762" extrusionOk="0">
                    <a:moveTo>
                      <a:pt x="3729" y="0"/>
                    </a:moveTo>
                    <a:cubicBezTo>
                      <a:pt x="3472" y="129"/>
                      <a:pt x="3215" y="129"/>
                      <a:pt x="3086" y="257"/>
                    </a:cubicBezTo>
                    <a:cubicBezTo>
                      <a:pt x="2122" y="932"/>
                      <a:pt x="1318" y="1865"/>
                      <a:pt x="129" y="2958"/>
                    </a:cubicBezTo>
                    <a:cubicBezTo>
                      <a:pt x="129" y="3086"/>
                      <a:pt x="0" y="3343"/>
                      <a:pt x="129" y="3472"/>
                    </a:cubicBezTo>
                    <a:lnTo>
                      <a:pt x="386" y="3761"/>
                    </a:lnTo>
                    <a:lnTo>
                      <a:pt x="514" y="3761"/>
                    </a:lnTo>
                    <a:cubicBezTo>
                      <a:pt x="675" y="3761"/>
                      <a:pt x="675" y="3761"/>
                      <a:pt x="804" y="3633"/>
                    </a:cubicBezTo>
                    <a:cubicBezTo>
                      <a:pt x="1061" y="3633"/>
                      <a:pt x="1190" y="3472"/>
                      <a:pt x="1318" y="3343"/>
                    </a:cubicBezTo>
                    <a:cubicBezTo>
                      <a:pt x="1993" y="2668"/>
                      <a:pt x="2797" y="1736"/>
                      <a:pt x="3600" y="675"/>
                    </a:cubicBezTo>
                    <a:cubicBezTo>
                      <a:pt x="3729" y="547"/>
                      <a:pt x="3729" y="257"/>
                      <a:pt x="3729" y="129"/>
                    </a:cubicBezTo>
                    <a:lnTo>
                      <a:pt x="37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702;p45">
                <a:extLst>
                  <a:ext uri="{FF2B5EF4-FFF2-40B4-BE49-F238E27FC236}">
                    <a16:creationId xmlns:a16="http://schemas.microsoft.com/office/drawing/2014/main" id="{3C464FDC-367D-45CC-9FD7-85C4D565461B}"/>
                  </a:ext>
                </a:extLst>
              </p:cNvPr>
              <p:cNvSpPr/>
              <p:nvPr/>
            </p:nvSpPr>
            <p:spPr>
              <a:xfrm rot="-13545" flipH="1">
                <a:off x="5782331" y="4476364"/>
                <a:ext cx="85166" cy="34168"/>
              </a:xfrm>
              <a:custGeom>
                <a:avLst/>
                <a:gdLst/>
                <a:ahLst/>
                <a:cxnLst/>
                <a:rect l="l" t="t" r="r" b="b"/>
                <a:pathLst>
                  <a:path w="5369" h="2154" extrusionOk="0">
                    <a:moveTo>
                      <a:pt x="5240" y="0"/>
                    </a:moveTo>
                    <a:cubicBezTo>
                      <a:pt x="4822" y="0"/>
                      <a:pt x="4436" y="0"/>
                      <a:pt x="4179" y="129"/>
                    </a:cubicBezTo>
                    <a:cubicBezTo>
                      <a:pt x="3504" y="418"/>
                      <a:pt x="2829" y="547"/>
                      <a:pt x="2154" y="804"/>
                    </a:cubicBezTo>
                    <a:lnTo>
                      <a:pt x="964" y="1222"/>
                    </a:lnTo>
                    <a:lnTo>
                      <a:pt x="675" y="1222"/>
                    </a:lnTo>
                    <a:cubicBezTo>
                      <a:pt x="547" y="1222"/>
                      <a:pt x="418" y="1222"/>
                      <a:pt x="418" y="1350"/>
                    </a:cubicBezTo>
                    <a:cubicBezTo>
                      <a:pt x="161" y="1479"/>
                      <a:pt x="0" y="1607"/>
                      <a:pt x="0" y="1736"/>
                    </a:cubicBezTo>
                    <a:cubicBezTo>
                      <a:pt x="0" y="1865"/>
                      <a:pt x="161" y="2025"/>
                      <a:pt x="289" y="2025"/>
                    </a:cubicBezTo>
                    <a:cubicBezTo>
                      <a:pt x="547" y="2154"/>
                      <a:pt x="675" y="2154"/>
                      <a:pt x="964" y="2154"/>
                    </a:cubicBezTo>
                    <a:lnTo>
                      <a:pt x="1350" y="2154"/>
                    </a:lnTo>
                    <a:cubicBezTo>
                      <a:pt x="2700" y="2154"/>
                      <a:pt x="3632" y="1865"/>
                      <a:pt x="4307" y="1350"/>
                    </a:cubicBezTo>
                    <a:cubicBezTo>
                      <a:pt x="4693" y="932"/>
                      <a:pt x="5111" y="547"/>
                      <a:pt x="5368" y="129"/>
                    </a:cubicBezTo>
                    <a:lnTo>
                      <a:pt x="53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703;p45">
                <a:extLst>
                  <a:ext uri="{FF2B5EF4-FFF2-40B4-BE49-F238E27FC236}">
                    <a16:creationId xmlns:a16="http://schemas.microsoft.com/office/drawing/2014/main" id="{42B03FA7-2155-4A91-B98D-F34104FF096B}"/>
                  </a:ext>
                </a:extLst>
              </p:cNvPr>
              <p:cNvSpPr/>
              <p:nvPr/>
            </p:nvSpPr>
            <p:spPr>
              <a:xfrm rot="-13545" flipH="1">
                <a:off x="5946145" y="4515984"/>
                <a:ext cx="91274" cy="17354"/>
              </a:xfrm>
              <a:custGeom>
                <a:avLst/>
                <a:gdLst/>
                <a:ahLst/>
                <a:cxnLst/>
                <a:rect l="l" t="t" r="r" b="b"/>
                <a:pathLst>
                  <a:path w="5754" h="1094" extrusionOk="0">
                    <a:moveTo>
                      <a:pt x="2539" y="1"/>
                    </a:moveTo>
                    <a:cubicBezTo>
                      <a:pt x="1864" y="1"/>
                      <a:pt x="1222" y="129"/>
                      <a:pt x="546" y="129"/>
                    </a:cubicBezTo>
                    <a:cubicBezTo>
                      <a:pt x="0" y="129"/>
                      <a:pt x="0" y="418"/>
                      <a:pt x="0" y="547"/>
                    </a:cubicBezTo>
                    <a:cubicBezTo>
                      <a:pt x="0" y="676"/>
                      <a:pt x="0" y="804"/>
                      <a:pt x="546" y="933"/>
                    </a:cubicBezTo>
                    <a:lnTo>
                      <a:pt x="1222" y="933"/>
                    </a:lnTo>
                    <a:cubicBezTo>
                      <a:pt x="1607" y="1093"/>
                      <a:pt x="2154" y="1093"/>
                      <a:pt x="2539" y="1093"/>
                    </a:cubicBezTo>
                    <a:lnTo>
                      <a:pt x="2668" y="1093"/>
                    </a:lnTo>
                    <a:cubicBezTo>
                      <a:pt x="3761" y="1093"/>
                      <a:pt x="4565" y="1093"/>
                      <a:pt x="5368" y="933"/>
                    </a:cubicBezTo>
                    <a:cubicBezTo>
                      <a:pt x="5497" y="933"/>
                      <a:pt x="5625" y="804"/>
                      <a:pt x="5625" y="676"/>
                    </a:cubicBezTo>
                    <a:lnTo>
                      <a:pt x="5754" y="547"/>
                    </a:lnTo>
                    <a:cubicBezTo>
                      <a:pt x="5497" y="290"/>
                      <a:pt x="5368" y="129"/>
                      <a:pt x="5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704;p45">
                <a:extLst>
                  <a:ext uri="{FF2B5EF4-FFF2-40B4-BE49-F238E27FC236}">
                    <a16:creationId xmlns:a16="http://schemas.microsoft.com/office/drawing/2014/main" id="{C853C030-CB8C-4906-BDD4-8D6AE004B87D}"/>
                  </a:ext>
                </a:extLst>
              </p:cNvPr>
              <p:cNvSpPr/>
              <p:nvPr/>
            </p:nvSpPr>
            <p:spPr>
              <a:xfrm rot="-13545" flipH="1">
                <a:off x="6098965" y="4466406"/>
                <a:ext cx="104027" cy="40815"/>
              </a:xfrm>
              <a:custGeom>
                <a:avLst/>
                <a:gdLst/>
                <a:ahLst/>
                <a:cxnLst/>
                <a:rect l="l" t="t" r="r" b="b"/>
                <a:pathLst>
                  <a:path w="6558" h="2573" extrusionOk="0">
                    <a:moveTo>
                      <a:pt x="547" y="1"/>
                    </a:moveTo>
                    <a:cubicBezTo>
                      <a:pt x="418" y="1"/>
                      <a:pt x="129" y="161"/>
                      <a:pt x="129" y="290"/>
                    </a:cubicBezTo>
                    <a:cubicBezTo>
                      <a:pt x="0" y="290"/>
                      <a:pt x="129" y="547"/>
                      <a:pt x="129" y="676"/>
                    </a:cubicBezTo>
                    <a:lnTo>
                      <a:pt x="547" y="1094"/>
                    </a:lnTo>
                    <a:lnTo>
                      <a:pt x="675" y="1222"/>
                    </a:lnTo>
                    <a:cubicBezTo>
                      <a:pt x="1864" y="2026"/>
                      <a:pt x="3215" y="2572"/>
                      <a:pt x="4693" y="2572"/>
                    </a:cubicBezTo>
                    <a:cubicBezTo>
                      <a:pt x="5368" y="2572"/>
                      <a:pt x="5882" y="2412"/>
                      <a:pt x="6558" y="2283"/>
                    </a:cubicBezTo>
                    <a:cubicBezTo>
                      <a:pt x="6172" y="2154"/>
                      <a:pt x="5754" y="2026"/>
                      <a:pt x="5368" y="1769"/>
                    </a:cubicBezTo>
                    <a:cubicBezTo>
                      <a:pt x="4147" y="1351"/>
                      <a:pt x="2829" y="804"/>
                      <a:pt x="1479" y="290"/>
                    </a:cubicBezTo>
                    <a:lnTo>
                      <a:pt x="1350" y="290"/>
                    </a:lnTo>
                    <a:cubicBezTo>
                      <a:pt x="1061" y="161"/>
                      <a:pt x="80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705;p45">
                <a:extLst>
                  <a:ext uri="{FF2B5EF4-FFF2-40B4-BE49-F238E27FC236}">
                    <a16:creationId xmlns:a16="http://schemas.microsoft.com/office/drawing/2014/main" id="{D0551C2B-2660-4372-BD76-90E775F0C6EC}"/>
                  </a:ext>
                </a:extLst>
              </p:cNvPr>
              <p:cNvSpPr/>
              <p:nvPr/>
            </p:nvSpPr>
            <p:spPr>
              <a:xfrm rot="-13545" flipH="1">
                <a:off x="6304622" y="4368244"/>
                <a:ext cx="89259" cy="63752"/>
              </a:xfrm>
              <a:custGeom>
                <a:avLst/>
                <a:gdLst/>
                <a:ahLst/>
                <a:cxnLst/>
                <a:rect l="l" t="t" r="r" b="b"/>
                <a:pathLst>
                  <a:path w="5627" h="4019" extrusionOk="0">
                    <a:moveTo>
                      <a:pt x="1" y="0"/>
                    </a:moveTo>
                    <a:lnTo>
                      <a:pt x="1" y="675"/>
                    </a:lnTo>
                    <a:lnTo>
                      <a:pt x="419" y="1061"/>
                    </a:lnTo>
                    <a:lnTo>
                      <a:pt x="547" y="1061"/>
                    </a:lnTo>
                    <a:cubicBezTo>
                      <a:pt x="804" y="1479"/>
                      <a:pt x="1222" y="1736"/>
                      <a:pt x="1608" y="1993"/>
                    </a:cubicBezTo>
                    <a:cubicBezTo>
                      <a:pt x="2026" y="2282"/>
                      <a:pt x="2412" y="2668"/>
                      <a:pt x="2669" y="2925"/>
                    </a:cubicBezTo>
                    <a:cubicBezTo>
                      <a:pt x="3472" y="3600"/>
                      <a:pt x="4437" y="3890"/>
                      <a:pt x="5626" y="4018"/>
                    </a:cubicBezTo>
                    <a:cubicBezTo>
                      <a:pt x="4276" y="2411"/>
                      <a:pt x="2540" y="1318"/>
                      <a:pt x="933" y="257"/>
                    </a:cubicBez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706;p45">
                <a:extLst>
                  <a:ext uri="{FF2B5EF4-FFF2-40B4-BE49-F238E27FC236}">
                    <a16:creationId xmlns:a16="http://schemas.microsoft.com/office/drawing/2014/main" id="{EDA3E4DF-54DA-484C-A753-D8DE44EC173B}"/>
                  </a:ext>
                </a:extLst>
              </p:cNvPr>
              <p:cNvSpPr/>
              <p:nvPr/>
            </p:nvSpPr>
            <p:spPr>
              <a:xfrm rot="-13545" flipH="1">
                <a:off x="6463298" y="4269685"/>
                <a:ext cx="104551" cy="48968"/>
              </a:xfrm>
              <a:custGeom>
                <a:avLst/>
                <a:gdLst/>
                <a:ahLst/>
                <a:cxnLst/>
                <a:rect l="l" t="t" r="r" b="b"/>
                <a:pathLst>
                  <a:path w="6591" h="3087" extrusionOk="0">
                    <a:moveTo>
                      <a:pt x="804" y="0"/>
                    </a:moveTo>
                    <a:cubicBezTo>
                      <a:pt x="161" y="0"/>
                      <a:pt x="161" y="129"/>
                      <a:pt x="0" y="418"/>
                    </a:cubicBezTo>
                    <a:cubicBezTo>
                      <a:pt x="0" y="675"/>
                      <a:pt x="161" y="804"/>
                      <a:pt x="547" y="804"/>
                    </a:cubicBezTo>
                    <a:cubicBezTo>
                      <a:pt x="675" y="933"/>
                      <a:pt x="675" y="933"/>
                      <a:pt x="804" y="933"/>
                    </a:cubicBezTo>
                    <a:cubicBezTo>
                      <a:pt x="1608" y="1222"/>
                      <a:pt x="2701" y="1479"/>
                      <a:pt x="3633" y="1865"/>
                    </a:cubicBezTo>
                    <a:cubicBezTo>
                      <a:pt x="3890" y="2025"/>
                      <a:pt x="4179" y="2154"/>
                      <a:pt x="4436" y="2411"/>
                    </a:cubicBezTo>
                    <a:cubicBezTo>
                      <a:pt x="4694" y="2540"/>
                      <a:pt x="4983" y="2668"/>
                      <a:pt x="5240" y="2829"/>
                    </a:cubicBezTo>
                    <a:cubicBezTo>
                      <a:pt x="5497" y="2958"/>
                      <a:pt x="5915" y="2958"/>
                      <a:pt x="6301" y="3086"/>
                    </a:cubicBezTo>
                    <a:lnTo>
                      <a:pt x="6590" y="3086"/>
                    </a:lnTo>
                    <a:cubicBezTo>
                      <a:pt x="6429" y="2958"/>
                      <a:pt x="6429" y="2829"/>
                      <a:pt x="6301" y="2829"/>
                    </a:cubicBezTo>
                    <a:cubicBezTo>
                      <a:pt x="6044" y="2411"/>
                      <a:pt x="5915" y="2154"/>
                      <a:pt x="5626" y="1865"/>
                    </a:cubicBezTo>
                    <a:cubicBezTo>
                      <a:pt x="4308" y="675"/>
                      <a:pt x="2829" y="0"/>
                      <a:pt x="1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707;p45">
                <a:extLst>
                  <a:ext uri="{FF2B5EF4-FFF2-40B4-BE49-F238E27FC236}">
                    <a16:creationId xmlns:a16="http://schemas.microsoft.com/office/drawing/2014/main" id="{244D7AA5-A713-483D-B7D1-8F55AD87DEC1}"/>
                  </a:ext>
                </a:extLst>
              </p:cNvPr>
              <p:cNvSpPr/>
              <p:nvPr/>
            </p:nvSpPr>
            <p:spPr>
              <a:xfrm rot="-13385">
                <a:off x="6799434" y="4360268"/>
                <a:ext cx="107344" cy="47484"/>
              </a:xfrm>
              <a:custGeom>
                <a:avLst/>
                <a:gdLst/>
                <a:ahLst/>
                <a:cxnLst/>
                <a:rect l="l" t="t" r="r" b="b"/>
                <a:pathLst>
                  <a:path w="6687" h="2958" extrusionOk="0">
                    <a:moveTo>
                      <a:pt x="643" y="1"/>
                    </a:moveTo>
                    <a:cubicBezTo>
                      <a:pt x="515" y="1"/>
                      <a:pt x="258" y="129"/>
                      <a:pt x="258" y="258"/>
                    </a:cubicBezTo>
                    <a:cubicBezTo>
                      <a:pt x="129" y="418"/>
                      <a:pt x="0" y="804"/>
                      <a:pt x="643" y="1061"/>
                    </a:cubicBezTo>
                    <a:cubicBezTo>
                      <a:pt x="1608" y="1608"/>
                      <a:pt x="2668" y="2154"/>
                      <a:pt x="4018" y="2669"/>
                    </a:cubicBezTo>
                    <a:cubicBezTo>
                      <a:pt x="4276" y="2829"/>
                      <a:pt x="4533" y="2958"/>
                      <a:pt x="4951" y="2958"/>
                    </a:cubicBezTo>
                    <a:lnTo>
                      <a:pt x="5626" y="2958"/>
                    </a:lnTo>
                    <a:cubicBezTo>
                      <a:pt x="6011" y="2958"/>
                      <a:pt x="6269" y="2958"/>
                      <a:pt x="6429" y="2829"/>
                    </a:cubicBezTo>
                    <a:lnTo>
                      <a:pt x="6686" y="2829"/>
                    </a:lnTo>
                    <a:cubicBezTo>
                      <a:pt x="6686" y="2669"/>
                      <a:pt x="6558" y="2669"/>
                      <a:pt x="6558" y="2540"/>
                    </a:cubicBezTo>
                    <a:lnTo>
                      <a:pt x="6429" y="2540"/>
                    </a:lnTo>
                    <a:lnTo>
                      <a:pt x="5208" y="1736"/>
                    </a:lnTo>
                    <a:cubicBezTo>
                      <a:pt x="3858" y="1222"/>
                      <a:pt x="2411" y="676"/>
                      <a:pt x="1061" y="129"/>
                    </a:cubicBezTo>
                    <a:cubicBezTo>
                      <a:pt x="933" y="1"/>
                      <a:pt x="804" y="1"/>
                      <a:pt x="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708;p45">
                <a:extLst>
                  <a:ext uri="{FF2B5EF4-FFF2-40B4-BE49-F238E27FC236}">
                    <a16:creationId xmlns:a16="http://schemas.microsoft.com/office/drawing/2014/main" id="{F3FC2029-9EF3-49DA-9A28-60C839052664}"/>
                  </a:ext>
                </a:extLst>
              </p:cNvPr>
              <p:cNvSpPr/>
              <p:nvPr/>
            </p:nvSpPr>
            <p:spPr>
              <a:xfrm rot="10786615" flipH="1">
                <a:off x="7377499" y="4349515"/>
                <a:ext cx="92367" cy="25813"/>
              </a:xfrm>
              <a:custGeom>
                <a:avLst/>
                <a:gdLst/>
                <a:ahLst/>
                <a:cxnLst/>
                <a:rect l="l" t="t" r="r" b="b"/>
                <a:pathLst>
                  <a:path w="5754" h="1608" extrusionOk="0">
                    <a:moveTo>
                      <a:pt x="514" y="0"/>
                    </a:moveTo>
                    <a:cubicBezTo>
                      <a:pt x="129" y="0"/>
                      <a:pt x="0" y="129"/>
                      <a:pt x="0" y="386"/>
                    </a:cubicBezTo>
                    <a:cubicBezTo>
                      <a:pt x="0" y="547"/>
                      <a:pt x="129" y="804"/>
                      <a:pt x="514" y="933"/>
                    </a:cubicBezTo>
                    <a:lnTo>
                      <a:pt x="932" y="933"/>
                    </a:lnTo>
                    <a:lnTo>
                      <a:pt x="1864" y="1190"/>
                    </a:lnTo>
                    <a:cubicBezTo>
                      <a:pt x="2797" y="1350"/>
                      <a:pt x="3729" y="1479"/>
                      <a:pt x="4693" y="1608"/>
                    </a:cubicBezTo>
                    <a:lnTo>
                      <a:pt x="5497" y="1608"/>
                    </a:lnTo>
                    <a:cubicBezTo>
                      <a:pt x="5625" y="1479"/>
                      <a:pt x="5754" y="1479"/>
                      <a:pt x="5754" y="1350"/>
                    </a:cubicBezTo>
                    <a:cubicBezTo>
                      <a:pt x="5754" y="1350"/>
                      <a:pt x="5754" y="1190"/>
                      <a:pt x="5625" y="1190"/>
                    </a:cubicBezTo>
                    <a:cubicBezTo>
                      <a:pt x="5208" y="804"/>
                      <a:pt x="4822" y="675"/>
                      <a:pt x="4404" y="547"/>
                    </a:cubicBezTo>
                    <a:lnTo>
                      <a:pt x="1993" y="129"/>
                    </a:lnTo>
                    <a:cubicBezTo>
                      <a:pt x="1736" y="0"/>
                      <a:pt x="1479"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709;p45">
                <a:extLst>
                  <a:ext uri="{FF2B5EF4-FFF2-40B4-BE49-F238E27FC236}">
                    <a16:creationId xmlns:a16="http://schemas.microsoft.com/office/drawing/2014/main" id="{1241985B-B9B0-4721-8943-074D2AFA33A7}"/>
                  </a:ext>
                </a:extLst>
              </p:cNvPr>
              <p:cNvSpPr/>
              <p:nvPr/>
            </p:nvSpPr>
            <p:spPr>
              <a:xfrm rot="10786615" flipH="1">
                <a:off x="7214075" y="4388896"/>
                <a:ext cx="73280" cy="19616"/>
              </a:xfrm>
              <a:custGeom>
                <a:avLst/>
                <a:gdLst/>
                <a:ahLst/>
                <a:cxnLst/>
                <a:rect l="l" t="t" r="r" b="b"/>
                <a:pathLst>
                  <a:path w="4565" h="1222" extrusionOk="0">
                    <a:moveTo>
                      <a:pt x="675" y="0"/>
                    </a:moveTo>
                    <a:cubicBezTo>
                      <a:pt x="129" y="0"/>
                      <a:pt x="0" y="418"/>
                      <a:pt x="0" y="418"/>
                    </a:cubicBezTo>
                    <a:cubicBezTo>
                      <a:pt x="0" y="675"/>
                      <a:pt x="0" y="804"/>
                      <a:pt x="129" y="965"/>
                    </a:cubicBezTo>
                    <a:cubicBezTo>
                      <a:pt x="257" y="1093"/>
                      <a:pt x="418" y="1093"/>
                      <a:pt x="547" y="1093"/>
                    </a:cubicBezTo>
                    <a:cubicBezTo>
                      <a:pt x="1222" y="1222"/>
                      <a:pt x="1736" y="1222"/>
                      <a:pt x="2283" y="1222"/>
                    </a:cubicBezTo>
                    <a:lnTo>
                      <a:pt x="3472" y="1222"/>
                    </a:lnTo>
                    <a:cubicBezTo>
                      <a:pt x="3761" y="1222"/>
                      <a:pt x="4018" y="965"/>
                      <a:pt x="4276" y="804"/>
                    </a:cubicBezTo>
                    <a:cubicBezTo>
                      <a:pt x="4436" y="804"/>
                      <a:pt x="4436" y="804"/>
                      <a:pt x="4565" y="675"/>
                    </a:cubicBezTo>
                    <a:lnTo>
                      <a:pt x="4276" y="675"/>
                    </a:lnTo>
                    <a:cubicBezTo>
                      <a:pt x="4018" y="418"/>
                      <a:pt x="3761" y="290"/>
                      <a:pt x="3472" y="290"/>
                    </a:cubicBezTo>
                    <a:cubicBezTo>
                      <a:pt x="2668" y="161"/>
                      <a:pt x="1736"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710;p45">
                <a:extLst>
                  <a:ext uri="{FF2B5EF4-FFF2-40B4-BE49-F238E27FC236}">
                    <a16:creationId xmlns:a16="http://schemas.microsoft.com/office/drawing/2014/main" id="{A89B44A1-BAD7-4DD0-A849-D20458E5C9AB}"/>
                  </a:ext>
                </a:extLst>
              </p:cNvPr>
              <p:cNvSpPr/>
              <p:nvPr/>
            </p:nvSpPr>
            <p:spPr>
              <a:xfrm rot="10786615" flipH="1">
                <a:off x="7020607" y="4391686"/>
                <a:ext cx="86187" cy="23758"/>
              </a:xfrm>
              <a:custGeom>
                <a:avLst/>
                <a:gdLst/>
                <a:ahLst/>
                <a:cxnLst/>
                <a:rect l="l" t="t" r="r" b="b"/>
                <a:pathLst>
                  <a:path w="5369" h="1480" extrusionOk="0">
                    <a:moveTo>
                      <a:pt x="3215" y="1"/>
                    </a:moveTo>
                    <a:cubicBezTo>
                      <a:pt x="2411" y="1"/>
                      <a:pt x="1607" y="129"/>
                      <a:pt x="547" y="258"/>
                    </a:cubicBezTo>
                    <a:cubicBezTo>
                      <a:pt x="418" y="258"/>
                      <a:pt x="0" y="676"/>
                      <a:pt x="0" y="804"/>
                    </a:cubicBezTo>
                    <a:cubicBezTo>
                      <a:pt x="0" y="933"/>
                      <a:pt x="129" y="1190"/>
                      <a:pt x="418" y="1351"/>
                    </a:cubicBezTo>
                    <a:cubicBezTo>
                      <a:pt x="547" y="1479"/>
                      <a:pt x="804" y="1479"/>
                      <a:pt x="932" y="1479"/>
                    </a:cubicBezTo>
                    <a:lnTo>
                      <a:pt x="1350" y="1479"/>
                    </a:lnTo>
                    <a:cubicBezTo>
                      <a:pt x="2668" y="1479"/>
                      <a:pt x="3890" y="1061"/>
                      <a:pt x="5368" y="258"/>
                    </a:cubicBezTo>
                    <a:cubicBezTo>
                      <a:pt x="4693" y="129"/>
                      <a:pt x="4018" y="1"/>
                      <a:pt x="3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711;p45">
                <a:extLst>
                  <a:ext uri="{FF2B5EF4-FFF2-40B4-BE49-F238E27FC236}">
                    <a16:creationId xmlns:a16="http://schemas.microsoft.com/office/drawing/2014/main" id="{593A3B7E-7302-4480-9A23-A2E84A81ED3A}"/>
                  </a:ext>
                </a:extLst>
              </p:cNvPr>
              <p:cNvSpPr/>
              <p:nvPr/>
            </p:nvSpPr>
            <p:spPr>
              <a:xfrm rot="3453141" flipH="1">
                <a:off x="6634178" y="4272703"/>
                <a:ext cx="104541" cy="48964"/>
              </a:xfrm>
              <a:custGeom>
                <a:avLst/>
                <a:gdLst/>
                <a:ahLst/>
                <a:cxnLst/>
                <a:rect l="l" t="t" r="r" b="b"/>
                <a:pathLst>
                  <a:path w="6591" h="3087" extrusionOk="0">
                    <a:moveTo>
                      <a:pt x="804" y="0"/>
                    </a:moveTo>
                    <a:cubicBezTo>
                      <a:pt x="161" y="0"/>
                      <a:pt x="161" y="129"/>
                      <a:pt x="0" y="418"/>
                    </a:cubicBezTo>
                    <a:cubicBezTo>
                      <a:pt x="0" y="675"/>
                      <a:pt x="161" y="804"/>
                      <a:pt x="547" y="804"/>
                    </a:cubicBezTo>
                    <a:cubicBezTo>
                      <a:pt x="675" y="933"/>
                      <a:pt x="675" y="933"/>
                      <a:pt x="804" y="933"/>
                    </a:cubicBezTo>
                    <a:cubicBezTo>
                      <a:pt x="1608" y="1222"/>
                      <a:pt x="2701" y="1479"/>
                      <a:pt x="3633" y="1865"/>
                    </a:cubicBezTo>
                    <a:cubicBezTo>
                      <a:pt x="3890" y="2025"/>
                      <a:pt x="4179" y="2154"/>
                      <a:pt x="4436" y="2411"/>
                    </a:cubicBezTo>
                    <a:cubicBezTo>
                      <a:pt x="4694" y="2540"/>
                      <a:pt x="4983" y="2668"/>
                      <a:pt x="5240" y="2829"/>
                    </a:cubicBezTo>
                    <a:cubicBezTo>
                      <a:pt x="5497" y="2958"/>
                      <a:pt x="5915" y="2958"/>
                      <a:pt x="6301" y="3086"/>
                    </a:cubicBezTo>
                    <a:lnTo>
                      <a:pt x="6590" y="3086"/>
                    </a:lnTo>
                    <a:cubicBezTo>
                      <a:pt x="6429" y="2958"/>
                      <a:pt x="6429" y="2829"/>
                      <a:pt x="6301" y="2829"/>
                    </a:cubicBezTo>
                    <a:cubicBezTo>
                      <a:pt x="6044" y="2411"/>
                      <a:pt x="5915" y="2154"/>
                      <a:pt x="5626" y="1865"/>
                    </a:cubicBezTo>
                    <a:cubicBezTo>
                      <a:pt x="4308" y="675"/>
                      <a:pt x="2829" y="0"/>
                      <a:pt x="1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712;p45">
                <a:extLst>
                  <a:ext uri="{FF2B5EF4-FFF2-40B4-BE49-F238E27FC236}">
                    <a16:creationId xmlns:a16="http://schemas.microsoft.com/office/drawing/2014/main" id="{1CFD648E-8D26-4F05-AFF3-50D8BE9A2CEA}"/>
                  </a:ext>
                </a:extLst>
              </p:cNvPr>
              <p:cNvSpPr/>
              <p:nvPr/>
            </p:nvSpPr>
            <p:spPr>
              <a:xfrm rot="-3102411" flipH="1">
                <a:off x="8399831" y="4330039"/>
                <a:ext cx="85168" cy="34169"/>
              </a:xfrm>
              <a:custGeom>
                <a:avLst/>
                <a:gdLst/>
                <a:ahLst/>
                <a:cxnLst/>
                <a:rect l="l" t="t" r="r" b="b"/>
                <a:pathLst>
                  <a:path w="5369" h="2154" extrusionOk="0">
                    <a:moveTo>
                      <a:pt x="5240" y="0"/>
                    </a:moveTo>
                    <a:cubicBezTo>
                      <a:pt x="4822" y="0"/>
                      <a:pt x="4436" y="0"/>
                      <a:pt x="4179" y="129"/>
                    </a:cubicBezTo>
                    <a:cubicBezTo>
                      <a:pt x="3504" y="418"/>
                      <a:pt x="2829" y="547"/>
                      <a:pt x="2154" y="804"/>
                    </a:cubicBezTo>
                    <a:lnTo>
                      <a:pt x="964" y="1222"/>
                    </a:lnTo>
                    <a:lnTo>
                      <a:pt x="675" y="1222"/>
                    </a:lnTo>
                    <a:cubicBezTo>
                      <a:pt x="547" y="1222"/>
                      <a:pt x="418" y="1222"/>
                      <a:pt x="418" y="1350"/>
                    </a:cubicBezTo>
                    <a:cubicBezTo>
                      <a:pt x="161" y="1479"/>
                      <a:pt x="0" y="1607"/>
                      <a:pt x="0" y="1736"/>
                    </a:cubicBezTo>
                    <a:cubicBezTo>
                      <a:pt x="0" y="1865"/>
                      <a:pt x="161" y="2025"/>
                      <a:pt x="289" y="2025"/>
                    </a:cubicBezTo>
                    <a:cubicBezTo>
                      <a:pt x="547" y="2154"/>
                      <a:pt x="675" y="2154"/>
                      <a:pt x="964" y="2154"/>
                    </a:cubicBezTo>
                    <a:lnTo>
                      <a:pt x="1350" y="2154"/>
                    </a:lnTo>
                    <a:cubicBezTo>
                      <a:pt x="2700" y="2154"/>
                      <a:pt x="3632" y="1865"/>
                      <a:pt x="4307" y="1350"/>
                    </a:cubicBezTo>
                    <a:cubicBezTo>
                      <a:pt x="4693" y="932"/>
                      <a:pt x="5111" y="547"/>
                      <a:pt x="5368" y="129"/>
                    </a:cubicBezTo>
                    <a:lnTo>
                      <a:pt x="53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713;p45">
                <a:extLst>
                  <a:ext uri="{FF2B5EF4-FFF2-40B4-BE49-F238E27FC236}">
                    <a16:creationId xmlns:a16="http://schemas.microsoft.com/office/drawing/2014/main" id="{D6859466-5590-4091-8FAE-FB6C11CBF017}"/>
                  </a:ext>
                </a:extLst>
              </p:cNvPr>
              <p:cNvSpPr/>
              <p:nvPr/>
            </p:nvSpPr>
            <p:spPr>
              <a:xfrm rot="-3102411" flipH="1">
                <a:off x="8525105" y="4227320"/>
                <a:ext cx="91275" cy="17354"/>
              </a:xfrm>
              <a:custGeom>
                <a:avLst/>
                <a:gdLst/>
                <a:ahLst/>
                <a:cxnLst/>
                <a:rect l="l" t="t" r="r" b="b"/>
                <a:pathLst>
                  <a:path w="5754" h="1094" extrusionOk="0">
                    <a:moveTo>
                      <a:pt x="2539" y="1"/>
                    </a:moveTo>
                    <a:cubicBezTo>
                      <a:pt x="1864" y="1"/>
                      <a:pt x="1222" y="129"/>
                      <a:pt x="546" y="129"/>
                    </a:cubicBezTo>
                    <a:cubicBezTo>
                      <a:pt x="0" y="129"/>
                      <a:pt x="0" y="418"/>
                      <a:pt x="0" y="547"/>
                    </a:cubicBezTo>
                    <a:cubicBezTo>
                      <a:pt x="0" y="676"/>
                      <a:pt x="0" y="804"/>
                      <a:pt x="546" y="933"/>
                    </a:cubicBezTo>
                    <a:lnTo>
                      <a:pt x="1222" y="933"/>
                    </a:lnTo>
                    <a:cubicBezTo>
                      <a:pt x="1607" y="1093"/>
                      <a:pt x="2154" y="1093"/>
                      <a:pt x="2539" y="1093"/>
                    </a:cubicBezTo>
                    <a:lnTo>
                      <a:pt x="2668" y="1093"/>
                    </a:lnTo>
                    <a:cubicBezTo>
                      <a:pt x="3761" y="1093"/>
                      <a:pt x="4565" y="1093"/>
                      <a:pt x="5368" y="933"/>
                    </a:cubicBezTo>
                    <a:cubicBezTo>
                      <a:pt x="5497" y="933"/>
                      <a:pt x="5625" y="804"/>
                      <a:pt x="5625" y="676"/>
                    </a:cubicBezTo>
                    <a:lnTo>
                      <a:pt x="5754" y="547"/>
                    </a:lnTo>
                    <a:cubicBezTo>
                      <a:pt x="5497" y="290"/>
                      <a:pt x="5368" y="129"/>
                      <a:pt x="5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714;p45">
                <a:extLst>
                  <a:ext uri="{FF2B5EF4-FFF2-40B4-BE49-F238E27FC236}">
                    <a16:creationId xmlns:a16="http://schemas.microsoft.com/office/drawing/2014/main" id="{0CE1A718-7074-495C-A8AD-B5AC33FE8E4E}"/>
                  </a:ext>
                </a:extLst>
              </p:cNvPr>
              <p:cNvSpPr/>
              <p:nvPr/>
            </p:nvSpPr>
            <p:spPr>
              <a:xfrm rot="-1795378">
                <a:off x="7848590" y="2273538"/>
                <a:ext cx="104023" cy="40813"/>
              </a:xfrm>
              <a:custGeom>
                <a:avLst/>
                <a:gdLst/>
                <a:ahLst/>
                <a:cxnLst/>
                <a:rect l="l" t="t" r="r" b="b"/>
                <a:pathLst>
                  <a:path w="6558" h="2573" extrusionOk="0">
                    <a:moveTo>
                      <a:pt x="547" y="1"/>
                    </a:moveTo>
                    <a:cubicBezTo>
                      <a:pt x="418" y="1"/>
                      <a:pt x="129" y="161"/>
                      <a:pt x="129" y="290"/>
                    </a:cubicBezTo>
                    <a:cubicBezTo>
                      <a:pt x="0" y="290"/>
                      <a:pt x="129" y="547"/>
                      <a:pt x="129" y="676"/>
                    </a:cubicBezTo>
                    <a:lnTo>
                      <a:pt x="547" y="1094"/>
                    </a:lnTo>
                    <a:lnTo>
                      <a:pt x="675" y="1222"/>
                    </a:lnTo>
                    <a:cubicBezTo>
                      <a:pt x="1864" y="2026"/>
                      <a:pt x="3215" y="2572"/>
                      <a:pt x="4693" y="2572"/>
                    </a:cubicBezTo>
                    <a:cubicBezTo>
                      <a:pt x="5368" y="2572"/>
                      <a:pt x="5882" y="2412"/>
                      <a:pt x="6558" y="2283"/>
                    </a:cubicBezTo>
                    <a:cubicBezTo>
                      <a:pt x="6172" y="2154"/>
                      <a:pt x="5754" y="2026"/>
                      <a:pt x="5368" y="1769"/>
                    </a:cubicBezTo>
                    <a:cubicBezTo>
                      <a:pt x="4147" y="1351"/>
                      <a:pt x="2829" y="804"/>
                      <a:pt x="1479" y="290"/>
                    </a:cubicBezTo>
                    <a:lnTo>
                      <a:pt x="1350" y="290"/>
                    </a:lnTo>
                    <a:cubicBezTo>
                      <a:pt x="1061" y="161"/>
                      <a:pt x="80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715;p45">
                <a:extLst>
                  <a:ext uri="{FF2B5EF4-FFF2-40B4-BE49-F238E27FC236}">
                    <a16:creationId xmlns:a16="http://schemas.microsoft.com/office/drawing/2014/main" id="{1FA6BD91-DEAF-49C7-BA2A-52A600BD4F12}"/>
                  </a:ext>
                </a:extLst>
              </p:cNvPr>
              <p:cNvSpPr/>
              <p:nvPr/>
            </p:nvSpPr>
            <p:spPr>
              <a:xfrm rot="-1795378">
                <a:off x="7640986" y="2286638"/>
                <a:ext cx="89255" cy="63749"/>
              </a:xfrm>
              <a:custGeom>
                <a:avLst/>
                <a:gdLst/>
                <a:ahLst/>
                <a:cxnLst/>
                <a:rect l="l" t="t" r="r" b="b"/>
                <a:pathLst>
                  <a:path w="5627" h="4019" extrusionOk="0">
                    <a:moveTo>
                      <a:pt x="1" y="0"/>
                    </a:moveTo>
                    <a:lnTo>
                      <a:pt x="1" y="675"/>
                    </a:lnTo>
                    <a:lnTo>
                      <a:pt x="419" y="1061"/>
                    </a:lnTo>
                    <a:lnTo>
                      <a:pt x="547" y="1061"/>
                    </a:lnTo>
                    <a:cubicBezTo>
                      <a:pt x="804" y="1479"/>
                      <a:pt x="1222" y="1736"/>
                      <a:pt x="1608" y="1993"/>
                    </a:cubicBezTo>
                    <a:cubicBezTo>
                      <a:pt x="2026" y="2282"/>
                      <a:pt x="2412" y="2668"/>
                      <a:pt x="2669" y="2925"/>
                    </a:cubicBezTo>
                    <a:cubicBezTo>
                      <a:pt x="3472" y="3600"/>
                      <a:pt x="4437" y="3890"/>
                      <a:pt x="5626" y="4018"/>
                    </a:cubicBezTo>
                    <a:cubicBezTo>
                      <a:pt x="4276" y="2411"/>
                      <a:pt x="2540" y="1318"/>
                      <a:pt x="933" y="257"/>
                    </a:cubicBez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 name="Google Shape;3716;p45">
                <a:extLst>
                  <a:ext uri="{FF2B5EF4-FFF2-40B4-BE49-F238E27FC236}">
                    <a16:creationId xmlns:a16="http://schemas.microsoft.com/office/drawing/2014/main" id="{21C57D03-6404-4BC3-AC76-E757602E49CC}"/>
                  </a:ext>
                </a:extLst>
              </p:cNvPr>
              <p:cNvGrpSpPr/>
              <p:nvPr/>
            </p:nvGrpSpPr>
            <p:grpSpPr>
              <a:xfrm>
                <a:off x="8061000" y="2181884"/>
                <a:ext cx="755199" cy="1977146"/>
                <a:chOff x="8061000" y="2181884"/>
                <a:chExt cx="755199" cy="1977146"/>
              </a:xfrm>
            </p:grpSpPr>
            <p:grpSp>
              <p:nvGrpSpPr>
                <p:cNvPr id="97" name="Google Shape;3717;p45">
                  <a:extLst>
                    <a:ext uri="{FF2B5EF4-FFF2-40B4-BE49-F238E27FC236}">
                      <a16:creationId xmlns:a16="http://schemas.microsoft.com/office/drawing/2014/main" id="{20B5EA17-05E9-4570-818A-D1FF6DC2CA26}"/>
                    </a:ext>
                  </a:extLst>
                </p:cNvPr>
                <p:cNvGrpSpPr/>
                <p:nvPr/>
              </p:nvGrpSpPr>
              <p:grpSpPr>
                <a:xfrm rot="-216038">
                  <a:off x="8422345" y="2192829"/>
                  <a:ext cx="371389" cy="727083"/>
                  <a:chOff x="8915667" y="2383456"/>
                  <a:chExt cx="371399" cy="727102"/>
                </a:xfrm>
              </p:grpSpPr>
              <p:sp>
                <p:nvSpPr>
                  <p:cNvPr id="108" name="Google Shape;3718;p45">
                    <a:extLst>
                      <a:ext uri="{FF2B5EF4-FFF2-40B4-BE49-F238E27FC236}">
                        <a16:creationId xmlns:a16="http://schemas.microsoft.com/office/drawing/2014/main" id="{900A8366-3C86-4869-AE96-839E6147529D}"/>
                      </a:ext>
                    </a:extLst>
                  </p:cNvPr>
                  <p:cNvSpPr/>
                  <p:nvPr/>
                </p:nvSpPr>
                <p:spPr>
                  <a:xfrm rot="-5400000" flipH="1">
                    <a:off x="9009248" y="3062409"/>
                    <a:ext cx="50164" cy="46134"/>
                  </a:xfrm>
                  <a:custGeom>
                    <a:avLst/>
                    <a:gdLst/>
                    <a:ahLst/>
                    <a:cxnLst/>
                    <a:rect l="l" t="t" r="r" b="b"/>
                    <a:pathLst>
                      <a:path w="3087" h="2839" extrusionOk="0">
                        <a:moveTo>
                          <a:pt x="2926" y="0"/>
                        </a:moveTo>
                        <a:cubicBezTo>
                          <a:pt x="1608" y="0"/>
                          <a:pt x="804" y="932"/>
                          <a:pt x="258" y="1897"/>
                        </a:cubicBezTo>
                        <a:cubicBezTo>
                          <a:pt x="129" y="2154"/>
                          <a:pt x="0" y="2411"/>
                          <a:pt x="386" y="2700"/>
                        </a:cubicBezTo>
                        <a:cubicBezTo>
                          <a:pt x="494" y="2797"/>
                          <a:pt x="598" y="2839"/>
                          <a:pt x="699" y="2839"/>
                        </a:cubicBezTo>
                        <a:cubicBezTo>
                          <a:pt x="868" y="2839"/>
                          <a:pt x="1029" y="2721"/>
                          <a:pt x="1190" y="2540"/>
                        </a:cubicBezTo>
                        <a:cubicBezTo>
                          <a:pt x="1736" y="2025"/>
                          <a:pt x="2283" y="1350"/>
                          <a:pt x="2926" y="547"/>
                        </a:cubicBezTo>
                        <a:cubicBezTo>
                          <a:pt x="3086" y="418"/>
                          <a:pt x="3086" y="290"/>
                          <a:pt x="30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719;p45">
                    <a:extLst>
                      <a:ext uri="{FF2B5EF4-FFF2-40B4-BE49-F238E27FC236}">
                        <a16:creationId xmlns:a16="http://schemas.microsoft.com/office/drawing/2014/main" id="{60EACB69-750A-4815-A16A-0758B235AB5C}"/>
                      </a:ext>
                    </a:extLst>
                  </p:cNvPr>
                  <p:cNvSpPr/>
                  <p:nvPr/>
                </p:nvSpPr>
                <p:spPr>
                  <a:xfrm rot="-5400000" flipH="1">
                    <a:off x="9119119" y="2915457"/>
                    <a:ext cx="97695" cy="74181"/>
                  </a:xfrm>
                  <a:custGeom>
                    <a:avLst/>
                    <a:gdLst/>
                    <a:ahLst/>
                    <a:cxnLst/>
                    <a:rect l="l" t="t" r="r" b="b"/>
                    <a:pathLst>
                      <a:path w="6012" h="4565" extrusionOk="0">
                        <a:moveTo>
                          <a:pt x="6011" y="0"/>
                        </a:moveTo>
                        <a:lnTo>
                          <a:pt x="6011" y="0"/>
                        </a:lnTo>
                        <a:cubicBezTo>
                          <a:pt x="5625" y="161"/>
                          <a:pt x="5336" y="290"/>
                          <a:pt x="5079" y="547"/>
                        </a:cubicBezTo>
                        <a:cubicBezTo>
                          <a:pt x="4532" y="804"/>
                          <a:pt x="4147" y="1222"/>
                          <a:pt x="3729" y="1608"/>
                        </a:cubicBezTo>
                        <a:cubicBezTo>
                          <a:pt x="2668" y="2411"/>
                          <a:pt x="1607" y="3376"/>
                          <a:pt x="257" y="3761"/>
                        </a:cubicBezTo>
                        <a:cubicBezTo>
                          <a:pt x="257" y="3890"/>
                          <a:pt x="257" y="3890"/>
                          <a:pt x="129" y="3890"/>
                        </a:cubicBezTo>
                        <a:cubicBezTo>
                          <a:pt x="129" y="4018"/>
                          <a:pt x="0" y="4308"/>
                          <a:pt x="129" y="4308"/>
                        </a:cubicBezTo>
                        <a:cubicBezTo>
                          <a:pt x="129" y="4436"/>
                          <a:pt x="257" y="4565"/>
                          <a:pt x="386" y="4565"/>
                        </a:cubicBezTo>
                        <a:lnTo>
                          <a:pt x="514" y="4565"/>
                        </a:lnTo>
                        <a:cubicBezTo>
                          <a:pt x="804" y="4565"/>
                          <a:pt x="1189" y="4565"/>
                          <a:pt x="1479" y="4436"/>
                        </a:cubicBezTo>
                        <a:cubicBezTo>
                          <a:pt x="2797" y="3890"/>
                          <a:pt x="4018" y="2958"/>
                          <a:pt x="5079" y="1608"/>
                        </a:cubicBezTo>
                        <a:cubicBezTo>
                          <a:pt x="5336" y="1222"/>
                          <a:pt x="5625" y="675"/>
                          <a:pt x="5882" y="290"/>
                        </a:cubicBezTo>
                        <a:cubicBezTo>
                          <a:pt x="6011" y="161"/>
                          <a:pt x="6011" y="161"/>
                          <a:pt x="60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720;p45">
                    <a:extLst>
                      <a:ext uri="{FF2B5EF4-FFF2-40B4-BE49-F238E27FC236}">
                        <a16:creationId xmlns:a16="http://schemas.microsoft.com/office/drawing/2014/main" id="{05587D51-3E65-4539-846E-A392BE481C22}"/>
                      </a:ext>
                    </a:extLst>
                  </p:cNvPr>
                  <p:cNvSpPr/>
                  <p:nvPr/>
                </p:nvSpPr>
                <p:spPr>
                  <a:xfrm rot="-5400000" flipH="1">
                    <a:off x="9226454" y="2740718"/>
                    <a:ext cx="100311" cy="20914"/>
                  </a:xfrm>
                  <a:custGeom>
                    <a:avLst/>
                    <a:gdLst/>
                    <a:ahLst/>
                    <a:cxnLst/>
                    <a:rect l="l" t="t" r="r" b="b"/>
                    <a:pathLst>
                      <a:path w="6173" h="1287" extrusionOk="0">
                        <a:moveTo>
                          <a:pt x="4694" y="1"/>
                        </a:moveTo>
                        <a:cubicBezTo>
                          <a:pt x="3890" y="1"/>
                          <a:pt x="3215" y="129"/>
                          <a:pt x="2412" y="129"/>
                        </a:cubicBezTo>
                        <a:lnTo>
                          <a:pt x="547" y="129"/>
                        </a:lnTo>
                        <a:cubicBezTo>
                          <a:pt x="290" y="129"/>
                          <a:pt x="130" y="258"/>
                          <a:pt x="1" y="258"/>
                        </a:cubicBezTo>
                        <a:cubicBezTo>
                          <a:pt x="1" y="387"/>
                          <a:pt x="1" y="676"/>
                          <a:pt x="130" y="676"/>
                        </a:cubicBezTo>
                        <a:cubicBezTo>
                          <a:pt x="419" y="1062"/>
                          <a:pt x="805" y="1190"/>
                          <a:pt x="1094" y="1190"/>
                        </a:cubicBezTo>
                        <a:cubicBezTo>
                          <a:pt x="1689" y="1254"/>
                          <a:pt x="2219" y="1287"/>
                          <a:pt x="2701" y="1287"/>
                        </a:cubicBezTo>
                        <a:cubicBezTo>
                          <a:pt x="3183" y="1287"/>
                          <a:pt x="3617" y="1254"/>
                          <a:pt x="4019" y="1190"/>
                        </a:cubicBezTo>
                        <a:cubicBezTo>
                          <a:pt x="4694" y="1062"/>
                          <a:pt x="5241" y="933"/>
                          <a:pt x="6044" y="387"/>
                        </a:cubicBezTo>
                        <a:cubicBezTo>
                          <a:pt x="6173" y="387"/>
                          <a:pt x="6173" y="258"/>
                          <a:pt x="6173" y="258"/>
                        </a:cubicBezTo>
                        <a:lnTo>
                          <a:pt x="6044" y="258"/>
                        </a:lnTo>
                        <a:cubicBezTo>
                          <a:pt x="5626" y="129"/>
                          <a:pt x="5112" y="1"/>
                          <a:pt x="4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721;p45">
                    <a:extLst>
                      <a:ext uri="{FF2B5EF4-FFF2-40B4-BE49-F238E27FC236}">
                        <a16:creationId xmlns:a16="http://schemas.microsoft.com/office/drawing/2014/main" id="{91030B0A-5E24-4F67-B5F5-37D19815AB98}"/>
                      </a:ext>
                    </a:extLst>
                  </p:cNvPr>
                  <p:cNvSpPr/>
                  <p:nvPr/>
                </p:nvSpPr>
                <p:spPr>
                  <a:xfrm rot="-5400000" flipH="1">
                    <a:off x="9192250" y="2505425"/>
                    <a:ext cx="84630" cy="71565"/>
                  </a:xfrm>
                  <a:custGeom>
                    <a:avLst/>
                    <a:gdLst/>
                    <a:ahLst/>
                    <a:cxnLst/>
                    <a:rect l="l" t="t" r="r" b="b"/>
                    <a:pathLst>
                      <a:path w="5208" h="4404" extrusionOk="0">
                        <a:moveTo>
                          <a:pt x="129" y="0"/>
                        </a:moveTo>
                        <a:cubicBezTo>
                          <a:pt x="0" y="129"/>
                          <a:pt x="0" y="514"/>
                          <a:pt x="129" y="643"/>
                        </a:cubicBezTo>
                        <a:cubicBezTo>
                          <a:pt x="932" y="1607"/>
                          <a:pt x="1864" y="2668"/>
                          <a:pt x="2925" y="3600"/>
                        </a:cubicBezTo>
                        <a:cubicBezTo>
                          <a:pt x="3215" y="3858"/>
                          <a:pt x="3600" y="4018"/>
                          <a:pt x="4018" y="4147"/>
                        </a:cubicBezTo>
                        <a:cubicBezTo>
                          <a:pt x="4147" y="4275"/>
                          <a:pt x="4404" y="4275"/>
                          <a:pt x="4532" y="4404"/>
                        </a:cubicBezTo>
                        <a:cubicBezTo>
                          <a:pt x="4822" y="4275"/>
                          <a:pt x="5079" y="4147"/>
                          <a:pt x="5207" y="4018"/>
                        </a:cubicBezTo>
                        <a:cubicBezTo>
                          <a:pt x="5207" y="3858"/>
                          <a:pt x="5079" y="3600"/>
                          <a:pt x="4950" y="3600"/>
                        </a:cubicBezTo>
                        <a:cubicBezTo>
                          <a:pt x="3890" y="2540"/>
                          <a:pt x="2668" y="1607"/>
                          <a:pt x="1607" y="643"/>
                        </a:cubicBezTo>
                        <a:lnTo>
                          <a:pt x="1479" y="643"/>
                        </a:lnTo>
                        <a:cubicBezTo>
                          <a:pt x="1189" y="386"/>
                          <a:pt x="932" y="129"/>
                          <a:pt x="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722;p45">
                    <a:extLst>
                      <a:ext uri="{FF2B5EF4-FFF2-40B4-BE49-F238E27FC236}">
                        <a16:creationId xmlns:a16="http://schemas.microsoft.com/office/drawing/2014/main" id="{EC499DA4-1097-467F-BD4F-2770122E2B3A}"/>
                      </a:ext>
                    </a:extLst>
                  </p:cNvPr>
                  <p:cNvSpPr/>
                  <p:nvPr/>
                </p:nvSpPr>
                <p:spPr>
                  <a:xfrm rot="-5400000" flipH="1">
                    <a:off x="9074466" y="2364126"/>
                    <a:ext cx="52244" cy="112840"/>
                  </a:xfrm>
                  <a:custGeom>
                    <a:avLst/>
                    <a:gdLst/>
                    <a:ahLst/>
                    <a:cxnLst/>
                    <a:rect l="l" t="t" r="r" b="b"/>
                    <a:pathLst>
                      <a:path w="3215" h="6944" extrusionOk="0">
                        <a:moveTo>
                          <a:pt x="386" y="0"/>
                        </a:moveTo>
                        <a:cubicBezTo>
                          <a:pt x="386" y="0"/>
                          <a:pt x="257" y="129"/>
                          <a:pt x="129" y="386"/>
                        </a:cubicBezTo>
                        <a:cubicBezTo>
                          <a:pt x="0" y="386"/>
                          <a:pt x="0" y="515"/>
                          <a:pt x="0" y="675"/>
                        </a:cubicBezTo>
                        <a:lnTo>
                          <a:pt x="0" y="933"/>
                        </a:lnTo>
                        <a:cubicBezTo>
                          <a:pt x="129" y="2926"/>
                          <a:pt x="804" y="4822"/>
                          <a:pt x="1865" y="6140"/>
                        </a:cubicBezTo>
                        <a:cubicBezTo>
                          <a:pt x="2122" y="6429"/>
                          <a:pt x="2411" y="6686"/>
                          <a:pt x="2925" y="6944"/>
                        </a:cubicBezTo>
                        <a:lnTo>
                          <a:pt x="3215" y="6944"/>
                        </a:lnTo>
                        <a:lnTo>
                          <a:pt x="3215" y="6686"/>
                        </a:lnTo>
                        <a:cubicBezTo>
                          <a:pt x="3086" y="6301"/>
                          <a:pt x="3086" y="5883"/>
                          <a:pt x="2925" y="5626"/>
                        </a:cubicBezTo>
                        <a:cubicBezTo>
                          <a:pt x="2411" y="4276"/>
                          <a:pt x="1865" y="2926"/>
                          <a:pt x="1318" y="1608"/>
                        </a:cubicBezTo>
                        <a:lnTo>
                          <a:pt x="932" y="515"/>
                        </a:lnTo>
                        <a:lnTo>
                          <a:pt x="804" y="386"/>
                        </a:lnTo>
                        <a:lnTo>
                          <a:pt x="804" y="258"/>
                        </a:lnTo>
                        <a:cubicBezTo>
                          <a:pt x="675" y="129"/>
                          <a:pt x="514" y="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723;p45">
                    <a:extLst>
                      <a:ext uri="{FF2B5EF4-FFF2-40B4-BE49-F238E27FC236}">
                        <a16:creationId xmlns:a16="http://schemas.microsoft.com/office/drawing/2014/main" id="{34A127BE-526E-468F-B2F9-49D2292DDC93}"/>
                      </a:ext>
                    </a:extLst>
                  </p:cNvPr>
                  <p:cNvSpPr/>
                  <p:nvPr/>
                </p:nvSpPr>
                <p:spPr>
                  <a:xfrm rot="-5400000" flipH="1">
                    <a:off x="8938856" y="2360267"/>
                    <a:ext cx="32403" cy="78780"/>
                  </a:xfrm>
                  <a:custGeom>
                    <a:avLst/>
                    <a:gdLst/>
                    <a:ahLst/>
                    <a:cxnLst/>
                    <a:rect l="l" t="t" r="r" b="b"/>
                    <a:pathLst>
                      <a:path w="1994" h="4848" extrusionOk="0">
                        <a:moveTo>
                          <a:pt x="1865" y="1"/>
                        </a:moveTo>
                        <a:cubicBezTo>
                          <a:pt x="1736" y="1"/>
                          <a:pt x="1479" y="129"/>
                          <a:pt x="1350" y="129"/>
                        </a:cubicBezTo>
                        <a:cubicBezTo>
                          <a:pt x="1189" y="258"/>
                          <a:pt x="1189" y="258"/>
                          <a:pt x="1061" y="258"/>
                        </a:cubicBezTo>
                        <a:lnTo>
                          <a:pt x="1061" y="387"/>
                        </a:lnTo>
                        <a:lnTo>
                          <a:pt x="257" y="2797"/>
                        </a:lnTo>
                        <a:lnTo>
                          <a:pt x="0" y="3762"/>
                        </a:lnTo>
                        <a:cubicBezTo>
                          <a:pt x="0" y="3890"/>
                          <a:pt x="129" y="4019"/>
                          <a:pt x="129" y="4147"/>
                        </a:cubicBezTo>
                        <a:cubicBezTo>
                          <a:pt x="129" y="4694"/>
                          <a:pt x="257" y="4823"/>
                          <a:pt x="547" y="4823"/>
                        </a:cubicBezTo>
                        <a:cubicBezTo>
                          <a:pt x="580" y="4839"/>
                          <a:pt x="612" y="4847"/>
                          <a:pt x="642" y="4847"/>
                        </a:cubicBezTo>
                        <a:cubicBezTo>
                          <a:pt x="840" y="4847"/>
                          <a:pt x="966" y="4494"/>
                          <a:pt x="1189" y="4019"/>
                        </a:cubicBezTo>
                        <a:cubicBezTo>
                          <a:pt x="1479" y="2797"/>
                          <a:pt x="1736" y="1737"/>
                          <a:pt x="1993" y="547"/>
                        </a:cubicBezTo>
                        <a:cubicBezTo>
                          <a:pt x="1993" y="387"/>
                          <a:pt x="1865" y="1"/>
                          <a:pt x="1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8" name="Google Shape;3724;p45">
                  <a:extLst>
                    <a:ext uri="{FF2B5EF4-FFF2-40B4-BE49-F238E27FC236}">
                      <a16:creationId xmlns:a16="http://schemas.microsoft.com/office/drawing/2014/main" id="{9F93C1C5-7591-4A5C-9CFF-530510879DC9}"/>
                    </a:ext>
                  </a:extLst>
                </p:cNvPr>
                <p:cNvSpPr/>
                <p:nvPr/>
              </p:nvSpPr>
              <p:spPr>
                <a:xfrm rot="-5934294">
                  <a:off x="8376494" y="3165671"/>
                  <a:ext cx="90333" cy="29956"/>
                </a:xfrm>
                <a:custGeom>
                  <a:avLst/>
                  <a:gdLst/>
                  <a:ahLst/>
                  <a:cxnLst/>
                  <a:rect l="l" t="t" r="r" b="b"/>
                  <a:pathLst>
                    <a:path w="5627" h="1866" extrusionOk="0">
                      <a:moveTo>
                        <a:pt x="419" y="1"/>
                      </a:moveTo>
                      <a:cubicBezTo>
                        <a:pt x="290" y="1"/>
                        <a:pt x="162" y="129"/>
                        <a:pt x="1" y="258"/>
                      </a:cubicBezTo>
                      <a:cubicBezTo>
                        <a:pt x="1" y="387"/>
                        <a:pt x="162" y="644"/>
                        <a:pt x="162" y="644"/>
                      </a:cubicBezTo>
                      <a:cubicBezTo>
                        <a:pt x="676" y="933"/>
                        <a:pt x="1222" y="1190"/>
                        <a:pt x="1769" y="1319"/>
                      </a:cubicBezTo>
                      <a:cubicBezTo>
                        <a:pt x="2412" y="1608"/>
                        <a:pt x="3087" y="1608"/>
                        <a:pt x="3890" y="1737"/>
                      </a:cubicBezTo>
                      <a:cubicBezTo>
                        <a:pt x="4180" y="1737"/>
                        <a:pt x="4308" y="1865"/>
                        <a:pt x="4565" y="1865"/>
                      </a:cubicBezTo>
                      <a:lnTo>
                        <a:pt x="5369" y="1865"/>
                      </a:lnTo>
                      <a:cubicBezTo>
                        <a:pt x="5498" y="1737"/>
                        <a:pt x="5626" y="1737"/>
                        <a:pt x="5626" y="1737"/>
                      </a:cubicBezTo>
                      <a:cubicBezTo>
                        <a:pt x="5626" y="1608"/>
                        <a:pt x="5626" y="1447"/>
                        <a:pt x="5498" y="1447"/>
                      </a:cubicBezTo>
                      <a:lnTo>
                        <a:pt x="5498" y="1319"/>
                      </a:lnTo>
                      <a:lnTo>
                        <a:pt x="5369" y="1319"/>
                      </a:lnTo>
                      <a:lnTo>
                        <a:pt x="5241" y="1190"/>
                      </a:lnTo>
                      <a:cubicBezTo>
                        <a:pt x="3890" y="387"/>
                        <a:pt x="2412" y="258"/>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725;p45">
                  <a:extLst>
                    <a:ext uri="{FF2B5EF4-FFF2-40B4-BE49-F238E27FC236}">
                      <a16:creationId xmlns:a16="http://schemas.microsoft.com/office/drawing/2014/main" id="{1A98EC76-57AC-437B-995B-A4AFF4B675F5}"/>
                    </a:ext>
                  </a:extLst>
                </p:cNvPr>
                <p:cNvSpPr/>
                <p:nvPr/>
              </p:nvSpPr>
              <p:spPr>
                <a:xfrm rot="4865706" flipH="1">
                  <a:off x="8402926" y="3371030"/>
                  <a:ext cx="92372" cy="25814"/>
                </a:xfrm>
                <a:custGeom>
                  <a:avLst/>
                  <a:gdLst/>
                  <a:ahLst/>
                  <a:cxnLst/>
                  <a:rect l="l" t="t" r="r" b="b"/>
                  <a:pathLst>
                    <a:path w="5754" h="1608" extrusionOk="0">
                      <a:moveTo>
                        <a:pt x="514" y="0"/>
                      </a:moveTo>
                      <a:cubicBezTo>
                        <a:pt x="129" y="0"/>
                        <a:pt x="0" y="129"/>
                        <a:pt x="0" y="386"/>
                      </a:cubicBezTo>
                      <a:cubicBezTo>
                        <a:pt x="0" y="547"/>
                        <a:pt x="129" y="804"/>
                        <a:pt x="514" y="933"/>
                      </a:cubicBezTo>
                      <a:lnTo>
                        <a:pt x="932" y="933"/>
                      </a:lnTo>
                      <a:lnTo>
                        <a:pt x="1864" y="1190"/>
                      </a:lnTo>
                      <a:cubicBezTo>
                        <a:pt x="2797" y="1350"/>
                        <a:pt x="3729" y="1479"/>
                        <a:pt x="4693" y="1608"/>
                      </a:cubicBezTo>
                      <a:lnTo>
                        <a:pt x="5497" y="1608"/>
                      </a:lnTo>
                      <a:cubicBezTo>
                        <a:pt x="5625" y="1479"/>
                        <a:pt x="5754" y="1479"/>
                        <a:pt x="5754" y="1350"/>
                      </a:cubicBezTo>
                      <a:cubicBezTo>
                        <a:pt x="5754" y="1350"/>
                        <a:pt x="5754" y="1190"/>
                        <a:pt x="5625" y="1190"/>
                      </a:cubicBezTo>
                      <a:cubicBezTo>
                        <a:pt x="5208" y="804"/>
                        <a:pt x="4822" y="675"/>
                        <a:pt x="4404" y="547"/>
                      </a:cubicBezTo>
                      <a:lnTo>
                        <a:pt x="1993" y="129"/>
                      </a:lnTo>
                      <a:cubicBezTo>
                        <a:pt x="1736" y="0"/>
                        <a:pt x="1479"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726;p45">
                  <a:extLst>
                    <a:ext uri="{FF2B5EF4-FFF2-40B4-BE49-F238E27FC236}">
                      <a16:creationId xmlns:a16="http://schemas.microsoft.com/office/drawing/2014/main" id="{5CE85B8C-8C84-455D-839F-000B2EEC31AD}"/>
                    </a:ext>
                  </a:extLst>
                </p:cNvPr>
                <p:cNvSpPr/>
                <p:nvPr/>
              </p:nvSpPr>
              <p:spPr>
                <a:xfrm rot="2793892" flipH="1">
                  <a:off x="8466443" y="3495825"/>
                  <a:ext cx="73285" cy="19618"/>
                </a:xfrm>
                <a:custGeom>
                  <a:avLst/>
                  <a:gdLst/>
                  <a:ahLst/>
                  <a:cxnLst/>
                  <a:rect l="l" t="t" r="r" b="b"/>
                  <a:pathLst>
                    <a:path w="4565" h="1222" extrusionOk="0">
                      <a:moveTo>
                        <a:pt x="675" y="0"/>
                      </a:moveTo>
                      <a:cubicBezTo>
                        <a:pt x="129" y="0"/>
                        <a:pt x="0" y="418"/>
                        <a:pt x="0" y="418"/>
                      </a:cubicBezTo>
                      <a:cubicBezTo>
                        <a:pt x="0" y="675"/>
                        <a:pt x="0" y="804"/>
                        <a:pt x="129" y="965"/>
                      </a:cubicBezTo>
                      <a:cubicBezTo>
                        <a:pt x="257" y="1093"/>
                        <a:pt x="418" y="1093"/>
                        <a:pt x="547" y="1093"/>
                      </a:cubicBezTo>
                      <a:cubicBezTo>
                        <a:pt x="1222" y="1222"/>
                        <a:pt x="1736" y="1222"/>
                        <a:pt x="2283" y="1222"/>
                      </a:cubicBezTo>
                      <a:lnTo>
                        <a:pt x="3472" y="1222"/>
                      </a:lnTo>
                      <a:cubicBezTo>
                        <a:pt x="3761" y="1222"/>
                        <a:pt x="4018" y="965"/>
                        <a:pt x="4276" y="804"/>
                      </a:cubicBezTo>
                      <a:cubicBezTo>
                        <a:pt x="4436" y="804"/>
                        <a:pt x="4436" y="804"/>
                        <a:pt x="4565" y="675"/>
                      </a:cubicBezTo>
                      <a:lnTo>
                        <a:pt x="4276" y="675"/>
                      </a:lnTo>
                      <a:cubicBezTo>
                        <a:pt x="4018" y="418"/>
                        <a:pt x="3761" y="290"/>
                        <a:pt x="3472" y="290"/>
                      </a:cubicBezTo>
                      <a:cubicBezTo>
                        <a:pt x="2668" y="161"/>
                        <a:pt x="1736"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727;p45">
                  <a:extLst>
                    <a:ext uri="{FF2B5EF4-FFF2-40B4-BE49-F238E27FC236}">
                      <a16:creationId xmlns:a16="http://schemas.microsoft.com/office/drawing/2014/main" id="{58994203-AC4B-4AE1-9159-4EF6D993B1C4}"/>
                    </a:ext>
                  </a:extLst>
                </p:cNvPr>
                <p:cNvSpPr/>
                <p:nvPr/>
              </p:nvSpPr>
              <p:spPr>
                <a:xfrm rot="-5935315" flipH="1">
                  <a:off x="8437596" y="2990398"/>
                  <a:ext cx="59149" cy="59673"/>
                </a:xfrm>
                <a:custGeom>
                  <a:avLst/>
                  <a:gdLst/>
                  <a:ahLst/>
                  <a:cxnLst/>
                  <a:rect l="l" t="t" r="r" b="b"/>
                  <a:pathLst>
                    <a:path w="3729" h="3762" extrusionOk="0">
                      <a:moveTo>
                        <a:pt x="3729" y="0"/>
                      </a:moveTo>
                      <a:cubicBezTo>
                        <a:pt x="3472" y="129"/>
                        <a:pt x="3215" y="129"/>
                        <a:pt x="3086" y="257"/>
                      </a:cubicBezTo>
                      <a:cubicBezTo>
                        <a:pt x="2122" y="932"/>
                        <a:pt x="1318" y="1865"/>
                        <a:pt x="129" y="2958"/>
                      </a:cubicBezTo>
                      <a:cubicBezTo>
                        <a:pt x="129" y="3086"/>
                        <a:pt x="0" y="3343"/>
                        <a:pt x="129" y="3472"/>
                      </a:cubicBezTo>
                      <a:lnTo>
                        <a:pt x="386" y="3761"/>
                      </a:lnTo>
                      <a:lnTo>
                        <a:pt x="514" y="3761"/>
                      </a:lnTo>
                      <a:cubicBezTo>
                        <a:pt x="675" y="3761"/>
                        <a:pt x="675" y="3761"/>
                        <a:pt x="804" y="3633"/>
                      </a:cubicBezTo>
                      <a:cubicBezTo>
                        <a:pt x="1061" y="3633"/>
                        <a:pt x="1190" y="3472"/>
                        <a:pt x="1318" y="3343"/>
                      </a:cubicBezTo>
                      <a:cubicBezTo>
                        <a:pt x="1993" y="2668"/>
                        <a:pt x="2797" y="1736"/>
                        <a:pt x="3600" y="675"/>
                      </a:cubicBezTo>
                      <a:cubicBezTo>
                        <a:pt x="3729" y="547"/>
                        <a:pt x="3729" y="257"/>
                        <a:pt x="3729" y="129"/>
                      </a:cubicBezTo>
                      <a:lnTo>
                        <a:pt x="37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728;p45">
                  <a:extLst>
                    <a:ext uri="{FF2B5EF4-FFF2-40B4-BE49-F238E27FC236}">
                      <a16:creationId xmlns:a16="http://schemas.microsoft.com/office/drawing/2014/main" id="{24BBE3BD-FD10-4E10-B766-93C1968B27A0}"/>
                    </a:ext>
                  </a:extLst>
                </p:cNvPr>
                <p:cNvSpPr/>
                <p:nvPr/>
              </p:nvSpPr>
              <p:spPr>
                <a:xfrm rot="438387">
                  <a:off x="8234223" y="2273014"/>
                  <a:ext cx="85173" cy="34171"/>
                </a:xfrm>
                <a:custGeom>
                  <a:avLst/>
                  <a:gdLst/>
                  <a:ahLst/>
                  <a:cxnLst/>
                  <a:rect l="l" t="t" r="r" b="b"/>
                  <a:pathLst>
                    <a:path w="5369" h="2154" extrusionOk="0">
                      <a:moveTo>
                        <a:pt x="5240" y="0"/>
                      </a:moveTo>
                      <a:cubicBezTo>
                        <a:pt x="4822" y="0"/>
                        <a:pt x="4436" y="0"/>
                        <a:pt x="4179" y="129"/>
                      </a:cubicBezTo>
                      <a:cubicBezTo>
                        <a:pt x="3504" y="418"/>
                        <a:pt x="2829" y="547"/>
                        <a:pt x="2154" y="804"/>
                      </a:cubicBezTo>
                      <a:lnTo>
                        <a:pt x="964" y="1222"/>
                      </a:lnTo>
                      <a:lnTo>
                        <a:pt x="675" y="1222"/>
                      </a:lnTo>
                      <a:cubicBezTo>
                        <a:pt x="547" y="1222"/>
                        <a:pt x="418" y="1222"/>
                        <a:pt x="418" y="1350"/>
                      </a:cubicBezTo>
                      <a:cubicBezTo>
                        <a:pt x="161" y="1479"/>
                        <a:pt x="0" y="1607"/>
                        <a:pt x="0" y="1736"/>
                      </a:cubicBezTo>
                      <a:cubicBezTo>
                        <a:pt x="0" y="1865"/>
                        <a:pt x="161" y="2025"/>
                        <a:pt x="289" y="2025"/>
                      </a:cubicBezTo>
                      <a:cubicBezTo>
                        <a:pt x="547" y="2154"/>
                        <a:pt x="675" y="2154"/>
                        <a:pt x="964" y="2154"/>
                      </a:cubicBezTo>
                      <a:lnTo>
                        <a:pt x="1350" y="2154"/>
                      </a:lnTo>
                      <a:cubicBezTo>
                        <a:pt x="2700" y="2154"/>
                        <a:pt x="3632" y="1865"/>
                        <a:pt x="4307" y="1350"/>
                      </a:cubicBezTo>
                      <a:cubicBezTo>
                        <a:pt x="4693" y="932"/>
                        <a:pt x="5111" y="547"/>
                        <a:pt x="5368" y="129"/>
                      </a:cubicBezTo>
                      <a:lnTo>
                        <a:pt x="53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729;p45">
                  <a:extLst>
                    <a:ext uri="{FF2B5EF4-FFF2-40B4-BE49-F238E27FC236}">
                      <a16:creationId xmlns:a16="http://schemas.microsoft.com/office/drawing/2014/main" id="{726E98F3-F266-43F1-9761-4D4B19A4FFED}"/>
                    </a:ext>
                  </a:extLst>
                </p:cNvPr>
                <p:cNvSpPr/>
                <p:nvPr/>
              </p:nvSpPr>
              <p:spPr>
                <a:xfrm rot="438387">
                  <a:off x="8061733" y="2291817"/>
                  <a:ext cx="91280" cy="17355"/>
                </a:xfrm>
                <a:custGeom>
                  <a:avLst/>
                  <a:gdLst/>
                  <a:ahLst/>
                  <a:cxnLst/>
                  <a:rect l="l" t="t" r="r" b="b"/>
                  <a:pathLst>
                    <a:path w="5754" h="1094" extrusionOk="0">
                      <a:moveTo>
                        <a:pt x="2539" y="1"/>
                      </a:moveTo>
                      <a:cubicBezTo>
                        <a:pt x="1864" y="1"/>
                        <a:pt x="1222" y="129"/>
                        <a:pt x="546" y="129"/>
                      </a:cubicBezTo>
                      <a:cubicBezTo>
                        <a:pt x="0" y="129"/>
                        <a:pt x="0" y="418"/>
                        <a:pt x="0" y="547"/>
                      </a:cubicBezTo>
                      <a:cubicBezTo>
                        <a:pt x="0" y="676"/>
                        <a:pt x="0" y="804"/>
                        <a:pt x="546" y="933"/>
                      </a:cubicBezTo>
                      <a:lnTo>
                        <a:pt x="1222" y="933"/>
                      </a:lnTo>
                      <a:cubicBezTo>
                        <a:pt x="1607" y="1093"/>
                        <a:pt x="2154" y="1093"/>
                        <a:pt x="2539" y="1093"/>
                      </a:cubicBezTo>
                      <a:lnTo>
                        <a:pt x="2668" y="1093"/>
                      </a:lnTo>
                      <a:cubicBezTo>
                        <a:pt x="3761" y="1093"/>
                        <a:pt x="4565" y="1093"/>
                        <a:pt x="5368" y="933"/>
                      </a:cubicBezTo>
                      <a:cubicBezTo>
                        <a:pt x="5497" y="933"/>
                        <a:pt x="5625" y="804"/>
                        <a:pt x="5625" y="676"/>
                      </a:cubicBezTo>
                      <a:lnTo>
                        <a:pt x="5754" y="547"/>
                      </a:lnTo>
                      <a:cubicBezTo>
                        <a:pt x="5497" y="290"/>
                        <a:pt x="5368" y="129"/>
                        <a:pt x="5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730;p45">
                  <a:extLst>
                    <a:ext uri="{FF2B5EF4-FFF2-40B4-BE49-F238E27FC236}">
                      <a16:creationId xmlns:a16="http://schemas.microsoft.com/office/drawing/2014/main" id="{708AC7E3-93A1-4FF2-B8A4-7587B4F03BCB}"/>
                    </a:ext>
                  </a:extLst>
                </p:cNvPr>
                <p:cNvSpPr/>
                <p:nvPr/>
              </p:nvSpPr>
              <p:spPr>
                <a:xfrm rot="4865706">
                  <a:off x="8665505" y="3949793"/>
                  <a:ext cx="90333" cy="29956"/>
                </a:xfrm>
                <a:custGeom>
                  <a:avLst/>
                  <a:gdLst/>
                  <a:ahLst/>
                  <a:cxnLst/>
                  <a:rect l="l" t="t" r="r" b="b"/>
                  <a:pathLst>
                    <a:path w="5627" h="1866" extrusionOk="0">
                      <a:moveTo>
                        <a:pt x="419" y="1"/>
                      </a:moveTo>
                      <a:cubicBezTo>
                        <a:pt x="290" y="1"/>
                        <a:pt x="162" y="129"/>
                        <a:pt x="1" y="258"/>
                      </a:cubicBezTo>
                      <a:cubicBezTo>
                        <a:pt x="1" y="387"/>
                        <a:pt x="162" y="644"/>
                        <a:pt x="162" y="644"/>
                      </a:cubicBezTo>
                      <a:cubicBezTo>
                        <a:pt x="676" y="933"/>
                        <a:pt x="1222" y="1190"/>
                        <a:pt x="1769" y="1319"/>
                      </a:cubicBezTo>
                      <a:cubicBezTo>
                        <a:pt x="2412" y="1608"/>
                        <a:pt x="3087" y="1608"/>
                        <a:pt x="3890" y="1737"/>
                      </a:cubicBezTo>
                      <a:cubicBezTo>
                        <a:pt x="4180" y="1737"/>
                        <a:pt x="4308" y="1865"/>
                        <a:pt x="4565" y="1865"/>
                      </a:cubicBezTo>
                      <a:lnTo>
                        <a:pt x="5369" y="1865"/>
                      </a:lnTo>
                      <a:cubicBezTo>
                        <a:pt x="5498" y="1737"/>
                        <a:pt x="5626" y="1737"/>
                        <a:pt x="5626" y="1737"/>
                      </a:cubicBezTo>
                      <a:cubicBezTo>
                        <a:pt x="5626" y="1608"/>
                        <a:pt x="5626" y="1447"/>
                        <a:pt x="5498" y="1447"/>
                      </a:cubicBezTo>
                      <a:lnTo>
                        <a:pt x="5498" y="1319"/>
                      </a:lnTo>
                      <a:lnTo>
                        <a:pt x="5369" y="1319"/>
                      </a:lnTo>
                      <a:lnTo>
                        <a:pt x="5241" y="1190"/>
                      </a:lnTo>
                      <a:cubicBezTo>
                        <a:pt x="3890" y="387"/>
                        <a:pt x="2412" y="258"/>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731;p45">
                  <a:extLst>
                    <a:ext uri="{FF2B5EF4-FFF2-40B4-BE49-F238E27FC236}">
                      <a16:creationId xmlns:a16="http://schemas.microsoft.com/office/drawing/2014/main" id="{2ACAF53E-8F01-4CC6-BC3E-0958F972AED0}"/>
                    </a:ext>
                  </a:extLst>
                </p:cNvPr>
                <p:cNvSpPr/>
                <p:nvPr/>
              </p:nvSpPr>
              <p:spPr>
                <a:xfrm rot="-5934294" flipH="1">
                  <a:off x="8637034" y="3748576"/>
                  <a:ext cx="92372" cy="25814"/>
                </a:xfrm>
                <a:custGeom>
                  <a:avLst/>
                  <a:gdLst/>
                  <a:ahLst/>
                  <a:cxnLst/>
                  <a:rect l="l" t="t" r="r" b="b"/>
                  <a:pathLst>
                    <a:path w="5754" h="1608" extrusionOk="0">
                      <a:moveTo>
                        <a:pt x="514" y="0"/>
                      </a:moveTo>
                      <a:cubicBezTo>
                        <a:pt x="129" y="0"/>
                        <a:pt x="0" y="129"/>
                        <a:pt x="0" y="386"/>
                      </a:cubicBezTo>
                      <a:cubicBezTo>
                        <a:pt x="0" y="547"/>
                        <a:pt x="129" y="804"/>
                        <a:pt x="514" y="933"/>
                      </a:cubicBezTo>
                      <a:lnTo>
                        <a:pt x="932" y="933"/>
                      </a:lnTo>
                      <a:lnTo>
                        <a:pt x="1864" y="1190"/>
                      </a:lnTo>
                      <a:cubicBezTo>
                        <a:pt x="2797" y="1350"/>
                        <a:pt x="3729" y="1479"/>
                        <a:pt x="4693" y="1608"/>
                      </a:cubicBezTo>
                      <a:lnTo>
                        <a:pt x="5497" y="1608"/>
                      </a:lnTo>
                      <a:cubicBezTo>
                        <a:pt x="5625" y="1479"/>
                        <a:pt x="5754" y="1479"/>
                        <a:pt x="5754" y="1350"/>
                      </a:cubicBezTo>
                      <a:cubicBezTo>
                        <a:pt x="5754" y="1350"/>
                        <a:pt x="5754" y="1190"/>
                        <a:pt x="5625" y="1190"/>
                      </a:cubicBezTo>
                      <a:cubicBezTo>
                        <a:pt x="5208" y="804"/>
                        <a:pt x="4822" y="675"/>
                        <a:pt x="4404" y="547"/>
                      </a:cubicBezTo>
                      <a:lnTo>
                        <a:pt x="1993" y="129"/>
                      </a:lnTo>
                      <a:cubicBezTo>
                        <a:pt x="1736" y="0"/>
                        <a:pt x="1479"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732;p45">
                  <a:extLst>
                    <a:ext uri="{FF2B5EF4-FFF2-40B4-BE49-F238E27FC236}">
                      <a16:creationId xmlns:a16="http://schemas.microsoft.com/office/drawing/2014/main" id="{F44C2025-7BBB-4834-ABFA-D30575C551EE}"/>
                    </a:ext>
                  </a:extLst>
                </p:cNvPr>
                <p:cNvSpPr/>
                <p:nvPr/>
              </p:nvSpPr>
              <p:spPr>
                <a:xfrm rot="-8006108" flipH="1">
                  <a:off x="8592604" y="3629977"/>
                  <a:ext cx="73285" cy="19618"/>
                </a:xfrm>
                <a:custGeom>
                  <a:avLst/>
                  <a:gdLst/>
                  <a:ahLst/>
                  <a:cxnLst/>
                  <a:rect l="l" t="t" r="r" b="b"/>
                  <a:pathLst>
                    <a:path w="4565" h="1222" extrusionOk="0">
                      <a:moveTo>
                        <a:pt x="675" y="0"/>
                      </a:moveTo>
                      <a:cubicBezTo>
                        <a:pt x="129" y="0"/>
                        <a:pt x="0" y="418"/>
                        <a:pt x="0" y="418"/>
                      </a:cubicBezTo>
                      <a:cubicBezTo>
                        <a:pt x="0" y="675"/>
                        <a:pt x="0" y="804"/>
                        <a:pt x="129" y="965"/>
                      </a:cubicBezTo>
                      <a:cubicBezTo>
                        <a:pt x="257" y="1093"/>
                        <a:pt x="418" y="1093"/>
                        <a:pt x="547" y="1093"/>
                      </a:cubicBezTo>
                      <a:cubicBezTo>
                        <a:pt x="1222" y="1222"/>
                        <a:pt x="1736" y="1222"/>
                        <a:pt x="2283" y="1222"/>
                      </a:cubicBezTo>
                      <a:lnTo>
                        <a:pt x="3472" y="1222"/>
                      </a:lnTo>
                      <a:cubicBezTo>
                        <a:pt x="3761" y="1222"/>
                        <a:pt x="4018" y="965"/>
                        <a:pt x="4276" y="804"/>
                      </a:cubicBezTo>
                      <a:cubicBezTo>
                        <a:pt x="4436" y="804"/>
                        <a:pt x="4436" y="804"/>
                        <a:pt x="4565" y="675"/>
                      </a:cubicBezTo>
                      <a:lnTo>
                        <a:pt x="4276" y="675"/>
                      </a:lnTo>
                      <a:cubicBezTo>
                        <a:pt x="4018" y="418"/>
                        <a:pt x="3761" y="290"/>
                        <a:pt x="3472" y="290"/>
                      </a:cubicBezTo>
                      <a:cubicBezTo>
                        <a:pt x="2668" y="161"/>
                        <a:pt x="1736"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733;p45">
                  <a:extLst>
                    <a:ext uri="{FF2B5EF4-FFF2-40B4-BE49-F238E27FC236}">
                      <a16:creationId xmlns:a16="http://schemas.microsoft.com/office/drawing/2014/main" id="{3F7E45E2-A69C-4E87-A390-318CBA4A721B}"/>
                    </a:ext>
                  </a:extLst>
                </p:cNvPr>
                <p:cNvSpPr/>
                <p:nvPr/>
              </p:nvSpPr>
              <p:spPr>
                <a:xfrm rot="4864685" flipH="1">
                  <a:off x="8635587" y="4095350"/>
                  <a:ext cx="59149" cy="59673"/>
                </a:xfrm>
                <a:custGeom>
                  <a:avLst/>
                  <a:gdLst/>
                  <a:ahLst/>
                  <a:cxnLst/>
                  <a:rect l="l" t="t" r="r" b="b"/>
                  <a:pathLst>
                    <a:path w="3729" h="3762" extrusionOk="0">
                      <a:moveTo>
                        <a:pt x="3729" y="0"/>
                      </a:moveTo>
                      <a:cubicBezTo>
                        <a:pt x="3472" y="129"/>
                        <a:pt x="3215" y="129"/>
                        <a:pt x="3086" y="257"/>
                      </a:cubicBezTo>
                      <a:cubicBezTo>
                        <a:pt x="2122" y="932"/>
                        <a:pt x="1318" y="1865"/>
                        <a:pt x="129" y="2958"/>
                      </a:cubicBezTo>
                      <a:cubicBezTo>
                        <a:pt x="129" y="3086"/>
                        <a:pt x="0" y="3343"/>
                        <a:pt x="129" y="3472"/>
                      </a:cubicBezTo>
                      <a:lnTo>
                        <a:pt x="386" y="3761"/>
                      </a:lnTo>
                      <a:lnTo>
                        <a:pt x="514" y="3761"/>
                      </a:lnTo>
                      <a:cubicBezTo>
                        <a:pt x="675" y="3761"/>
                        <a:pt x="675" y="3761"/>
                        <a:pt x="804" y="3633"/>
                      </a:cubicBezTo>
                      <a:cubicBezTo>
                        <a:pt x="1061" y="3633"/>
                        <a:pt x="1190" y="3472"/>
                        <a:pt x="1318" y="3343"/>
                      </a:cubicBezTo>
                      <a:cubicBezTo>
                        <a:pt x="1993" y="2668"/>
                        <a:pt x="2797" y="1736"/>
                        <a:pt x="3600" y="675"/>
                      </a:cubicBezTo>
                      <a:cubicBezTo>
                        <a:pt x="3729" y="547"/>
                        <a:pt x="3729" y="257"/>
                        <a:pt x="3729" y="129"/>
                      </a:cubicBezTo>
                      <a:lnTo>
                        <a:pt x="37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 name="Google Shape;3734;p45">
                <a:extLst>
                  <a:ext uri="{FF2B5EF4-FFF2-40B4-BE49-F238E27FC236}">
                    <a16:creationId xmlns:a16="http://schemas.microsoft.com/office/drawing/2014/main" id="{B7FC9CA0-BB8F-4ACE-9476-D59AA35AE575}"/>
                  </a:ext>
                </a:extLst>
              </p:cNvPr>
              <p:cNvSpPr/>
              <p:nvPr/>
            </p:nvSpPr>
            <p:spPr>
              <a:xfrm rot="-13545" flipH="1">
                <a:off x="7539223" y="4269685"/>
                <a:ext cx="104551" cy="48968"/>
              </a:xfrm>
              <a:custGeom>
                <a:avLst/>
                <a:gdLst/>
                <a:ahLst/>
                <a:cxnLst/>
                <a:rect l="l" t="t" r="r" b="b"/>
                <a:pathLst>
                  <a:path w="6591" h="3087" extrusionOk="0">
                    <a:moveTo>
                      <a:pt x="804" y="0"/>
                    </a:moveTo>
                    <a:cubicBezTo>
                      <a:pt x="161" y="0"/>
                      <a:pt x="161" y="129"/>
                      <a:pt x="0" y="418"/>
                    </a:cubicBezTo>
                    <a:cubicBezTo>
                      <a:pt x="0" y="675"/>
                      <a:pt x="161" y="804"/>
                      <a:pt x="547" y="804"/>
                    </a:cubicBezTo>
                    <a:cubicBezTo>
                      <a:pt x="675" y="933"/>
                      <a:pt x="675" y="933"/>
                      <a:pt x="804" y="933"/>
                    </a:cubicBezTo>
                    <a:cubicBezTo>
                      <a:pt x="1608" y="1222"/>
                      <a:pt x="2701" y="1479"/>
                      <a:pt x="3633" y="1865"/>
                    </a:cubicBezTo>
                    <a:cubicBezTo>
                      <a:pt x="3890" y="2025"/>
                      <a:pt x="4179" y="2154"/>
                      <a:pt x="4436" y="2411"/>
                    </a:cubicBezTo>
                    <a:cubicBezTo>
                      <a:pt x="4694" y="2540"/>
                      <a:pt x="4983" y="2668"/>
                      <a:pt x="5240" y="2829"/>
                    </a:cubicBezTo>
                    <a:cubicBezTo>
                      <a:pt x="5497" y="2958"/>
                      <a:pt x="5915" y="2958"/>
                      <a:pt x="6301" y="3086"/>
                    </a:cubicBezTo>
                    <a:lnTo>
                      <a:pt x="6590" y="3086"/>
                    </a:lnTo>
                    <a:cubicBezTo>
                      <a:pt x="6429" y="2958"/>
                      <a:pt x="6429" y="2829"/>
                      <a:pt x="6301" y="2829"/>
                    </a:cubicBezTo>
                    <a:cubicBezTo>
                      <a:pt x="6044" y="2411"/>
                      <a:pt x="5915" y="2154"/>
                      <a:pt x="5626" y="1865"/>
                    </a:cubicBezTo>
                    <a:cubicBezTo>
                      <a:pt x="4308" y="675"/>
                      <a:pt x="2829" y="0"/>
                      <a:pt x="1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735;p45">
                <a:extLst>
                  <a:ext uri="{FF2B5EF4-FFF2-40B4-BE49-F238E27FC236}">
                    <a16:creationId xmlns:a16="http://schemas.microsoft.com/office/drawing/2014/main" id="{DCA64EE2-3D82-4CE6-A6BD-74486DF9F93C}"/>
                  </a:ext>
                </a:extLst>
              </p:cNvPr>
              <p:cNvSpPr/>
              <p:nvPr/>
            </p:nvSpPr>
            <p:spPr>
              <a:xfrm rot="-13385">
                <a:off x="7875359" y="4360268"/>
                <a:ext cx="107344" cy="47484"/>
              </a:xfrm>
              <a:custGeom>
                <a:avLst/>
                <a:gdLst/>
                <a:ahLst/>
                <a:cxnLst/>
                <a:rect l="l" t="t" r="r" b="b"/>
                <a:pathLst>
                  <a:path w="6687" h="2958" extrusionOk="0">
                    <a:moveTo>
                      <a:pt x="643" y="1"/>
                    </a:moveTo>
                    <a:cubicBezTo>
                      <a:pt x="515" y="1"/>
                      <a:pt x="258" y="129"/>
                      <a:pt x="258" y="258"/>
                    </a:cubicBezTo>
                    <a:cubicBezTo>
                      <a:pt x="129" y="418"/>
                      <a:pt x="0" y="804"/>
                      <a:pt x="643" y="1061"/>
                    </a:cubicBezTo>
                    <a:cubicBezTo>
                      <a:pt x="1608" y="1608"/>
                      <a:pt x="2668" y="2154"/>
                      <a:pt x="4018" y="2669"/>
                    </a:cubicBezTo>
                    <a:cubicBezTo>
                      <a:pt x="4276" y="2829"/>
                      <a:pt x="4533" y="2958"/>
                      <a:pt x="4951" y="2958"/>
                    </a:cubicBezTo>
                    <a:lnTo>
                      <a:pt x="5626" y="2958"/>
                    </a:lnTo>
                    <a:cubicBezTo>
                      <a:pt x="6011" y="2958"/>
                      <a:pt x="6269" y="2958"/>
                      <a:pt x="6429" y="2829"/>
                    </a:cubicBezTo>
                    <a:lnTo>
                      <a:pt x="6686" y="2829"/>
                    </a:lnTo>
                    <a:cubicBezTo>
                      <a:pt x="6686" y="2669"/>
                      <a:pt x="6558" y="2669"/>
                      <a:pt x="6558" y="2540"/>
                    </a:cubicBezTo>
                    <a:lnTo>
                      <a:pt x="6429" y="2540"/>
                    </a:lnTo>
                    <a:lnTo>
                      <a:pt x="5208" y="1736"/>
                    </a:lnTo>
                    <a:cubicBezTo>
                      <a:pt x="3858" y="1222"/>
                      <a:pt x="2411" y="676"/>
                      <a:pt x="1061" y="129"/>
                    </a:cubicBezTo>
                    <a:cubicBezTo>
                      <a:pt x="933" y="1"/>
                      <a:pt x="804" y="1"/>
                      <a:pt x="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736;p45">
                <a:extLst>
                  <a:ext uri="{FF2B5EF4-FFF2-40B4-BE49-F238E27FC236}">
                    <a16:creationId xmlns:a16="http://schemas.microsoft.com/office/drawing/2014/main" id="{F45FC38F-3C6C-483C-B7E8-E96B25BF4CCE}"/>
                  </a:ext>
                </a:extLst>
              </p:cNvPr>
              <p:cNvSpPr/>
              <p:nvPr/>
            </p:nvSpPr>
            <p:spPr>
              <a:xfrm rot="10786615" flipH="1">
                <a:off x="8290000" y="4388896"/>
                <a:ext cx="73280" cy="19616"/>
              </a:xfrm>
              <a:custGeom>
                <a:avLst/>
                <a:gdLst/>
                <a:ahLst/>
                <a:cxnLst/>
                <a:rect l="l" t="t" r="r" b="b"/>
                <a:pathLst>
                  <a:path w="4565" h="1222" extrusionOk="0">
                    <a:moveTo>
                      <a:pt x="675" y="0"/>
                    </a:moveTo>
                    <a:cubicBezTo>
                      <a:pt x="129" y="0"/>
                      <a:pt x="0" y="418"/>
                      <a:pt x="0" y="418"/>
                    </a:cubicBezTo>
                    <a:cubicBezTo>
                      <a:pt x="0" y="675"/>
                      <a:pt x="0" y="804"/>
                      <a:pt x="129" y="965"/>
                    </a:cubicBezTo>
                    <a:cubicBezTo>
                      <a:pt x="257" y="1093"/>
                      <a:pt x="418" y="1093"/>
                      <a:pt x="547" y="1093"/>
                    </a:cubicBezTo>
                    <a:cubicBezTo>
                      <a:pt x="1222" y="1222"/>
                      <a:pt x="1736" y="1222"/>
                      <a:pt x="2283" y="1222"/>
                    </a:cubicBezTo>
                    <a:lnTo>
                      <a:pt x="3472" y="1222"/>
                    </a:lnTo>
                    <a:cubicBezTo>
                      <a:pt x="3761" y="1222"/>
                      <a:pt x="4018" y="965"/>
                      <a:pt x="4276" y="804"/>
                    </a:cubicBezTo>
                    <a:cubicBezTo>
                      <a:pt x="4436" y="804"/>
                      <a:pt x="4436" y="804"/>
                      <a:pt x="4565" y="675"/>
                    </a:cubicBezTo>
                    <a:lnTo>
                      <a:pt x="4276" y="675"/>
                    </a:lnTo>
                    <a:cubicBezTo>
                      <a:pt x="4018" y="418"/>
                      <a:pt x="3761" y="290"/>
                      <a:pt x="3472" y="290"/>
                    </a:cubicBezTo>
                    <a:cubicBezTo>
                      <a:pt x="2668" y="161"/>
                      <a:pt x="1736"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737;p45">
                <a:extLst>
                  <a:ext uri="{FF2B5EF4-FFF2-40B4-BE49-F238E27FC236}">
                    <a16:creationId xmlns:a16="http://schemas.microsoft.com/office/drawing/2014/main" id="{FB981E2D-5B91-4E18-84E4-F21D934FEAFA}"/>
                  </a:ext>
                </a:extLst>
              </p:cNvPr>
              <p:cNvSpPr/>
              <p:nvPr/>
            </p:nvSpPr>
            <p:spPr>
              <a:xfrm rot="10786615" flipH="1">
                <a:off x="8096532" y="4391686"/>
                <a:ext cx="86187" cy="23758"/>
              </a:xfrm>
              <a:custGeom>
                <a:avLst/>
                <a:gdLst/>
                <a:ahLst/>
                <a:cxnLst/>
                <a:rect l="l" t="t" r="r" b="b"/>
                <a:pathLst>
                  <a:path w="5369" h="1480" extrusionOk="0">
                    <a:moveTo>
                      <a:pt x="3215" y="1"/>
                    </a:moveTo>
                    <a:cubicBezTo>
                      <a:pt x="2411" y="1"/>
                      <a:pt x="1607" y="129"/>
                      <a:pt x="547" y="258"/>
                    </a:cubicBezTo>
                    <a:cubicBezTo>
                      <a:pt x="418" y="258"/>
                      <a:pt x="0" y="676"/>
                      <a:pt x="0" y="804"/>
                    </a:cubicBezTo>
                    <a:cubicBezTo>
                      <a:pt x="0" y="933"/>
                      <a:pt x="129" y="1190"/>
                      <a:pt x="418" y="1351"/>
                    </a:cubicBezTo>
                    <a:cubicBezTo>
                      <a:pt x="547" y="1479"/>
                      <a:pt x="804" y="1479"/>
                      <a:pt x="932" y="1479"/>
                    </a:cubicBezTo>
                    <a:lnTo>
                      <a:pt x="1350" y="1479"/>
                    </a:lnTo>
                    <a:cubicBezTo>
                      <a:pt x="2668" y="1479"/>
                      <a:pt x="3890" y="1061"/>
                      <a:pt x="5368" y="258"/>
                    </a:cubicBezTo>
                    <a:cubicBezTo>
                      <a:pt x="4693" y="129"/>
                      <a:pt x="4018" y="1"/>
                      <a:pt x="3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738;p45">
                <a:extLst>
                  <a:ext uri="{FF2B5EF4-FFF2-40B4-BE49-F238E27FC236}">
                    <a16:creationId xmlns:a16="http://schemas.microsoft.com/office/drawing/2014/main" id="{638B8DC4-A508-4571-BDCD-7C443A9F4C90}"/>
                  </a:ext>
                </a:extLst>
              </p:cNvPr>
              <p:cNvSpPr/>
              <p:nvPr/>
            </p:nvSpPr>
            <p:spPr>
              <a:xfrm rot="3453141" flipH="1">
                <a:off x="7710103" y="4272703"/>
                <a:ext cx="104541" cy="48964"/>
              </a:xfrm>
              <a:custGeom>
                <a:avLst/>
                <a:gdLst/>
                <a:ahLst/>
                <a:cxnLst/>
                <a:rect l="l" t="t" r="r" b="b"/>
                <a:pathLst>
                  <a:path w="6591" h="3087" extrusionOk="0">
                    <a:moveTo>
                      <a:pt x="804" y="0"/>
                    </a:moveTo>
                    <a:cubicBezTo>
                      <a:pt x="161" y="0"/>
                      <a:pt x="161" y="129"/>
                      <a:pt x="0" y="418"/>
                    </a:cubicBezTo>
                    <a:cubicBezTo>
                      <a:pt x="0" y="675"/>
                      <a:pt x="161" y="804"/>
                      <a:pt x="547" y="804"/>
                    </a:cubicBezTo>
                    <a:cubicBezTo>
                      <a:pt x="675" y="933"/>
                      <a:pt x="675" y="933"/>
                      <a:pt x="804" y="933"/>
                    </a:cubicBezTo>
                    <a:cubicBezTo>
                      <a:pt x="1608" y="1222"/>
                      <a:pt x="2701" y="1479"/>
                      <a:pt x="3633" y="1865"/>
                    </a:cubicBezTo>
                    <a:cubicBezTo>
                      <a:pt x="3890" y="2025"/>
                      <a:pt x="4179" y="2154"/>
                      <a:pt x="4436" y="2411"/>
                    </a:cubicBezTo>
                    <a:cubicBezTo>
                      <a:pt x="4694" y="2540"/>
                      <a:pt x="4983" y="2668"/>
                      <a:pt x="5240" y="2829"/>
                    </a:cubicBezTo>
                    <a:cubicBezTo>
                      <a:pt x="5497" y="2958"/>
                      <a:pt x="5915" y="2958"/>
                      <a:pt x="6301" y="3086"/>
                    </a:cubicBezTo>
                    <a:lnTo>
                      <a:pt x="6590" y="3086"/>
                    </a:lnTo>
                    <a:cubicBezTo>
                      <a:pt x="6429" y="2958"/>
                      <a:pt x="6429" y="2829"/>
                      <a:pt x="6301" y="2829"/>
                    </a:cubicBezTo>
                    <a:cubicBezTo>
                      <a:pt x="6044" y="2411"/>
                      <a:pt x="5915" y="2154"/>
                      <a:pt x="5626" y="1865"/>
                    </a:cubicBezTo>
                    <a:cubicBezTo>
                      <a:pt x="4308" y="675"/>
                      <a:pt x="2829" y="0"/>
                      <a:pt x="1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 name="Google Shape;3739;p45">
                <a:extLst>
                  <a:ext uri="{FF2B5EF4-FFF2-40B4-BE49-F238E27FC236}">
                    <a16:creationId xmlns:a16="http://schemas.microsoft.com/office/drawing/2014/main" id="{A1AF1F01-FCC9-4193-943D-84A5A24D3044}"/>
                  </a:ext>
                </a:extLst>
              </p:cNvPr>
              <p:cNvGrpSpPr/>
              <p:nvPr/>
            </p:nvGrpSpPr>
            <p:grpSpPr>
              <a:xfrm>
                <a:off x="1214325" y="2075450"/>
                <a:ext cx="572400" cy="572400"/>
                <a:chOff x="583750" y="2075450"/>
                <a:chExt cx="572400" cy="572400"/>
              </a:xfrm>
            </p:grpSpPr>
            <p:sp>
              <p:nvSpPr>
                <p:cNvPr id="93" name="Google Shape;3740;p45">
                  <a:extLst>
                    <a:ext uri="{FF2B5EF4-FFF2-40B4-BE49-F238E27FC236}">
                      <a16:creationId xmlns:a16="http://schemas.microsoft.com/office/drawing/2014/main" id="{7420CC23-0137-474F-B685-4D130C9CE116}"/>
                    </a:ext>
                  </a:extLst>
                </p:cNvPr>
                <p:cNvSpPr/>
                <p:nvPr/>
              </p:nvSpPr>
              <p:spPr>
                <a:xfrm rot="10800000" flipH="1">
                  <a:off x="583750" y="2075450"/>
                  <a:ext cx="572400" cy="572400"/>
                </a:xfrm>
                <a:prstGeom prst="ellipse">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 name="Google Shape;3741;p45">
                  <a:extLst>
                    <a:ext uri="{FF2B5EF4-FFF2-40B4-BE49-F238E27FC236}">
                      <a16:creationId xmlns:a16="http://schemas.microsoft.com/office/drawing/2014/main" id="{30396640-E1BB-473F-B1F7-8170A5345EC3}"/>
                    </a:ext>
                  </a:extLst>
                </p:cNvPr>
                <p:cNvGrpSpPr/>
                <p:nvPr/>
              </p:nvGrpSpPr>
              <p:grpSpPr>
                <a:xfrm rot="10800000" flipH="1">
                  <a:off x="717635" y="2196676"/>
                  <a:ext cx="304630" cy="333532"/>
                  <a:chOff x="-39625900" y="3238300"/>
                  <a:chExt cx="290650" cy="318225"/>
                </a:xfrm>
              </p:grpSpPr>
              <p:sp>
                <p:nvSpPr>
                  <p:cNvPr id="95" name="Google Shape;3742;p45">
                    <a:extLst>
                      <a:ext uri="{FF2B5EF4-FFF2-40B4-BE49-F238E27FC236}">
                        <a16:creationId xmlns:a16="http://schemas.microsoft.com/office/drawing/2014/main" id="{0B946A9A-E5C5-4F7E-8404-2BFD9E08FD29}"/>
                      </a:ext>
                    </a:extLst>
                  </p:cNvPr>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743;p45">
                    <a:extLst>
                      <a:ext uri="{FF2B5EF4-FFF2-40B4-BE49-F238E27FC236}">
                        <a16:creationId xmlns:a16="http://schemas.microsoft.com/office/drawing/2014/main" id="{B2352D65-884F-43EE-81EB-9F187288DE8B}"/>
                      </a:ext>
                    </a:extLst>
                  </p:cNvPr>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 name="Google Shape;3744;p45">
                <a:extLst>
                  <a:ext uri="{FF2B5EF4-FFF2-40B4-BE49-F238E27FC236}">
                    <a16:creationId xmlns:a16="http://schemas.microsoft.com/office/drawing/2014/main" id="{81886340-8DB9-4A85-89B9-EA1E6BC45B0F}"/>
                  </a:ext>
                </a:extLst>
              </p:cNvPr>
              <p:cNvGrpSpPr/>
              <p:nvPr/>
            </p:nvGrpSpPr>
            <p:grpSpPr>
              <a:xfrm>
                <a:off x="3120191" y="2075450"/>
                <a:ext cx="572400" cy="572400"/>
                <a:chOff x="2774141" y="2075450"/>
                <a:chExt cx="572400" cy="572400"/>
              </a:xfrm>
            </p:grpSpPr>
            <p:sp>
              <p:nvSpPr>
                <p:cNvPr id="91" name="Google Shape;3745;p45">
                  <a:extLst>
                    <a:ext uri="{FF2B5EF4-FFF2-40B4-BE49-F238E27FC236}">
                      <a16:creationId xmlns:a16="http://schemas.microsoft.com/office/drawing/2014/main" id="{3A6CAE70-FF75-42C5-850C-665373A1E72C}"/>
                    </a:ext>
                  </a:extLst>
                </p:cNvPr>
                <p:cNvSpPr/>
                <p:nvPr/>
              </p:nvSpPr>
              <p:spPr>
                <a:xfrm>
                  <a:off x="2774141" y="2075450"/>
                  <a:ext cx="572400" cy="572400"/>
                </a:xfrm>
                <a:prstGeom prst="ellipse">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746;p45">
                  <a:extLst>
                    <a:ext uri="{FF2B5EF4-FFF2-40B4-BE49-F238E27FC236}">
                      <a16:creationId xmlns:a16="http://schemas.microsoft.com/office/drawing/2014/main" id="{90C97ED5-170D-4F04-A21F-D33EF6DF1993}"/>
                    </a:ext>
                  </a:extLst>
                </p:cNvPr>
                <p:cNvSpPr/>
                <p:nvPr/>
              </p:nvSpPr>
              <p:spPr>
                <a:xfrm>
                  <a:off x="2919162" y="2194884"/>
                  <a:ext cx="282358" cy="333532"/>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 name="Google Shape;3747;p45">
                <a:extLst>
                  <a:ext uri="{FF2B5EF4-FFF2-40B4-BE49-F238E27FC236}">
                    <a16:creationId xmlns:a16="http://schemas.microsoft.com/office/drawing/2014/main" id="{CD549D20-63A5-4F3B-9735-2050F8FE6924}"/>
                  </a:ext>
                </a:extLst>
              </p:cNvPr>
              <p:cNvGrpSpPr/>
              <p:nvPr/>
            </p:nvGrpSpPr>
            <p:grpSpPr>
              <a:xfrm>
                <a:off x="5035732" y="2075450"/>
                <a:ext cx="572400" cy="572400"/>
                <a:chOff x="5406432" y="2075450"/>
                <a:chExt cx="572400" cy="572400"/>
              </a:xfrm>
            </p:grpSpPr>
            <p:sp>
              <p:nvSpPr>
                <p:cNvPr id="85" name="Google Shape;3748;p45">
                  <a:extLst>
                    <a:ext uri="{FF2B5EF4-FFF2-40B4-BE49-F238E27FC236}">
                      <a16:creationId xmlns:a16="http://schemas.microsoft.com/office/drawing/2014/main" id="{CF9B9229-01A8-4DF2-B783-97228683B585}"/>
                    </a:ext>
                  </a:extLst>
                </p:cNvPr>
                <p:cNvSpPr/>
                <p:nvPr/>
              </p:nvSpPr>
              <p:spPr>
                <a:xfrm>
                  <a:off x="5406432" y="2075450"/>
                  <a:ext cx="572400" cy="572400"/>
                </a:xfrm>
                <a:prstGeom prst="ellipse">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 name="Google Shape;3749;p45">
                  <a:extLst>
                    <a:ext uri="{FF2B5EF4-FFF2-40B4-BE49-F238E27FC236}">
                      <a16:creationId xmlns:a16="http://schemas.microsoft.com/office/drawing/2014/main" id="{C247F88E-4CFA-463A-9B67-0FE5624F890F}"/>
                    </a:ext>
                  </a:extLst>
                </p:cNvPr>
                <p:cNvGrpSpPr/>
                <p:nvPr/>
              </p:nvGrpSpPr>
              <p:grpSpPr>
                <a:xfrm>
                  <a:off x="5526692" y="2196116"/>
                  <a:ext cx="331881" cy="331069"/>
                  <a:chOff x="-38537400" y="3588000"/>
                  <a:chExt cx="316650" cy="315875"/>
                </a:xfrm>
              </p:grpSpPr>
              <p:sp>
                <p:nvSpPr>
                  <p:cNvPr id="87" name="Google Shape;3750;p45">
                    <a:extLst>
                      <a:ext uri="{FF2B5EF4-FFF2-40B4-BE49-F238E27FC236}">
                        <a16:creationId xmlns:a16="http://schemas.microsoft.com/office/drawing/2014/main" id="{81156E20-C28B-4AFC-8AD3-48FB9D1DC13D}"/>
                      </a:ext>
                    </a:extLst>
                  </p:cNvPr>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751;p45">
                    <a:extLst>
                      <a:ext uri="{FF2B5EF4-FFF2-40B4-BE49-F238E27FC236}">
                        <a16:creationId xmlns:a16="http://schemas.microsoft.com/office/drawing/2014/main" id="{BB7186CA-A450-4D21-8061-F5E3DE3CEAC6}"/>
                      </a:ext>
                    </a:extLst>
                  </p:cNvPr>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752;p45">
                    <a:extLst>
                      <a:ext uri="{FF2B5EF4-FFF2-40B4-BE49-F238E27FC236}">
                        <a16:creationId xmlns:a16="http://schemas.microsoft.com/office/drawing/2014/main" id="{CB998721-4798-422D-921D-739B97E71CD3}"/>
                      </a:ext>
                    </a:extLst>
                  </p:cNvPr>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753;p45">
                    <a:extLst>
                      <a:ext uri="{FF2B5EF4-FFF2-40B4-BE49-F238E27FC236}">
                        <a16:creationId xmlns:a16="http://schemas.microsoft.com/office/drawing/2014/main" id="{07BB51CE-C379-464B-98CD-438F8E8CB63A}"/>
                      </a:ext>
                    </a:extLst>
                  </p:cNvPr>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 name="Google Shape;3754;p45">
                <a:extLst>
                  <a:ext uri="{FF2B5EF4-FFF2-40B4-BE49-F238E27FC236}">
                    <a16:creationId xmlns:a16="http://schemas.microsoft.com/office/drawing/2014/main" id="{54EE082F-5F12-493E-A6A8-4B6A268BD1C9}"/>
                  </a:ext>
                </a:extLst>
              </p:cNvPr>
              <p:cNvGrpSpPr/>
              <p:nvPr/>
            </p:nvGrpSpPr>
            <p:grpSpPr>
              <a:xfrm>
                <a:off x="6969599" y="2075450"/>
                <a:ext cx="572400" cy="572400"/>
                <a:chOff x="8038724" y="2075450"/>
                <a:chExt cx="572400" cy="572400"/>
              </a:xfrm>
            </p:grpSpPr>
            <p:sp>
              <p:nvSpPr>
                <p:cNvPr id="77" name="Google Shape;3755;p45">
                  <a:extLst>
                    <a:ext uri="{FF2B5EF4-FFF2-40B4-BE49-F238E27FC236}">
                      <a16:creationId xmlns:a16="http://schemas.microsoft.com/office/drawing/2014/main" id="{7F03C0F9-91BA-4A23-AF4B-5D168E0F9489}"/>
                    </a:ext>
                  </a:extLst>
                </p:cNvPr>
                <p:cNvSpPr/>
                <p:nvPr/>
              </p:nvSpPr>
              <p:spPr>
                <a:xfrm>
                  <a:off x="8038724" y="2075450"/>
                  <a:ext cx="572400" cy="572400"/>
                </a:xfrm>
                <a:prstGeom prst="ellipse">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 name="Google Shape;3756;p45">
                  <a:extLst>
                    <a:ext uri="{FF2B5EF4-FFF2-40B4-BE49-F238E27FC236}">
                      <a16:creationId xmlns:a16="http://schemas.microsoft.com/office/drawing/2014/main" id="{D6B3476B-281D-4D55-99B4-C80FFBB023FF}"/>
                    </a:ext>
                  </a:extLst>
                </p:cNvPr>
                <p:cNvGrpSpPr/>
                <p:nvPr/>
              </p:nvGrpSpPr>
              <p:grpSpPr>
                <a:xfrm>
                  <a:off x="8155865" y="2195552"/>
                  <a:ext cx="338117" cy="332195"/>
                  <a:chOff x="-40748275" y="3238700"/>
                  <a:chExt cx="322600" cy="316950"/>
                </a:xfrm>
              </p:grpSpPr>
              <p:sp>
                <p:nvSpPr>
                  <p:cNvPr id="79" name="Google Shape;3757;p45">
                    <a:extLst>
                      <a:ext uri="{FF2B5EF4-FFF2-40B4-BE49-F238E27FC236}">
                        <a16:creationId xmlns:a16="http://schemas.microsoft.com/office/drawing/2014/main" id="{B3D0EAD7-278C-4C38-8A36-8F665DE4E355}"/>
                      </a:ext>
                    </a:extLst>
                  </p:cNvPr>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758;p45">
                    <a:extLst>
                      <a:ext uri="{FF2B5EF4-FFF2-40B4-BE49-F238E27FC236}">
                        <a16:creationId xmlns:a16="http://schemas.microsoft.com/office/drawing/2014/main" id="{CBAD70C1-DCD1-4C97-8DA6-7A84C2E270CD}"/>
                      </a:ext>
                    </a:extLst>
                  </p:cNvPr>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3759;p45">
                    <a:extLst>
                      <a:ext uri="{FF2B5EF4-FFF2-40B4-BE49-F238E27FC236}">
                        <a16:creationId xmlns:a16="http://schemas.microsoft.com/office/drawing/2014/main" id="{D831F825-BBC4-4165-8F71-76A5FC0F901E}"/>
                      </a:ext>
                    </a:extLst>
                  </p:cNvPr>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760;p45">
                    <a:extLst>
                      <a:ext uri="{FF2B5EF4-FFF2-40B4-BE49-F238E27FC236}">
                        <a16:creationId xmlns:a16="http://schemas.microsoft.com/office/drawing/2014/main" id="{CDAFC91B-E5F3-440A-BC13-81E0649A31E3}"/>
                      </a:ext>
                    </a:extLst>
                  </p:cNvPr>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761;p45">
                    <a:extLst>
                      <a:ext uri="{FF2B5EF4-FFF2-40B4-BE49-F238E27FC236}">
                        <a16:creationId xmlns:a16="http://schemas.microsoft.com/office/drawing/2014/main" id="{2B909845-C61D-4099-8134-BEA55DAF94F6}"/>
                      </a:ext>
                    </a:extLst>
                  </p:cNvPr>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762;p45">
                    <a:extLst>
                      <a:ext uri="{FF2B5EF4-FFF2-40B4-BE49-F238E27FC236}">
                        <a16:creationId xmlns:a16="http://schemas.microsoft.com/office/drawing/2014/main" id="{1239F268-D81F-4571-9F0D-BAE760633FA0}"/>
                      </a:ext>
                    </a:extLst>
                  </p:cNvPr>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fracture"/>
      </p:transition>
    </mc:Choice>
    <mc:Fallback>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014"/>
        <p:cNvGrpSpPr/>
        <p:nvPr/>
      </p:nvGrpSpPr>
      <p:grpSpPr>
        <a:xfrm>
          <a:off x="0" y="0"/>
          <a:ext cx="0" cy="0"/>
          <a:chOff x="0" y="0"/>
          <a:chExt cx="0" cy="0"/>
        </a:xfrm>
      </p:grpSpPr>
      <p:sp>
        <p:nvSpPr>
          <p:cNvPr id="4015" name="Google Shape;4015;p53"/>
          <p:cNvSpPr txBox="1">
            <a:spLocks noGrp="1"/>
          </p:cNvSpPr>
          <p:nvPr>
            <p:ph type="title"/>
          </p:nvPr>
        </p:nvSpPr>
        <p:spPr>
          <a:xfrm>
            <a:off x="819152" y="186295"/>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dirty="0">
                <a:solidFill>
                  <a:schemeClr val="accent4">
                    <a:lumMod val="25000"/>
                  </a:schemeClr>
                </a:solidFill>
              </a:rPr>
              <a:t>“ TÔN TRỌNG SỰ THẬT ”</a:t>
            </a:r>
            <a:endParaRPr sz="3600" dirty="0">
              <a:solidFill>
                <a:schemeClr val="accent4">
                  <a:lumMod val="25000"/>
                </a:schemeClr>
              </a:solidFill>
            </a:endParaRPr>
          </a:p>
        </p:txBody>
      </p:sp>
      <p:sp>
        <p:nvSpPr>
          <p:cNvPr id="4016" name="Google Shape;4016;p53"/>
          <p:cNvSpPr txBox="1">
            <a:spLocks noGrp="1"/>
          </p:cNvSpPr>
          <p:nvPr>
            <p:ph type="subTitle" idx="1"/>
          </p:nvPr>
        </p:nvSpPr>
        <p:spPr>
          <a:xfrm>
            <a:off x="1690680" y="3714249"/>
            <a:ext cx="2316000" cy="121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000" dirty="0" err="1">
                <a:solidFill>
                  <a:schemeClr val="accent1">
                    <a:lumMod val="75000"/>
                  </a:schemeClr>
                </a:solidFill>
              </a:rPr>
              <a:t>Hát</a:t>
            </a:r>
            <a:r>
              <a:rPr lang="en-US" sz="2000" dirty="0">
                <a:solidFill>
                  <a:schemeClr val="accent1">
                    <a:lumMod val="75000"/>
                  </a:schemeClr>
                </a:solidFill>
              </a:rPr>
              <a:t> hay, </a:t>
            </a:r>
            <a:r>
              <a:rPr lang="en-US" sz="2000" dirty="0" err="1">
                <a:solidFill>
                  <a:schemeClr val="accent1">
                    <a:lumMod val="75000"/>
                  </a:schemeClr>
                </a:solidFill>
              </a:rPr>
              <a:t>vẽ</a:t>
            </a:r>
            <a:r>
              <a:rPr lang="en-US" sz="2000" dirty="0">
                <a:solidFill>
                  <a:schemeClr val="accent1">
                    <a:lumMod val="75000"/>
                  </a:schemeClr>
                </a:solidFill>
              </a:rPr>
              <a:t> </a:t>
            </a:r>
            <a:r>
              <a:rPr lang="en-US" sz="2000" dirty="0" err="1">
                <a:solidFill>
                  <a:schemeClr val="accent1">
                    <a:lumMod val="75000"/>
                  </a:schemeClr>
                </a:solidFill>
              </a:rPr>
              <a:t>đẹp</a:t>
            </a:r>
            <a:r>
              <a:rPr lang="en-US" sz="2000" dirty="0">
                <a:solidFill>
                  <a:schemeClr val="accent1">
                    <a:lumMod val="75000"/>
                  </a:schemeClr>
                </a:solidFill>
              </a:rPr>
              <a:t>, </a:t>
            </a:r>
            <a:r>
              <a:rPr lang="en-US" sz="2000" dirty="0" err="1">
                <a:solidFill>
                  <a:schemeClr val="accent1">
                    <a:lumMod val="75000"/>
                  </a:schemeClr>
                </a:solidFill>
              </a:rPr>
              <a:t>biết</a:t>
            </a:r>
            <a:r>
              <a:rPr lang="en-US" sz="2000" dirty="0">
                <a:solidFill>
                  <a:schemeClr val="accent1">
                    <a:lumMod val="75000"/>
                  </a:schemeClr>
                </a:solidFill>
              </a:rPr>
              <a:t> </a:t>
            </a:r>
            <a:r>
              <a:rPr lang="en-US" sz="2000" dirty="0" err="1">
                <a:solidFill>
                  <a:schemeClr val="accent1">
                    <a:lumMod val="75000"/>
                  </a:schemeClr>
                </a:solidFill>
              </a:rPr>
              <a:t>lắng</a:t>
            </a:r>
            <a:r>
              <a:rPr lang="en-US" sz="2000" dirty="0">
                <a:solidFill>
                  <a:schemeClr val="accent1">
                    <a:lumMod val="75000"/>
                  </a:schemeClr>
                </a:solidFill>
              </a:rPr>
              <a:t> </a:t>
            </a:r>
            <a:r>
              <a:rPr lang="en-US" sz="2000" dirty="0" err="1">
                <a:solidFill>
                  <a:schemeClr val="accent1">
                    <a:lumMod val="75000"/>
                  </a:schemeClr>
                </a:solidFill>
              </a:rPr>
              <a:t>nghe</a:t>
            </a:r>
            <a:r>
              <a:rPr lang="en-US" sz="2000" dirty="0">
                <a:solidFill>
                  <a:schemeClr val="accent1">
                    <a:lumMod val="75000"/>
                  </a:schemeClr>
                </a:solidFill>
              </a:rPr>
              <a:t>, </a:t>
            </a:r>
            <a:r>
              <a:rPr lang="en-US" sz="2000" dirty="0" err="1">
                <a:solidFill>
                  <a:schemeClr val="accent1">
                    <a:lumMod val="75000"/>
                  </a:schemeClr>
                </a:solidFill>
              </a:rPr>
              <a:t>tốt</a:t>
            </a:r>
            <a:r>
              <a:rPr lang="en-US" sz="2000" dirty="0">
                <a:solidFill>
                  <a:schemeClr val="accent1">
                    <a:lumMod val="75000"/>
                  </a:schemeClr>
                </a:solidFill>
              </a:rPr>
              <a:t> </a:t>
            </a:r>
            <a:r>
              <a:rPr lang="en-US" sz="2000" dirty="0" err="1">
                <a:solidFill>
                  <a:schemeClr val="accent1">
                    <a:lumMod val="75000"/>
                  </a:schemeClr>
                </a:solidFill>
              </a:rPr>
              <a:t>bụng</a:t>
            </a:r>
            <a:r>
              <a:rPr lang="en-US" sz="2000" dirty="0">
                <a:solidFill>
                  <a:schemeClr val="accent1">
                    <a:lumMod val="75000"/>
                  </a:schemeClr>
                </a:solidFill>
              </a:rPr>
              <a:t>, …</a:t>
            </a:r>
            <a:endParaRPr sz="2000" dirty="0">
              <a:solidFill>
                <a:schemeClr val="accent1">
                  <a:lumMod val="75000"/>
                </a:schemeClr>
              </a:solidFill>
            </a:endParaRPr>
          </a:p>
        </p:txBody>
      </p:sp>
      <p:sp>
        <p:nvSpPr>
          <p:cNvPr id="4017" name="Google Shape;4017;p53"/>
          <p:cNvSpPr txBox="1">
            <a:spLocks noGrp="1"/>
          </p:cNvSpPr>
          <p:nvPr>
            <p:ph type="title" idx="2"/>
          </p:nvPr>
        </p:nvSpPr>
        <p:spPr>
          <a:xfrm>
            <a:off x="1333041" y="2189100"/>
            <a:ext cx="2673639" cy="3826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t>NHỮNG ƯU ĐIỂM CỦA BẢN THÂN</a:t>
            </a:r>
            <a:endParaRPr sz="2800" dirty="0"/>
          </a:p>
        </p:txBody>
      </p:sp>
      <p:sp>
        <p:nvSpPr>
          <p:cNvPr id="4018" name="Google Shape;4018;p53"/>
          <p:cNvSpPr txBox="1">
            <a:spLocks noGrp="1"/>
          </p:cNvSpPr>
          <p:nvPr>
            <p:ph type="subTitle" idx="4"/>
          </p:nvPr>
        </p:nvSpPr>
        <p:spPr>
          <a:xfrm>
            <a:off x="5673934" y="3726831"/>
            <a:ext cx="2316000" cy="121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000" dirty="0" err="1">
                <a:solidFill>
                  <a:schemeClr val="accent1">
                    <a:lumMod val="75000"/>
                  </a:schemeClr>
                </a:solidFill>
              </a:rPr>
              <a:t>Làm</a:t>
            </a:r>
            <a:r>
              <a:rPr lang="en-US" sz="2000" dirty="0">
                <a:solidFill>
                  <a:schemeClr val="accent1">
                    <a:lumMod val="75000"/>
                  </a:schemeClr>
                </a:solidFill>
              </a:rPr>
              <a:t> </a:t>
            </a:r>
            <a:r>
              <a:rPr lang="en-US" sz="2000" dirty="0" err="1">
                <a:solidFill>
                  <a:schemeClr val="accent1">
                    <a:lumMod val="75000"/>
                  </a:schemeClr>
                </a:solidFill>
              </a:rPr>
              <a:t>biếng</a:t>
            </a:r>
            <a:r>
              <a:rPr lang="en-US" sz="2000" dirty="0">
                <a:solidFill>
                  <a:schemeClr val="accent1">
                    <a:lumMod val="75000"/>
                  </a:schemeClr>
                </a:solidFill>
              </a:rPr>
              <a:t>, ở </a:t>
            </a:r>
            <a:r>
              <a:rPr lang="en-US" sz="2000" dirty="0" err="1">
                <a:solidFill>
                  <a:schemeClr val="accent1">
                    <a:lumMod val="75000"/>
                  </a:schemeClr>
                </a:solidFill>
              </a:rPr>
              <a:t>dơ</a:t>
            </a:r>
            <a:r>
              <a:rPr lang="en-US" sz="2000" dirty="0">
                <a:solidFill>
                  <a:schemeClr val="accent1">
                    <a:lumMod val="75000"/>
                  </a:schemeClr>
                </a:solidFill>
              </a:rPr>
              <a:t>, </a:t>
            </a:r>
            <a:r>
              <a:rPr lang="en-US" sz="2000" dirty="0" err="1">
                <a:solidFill>
                  <a:schemeClr val="accent1">
                    <a:lumMod val="75000"/>
                  </a:schemeClr>
                </a:solidFill>
              </a:rPr>
              <a:t>viết</a:t>
            </a:r>
            <a:r>
              <a:rPr lang="en-US" sz="2000" dirty="0">
                <a:solidFill>
                  <a:schemeClr val="accent1">
                    <a:lumMod val="75000"/>
                  </a:schemeClr>
                </a:solidFill>
              </a:rPr>
              <a:t> </a:t>
            </a:r>
            <a:r>
              <a:rPr lang="en-US" sz="2000" dirty="0" err="1">
                <a:solidFill>
                  <a:schemeClr val="accent1">
                    <a:lumMod val="75000"/>
                  </a:schemeClr>
                </a:solidFill>
              </a:rPr>
              <a:t>chữ</a:t>
            </a:r>
            <a:r>
              <a:rPr lang="en-US" sz="2000" dirty="0">
                <a:solidFill>
                  <a:schemeClr val="accent1">
                    <a:lumMod val="75000"/>
                  </a:schemeClr>
                </a:solidFill>
              </a:rPr>
              <a:t> </a:t>
            </a:r>
            <a:r>
              <a:rPr lang="en-US" sz="2000" dirty="0" err="1">
                <a:solidFill>
                  <a:schemeClr val="accent1">
                    <a:lumMod val="75000"/>
                  </a:schemeClr>
                </a:solidFill>
              </a:rPr>
              <a:t>xấu</a:t>
            </a:r>
            <a:r>
              <a:rPr lang="en-US" sz="2000" dirty="0">
                <a:solidFill>
                  <a:schemeClr val="accent1">
                    <a:lumMod val="75000"/>
                  </a:schemeClr>
                </a:solidFill>
              </a:rPr>
              <a:t>, …</a:t>
            </a:r>
            <a:endParaRPr sz="2000" dirty="0">
              <a:solidFill>
                <a:schemeClr val="accent1">
                  <a:lumMod val="75000"/>
                </a:schemeClr>
              </a:solidFill>
            </a:endParaRPr>
          </a:p>
          <a:p>
            <a:pPr marL="0" lvl="0" indent="0" algn="ctr" rtl="0">
              <a:spcBef>
                <a:spcPts val="0"/>
              </a:spcBef>
              <a:spcAft>
                <a:spcPts val="0"/>
              </a:spcAft>
              <a:buNone/>
            </a:pPr>
            <a:endParaRPr sz="2000" dirty="0">
              <a:solidFill>
                <a:schemeClr val="accent1">
                  <a:lumMod val="75000"/>
                </a:schemeClr>
              </a:solidFill>
            </a:endParaRPr>
          </a:p>
        </p:txBody>
      </p:sp>
      <p:sp>
        <p:nvSpPr>
          <p:cNvPr id="4019" name="Google Shape;4019;p53"/>
          <p:cNvSpPr txBox="1">
            <a:spLocks noGrp="1"/>
          </p:cNvSpPr>
          <p:nvPr>
            <p:ph type="title" idx="5"/>
          </p:nvPr>
        </p:nvSpPr>
        <p:spPr>
          <a:xfrm>
            <a:off x="5069425" y="2189100"/>
            <a:ext cx="3137325" cy="3826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t>NHỮNG KHUYẾT ĐIỂM CỦA BẢN THÂN</a:t>
            </a:r>
            <a:endParaRPr sz="2800" dirty="0"/>
          </a:p>
        </p:txBody>
      </p:sp>
      <p:sp>
        <p:nvSpPr>
          <p:cNvPr id="4020" name="Google Shape;4020;p53"/>
          <p:cNvSpPr txBox="1">
            <a:spLocks noGrp="1"/>
          </p:cNvSpPr>
          <p:nvPr>
            <p:ph type="title" idx="3"/>
          </p:nvPr>
        </p:nvSpPr>
        <p:spPr>
          <a:xfrm>
            <a:off x="1592959" y="1227592"/>
            <a:ext cx="2316000"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01</a:t>
            </a:r>
            <a:endParaRPr dirty="0"/>
          </a:p>
        </p:txBody>
      </p:sp>
      <p:sp>
        <p:nvSpPr>
          <p:cNvPr id="4021" name="Google Shape;4021;p53"/>
          <p:cNvSpPr txBox="1">
            <a:spLocks noGrp="1"/>
          </p:cNvSpPr>
          <p:nvPr>
            <p:ph type="title" idx="6"/>
          </p:nvPr>
        </p:nvSpPr>
        <p:spPr>
          <a:xfrm>
            <a:off x="5480087" y="1312846"/>
            <a:ext cx="2316000"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02</a:t>
            </a:r>
            <a:endParaRPr dirty="0"/>
          </a:p>
        </p:txBody>
      </p:sp>
      <p:grpSp>
        <p:nvGrpSpPr>
          <p:cNvPr id="9" name="Google Shape;9273;p79">
            <a:extLst>
              <a:ext uri="{FF2B5EF4-FFF2-40B4-BE49-F238E27FC236}">
                <a16:creationId xmlns:a16="http://schemas.microsoft.com/office/drawing/2014/main" id="{28C714ED-35ED-46AF-8DAF-477773F61010}"/>
              </a:ext>
            </a:extLst>
          </p:cNvPr>
          <p:cNvGrpSpPr/>
          <p:nvPr/>
        </p:nvGrpSpPr>
        <p:grpSpPr>
          <a:xfrm>
            <a:off x="2346086" y="3035627"/>
            <a:ext cx="885559" cy="548046"/>
            <a:chOff x="1492675" y="4992125"/>
            <a:chExt cx="481825" cy="481825"/>
          </a:xfrm>
          <a:solidFill>
            <a:schemeClr val="accent1">
              <a:lumMod val="75000"/>
            </a:schemeClr>
          </a:solidFill>
        </p:grpSpPr>
        <p:sp>
          <p:nvSpPr>
            <p:cNvPr id="10" name="Google Shape;9274;p79">
              <a:extLst>
                <a:ext uri="{FF2B5EF4-FFF2-40B4-BE49-F238E27FC236}">
                  <a16:creationId xmlns:a16="http://schemas.microsoft.com/office/drawing/2014/main" id="{E370F49B-03F0-4CB8-A482-DF058D17C6FE}"/>
                </a:ext>
              </a:extLst>
            </p:cNvPr>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 name="Google Shape;9275;p79">
              <a:extLst>
                <a:ext uri="{FF2B5EF4-FFF2-40B4-BE49-F238E27FC236}">
                  <a16:creationId xmlns:a16="http://schemas.microsoft.com/office/drawing/2014/main" id="{E37B6CBA-663F-4E7E-8A58-5BEDE8A4A9DC}"/>
                </a:ext>
              </a:extLst>
            </p:cNvPr>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 name="Google Shape;9276;p79">
            <a:extLst>
              <a:ext uri="{FF2B5EF4-FFF2-40B4-BE49-F238E27FC236}">
                <a16:creationId xmlns:a16="http://schemas.microsoft.com/office/drawing/2014/main" id="{3F4C2C97-6491-43DA-9EA9-4A5540ACABD5}"/>
              </a:ext>
            </a:extLst>
          </p:cNvPr>
          <p:cNvGrpSpPr/>
          <p:nvPr/>
        </p:nvGrpSpPr>
        <p:grpSpPr>
          <a:xfrm>
            <a:off x="6323315" y="3019925"/>
            <a:ext cx="885559" cy="548046"/>
            <a:chOff x="2085525" y="4992125"/>
            <a:chExt cx="481825" cy="481825"/>
          </a:xfrm>
          <a:solidFill>
            <a:schemeClr val="accent4">
              <a:lumMod val="75000"/>
            </a:schemeClr>
          </a:solidFill>
        </p:grpSpPr>
        <p:sp>
          <p:nvSpPr>
            <p:cNvPr id="13" name="Google Shape;9277;p79">
              <a:extLst>
                <a:ext uri="{FF2B5EF4-FFF2-40B4-BE49-F238E27FC236}">
                  <a16:creationId xmlns:a16="http://schemas.microsoft.com/office/drawing/2014/main" id="{D7573F73-3946-4230-AD37-D2DFF48FBDF7}"/>
                </a:ext>
              </a:extLst>
            </p:cNvPr>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 name="Google Shape;9278;p79">
              <a:extLst>
                <a:ext uri="{FF2B5EF4-FFF2-40B4-BE49-F238E27FC236}">
                  <a16:creationId xmlns:a16="http://schemas.microsoft.com/office/drawing/2014/main" id="{E754211D-D63E-4E22-9960-8B7B80FD960C}"/>
                </a:ext>
              </a:extLst>
            </p:cNvPr>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5" name="Google Shape;4197;p66">
            <a:extLst>
              <a:ext uri="{FF2B5EF4-FFF2-40B4-BE49-F238E27FC236}">
                <a16:creationId xmlns:a16="http://schemas.microsoft.com/office/drawing/2014/main" id="{6BE8C246-253C-4473-A5AA-C65607D38ED6}"/>
              </a:ext>
            </a:extLst>
          </p:cNvPr>
          <p:cNvSpPr/>
          <p:nvPr/>
        </p:nvSpPr>
        <p:spPr>
          <a:xfrm>
            <a:off x="8206750" y="2761605"/>
            <a:ext cx="586376" cy="548045"/>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4198;p66">
            <a:extLst>
              <a:ext uri="{FF2B5EF4-FFF2-40B4-BE49-F238E27FC236}">
                <a16:creationId xmlns:a16="http://schemas.microsoft.com/office/drawing/2014/main" id="{D04230C8-3A7F-4D7B-AC74-7C12FEFE8630}"/>
              </a:ext>
            </a:extLst>
          </p:cNvPr>
          <p:cNvSpPr/>
          <p:nvPr/>
        </p:nvSpPr>
        <p:spPr>
          <a:xfrm>
            <a:off x="7401890" y="658110"/>
            <a:ext cx="481227" cy="300466"/>
          </a:xfrm>
          <a:custGeom>
            <a:avLst/>
            <a:gdLst/>
            <a:ahLst/>
            <a:cxnLst/>
            <a:rect l="l" t="t" r="r" b="b"/>
            <a:pathLst>
              <a:path w="8804" h="5497" extrusionOk="0">
                <a:moveTo>
                  <a:pt x="4418" y="0"/>
                </a:moveTo>
                <a:cubicBezTo>
                  <a:pt x="3635" y="0"/>
                  <a:pt x="2862" y="206"/>
                  <a:pt x="2172" y="638"/>
                </a:cubicBezTo>
                <a:cubicBezTo>
                  <a:pt x="1154" y="1263"/>
                  <a:pt x="399" y="2317"/>
                  <a:pt x="114" y="3466"/>
                </a:cubicBezTo>
                <a:cubicBezTo>
                  <a:pt x="41" y="3751"/>
                  <a:pt x="1" y="4049"/>
                  <a:pt x="1" y="4334"/>
                </a:cubicBezTo>
                <a:cubicBezTo>
                  <a:pt x="1" y="4429"/>
                  <a:pt x="59" y="4520"/>
                  <a:pt x="154" y="4543"/>
                </a:cubicBezTo>
                <a:cubicBezTo>
                  <a:pt x="164" y="4544"/>
                  <a:pt x="174" y="4545"/>
                  <a:pt x="184" y="4545"/>
                </a:cubicBezTo>
                <a:cubicBezTo>
                  <a:pt x="274" y="4545"/>
                  <a:pt x="381" y="4474"/>
                  <a:pt x="381" y="4389"/>
                </a:cubicBezTo>
                <a:cubicBezTo>
                  <a:pt x="399" y="3240"/>
                  <a:pt x="946" y="2145"/>
                  <a:pt x="1792" y="1376"/>
                </a:cubicBezTo>
                <a:cubicBezTo>
                  <a:pt x="2226" y="996"/>
                  <a:pt x="2715" y="715"/>
                  <a:pt x="3262" y="543"/>
                </a:cubicBezTo>
                <a:cubicBezTo>
                  <a:pt x="3633" y="430"/>
                  <a:pt x="4012" y="375"/>
                  <a:pt x="4393" y="375"/>
                </a:cubicBezTo>
                <a:cubicBezTo>
                  <a:pt x="4575" y="375"/>
                  <a:pt x="4758" y="387"/>
                  <a:pt x="4940" y="412"/>
                </a:cubicBezTo>
                <a:cubicBezTo>
                  <a:pt x="6071" y="562"/>
                  <a:pt x="7148" y="1168"/>
                  <a:pt x="7804" y="2109"/>
                </a:cubicBezTo>
                <a:cubicBezTo>
                  <a:pt x="8166" y="2620"/>
                  <a:pt x="8410" y="3258"/>
                  <a:pt x="8315" y="3882"/>
                </a:cubicBezTo>
                <a:cubicBezTo>
                  <a:pt x="8279" y="4108"/>
                  <a:pt x="8220" y="4316"/>
                  <a:pt x="8107" y="4520"/>
                </a:cubicBezTo>
                <a:cubicBezTo>
                  <a:pt x="8071" y="4633"/>
                  <a:pt x="8012" y="4728"/>
                  <a:pt x="7958" y="4823"/>
                </a:cubicBezTo>
                <a:cubicBezTo>
                  <a:pt x="7881" y="4918"/>
                  <a:pt x="7827" y="4972"/>
                  <a:pt x="7750" y="5031"/>
                </a:cubicBezTo>
                <a:cubicBezTo>
                  <a:pt x="7732" y="5049"/>
                  <a:pt x="7714" y="5067"/>
                  <a:pt x="7691" y="5067"/>
                </a:cubicBezTo>
                <a:cubicBezTo>
                  <a:pt x="7691" y="5067"/>
                  <a:pt x="7691" y="5067"/>
                  <a:pt x="7691" y="5067"/>
                </a:cubicBezTo>
                <a:lnTo>
                  <a:pt x="7691" y="5067"/>
                </a:lnTo>
                <a:cubicBezTo>
                  <a:pt x="7682" y="5076"/>
                  <a:pt x="7682" y="5081"/>
                  <a:pt x="7684" y="5081"/>
                </a:cubicBezTo>
                <a:cubicBezTo>
                  <a:pt x="7685" y="5081"/>
                  <a:pt x="7686" y="5080"/>
                  <a:pt x="7687" y="5080"/>
                </a:cubicBezTo>
                <a:lnTo>
                  <a:pt x="7687" y="5080"/>
                </a:lnTo>
                <a:cubicBezTo>
                  <a:pt x="7681" y="5085"/>
                  <a:pt x="7673" y="5085"/>
                  <a:pt x="7673" y="5085"/>
                </a:cubicBezTo>
                <a:cubicBezTo>
                  <a:pt x="7655" y="5108"/>
                  <a:pt x="7637" y="5108"/>
                  <a:pt x="7600" y="5126"/>
                </a:cubicBezTo>
                <a:cubicBezTo>
                  <a:pt x="7613" y="5120"/>
                  <a:pt x="7614" y="5118"/>
                  <a:pt x="7610" y="5118"/>
                </a:cubicBezTo>
                <a:cubicBezTo>
                  <a:pt x="7602" y="5118"/>
                  <a:pt x="7572" y="5126"/>
                  <a:pt x="7560" y="5126"/>
                </a:cubicBezTo>
                <a:lnTo>
                  <a:pt x="7542" y="5126"/>
                </a:lnTo>
                <a:cubicBezTo>
                  <a:pt x="7542" y="5126"/>
                  <a:pt x="7518" y="5118"/>
                  <a:pt x="7512" y="5118"/>
                </a:cubicBezTo>
                <a:cubicBezTo>
                  <a:pt x="7510" y="5118"/>
                  <a:pt x="7512" y="5120"/>
                  <a:pt x="7524" y="5126"/>
                </a:cubicBezTo>
                <a:cubicBezTo>
                  <a:pt x="7487" y="5108"/>
                  <a:pt x="7465" y="5108"/>
                  <a:pt x="7447" y="5085"/>
                </a:cubicBezTo>
                <a:cubicBezTo>
                  <a:pt x="7429" y="5085"/>
                  <a:pt x="7410" y="5067"/>
                  <a:pt x="7410" y="5067"/>
                </a:cubicBezTo>
                <a:cubicBezTo>
                  <a:pt x="7404" y="5064"/>
                  <a:pt x="7400" y="5063"/>
                  <a:pt x="7398" y="5062"/>
                </a:cubicBezTo>
                <a:lnTo>
                  <a:pt x="7398" y="5062"/>
                </a:lnTo>
                <a:cubicBezTo>
                  <a:pt x="7397" y="5060"/>
                  <a:pt x="7396" y="5055"/>
                  <a:pt x="7392" y="5049"/>
                </a:cubicBezTo>
                <a:lnTo>
                  <a:pt x="7374" y="5031"/>
                </a:lnTo>
                <a:cubicBezTo>
                  <a:pt x="7374" y="5013"/>
                  <a:pt x="7374" y="5031"/>
                  <a:pt x="7352" y="4995"/>
                </a:cubicBezTo>
                <a:cubicBezTo>
                  <a:pt x="7334" y="4954"/>
                  <a:pt x="7334" y="4918"/>
                  <a:pt x="7334" y="4859"/>
                </a:cubicBezTo>
                <a:cubicBezTo>
                  <a:pt x="7315" y="4769"/>
                  <a:pt x="7334" y="4656"/>
                  <a:pt x="7352" y="4543"/>
                </a:cubicBezTo>
                <a:cubicBezTo>
                  <a:pt x="7374" y="4258"/>
                  <a:pt x="7392" y="4013"/>
                  <a:pt x="7334" y="3751"/>
                </a:cubicBezTo>
                <a:cubicBezTo>
                  <a:pt x="7279" y="3466"/>
                  <a:pt x="7184" y="3185"/>
                  <a:pt x="7035" y="2918"/>
                </a:cubicBezTo>
                <a:cubicBezTo>
                  <a:pt x="6496" y="1915"/>
                  <a:pt x="5445" y="1235"/>
                  <a:pt x="4303" y="1235"/>
                </a:cubicBezTo>
                <a:cubicBezTo>
                  <a:pt x="4246" y="1235"/>
                  <a:pt x="4188" y="1237"/>
                  <a:pt x="4131" y="1240"/>
                </a:cubicBezTo>
                <a:cubicBezTo>
                  <a:pt x="2964" y="1299"/>
                  <a:pt x="1833" y="2073"/>
                  <a:pt x="1380" y="3163"/>
                </a:cubicBezTo>
                <a:cubicBezTo>
                  <a:pt x="1245" y="3502"/>
                  <a:pt x="1190" y="3900"/>
                  <a:pt x="1380" y="4221"/>
                </a:cubicBezTo>
                <a:cubicBezTo>
                  <a:pt x="1507" y="4419"/>
                  <a:pt x="1731" y="4543"/>
                  <a:pt x="1963" y="4543"/>
                </a:cubicBezTo>
                <a:cubicBezTo>
                  <a:pt x="2039" y="4543"/>
                  <a:pt x="2116" y="4530"/>
                  <a:pt x="2190" y="4502"/>
                </a:cubicBezTo>
                <a:cubicBezTo>
                  <a:pt x="2452" y="4407"/>
                  <a:pt x="2624" y="4144"/>
                  <a:pt x="2774" y="3918"/>
                </a:cubicBezTo>
                <a:cubicBezTo>
                  <a:pt x="2923" y="3674"/>
                  <a:pt x="3113" y="3466"/>
                  <a:pt x="3339" y="3276"/>
                </a:cubicBezTo>
                <a:cubicBezTo>
                  <a:pt x="3670" y="3017"/>
                  <a:pt x="4087" y="2848"/>
                  <a:pt x="4509" y="2848"/>
                </a:cubicBezTo>
                <a:cubicBezTo>
                  <a:pt x="4641" y="2848"/>
                  <a:pt x="4774" y="2865"/>
                  <a:pt x="4904" y="2900"/>
                </a:cubicBezTo>
                <a:cubicBezTo>
                  <a:pt x="5411" y="3032"/>
                  <a:pt x="5881" y="3466"/>
                  <a:pt x="5976" y="3977"/>
                </a:cubicBezTo>
                <a:cubicBezTo>
                  <a:pt x="6035" y="4203"/>
                  <a:pt x="6017" y="4466"/>
                  <a:pt x="5845" y="4633"/>
                </a:cubicBezTo>
                <a:cubicBezTo>
                  <a:pt x="5805" y="4663"/>
                  <a:pt x="5763" y="4681"/>
                  <a:pt x="5712" y="4681"/>
                </a:cubicBezTo>
                <a:cubicBezTo>
                  <a:pt x="5694" y="4681"/>
                  <a:pt x="5675" y="4678"/>
                  <a:pt x="5655" y="4674"/>
                </a:cubicBezTo>
                <a:cubicBezTo>
                  <a:pt x="5565" y="4633"/>
                  <a:pt x="5506" y="4520"/>
                  <a:pt x="5452" y="4429"/>
                </a:cubicBezTo>
                <a:cubicBezTo>
                  <a:pt x="5375" y="4276"/>
                  <a:pt x="5316" y="4144"/>
                  <a:pt x="5225" y="4013"/>
                </a:cubicBezTo>
                <a:cubicBezTo>
                  <a:pt x="5112" y="3882"/>
                  <a:pt x="4977" y="3769"/>
                  <a:pt x="4827" y="3692"/>
                </a:cubicBezTo>
                <a:cubicBezTo>
                  <a:pt x="4684" y="3601"/>
                  <a:pt x="4513" y="3552"/>
                  <a:pt x="4340" y="3552"/>
                </a:cubicBezTo>
                <a:cubicBezTo>
                  <a:pt x="4197" y="3552"/>
                  <a:pt x="4052" y="3586"/>
                  <a:pt x="3923" y="3656"/>
                </a:cubicBezTo>
                <a:cubicBezTo>
                  <a:pt x="3660" y="3823"/>
                  <a:pt x="3470" y="4090"/>
                  <a:pt x="3506" y="4407"/>
                </a:cubicBezTo>
                <a:cubicBezTo>
                  <a:pt x="3517" y="4519"/>
                  <a:pt x="3599" y="4569"/>
                  <a:pt x="3684" y="4569"/>
                </a:cubicBezTo>
                <a:cubicBezTo>
                  <a:pt x="3788" y="4569"/>
                  <a:pt x="3896" y="4495"/>
                  <a:pt x="3886" y="4371"/>
                </a:cubicBezTo>
                <a:cubicBezTo>
                  <a:pt x="3846" y="4126"/>
                  <a:pt x="4113" y="3936"/>
                  <a:pt x="4339" y="3918"/>
                </a:cubicBezTo>
                <a:cubicBezTo>
                  <a:pt x="4619" y="3918"/>
                  <a:pt x="4864" y="4144"/>
                  <a:pt x="5017" y="4389"/>
                </a:cubicBezTo>
                <a:cubicBezTo>
                  <a:pt x="5167" y="4656"/>
                  <a:pt x="5280" y="4972"/>
                  <a:pt x="5619" y="5049"/>
                </a:cubicBezTo>
                <a:cubicBezTo>
                  <a:pt x="5652" y="5056"/>
                  <a:pt x="5685" y="5059"/>
                  <a:pt x="5716" y="5059"/>
                </a:cubicBezTo>
                <a:cubicBezTo>
                  <a:pt x="5959" y="5059"/>
                  <a:pt x="6164" y="4872"/>
                  <a:pt x="6280" y="4656"/>
                </a:cubicBezTo>
                <a:cubicBezTo>
                  <a:pt x="6542" y="4126"/>
                  <a:pt x="6280" y="3466"/>
                  <a:pt x="5904" y="3072"/>
                </a:cubicBezTo>
                <a:cubicBezTo>
                  <a:pt x="5526" y="2679"/>
                  <a:pt x="5005" y="2470"/>
                  <a:pt x="4467" y="2470"/>
                </a:cubicBezTo>
                <a:cubicBezTo>
                  <a:pt x="4387" y="2470"/>
                  <a:pt x="4306" y="2475"/>
                  <a:pt x="4226" y="2484"/>
                </a:cubicBezTo>
                <a:cubicBezTo>
                  <a:pt x="3601" y="2579"/>
                  <a:pt x="3036" y="2937"/>
                  <a:pt x="2642" y="3448"/>
                </a:cubicBezTo>
                <a:cubicBezTo>
                  <a:pt x="2489" y="3656"/>
                  <a:pt x="2376" y="3918"/>
                  <a:pt x="2172" y="4090"/>
                </a:cubicBezTo>
                <a:cubicBezTo>
                  <a:pt x="2094" y="4135"/>
                  <a:pt x="2028" y="4167"/>
                  <a:pt x="1944" y="4167"/>
                </a:cubicBezTo>
                <a:cubicBezTo>
                  <a:pt x="1926" y="4167"/>
                  <a:pt x="1907" y="4166"/>
                  <a:pt x="1887" y="4163"/>
                </a:cubicBezTo>
                <a:cubicBezTo>
                  <a:pt x="1774" y="4144"/>
                  <a:pt x="1697" y="4031"/>
                  <a:pt x="1661" y="3918"/>
                </a:cubicBezTo>
                <a:cubicBezTo>
                  <a:pt x="1548" y="3638"/>
                  <a:pt x="1738" y="3276"/>
                  <a:pt x="1869" y="3032"/>
                </a:cubicBezTo>
                <a:cubicBezTo>
                  <a:pt x="2000" y="2787"/>
                  <a:pt x="2190" y="2561"/>
                  <a:pt x="2376" y="2371"/>
                </a:cubicBezTo>
                <a:cubicBezTo>
                  <a:pt x="2810" y="1996"/>
                  <a:pt x="3339" y="1733"/>
                  <a:pt x="3905" y="1638"/>
                </a:cubicBezTo>
                <a:cubicBezTo>
                  <a:pt x="4030" y="1619"/>
                  <a:pt x="4156" y="1610"/>
                  <a:pt x="4281" y="1610"/>
                </a:cubicBezTo>
                <a:cubicBezTo>
                  <a:pt x="5283" y="1610"/>
                  <a:pt x="6243" y="2204"/>
                  <a:pt x="6714" y="3108"/>
                </a:cubicBezTo>
                <a:cubicBezTo>
                  <a:pt x="6845" y="3371"/>
                  <a:pt x="6940" y="3638"/>
                  <a:pt x="6994" y="3918"/>
                </a:cubicBezTo>
                <a:cubicBezTo>
                  <a:pt x="7035" y="4163"/>
                  <a:pt x="6976" y="4389"/>
                  <a:pt x="6958" y="4633"/>
                </a:cubicBezTo>
                <a:cubicBezTo>
                  <a:pt x="6940" y="4900"/>
                  <a:pt x="6958" y="5162"/>
                  <a:pt x="7166" y="5352"/>
                </a:cubicBezTo>
                <a:cubicBezTo>
                  <a:pt x="7273" y="5447"/>
                  <a:pt x="7419" y="5496"/>
                  <a:pt x="7564" y="5496"/>
                </a:cubicBezTo>
                <a:cubicBezTo>
                  <a:pt x="7647" y="5496"/>
                  <a:pt x="7730" y="5480"/>
                  <a:pt x="7804" y="5447"/>
                </a:cubicBezTo>
                <a:cubicBezTo>
                  <a:pt x="8012" y="5352"/>
                  <a:pt x="8184" y="5162"/>
                  <a:pt x="8297" y="4972"/>
                </a:cubicBezTo>
                <a:cubicBezTo>
                  <a:pt x="8446" y="4746"/>
                  <a:pt x="8541" y="4520"/>
                  <a:pt x="8618" y="4276"/>
                </a:cubicBezTo>
                <a:cubicBezTo>
                  <a:pt x="8804" y="3656"/>
                  <a:pt x="8709" y="3013"/>
                  <a:pt x="8428" y="2430"/>
                </a:cubicBezTo>
                <a:cubicBezTo>
                  <a:pt x="7899" y="1317"/>
                  <a:pt x="6827" y="507"/>
                  <a:pt x="5655" y="168"/>
                </a:cubicBezTo>
                <a:cubicBezTo>
                  <a:pt x="5246" y="57"/>
                  <a:pt x="4831" y="0"/>
                  <a:pt x="4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4199;p66">
            <a:extLst>
              <a:ext uri="{FF2B5EF4-FFF2-40B4-BE49-F238E27FC236}">
                <a16:creationId xmlns:a16="http://schemas.microsoft.com/office/drawing/2014/main" id="{86974CF3-7CCF-471A-AC32-0A405C97B763}"/>
              </a:ext>
            </a:extLst>
          </p:cNvPr>
          <p:cNvSpPr/>
          <p:nvPr/>
        </p:nvSpPr>
        <p:spPr>
          <a:xfrm>
            <a:off x="5099017" y="4574555"/>
            <a:ext cx="410663" cy="382650"/>
          </a:xfrm>
          <a:custGeom>
            <a:avLst/>
            <a:gdLst/>
            <a:ahLst/>
            <a:cxnLst/>
            <a:rect l="l" t="t" r="r" b="b"/>
            <a:pathLst>
              <a:path w="8655" h="7755" extrusionOk="0">
                <a:moveTo>
                  <a:pt x="7273" y="1"/>
                </a:moveTo>
                <a:cubicBezTo>
                  <a:pt x="7262" y="1"/>
                  <a:pt x="7250" y="2"/>
                  <a:pt x="7238" y="4"/>
                </a:cubicBezTo>
                <a:cubicBezTo>
                  <a:pt x="5393" y="266"/>
                  <a:pt x="3542" y="569"/>
                  <a:pt x="1715" y="908"/>
                </a:cubicBezTo>
                <a:cubicBezTo>
                  <a:pt x="1190" y="1003"/>
                  <a:pt x="679" y="1094"/>
                  <a:pt x="150" y="1189"/>
                </a:cubicBezTo>
                <a:cubicBezTo>
                  <a:pt x="59" y="1207"/>
                  <a:pt x="0" y="1320"/>
                  <a:pt x="18" y="1415"/>
                </a:cubicBezTo>
                <a:cubicBezTo>
                  <a:pt x="190" y="2736"/>
                  <a:pt x="435" y="4057"/>
                  <a:pt x="756" y="5355"/>
                </a:cubicBezTo>
                <a:cubicBezTo>
                  <a:pt x="851" y="5731"/>
                  <a:pt x="941" y="6111"/>
                  <a:pt x="1054" y="6468"/>
                </a:cubicBezTo>
                <a:cubicBezTo>
                  <a:pt x="1075" y="6553"/>
                  <a:pt x="1149" y="6620"/>
                  <a:pt x="1246" y="6620"/>
                </a:cubicBezTo>
                <a:cubicBezTo>
                  <a:pt x="1257" y="6620"/>
                  <a:pt x="1269" y="6619"/>
                  <a:pt x="1281" y="6617"/>
                </a:cubicBezTo>
                <a:cubicBezTo>
                  <a:pt x="2733" y="6278"/>
                  <a:pt x="4185" y="5903"/>
                  <a:pt x="5637" y="5527"/>
                </a:cubicBezTo>
                <a:cubicBezTo>
                  <a:pt x="5786" y="5486"/>
                  <a:pt x="5958" y="5450"/>
                  <a:pt x="6125" y="5391"/>
                </a:cubicBezTo>
                <a:cubicBezTo>
                  <a:pt x="6279" y="5337"/>
                  <a:pt x="6429" y="5260"/>
                  <a:pt x="6505" y="5111"/>
                </a:cubicBezTo>
                <a:cubicBezTo>
                  <a:pt x="6578" y="4962"/>
                  <a:pt x="6560" y="4790"/>
                  <a:pt x="6560" y="4622"/>
                </a:cubicBezTo>
                <a:cubicBezTo>
                  <a:pt x="6560" y="4432"/>
                  <a:pt x="6542" y="4242"/>
                  <a:pt x="6542" y="4075"/>
                </a:cubicBezTo>
                <a:cubicBezTo>
                  <a:pt x="6505" y="3320"/>
                  <a:pt x="6429" y="2587"/>
                  <a:pt x="6297" y="1849"/>
                </a:cubicBezTo>
                <a:cubicBezTo>
                  <a:pt x="6239" y="1569"/>
                  <a:pt x="6202" y="1116"/>
                  <a:pt x="5827" y="1076"/>
                </a:cubicBezTo>
                <a:cubicBezTo>
                  <a:pt x="5809" y="1074"/>
                  <a:pt x="5792" y="1073"/>
                  <a:pt x="5774" y="1073"/>
                </a:cubicBezTo>
                <a:cubicBezTo>
                  <a:pt x="5621" y="1073"/>
                  <a:pt x="5472" y="1138"/>
                  <a:pt x="5334" y="1171"/>
                </a:cubicBezTo>
                <a:cubicBezTo>
                  <a:pt x="5166" y="1230"/>
                  <a:pt x="4976" y="1284"/>
                  <a:pt x="4786" y="1320"/>
                </a:cubicBezTo>
                <a:cubicBezTo>
                  <a:pt x="4072" y="1546"/>
                  <a:pt x="3357" y="1754"/>
                  <a:pt x="2638" y="1962"/>
                </a:cubicBezTo>
                <a:cubicBezTo>
                  <a:pt x="2452" y="2021"/>
                  <a:pt x="2280" y="2057"/>
                  <a:pt x="2095" y="2112"/>
                </a:cubicBezTo>
                <a:cubicBezTo>
                  <a:pt x="1941" y="2171"/>
                  <a:pt x="1792" y="2247"/>
                  <a:pt x="1756" y="2415"/>
                </a:cubicBezTo>
                <a:cubicBezTo>
                  <a:pt x="1715" y="2587"/>
                  <a:pt x="1733" y="2772"/>
                  <a:pt x="1756" y="2944"/>
                </a:cubicBezTo>
                <a:cubicBezTo>
                  <a:pt x="1774" y="3130"/>
                  <a:pt x="1792" y="3301"/>
                  <a:pt x="1810" y="3491"/>
                </a:cubicBezTo>
                <a:cubicBezTo>
                  <a:pt x="1846" y="3849"/>
                  <a:pt x="1923" y="4206"/>
                  <a:pt x="2000" y="4546"/>
                </a:cubicBezTo>
                <a:cubicBezTo>
                  <a:pt x="2054" y="4713"/>
                  <a:pt x="2095" y="4885"/>
                  <a:pt x="2149" y="5052"/>
                </a:cubicBezTo>
                <a:cubicBezTo>
                  <a:pt x="2185" y="5188"/>
                  <a:pt x="2262" y="5319"/>
                  <a:pt x="2393" y="5391"/>
                </a:cubicBezTo>
                <a:cubicBezTo>
                  <a:pt x="2459" y="5432"/>
                  <a:pt x="2530" y="5448"/>
                  <a:pt x="2601" y="5448"/>
                </a:cubicBezTo>
                <a:cubicBezTo>
                  <a:pt x="2699" y="5448"/>
                  <a:pt x="2798" y="5418"/>
                  <a:pt x="2886" y="5373"/>
                </a:cubicBezTo>
                <a:cubicBezTo>
                  <a:pt x="3054" y="5301"/>
                  <a:pt x="3226" y="5224"/>
                  <a:pt x="3393" y="5147"/>
                </a:cubicBezTo>
                <a:cubicBezTo>
                  <a:pt x="3732" y="4998"/>
                  <a:pt x="4072" y="4849"/>
                  <a:pt x="4411" y="4695"/>
                </a:cubicBezTo>
                <a:cubicBezTo>
                  <a:pt x="4714" y="4564"/>
                  <a:pt x="5053" y="4451"/>
                  <a:pt x="5108" y="4093"/>
                </a:cubicBezTo>
                <a:cubicBezTo>
                  <a:pt x="5126" y="3921"/>
                  <a:pt x="5090" y="3754"/>
                  <a:pt x="5071" y="3605"/>
                </a:cubicBezTo>
                <a:cubicBezTo>
                  <a:pt x="5035" y="3415"/>
                  <a:pt x="4995" y="3225"/>
                  <a:pt x="4958" y="3057"/>
                </a:cubicBezTo>
                <a:cubicBezTo>
                  <a:pt x="4922" y="2867"/>
                  <a:pt x="4881" y="2700"/>
                  <a:pt x="4845" y="2510"/>
                </a:cubicBezTo>
                <a:cubicBezTo>
                  <a:pt x="4814" y="2427"/>
                  <a:pt x="4751" y="2375"/>
                  <a:pt x="4661" y="2375"/>
                </a:cubicBezTo>
                <a:cubicBezTo>
                  <a:pt x="4648" y="2375"/>
                  <a:pt x="4634" y="2376"/>
                  <a:pt x="4619" y="2379"/>
                </a:cubicBezTo>
                <a:cubicBezTo>
                  <a:pt x="4131" y="2474"/>
                  <a:pt x="3637" y="2641"/>
                  <a:pt x="3185" y="2885"/>
                </a:cubicBezTo>
                <a:cubicBezTo>
                  <a:pt x="3113" y="2926"/>
                  <a:pt x="3072" y="2998"/>
                  <a:pt x="3090" y="3093"/>
                </a:cubicBezTo>
                <a:cubicBezTo>
                  <a:pt x="3149" y="3415"/>
                  <a:pt x="3226" y="3754"/>
                  <a:pt x="3280" y="4075"/>
                </a:cubicBezTo>
                <a:cubicBezTo>
                  <a:pt x="3305" y="4178"/>
                  <a:pt x="3383" y="4224"/>
                  <a:pt x="3462" y="4224"/>
                </a:cubicBezTo>
                <a:cubicBezTo>
                  <a:pt x="3570" y="4224"/>
                  <a:pt x="3679" y="4139"/>
                  <a:pt x="3656" y="3998"/>
                </a:cubicBezTo>
                <a:cubicBezTo>
                  <a:pt x="3594" y="3724"/>
                  <a:pt x="3542" y="3436"/>
                  <a:pt x="3483" y="3158"/>
                </a:cubicBezTo>
                <a:lnTo>
                  <a:pt x="3483" y="3158"/>
                </a:lnTo>
                <a:cubicBezTo>
                  <a:pt x="3808" y="2992"/>
                  <a:pt x="4156" y="2862"/>
                  <a:pt x="4519" y="2775"/>
                </a:cubicBezTo>
                <a:lnTo>
                  <a:pt x="4519" y="2775"/>
                </a:lnTo>
                <a:cubicBezTo>
                  <a:pt x="4583" y="3035"/>
                  <a:pt x="4630" y="3306"/>
                  <a:pt x="4673" y="3564"/>
                </a:cubicBezTo>
                <a:cubicBezTo>
                  <a:pt x="4696" y="3695"/>
                  <a:pt x="4732" y="3849"/>
                  <a:pt x="4732" y="3998"/>
                </a:cubicBezTo>
                <a:cubicBezTo>
                  <a:pt x="4732" y="4111"/>
                  <a:pt x="4673" y="4170"/>
                  <a:pt x="4560" y="4206"/>
                </a:cubicBezTo>
                <a:cubicBezTo>
                  <a:pt x="4280" y="4356"/>
                  <a:pt x="3977" y="4469"/>
                  <a:pt x="3678" y="4600"/>
                </a:cubicBezTo>
                <a:cubicBezTo>
                  <a:pt x="3375" y="4754"/>
                  <a:pt x="3072" y="4885"/>
                  <a:pt x="2773" y="5016"/>
                </a:cubicBezTo>
                <a:cubicBezTo>
                  <a:pt x="2724" y="5039"/>
                  <a:pt x="2667" y="5072"/>
                  <a:pt x="2618" y="5072"/>
                </a:cubicBezTo>
                <a:cubicBezTo>
                  <a:pt x="2591" y="5072"/>
                  <a:pt x="2567" y="5062"/>
                  <a:pt x="2547" y="5034"/>
                </a:cubicBezTo>
                <a:cubicBezTo>
                  <a:pt x="2488" y="4921"/>
                  <a:pt x="2452" y="4790"/>
                  <a:pt x="2434" y="4659"/>
                </a:cubicBezTo>
                <a:cubicBezTo>
                  <a:pt x="2339" y="4356"/>
                  <a:pt x="2262" y="4016"/>
                  <a:pt x="2226" y="3695"/>
                </a:cubicBezTo>
                <a:cubicBezTo>
                  <a:pt x="2167" y="3378"/>
                  <a:pt x="2131" y="3057"/>
                  <a:pt x="2113" y="2736"/>
                </a:cubicBezTo>
                <a:cubicBezTo>
                  <a:pt x="2113" y="2677"/>
                  <a:pt x="2095" y="2587"/>
                  <a:pt x="2113" y="2528"/>
                </a:cubicBezTo>
                <a:cubicBezTo>
                  <a:pt x="2113" y="2510"/>
                  <a:pt x="2131" y="2492"/>
                  <a:pt x="2167" y="2492"/>
                </a:cubicBezTo>
                <a:cubicBezTo>
                  <a:pt x="2321" y="2433"/>
                  <a:pt x="2488" y="2397"/>
                  <a:pt x="2638" y="2361"/>
                </a:cubicBezTo>
                <a:cubicBezTo>
                  <a:pt x="3280" y="2171"/>
                  <a:pt x="3941" y="1981"/>
                  <a:pt x="4583" y="1772"/>
                </a:cubicBezTo>
                <a:cubicBezTo>
                  <a:pt x="4900" y="1682"/>
                  <a:pt x="5239" y="1587"/>
                  <a:pt x="5560" y="1492"/>
                </a:cubicBezTo>
                <a:cubicBezTo>
                  <a:pt x="5607" y="1492"/>
                  <a:pt x="5710" y="1444"/>
                  <a:pt x="5769" y="1444"/>
                </a:cubicBezTo>
                <a:cubicBezTo>
                  <a:pt x="5784" y="1444"/>
                  <a:pt x="5797" y="1447"/>
                  <a:pt x="5804" y="1456"/>
                </a:cubicBezTo>
                <a:cubicBezTo>
                  <a:pt x="5845" y="1492"/>
                  <a:pt x="5845" y="1587"/>
                  <a:pt x="5863" y="1623"/>
                </a:cubicBezTo>
                <a:cubicBezTo>
                  <a:pt x="5881" y="1700"/>
                  <a:pt x="5899" y="1795"/>
                  <a:pt x="5899" y="1867"/>
                </a:cubicBezTo>
                <a:cubicBezTo>
                  <a:pt x="6030" y="2528"/>
                  <a:pt x="6107" y="3170"/>
                  <a:pt x="6144" y="3831"/>
                </a:cubicBezTo>
                <a:cubicBezTo>
                  <a:pt x="6166" y="4147"/>
                  <a:pt x="6202" y="4469"/>
                  <a:pt x="6184" y="4790"/>
                </a:cubicBezTo>
                <a:cubicBezTo>
                  <a:pt x="6184" y="4921"/>
                  <a:pt x="6144" y="4980"/>
                  <a:pt x="6030" y="5016"/>
                </a:cubicBezTo>
                <a:cubicBezTo>
                  <a:pt x="5899" y="5075"/>
                  <a:pt x="5750" y="5111"/>
                  <a:pt x="5601" y="5147"/>
                </a:cubicBezTo>
                <a:cubicBezTo>
                  <a:pt x="4298" y="5486"/>
                  <a:pt x="3000" y="5808"/>
                  <a:pt x="1697" y="6129"/>
                </a:cubicBezTo>
                <a:cubicBezTo>
                  <a:pt x="1585" y="6153"/>
                  <a:pt x="1472" y="6179"/>
                  <a:pt x="1364" y="6205"/>
                </a:cubicBezTo>
                <a:lnTo>
                  <a:pt x="1364" y="6205"/>
                </a:lnTo>
                <a:cubicBezTo>
                  <a:pt x="1026" y="4984"/>
                  <a:pt x="746" y="3743"/>
                  <a:pt x="548" y="2474"/>
                </a:cubicBezTo>
                <a:lnTo>
                  <a:pt x="405" y="1534"/>
                </a:lnTo>
                <a:lnTo>
                  <a:pt x="405" y="1534"/>
                </a:lnTo>
                <a:cubicBezTo>
                  <a:pt x="2191" y="1187"/>
                  <a:pt x="3981" y="881"/>
                  <a:pt x="5750" y="605"/>
                </a:cubicBezTo>
                <a:cubicBezTo>
                  <a:pt x="6221" y="537"/>
                  <a:pt x="6689" y="472"/>
                  <a:pt x="7146" y="404"/>
                </a:cubicBezTo>
                <a:lnTo>
                  <a:pt x="7146" y="404"/>
                </a:lnTo>
                <a:cubicBezTo>
                  <a:pt x="7488" y="1929"/>
                  <a:pt x="7795" y="3455"/>
                  <a:pt x="8048" y="4980"/>
                </a:cubicBezTo>
                <a:cubicBezTo>
                  <a:pt x="8114" y="5365"/>
                  <a:pt x="8179" y="5750"/>
                  <a:pt x="8231" y="6135"/>
                </a:cubicBezTo>
                <a:lnTo>
                  <a:pt x="8231" y="6135"/>
                </a:lnTo>
                <a:cubicBezTo>
                  <a:pt x="6426" y="6392"/>
                  <a:pt x="4638" y="6688"/>
                  <a:pt x="2846" y="7052"/>
                </a:cubicBezTo>
                <a:cubicBezTo>
                  <a:pt x="2321" y="7165"/>
                  <a:pt x="1792" y="7260"/>
                  <a:pt x="1281" y="7373"/>
                </a:cubicBezTo>
                <a:cubicBezTo>
                  <a:pt x="1054" y="7423"/>
                  <a:pt x="1104" y="7755"/>
                  <a:pt x="1308" y="7755"/>
                </a:cubicBezTo>
                <a:cubicBezTo>
                  <a:pt x="1323" y="7755"/>
                  <a:pt x="1340" y="7753"/>
                  <a:pt x="1357" y="7748"/>
                </a:cubicBezTo>
                <a:cubicBezTo>
                  <a:pt x="3203" y="7355"/>
                  <a:pt x="5053" y="6997"/>
                  <a:pt x="6899" y="6712"/>
                </a:cubicBezTo>
                <a:cubicBezTo>
                  <a:pt x="7428" y="6635"/>
                  <a:pt x="7953" y="6563"/>
                  <a:pt x="8482" y="6486"/>
                </a:cubicBezTo>
                <a:cubicBezTo>
                  <a:pt x="8595" y="6468"/>
                  <a:pt x="8654" y="6355"/>
                  <a:pt x="8632" y="6260"/>
                </a:cubicBezTo>
                <a:cubicBezTo>
                  <a:pt x="8387" y="4659"/>
                  <a:pt x="8107" y="3075"/>
                  <a:pt x="7768" y="1492"/>
                </a:cubicBezTo>
                <a:cubicBezTo>
                  <a:pt x="7673" y="1040"/>
                  <a:pt x="7578" y="605"/>
                  <a:pt x="7465" y="153"/>
                </a:cubicBezTo>
                <a:cubicBezTo>
                  <a:pt x="7448" y="68"/>
                  <a:pt x="7370" y="1"/>
                  <a:pt x="7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 name="Google Shape;4201;p66">
            <a:extLst>
              <a:ext uri="{FF2B5EF4-FFF2-40B4-BE49-F238E27FC236}">
                <a16:creationId xmlns:a16="http://schemas.microsoft.com/office/drawing/2014/main" id="{DFA18F0E-DA45-4F79-B576-D176481B4326}"/>
              </a:ext>
            </a:extLst>
          </p:cNvPr>
          <p:cNvGrpSpPr/>
          <p:nvPr/>
        </p:nvGrpSpPr>
        <p:grpSpPr>
          <a:xfrm rot="977918">
            <a:off x="4244837" y="2274703"/>
            <a:ext cx="654326" cy="309220"/>
            <a:chOff x="3480626" y="3705049"/>
            <a:chExt cx="764311" cy="361196"/>
          </a:xfrm>
        </p:grpSpPr>
        <p:sp>
          <p:nvSpPr>
            <p:cNvPr id="19" name="Google Shape;4202;p66">
              <a:extLst>
                <a:ext uri="{FF2B5EF4-FFF2-40B4-BE49-F238E27FC236}">
                  <a16:creationId xmlns:a16="http://schemas.microsoft.com/office/drawing/2014/main" id="{6D65E214-FBC1-4EAB-897C-82AD8FEFD1C5}"/>
                </a:ext>
              </a:extLst>
            </p:cNvPr>
            <p:cNvSpPr/>
            <p:nvPr/>
          </p:nvSpPr>
          <p:spPr>
            <a:xfrm>
              <a:off x="3480626" y="3912049"/>
              <a:ext cx="764311" cy="154196"/>
            </a:xfrm>
            <a:custGeom>
              <a:avLst/>
              <a:gdLst/>
              <a:ahLst/>
              <a:cxnLst/>
              <a:rect l="l" t="t" r="r" b="b"/>
              <a:pathLst>
                <a:path w="13983" h="2821" extrusionOk="0">
                  <a:moveTo>
                    <a:pt x="2092" y="0"/>
                  </a:moveTo>
                  <a:cubicBezTo>
                    <a:pt x="1914" y="0"/>
                    <a:pt x="1732" y="38"/>
                    <a:pt x="1560" y="108"/>
                  </a:cubicBezTo>
                  <a:cubicBezTo>
                    <a:pt x="1244" y="221"/>
                    <a:pt x="959" y="429"/>
                    <a:pt x="750" y="714"/>
                  </a:cubicBezTo>
                  <a:cubicBezTo>
                    <a:pt x="506" y="1013"/>
                    <a:pt x="357" y="1352"/>
                    <a:pt x="226" y="1691"/>
                  </a:cubicBezTo>
                  <a:cubicBezTo>
                    <a:pt x="149" y="1863"/>
                    <a:pt x="90" y="2053"/>
                    <a:pt x="36" y="2221"/>
                  </a:cubicBezTo>
                  <a:cubicBezTo>
                    <a:pt x="0" y="2335"/>
                    <a:pt x="96" y="2415"/>
                    <a:pt x="191" y="2415"/>
                  </a:cubicBezTo>
                  <a:cubicBezTo>
                    <a:pt x="253" y="2415"/>
                    <a:pt x="315" y="2380"/>
                    <a:pt x="339" y="2297"/>
                  </a:cubicBezTo>
                  <a:cubicBezTo>
                    <a:pt x="542" y="1673"/>
                    <a:pt x="791" y="940"/>
                    <a:pt x="1375" y="542"/>
                  </a:cubicBezTo>
                  <a:cubicBezTo>
                    <a:pt x="1577" y="419"/>
                    <a:pt x="1818" y="320"/>
                    <a:pt x="2065" y="320"/>
                  </a:cubicBezTo>
                  <a:cubicBezTo>
                    <a:pt x="2117" y="320"/>
                    <a:pt x="2169" y="325"/>
                    <a:pt x="2221" y="334"/>
                  </a:cubicBezTo>
                  <a:cubicBezTo>
                    <a:pt x="2488" y="375"/>
                    <a:pt x="2691" y="524"/>
                    <a:pt x="2863" y="714"/>
                  </a:cubicBezTo>
                  <a:cubicBezTo>
                    <a:pt x="3220" y="1072"/>
                    <a:pt x="3465" y="1578"/>
                    <a:pt x="3917" y="1827"/>
                  </a:cubicBezTo>
                  <a:cubicBezTo>
                    <a:pt x="4062" y="1899"/>
                    <a:pt x="4223" y="1940"/>
                    <a:pt x="4384" y="1940"/>
                  </a:cubicBezTo>
                  <a:cubicBezTo>
                    <a:pt x="4475" y="1940"/>
                    <a:pt x="4566" y="1927"/>
                    <a:pt x="4655" y="1899"/>
                  </a:cubicBezTo>
                  <a:cubicBezTo>
                    <a:pt x="4881" y="1845"/>
                    <a:pt x="5089" y="1714"/>
                    <a:pt x="5274" y="1560"/>
                  </a:cubicBezTo>
                  <a:lnTo>
                    <a:pt x="5785" y="1053"/>
                  </a:lnTo>
                  <a:cubicBezTo>
                    <a:pt x="5935" y="882"/>
                    <a:pt x="6084" y="732"/>
                    <a:pt x="6292" y="619"/>
                  </a:cubicBezTo>
                  <a:cubicBezTo>
                    <a:pt x="6420" y="548"/>
                    <a:pt x="6555" y="510"/>
                    <a:pt x="6695" y="510"/>
                  </a:cubicBezTo>
                  <a:cubicBezTo>
                    <a:pt x="6742" y="510"/>
                    <a:pt x="6791" y="515"/>
                    <a:pt x="6840" y="524"/>
                  </a:cubicBezTo>
                  <a:cubicBezTo>
                    <a:pt x="6935" y="542"/>
                    <a:pt x="7011" y="583"/>
                    <a:pt x="7102" y="655"/>
                  </a:cubicBezTo>
                  <a:cubicBezTo>
                    <a:pt x="7179" y="714"/>
                    <a:pt x="7274" y="787"/>
                    <a:pt x="7351" y="863"/>
                  </a:cubicBezTo>
                  <a:cubicBezTo>
                    <a:pt x="7667" y="1221"/>
                    <a:pt x="7916" y="1673"/>
                    <a:pt x="8346" y="1940"/>
                  </a:cubicBezTo>
                  <a:cubicBezTo>
                    <a:pt x="8513" y="2037"/>
                    <a:pt x="8713" y="2092"/>
                    <a:pt x="8912" y="2092"/>
                  </a:cubicBezTo>
                  <a:cubicBezTo>
                    <a:pt x="8982" y="2092"/>
                    <a:pt x="9051" y="2085"/>
                    <a:pt x="9120" y="2071"/>
                  </a:cubicBezTo>
                  <a:cubicBezTo>
                    <a:pt x="9423" y="2012"/>
                    <a:pt x="9685" y="1827"/>
                    <a:pt x="9929" y="1655"/>
                  </a:cubicBezTo>
                  <a:cubicBezTo>
                    <a:pt x="10178" y="1465"/>
                    <a:pt x="10404" y="1280"/>
                    <a:pt x="10685" y="1148"/>
                  </a:cubicBezTo>
                  <a:cubicBezTo>
                    <a:pt x="10868" y="1067"/>
                    <a:pt x="11063" y="1034"/>
                    <a:pt x="11261" y="1034"/>
                  </a:cubicBezTo>
                  <a:cubicBezTo>
                    <a:pt x="11390" y="1034"/>
                    <a:pt x="11521" y="1048"/>
                    <a:pt x="11648" y="1072"/>
                  </a:cubicBezTo>
                  <a:cubicBezTo>
                    <a:pt x="12363" y="1239"/>
                    <a:pt x="12892" y="1768"/>
                    <a:pt x="13345" y="2334"/>
                  </a:cubicBezTo>
                  <a:cubicBezTo>
                    <a:pt x="13458" y="2465"/>
                    <a:pt x="13548" y="2596"/>
                    <a:pt x="13661" y="2750"/>
                  </a:cubicBezTo>
                  <a:cubicBezTo>
                    <a:pt x="13704" y="2789"/>
                    <a:pt x="13755" y="2821"/>
                    <a:pt x="13807" y="2821"/>
                  </a:cubicBezTo>
                  <a:cubicBezTo>
                    <a:pt x="13828" y="2821"/>
                    <a:pt x="13849" y="2816"/>
                    <a:pt x="13869" y="2804"/>
                  </a:cubicBezTo>
                  <a:cubicBezTo>
                    <a:pt x="13946" y="2750"/>
                    <a:pt x="13983" y="2655"/>
                    <a:pt x="13928" y="2578"/>
                  </a:cubicBezTo>
                  <a:cubicBezTo>
                    <a:pt x="13476" y="1976"/>
                    <a:pt x="13005" y="1352"/>
                    <a:pt x="12304" y="995"/>
                  </a:cubicBezTo>
                  <a:cubicBezTo>
                    <a:pt x="11988" y="827"/>
                    <a:pt x="11626" y="714"/>
                    <a:pt x="11250" y="714"/>
                  </a:cubicBezTo>
                  <a:cubicBezTo>
                    <a:pt x="10911" y="714"/>
                    <a:pt x="10572" y="827"/>
                    <a:pt x="10269" y="1013"/>
                  </a:cubicBezTo>
                  <a:cubicBezTo>
                    <a:pt x="10006" y="1185"/>
                    <a:pt x="9780" y="1393"/>
                    <a:pt x="9518" y="1560"/>
                  </a:cubicBezTo>
                  <a:cubicBezTo>
                    <a:pt x="9329" y="1670"/>
                    <a:pt x="9112" y="1782"/>
                    <a:pt x="8892" y="1782"/>
                  </a:cubicBezTo>
                  <a:cubicBezTo>
                    <a:pt x="8849" y="1782"/>
                    <a:pt x="8805" y="1778"/>
                    <a:pt x="8762" y="1768"/>
                  </a:cubicBezTo>
                  <a:cubicBezTo>
                    <a:pt x="8536" y="1732"/>
                    <a:pt x="8387" y="1601"/>
                    <a:pt x="8215" y="1429"/>
                  </a:cubicBezTo>
                  <a:cubicBezTo>
                    <a:pt x="8047" y="1239"/>
                    <a:pt x="7894" y="1035"/>
                    <a:pt x="7744" y="845"/>
                  </a:cubicBezTo>
                  <a:cubicBezTo>
                    <a:pt x="7595" y="655"/>
                    <a:pt x="7423" y="470"/>
                    <a:pt x="7197" y="334"/>
                  </a:cubicBezTo>
                  <a:cubicBezTo>
                    <a:pt x="7039" y="235"/>
                    <a:pt x="6850" y="190"/>
                    <a:pt x="6661" y="190"/>
                  </a:cubicBezTo>
                  <a:cubicBezTo>
                    <a:pt x="6601" y="190"/>
                    <a:pt x="6541" y="194"/>
                    <a:pt x="6482" y="203"/>
                  </a:cubicBezTo>
                  <a:cubicBezTo>
                    <a:pt x="6012" y="298"/>
                    <a:pt x="5654" y="714"/>
                    <a:pt x="5333" y="1053"/>
                  </a:cubicBezTo>
                  <a:cubicBezTo>
                    <a:pt x="5179" y="1221"/>
                    <a:pt x="5012" y="1393"/>
                    <a:pt x="4822" y="1506"/>
                  </a:cubicBezTo>
                  <a:cubicBezTo>
                    <a:pt x="4709" y="1560"/>
                    <a:pt x="4655" y="1578"/>
                    <a:pt x="4541" y="1619"/>
                  </a:cubicBezTo>
                  <a:lnTo>
                    <a:pt x="4410" y="1619"/>
                  </a:lnTo>
                  <a:cubicBezTo>
                    <a:pt x="4333" y="1619"/>
                    <a:pt x="4315" y="1619"/>
                    <a:pt x="4256" y="1601"/>
                  </a:cubicBezTo>
                  <a:cubicBezTo>
                    <a:pt x="4125" y="1578"/>
                    <a:pt x="4048" y="1542"/>
                    <a:pt x="3958" y="1465"/>
                  </a:cubicBezTo>
                  <a:cubicBezTo>
                    <a:pt x="3863" y="1411"/>
                    <a:pt x="3768" y="1298"/>
                    <a:pt x="3691" y="1221"/>
                  </a:cubicBezTo>
                  <a:cubicBezTo>
                    <a:pt x="3524" y="1013"/>
                    <a:pt x="3370" y="809"/>
                    <a:pt x="3184" y="601"/>
                  </a:cubicBezTo>
                  <a:cubicBezTo>
                    <a:pt x="3012" y="393"/>
                    <a:pt x="2804" y="203"/>
                    <a:pt x="2542" y="90"/>
                  </a:cubicBezTo>
                  <a:cubicBezTo>
                    <a:pt x="2401" y="29"/>
                    <a:pt x="2248" y="0"/>
                    <a:pt x="2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4203;p66">
              <a:extLst>
                <a:ext uri="{FF2B5EF4-FFF2-40B4-BE49-F238E27FC236}">
                  <a16:creationId xmlns:a16="http://schemas.microsoft.com/office/drawing/2014/main" id="{EBC5C4FD-CCAD-443C-B30F-A013911DAD49}"/>
                </a:ext>
              </a:extLst>
            </p:cNvPr>
            <p:cNvSpPr/>
            <p:nvPr/>
          </p:nvSpPr>
          <p:spPr>
            <a:xfrm>
              <a:off x="3480626" y="3810052"/>
              <a:ext cx="764311" cy="153868"/>
            </a:xfrm>
            <a:custGeom>
              <a:avLst/>
              <a:gdLst/>
              <a:ahLst/>
              <a:cxnLst/>
              <a:rect l="l" t="t" r="r" b="b"/>
              <a:pathLst>
                <a:path w="13983" h="2815" extrusionOk="0">
                  <a:moveTo>
                    <a:pt x="2076" y="0"/>
                  </a:moveTo>
                  <a:cubicBezTo>
                    <a:pt x="1903" y="0"/>
                    <a:pt x="1727" y="33"/>
                    <a:pt x="1560" y="92"/>
                  </a:cubicBezTo>
                  <a:cubicBezTo>
                    <a:pt x="1244" y="223"/>
                    <a:pt x="959" y="431"/>
                    <a:pt x="750" y="712"/>
                  </a:cubicBezTo>
                  <a:cubicBezTo>
                    <a:pt x="506" y="997"/>
                    <a:pt x="357" y="1354"/>
                    <a:pt x="226" y="1693"/>
                  </a:cubicBezTo>
                  <a:cubicBezTo>
                    <a:pt x="149" y="1861"/>
                    <a:pt x="90" y="2051"/>
                    <a:pt x="36" y="2223"/>
                  </a:cubicBezTo>
                  <a:cubicBezTo>
                    <a:pt x="1" y="2333"/>
                    <a:pt x="94" y="2405"/>
                    <a:pt x="188" y="2405"/>
                  </a:cubicBezTo>
                  <a:cubicBezTo>
                    <a:pt x="251" y="2405"/>
                    <a:pt x="315" y="2372"/>
                    <a:pt x="339" y="2295"/>
                  </a:cubicBezTo>
                  <a:cubicBezTo>
                    <a:pt x="542" y="1675"/>
                    <a:pt x="791" y="920"/>
                    <a:pt x="1375" y="544"/>
                  </a:cubicBezTo>
                  <a:cubicBezTo>
                    <a:pt x="1585" y="412"/>
                    <a:pt x="1839" y="310"/>
                    <a:pt x="2096" y="310"/>
                  </a:cubicBezTo>
                  <a:cubicBezTo>
                    <a:pt x="2137" y="310"/>
                    <a:pt x="2179" y="313"/>
                    <a:pt x="2221" y="318"/>
                  </a:cubicBezTo>
                  <a:cubicBezTo>
                    <a:pt x="2488" y="373"/>
                    <a:pt x="2691" y="526"/>
                    <a:pt x="2863" y="694"/>
                  </a:cubicBezTo>
                  <a:cubicBezTo>
                    <a:pt x="3220" y="1069"/>
                    <a:pt x="3465" y="1580"/>
                    <a:pt x="3917" y="1807"/>
                  </a:cubicBezTo>
                  <a:cubicBezTo>
                    <a:pt x="4066" y="1893"/>
                    <a:pt x="4232" y="1930"/>
                    <a:pt x="4398" y="1930"/>
                  </a:cubicBezTo>
                  <a:cubicBezTo>
                    <a:pt x="4485" y="1930"/>
                    <a:pt x="4571" y="1920"/>
                    <a:pt x="4655" y="1902"/>
                  </a:cubicBezTo>
                  <a:cubicBezTo>
                    <a:pt x="4881" y="1843"/>
                    <a:pt x="5089" y="1712"/>
                    <a:pt x="5274" y="1562"/>
                  </a:cubicBezTo>
                  <a:cubicBezTo>
                    <a:pt x="5446" y="1390"/>
                    <a:pt x="5614" y="1223"/>
                    <a:pt x="5785" y="1033"/>
                  </a:cubicBezTo>
                  <a:cubicBezTo>
                    <a:pt x="5935" y="884"/>
                    <a:pt x="6084" y="730"/>
                    <a:pt x="6292" y="617"/>
                  </a:cubicBezTo>
                  <a:cubicBezTo>
                    <a:pt x="6416" y="552"/>
                    <a:pt x="6547" y="503"/>
                    <a:pt x="6682" y="503"/>
                  </a:cubicBezTo>
                  <a:cubicBezTo>
                    <a:pt x="6734" y="503"/>
                    <a:pt x="6787" y="510"/>
                    <a:pt x="6840" y="526"/>
                  </a:cubicBezTo>
                  <a:cubicBezTo>
                    <a:pt x="6935" y="544"/>
                    <a:pt x="7011" y="581"/>
                    <a:pt x="7102" y="658"/>
                  </a:cubicBezTo>
                  <a:cubicBezTo>
                    <a:pt x="7179" y="694"/>
                    <a:pt x="7274" y="789"/>
                    <a:pt x="7351" y="866"/>
                  </a:cubicBezTo>
                  <a:cubicBezTo>
                    <a:pt x="7667" y="1223"/>
                    <a:pt x="7916" y="1675"/>
                    <a:pt x="8346" y="1938"/>
                  </a:cubicBezTo>
                  <a:cubicBezTo>
                    <a:pt x="8513" y="2034"/>
                    <a:pt x="8711" y="2092"/>
                    <a:pt x="8909" y="2092"/>
                  </a:cubicBezTo>
                  <a:cubicBezTo>
                    <a:pt x="8980" y="2092"/>
                    <a:pt x="9050" y="2084"/>
                    <a:pt x="9120" y="2069"/>
                  </a:cubicBezTo>
                  <a:cubicBezTo>
                    <a:pt x="9423" y="2015"/>
                    <a:pt x="9685" y="1825"/>
                    <a:pt x="9929" y="1657"/>
                  </a:cubicBezTo>
                  <a:cubicBezTo>
                    <a:pt x="10178" y="1467"/>
                    <a:pt x="10404" y="1259"/>
                    <a:pt x="10685" y="1146"/>
                  </a:cubicBezTo>
                  <a:cubicBezTo>
                    <a:pt x="10872" y="1065"/>
                    <a:pt x="11073" y="1027"/>
                    <a:pt x="11276" y="1027"/>
                  </a:cubicBezTo>
                  <a:cubicBezTo>
                    <a:pt x="11400" y="1027"/>
                    <a:pt x="11526" y="1042"/>
                    <a:pt x="11648" y="1069"/>
                  </a:cubicBezTo>
                  <a:cubicBezTo>
                    <a:pt x="12363" y="1241"/>
                    <a:pt x="12892" y="1770"/>
                    <a:pt x="13345" y="2313"/>
                  </a:cubicBezTo>
                  <a:cubicBezTo>
                    <a:pt x="13458" y="2467"/>
                    <a:pt x="13548" y="2598"/>
                    <a:pt x="13661" y="2729"/>
                  </a:cubicBezTo>
                  <a:cubicBezTo>
                    <a:pt x="13701" y="2781"/>
                    <a:pt x="13748" y="2814"/>
                    <a:pt x="13797" y="2814"/>
                  </a:cubicBezTo>
                  <a:cubicBezTo>
                    <a:pt x="13821" y="2814"/>
                    <a:pt x="13846" y="2806"/>
                    <a:pt x="13869" y="2788"/>
                  </a:cubicBezTo>
                  <a:cubicBezTo>
                    <a:pt x="13946" y="2748"/>
                    <a:pt x="13983" y="2653"/>
                    <a:pt x="13928" y="2580"/>
                  </a:cubicBezTo>
                  <a:cubicBezTo>
                    <a:pt x="13476" y="1974"/>
                    <a:pt x="13005" y="1354"/>
                    <a:pt x="12304" y="997"/>
                  </a:cubicBezTo>
                  <a:cubicBezTo>
                    <a:pt x="11988" y="825"/>
                    <a:pt x="11626" y="712"/>
                    <a:pt x="11250" y="712"/>
                  </a:cubicBezTo>
                  <a:cubicBezTo>
                    <a:pt x="10911" y="712"/>
                    <a:pt x="10572" y="825"/>
                    <a:pt x="10269" y="1015"/>
                  </a:cubicBezTo>
                  <a:cubicBezTo>
                    <a:pt x="10006" y="1182"/>
                    <a:pt x="9780" y="1390"/>
                    <a:pt x="9518" y="1562"/>
                  </a:cubicBezTo>
                  <a:cubicBezTo>
                    <a:pt x="9327" y="1673"/>
                    <a:pt x="9108" y="1783"/>
                    <a:pt x="8887" y="1783"/>
                  </a:cubicBezTo>
                  <a:cubicBezTo>
                    <a:pt x="8846" y="1783"/>
                    <a:pt x="8804" y="1779"/>
                    <a:pt x="8762" y="1770"/>
                  </a:cubicBezTo>
                  <a:cubicBezTo>
                    <a:pt x="8536" y="1712"/>
                    <a:pt x="8387" y="1598"/>
                    <a:pt x="8215" y="1431"/>
                  </a:cubicBezTo>
                  <a:cubicBezTo>
                    <a:pt x="8047" y="1241"/>
                    <a:pt x="7894" y="1033"/>
                    <a:pt x="7744" y="843"/>
                  </a:cubicBezTo>
                  <a:cubicBezTo>
                    <a:pt x="7595" y="658"/>
                    <a:pt x="7423" y="468"/>
                    <a:pt x="7197" y="336"/>
                  </a:cubicBezTo>
                  <a:cubicBezTo>
                    <a:pt x="7040" y="238"/>
                    <a:pt x="6853" y="190"/>
                    <a:pt x="6665" y="190"/>
                  </a:cubicBezTo>
                  <a:cubicBezTo>
                    <a:pt x="6604" y="190"/>
                    <a:pt x="6542" y="195"/>
                    <a:pt x="6482" y="205"/>
                  </a:cubicBezTo>
                  <a:cubicBezTo>
                    <a:pt x="6012" y="300"/>
                    <a:pt x="5654" y="712"/>
                    <a:pt x="5333" y="1051"/>
                  </a:cubicBezTo>
                  <a:cubicBezTo>
                    <a:pt x="5179" y="1223"/>
                    <a:pt x="5012" y="1372"/>
                    <a:pt x="4822" y="1503"/>
                  </a:cubicBezTo>
                  <a:cubicBezTo>
                    <a:pt x="4709" y="1562"/>
                    <a:pt x="4655" y="1580"/>
                    <a:pt x="4541" y="1598"/>
                  </a:cubicBezTo>
                  <a:cubicBezTo>
                    <a:pt x="4523" y="1617"/>
                    <a:pt x="4523" y="1617"/>
                    <a:pt x="4501" y="1617"/>
                  </a:cubicBezTo>
                  <a:lnTo>
                    <a:pt x="4410" y="1617"/>
                  </a:lnTo>
                  <a:cubicBezTo>
                    <a:pt x="4333" y="1617"/>
                    <a:pt x="4315" y="1617"/>
                    <a:pt x="4256" y="1598"/>
                  </a:cubicBezTo>
                  <a:cubicBezTo>
                    <a:pt x="4125" y="1580"/>
                    <a:pt x="4048" y="1544"/>
                    <a:pt x="3958" y="1467"/>
                  </a:cubicBezTo>
                  <a:cubicBezTo>
                    <a:pt x="3863" y="1408"/>
                    <a:pt x="3768" y="1295"/>
                    <a:pt x="3691" y="1223"/>
                  </a:cubicBezTo>
                  <a:cubicBezTo>
                    <a:pt x="3524" y="1015"/>
                    <a:pt x="3370" y="789"/>
                    <a:pt x="3184" y="599"/>
                  </a:cubicBezTo>
                  <a:cubicBezTo>
                    <a:pt x="3012" y="391"/>
                    <a:pt x="2804" y="205"/>
                    <a:pt x="2542" y="92"/>
                  </a:cubicBezTo>
                  <a:cubicBezTo>
                    <a:pt x="2396" y="29"/>
                    <a:pt x="2237" y="0"/>
                    <a:pt x="2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4204;p66">
              <a:extLst>
                <a:ext uri="{FF2B5EF4-FFF2-40B4-BE49-F238E27FC236}">
                  <a16:creationId xmlns:a16="http://schemas.microsoft.com/office/drawing/2014/main" id="{A8C1D943-D37D-4410-8E35-8FFCA80EE173}"/>
                </a:ext>
              </a:extLst>
            </p:cNvPr>
            <p:cNvSpPr/>
            <p:nvPr/>
          </p:nvSpPr>
          <p:spPr>
            <a:xfrm>
              <a:off x="3480626" y="3705049"/>
              <a:ext cx="764311" cy="154141"/>
            </a:xfrm>
            <a:custGeom>
              <a:avLst/>
              <a:gdLst/>
              <a:ahLst/>
              <a:cxnLst/>
              <a:rect l="l" t="t" r="r" b="b"/>
              <a:pathLst>
                <a:path w="13983" h="2820" extrusionOk="0">
                  <a:moveTo>
                    <a:pt x="2092" y="1"/>
                  </a:moveTo>
                  <a:cubicBezTo>
                    <a:pt x="1914" y="1"/>
                    <a:pt x="1732" y="38"/>
                    <a:pt x="1560" y="109"/>
                  </a:cubicBezTo>
                  <a:cubicBezTo>
                    <a:pt x="1244" y="222"/>
                    <a:pt x="959" y="430"/>
                    <a:pt x="750" y="710"/>
                  </a:cubicBezTo>
                  <a:cubicBezTo>
                    <a:pt x="506" y="1013"/>
                    <a:pt x="357" y="1353"/>
                    <a:pt x="226" y="1692"/>
                  </a:cubicBezTo>
                  <a:cubicBezTo>
                    <a:pt x="149" y="1882"/>
                    <a:pt x="90" y="2049"/>
                    <a:pt x="36" y="2221"/>
                  </a:cubicBezTo>
                  <a:cubicBezTo>
                    <a:pt x="0" y="2333"/>
                    <a:pt x="96" y="2411"/>
                    <a:pt x="190" y="2411"/>
                  </a:cubicBezTo>
                  <a:cubicBezTo>
                    <a:pt x="253" y="2411"/>
                    <a:pt x="315" y="2377"/>
                    <a:pt x="339" y="2294"/>
                  </a:cubicBezTo>
                  <a:cubicBezTo>
                    <a:pt x="542" y="1674"/>
                    <a:pt x="791" y="936"/>
                    <a:pt x="1375" y="543"/>
                  </a:cubicBezTo>
                  <a:cubicBezTo>
                    <a:pt x="1574" y="417"/>
                    <a:pt x="1813" y="319"/>
                    <a:pt x="2056" y="319"/>
                  </a:cubicBezTo>
                  <a:cubicBezTo>
                    <a:pt x="2111" y="319"/>
                    <a:pt x="2166" y="324"/>
                    <a:pt x="2221" y="335"/>
                  </a:cubicBezTo>
                  <a:cubicBezTo>
                    <a:pt x="2488" y="371"/>
                    <a:pt x="2691" y="525"/>
                    <a:pt x="2863" y="710"/>
                  </a:cubicBezTo>
                  <a:cubicBezTo>
                    <a:pt x="3220" y="1068"/>
                    <a:pt x="3465" y="1579"/>
                    <a:pt x="3917" y="1823"/>
                  </a:cubicBezTo>
                  <a:cubicBezTo>
                    <a:pt x="4064" y="1896"/>
                    <a:pt x="4228" y="1937"/>
                    <a:pt x="4391" y="1937"/>
                  </a:cubicBezTo>
                  <a:cubicBezTo>
                    <a:pt x="4480" y="1937"/>
                    <a:pt x="4569" y="1925"/>
                    <a:pt x="4655" y="1900"/>
                  </a:cubicBezTo>
                  <a:cubicBezTo>
                    <a:pt x="4881" y="1841"/>
                    <a:pt x="5089" y="1710"/>
                    <a:pt x="5274" y="1561"/>
                  </a:cubicBezTo>
                  <a:lnTo>
                    <a:pt x="5785" y="1050"/>
                  </a:lnTo>
                  <a:cubicBezTo>
                    <a:pt x="5935" y="882"/>
                    <a:pt x="6084" y="728"/>
                    <a:pt x="6292" y="615"/>
                  </a:cubicBezTo>
                  <a:cubicBezTo>
                    <a:pt x="6419" y="549"/>
                    <a:pt x="6553" y="509"/>
                    <a:pt x="6690" y="509"/>
                  </a:cubicBezTo>
                  <a:cubicBezTo>
                    <a:pt x="6740" y="509"/>
                    <a:pt x="6789" y="514"/>
                    <a:pt x="6840" y="525"/>
                  </a:cubicBezTo>
                  <a:cubicBezTo>
                    <a:pt x="6935" y="543"/>
                    <a:pt x="7011" y="579"/>
                    <a:pt x="7102" y="656"/>
                  </a:cubicBezTo>
                  <a:cubicBezTo>
                    <a:pt x="7179" y="710"/>
                    <a:pt x="7274" y="787"/>
                    <a:pt x="7351" y="864"/>
                  </a:cubicBezTo>
                  <a:cubicBezTo>
                    <a:pt x="7667" y="1221"/>
                    <a:pt x="7916" y="1674"/>
                    <a:pt x="8346" y="1936"/>
                  </a:cubicBezTo>
                  <a:cubicBezTo>
                    <a:pt x="8513" y="2033"/>
                    <a:pt x="8711" y="2090"/>
                    <a:pt x="8909" y="2090"/>
                  </a:cubicBezTo>
                  <a:cubicBezTo>
                    <a:pt x="8980" y="2090"/>
                    <a:pt x="9050" y="2083"/>
                    <a:pt x="9120" y="2067"/>
                  </a:cubicBezTo>
                  <a:cubicBezTo>
                    <a:pt x="9423" y="2013"/>
                    <a:pt x="9685" y="1823"/>
                    <a:pt x="9929" y="1656"/>
                  </a:cubicBezTo>
                  <a:cubicBezTo>
                    <a:pt x="10178" y="1466"/>
                    <a:pt x="10404" y="1276"/>
                    <a:pt x="10685" y="1145"/>
                  </a:cubicBezTo>
                  <a:cubicBezTo>
                    <a:pt x="10856" y="1070"/>
                    <a:pt x="11040" y="1038"/>
                    <a:pt x="11225" y="1038"/>
                  </a:cubicBezTo>
                  <a:cubicBezTo>
                    <a:pt x="11366" y="1038"/>
                    <a:pt x="11509" y="1057"/>
                    <a:pt x="11648" y="1090"/>
                  </a:cubicBezTo>
                  <a:cubicBezTo>
                    <a:pt x="12363" y="1240"/>
                    <a:pt x="12892" y="1769"/>
                    <a:pt x="13345" y="2334"/>
                  </a:cubicBezTo>
                  <a:cubicBezTo>
                    <a:pt x="13458" y="2465"/>
                    <a:pt x="13548" y="2597"/>
                    <a:pt x="13661" y="2746"/>
                  </a:cubicBezTo>
                  <a:cubicBezTo>
                    <a:pt x="13704" y="2788"/>
                    <a:pt x="13756" y="2819"/>
                    <a:pt x="13809" y="2819"/>
                  </a:cubicBezTo>
                  <a:cubicBezTo>
                    <a:pt x="13829" y="2819"/>
                    <a:pt x="13850" y="2815"/>
                    <a:pt x="13869" y="2805"/>
                  </a:cubicBezTo>
                  <a:cubicBezTo>
                    <a:pt x="13946" y="2764"/>
                    <a:pt x="13983" y="2651"/>
                    <a:pt x="13928" y="2579"/>
                  </a:cubicBezTo>
                  <a:cubicBezTo>
                    <a:pt x="13476" y="1972"/>
                    <a:pt x="13005" y="1353"/>
                    <a:pt x="12304" y="995"/>
                  </a:cubicBezTo>
                  <a:cubicBezTo>
                    <a:pt x="11988" y="823"/>
                    <a:pt x="11626" y="728"/>
                    <a:pt x="11250" y="710"/>
                  </a:cubicBezTo>
                  <a:cubicBezTo>
                    <a:pt x="10911" y="710"/>
                    <a:pt x="10572" y="823"/>
                    <a:pt x="10269" y="1013"/>
                  </a:cubicBezTo>
                  <a:cubicBezTo>
                    <a:pt x="10006" y="1181"/>
                    <a:pt x="9780" y="1389"/>
                    <a:pt x="9518" y="1561"/>
                  </a:cubicBezTo>
                  <a:cubicBezTo>
                    <a:pt x="9327" y="1671"/>
                    <a:pt x="9108" y="1781"/>
                    <a:pt x="8887" y="1781"/>
                  </a:cubicBezTo>
                  <a:cubicBezTo>
                    <a:pt x="8846" y="1781"/>
                    <a:pt x="8804" y="1777"/>
                    <a:pt x="8762" y="1769"/>
                  </a:cubicBezTo>
                  <a:cubicBezTo>
                    <a:pt x="8536" y="1728"/>
                    <a:pt x="8387" y="1597"/>
                    <a:pt x="8215" y="1430"/>
                  </a:cubicBezTo>
                  <a:cubicBezTo>
                    <a:pt x="8047" y="1240"/>
                    <a:pt x="7894" y="1031"/>
                    <a:pt x="7744" y="841"/>
                  </a:cubicBezTo>
                  <a:cubicBezTo>
                    <a:pt x="7595" y="656"/>
                    <a:pt x="7423" y="466"/>
                    <a:pt x="7197" y="335"/>
                  </a:cubicBezTo>
                  <a:cubicBezTo>
                    <a:pt x="7040" y="236"/>
                    <a:pt x="6853" y="188"/>
                    <a:pt x="6665" y="188"/>
                  </a:cubicBezTo>
                  <a:cubicBezTo>
                    <a:pt x="6604" y="188"/>
                    <a:pt x="6542" y="194"/>
                    <a:pt x="6482" y="204"/>
                  </a:cubicBezTo>
                  <a:cubicBezTo>
                    <a:pt x="6012" y="299"/>
                    <a:pt x="5654" y="710"/>
                    <a:pt x="5333" y="1050"/>
                  </a:cubicBezTo>
                  <a:cubicBezTo>
                    <a:pt x="5179" y="1221"/>
                    <a:pt x="5012" y="1389"/>
                    <a:pt x="4822" y="1502"/>
                  </a:cubicBezTo>
                  <a:cubicBezTo>
                    <a:pt x="4709" y="1561"/>
                    <a:pt x="4655" y="1579"/>
                    <a:pt x="4541" y="1615"/>
                  </a:cubicBezTo>
                  <a:lnTo>
                    <a:pt x="4256" y="1615"/>
                  </a:lnTo>
                  <a:cubicBezTo>
                    <a:pt x="4125" y="1579"/>
                    <a:pt x="4048" y="1543"/>
                    <a:pt x="3958" y="1466"/>
                  </a:cubicBezTo>
                  <a:cubicBezTo>
                    <a:pt x="3863" y="1407"/>
                    <a:pt x="3768" y="1316"/>
                    <a:pt x="3691" y="1221"/>
                  </a:cubicBezTo>
                  <a:cubicBezTo>
                    <a:pt x="3524" y="1013"/>
                    <a:pt x="3370" y="805"/>
                    <a:pt x="3184" y="597"/>
                  </a:cubicBezTo>
                  <a:cubicBezTo>
                    <a:pt x="3012" y="389"/>
                    <a:pt x="2804" y="204"/>
                    <a:pt x="2542" y="90"/>
                  </a:cubicBezTo>
                  <a:cubicBezTo>
                    <a:pt x="2401" y="29"/>
                    <a:pt x="2248" y="1"/>
                    <a:pt x="20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242;p66">
            <a:extLst>
              <a:ext uri="{FF2B5EF4-FFF2-40B4-BE49-F238E27FC236}">
                <a16:creationId xmlns:a16="http://schemas.microsoft.com/office/drawing/2014/main" id="{1FB6428F-F3D9-4592-A79E-C64E770C2437}"/>
              </a:ext>
            </a:extLst>
          </p:cNvPr>
          <p:cNvSpPr/>
          <p:nvPr/>
        </p:nvSpPr>
        <p:spPr>
          <a:xfrm>
            <a:off x="2220484" y="-67984"/>
            <a:ext cx="480185" cy="477600"/>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054"/>
        <p:cNvGrpSpPr/>
        <p:nvPr/>
      </p:nvGrpSpPr>
      <p:grpSpPr>
        <a:xfrm>
          <a:off x="0" y="0"/>
          <a:ext cx="0" cy="0"/>
          <a:chOff x="0" y="0"/>
          <a:chExt cx="0" cy="0"/>
        </a:xfrm>
      </p:grpSpPr>
      <p:sp>
        <p:nvSpPr>
          <p:cNvPr id="4055" name="Google Shape;4055;p57"/>
          <p:cNvSpPr txBox="1">
            <a:spLocks noGrp="1"/>
          </p:cNvSpPr>
          <p:nvPr>
            <p:ph type="title" idx="15"/>
          </p:nvPr>
        </p:nvSpPr>
        <p:spPr>
          <a:xfrm>
            <a:off x="422532" y="1429013"/>
            <a:ext cx="2150055"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dirty="0">
                <a:solidFill>
                  <a:schemeClr val="accent6">
                    <a:lumMod val="50000"/>
                  </a:schemeClr>
                </a:solidFill>
              </a:rPr>
              <a:t>Lựa chọn một khuyết điểm</a:t>
            </a:r>
            <a:endParaRPr sz="3200" dirty="0">
              <a:solidFill>
                <a:schemeClr val="accent6">
                  <a:lumMod val="50000"/>
                </a:schemeClr>
              </a:solidFill>
            </a:endParaRPr>
          </a:p>
        </p:txBody>
      </p:sp>
      <p:sp>
        <p:nvSpPr>
          <p:cNvPr id="4058" name="Google Shape;4058;p57"/>
          <p:cNvSpPr txBox="1">
            <a:spLocks noGrp="1"/>
          </p:cNvSpPr>
          <p:nvPr>
            <p:ph type="title" idx="2"/>
          </p:nvPr>
        </p:nvSpPr>
        <p:spPr>
          <a:xfrm>
            <a:off x="822944" y="3732044"/>
            <a:ext cx="1716900"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dirty="0">
                <a:solidFill>
                  <a:schemeClr val="accent1">
                    <a:lumMod val="60000"/>
                    <a:lumOff val="40000"/>
                  </a:schemeClr>
                </a:solidFill>
              </a:rPr>
              <a:t>L</a:t>
            </a:r>
            <a:r>
              <a:rPr lang="en" sz="3200" dirty="0">
                <a:solidFill>
                  <a:schemeClr val="accent1">
                    <a:lumMod val="60000"/>
                    <a:lumOff val="40000"/>
                  </a:schemeClr>
                </a:solidFill>
              </a:rPr>
              <a:t>ưu lại thành tích</a:t>
            </a:r>
            <a:endParaRPr sz="3200" dirty="0">
              <a:solidFill>
                <a:schemeClr val="accent1">
                  <a:lumMod val="60000"/>
                  <a:lumOff val="40000"/>
                </a:schemeClr>
              </a:solidFill>
            </a:endParaRPr>
          </a:p>
        </p:txBody>
      </p:sp>
      <p:sp>
        <p:nvSpPr>
          <p:cNvPr id="4064" name="Google Shape;4064;p57"/>
          <p:cNvSpPr txBox="1">
            <a:spLocks noGrp="1"/>
          </p:cNvSpPr>
          <p:nvPr>
            <p:ph type="title" idx="8"/>
          </p:nvPr>
        </p:nvSpPr>
        <p:spPr>
          <a:xfrm>
            <a:off x="6522273" y="1503015"/>
            <a:ext cx="2204517"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dirty="0" err="1">
                <a:solidFill>
                  <a:schemeClr val="accent4">
                    <a:lumMod val="75000"/>
                  </a:schemeClr>
                </a:solidFill>
              </a:rPr>
              <a:t>Suy</a:t>
            </a:r>
            <a:r>
              <a:rPr lang="en-US" sz="3200" dirty="0">
                <a:solidFill>
                  <a:schemeClr val="accent4">
                    <a:lumMod val="75000"/>
                  </a:schemeClr>
                </a:solidFill>
              </a:rPr>
              <a:t> </a:t>
            </a:r>
            <a:r>
              <a:rPr lang="en-US" sz="3200" dirty="0" err="1">
                <a:solidFill>
                  <a:schemeClr val="accent4">
                    <a:lumMod val="75000"/>
                  </a:schemeClr>
                </a:solidFill>
              </a:rPr>
              <a:t>nghĩ</a:t>
            </a:r>
            <a:r>
              <a:rPr lang="en-US" sz="3200" dirty="0">
                <a:solidFill>
                  <a:schemeClr val="accent4">
                    <a:lumMod val="75000"/>
                  </a:schemeClr>
                </a:solidFill>
              </a:rPr>
              <a:t> </a:t>
            </a:r>
            <a:r>
              <a:rPr lang="en-US" sz="3200" dirty="0" err="1">
                <a:solidFill>
                  <a:schemeClr val="accent4">
                    <a:lumMod val="75000"/>
                  </a:schemeClr>
                </a:solidFill>
              </a:rPr>
              <a:t>cách</a:t>
            </a:r>
            <a:r>
              <a:rPr lang="en-US" sz="3200" dirty="0">
                <a:solidFill>
                  <a:schemeClr val="accent4">
                    <a:lumMod val="75000"/>
                  </a:schemeClr>
                </a:solidFill>
              </a:rPr>
              <a:t> </a:t>
            </a:r>
            <a:r>
              <a:rPr lang="en-US" sz="3200" dirty="0" err="1">
                <a:solidFill>
                  <a:schemeClr val="accent4">
                    <a:lumMod val="75000"/>
                  </a:schemeClr>
                </a:solidFill>
              </a:rPr>
              <a:t>thay</a:t>
            </a:r>
            <a:r>
              <a:rPr lang="en-US" sz="3200" dirty="0">
                <a:solidFill>
                  <a:schemeClr val="accent4">
                    <a:lumMod val="75000"/>
                  </a:schemeClr>
                </a:solidFill>
              </a:rPr>
              <a:t> </a:t>
            </a:r>
            <a:r>
              <a:rPr lang="en-US" sz="3200" dirty="0" err="1">
                <a:solidFill>
                  <a:schemeClr val="accent4">
                    <a:lumMod val="75000"/>
                  </a:schemeClr>
                </a:solidFill>
              </a:rPr>
              <a:t>đổi</a:t>
            </a:r>
            <a:endParaRPr sz="3200" dirty="0">
              <a:solidFill>
                <a:schemeClr val="accent4">
                  <a:lumMod val="75000"/>
                </a:schemeClr>
              </a:solidFill>
            </a:endParaRPr>
          </a:p>
        </p:txBody>
      </p:sp>
      <p:sp>
        <p:nvSpPr>
          <p:cNvPr id="4067" name="Google Shape;4067;p57"/>
          <p:cNvSpPr txBox="1">
            <a:spLocks noGrp="1"/>
          </p:cNvSpPr>
          <p:nvPr>
            <p:ph type="title" idx="14"/>
          </p:nvPr>
        </p:nvSpPr>
        <p:spPr>
          <a:xfrm>
            <a:off x="6702777" y="3607627"/>
            <a:ext cx="1715436" cy="43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dirty="0">
                <a:solidFill>
                  <a:schemeClr val="accent1">
                    <a:lumMod val="75000"/>
                  </a:schemeClr>
                </a:solidFill>
              </a:rPr>
              <a:t>Cam kết thực hiện</a:t>
            </a:r>
            <a:endParaRPr sz="3200" dirty="0">
              <a:solidFill>
                <a:schemeClr val="accent1">
                  <a:lumMod val="75000"/>
                </a:schemeClr>
              </a:solidFill>
            </a:endParaRPr>
          </a:p>
        </p:txBody>
      </p:sp>
      <p:sp>
        <p:nvSpPr>
          <p:cNvPr id="4068" name="Google Shape;4068;p57"/>
          <p:cNvSpPr/>
          <p:nvPr/>
        </p:nvSpPr>
        <p:spPr>
          <a:xfrm>
            <a:off x="3278964" y="1624010"/>
            <a:ext cx="2728800" cy="2729100"/>
          </a:xfrm>
          <a:prstGeom prst="donut">
            <a:avLst>
              <a:gd name="adj" fmla="val 4716"/>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7"/>
          <p:cNvSpPr/>
          <p:nvPr/>
        </p:nvSpPr>
        <p:spPr>
          <a:xfrm>
            <a:off x="3536707" y="1881797"/>
            <a:ext cx="2212538" cy="2212654"/>
          </a:xfrm>
          <a:prstGeom prst="donut">
            <a:avLst>
              <a:gd name="adj" fmla="val 5814"/>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7"/>
          <p:cNvSpPr/>
          <p:nvPr/>
        </p:nvSpPr>
        <p:spPr>
          <a:xfrm>
            <a:off x="3802033" y="2147226"/>
            <a:ext cx="1682534" cy="1681480"/>
          </a:xfrm>
          <a:prstGeom prst="donut">
            <a:avLst>
              <a:gd name="adj" fmla="val 7648"/>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7"/>
          <p:cNvSpPr/>
          <p:nvPr/>
        </p:nvSpPr>
        <p:spPr>
          <a:xfrm>
            <a:off x="4089928" y="2435195"/>
            <a:ext cx="1106840" cy="1106898"/>
          </a:xfrm>
          <a:prstGeom prst="donut">
            <a:avLst>
              <a:gd name="adj" fmla="val 10182"/>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7"/>
          <p:cNvSpPr/>
          <p:nvPr/>
        </p:nvSpPr>
        <p:spPr>
          <a:xfrm rot="-3810030">
            <a:off x="3280942" y="1624187"/>
            <a:ext cx="2728969" cy="2728883"/>
          </a:xfrm>
          <a:prstGeom prst="blockArc">
            <a:avLst>
              <a:gd name="adj1" fmla="val 5266439"/>
              <a:gd name="adj2" fmla="val 19995741"/>
              <a:gd name="adj3" fmla="val 4692"/>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7"/>
          <p:cNvSpPr/>
          <p:nvPr/>
        </p:nvSpPr>
        <p:spPr>
          <a:xfrm rot="-3906128">
            <a:off x="3536742" y="1881078"/>
            <a:ext cx="2213946" cy="2213871"/>
          </a:xfrm>
          <a:prstGeom prst="blockArc">
            <a:avLst>
              <a:gd name="adj1" fmla="val 3085776"/>
              <a:gd name="adj2" fmla="val 20100839"/>
              <a:gd name="adj3" fmla="val 5564"/>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7"/>
          <p:cNvSpPr/>
          <p:nvPr/>
        </p:nvSpPr>
        <p:spPr>
          <a:xfrm rot="-4222397">
            <a:off x="3804072" y="2146730"/>
            <a:ext cx="1683326" cy="1683257"/>
          </a:xfrm>
          <a:prstGeom prst="blockArc">
            <a:avLst>
              <a:gd name="adj1" fmla="val 9720455"/>
              <a:gd name="adj2" fmla="val 20414899"/>
              <a:gd name="adj3" fmla="val 7688"/>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7"/>
          <p:cNvSpPr/>
          <p:nvPr/>
        </p:nvSpPr>
        <p:spPr>
          <a:xfrm rot="-4538923">
            <a:off x="4090015" y="2434348"/>
            <a:ext cx="1106000" cy="1105949"/>
          </a:xfrm>
          <a:prstGeom prst="blockArc">
            <a:avLst>
              <a:gd name="adj1" fmla="val 6490304"/>
              <a:gd name="adj2" fmla="val 20700625"/>
              <a:gd name="adj3" fmla="val 10156"/>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207;p66">
            <a:extLst>
              <a:ext uri="{FF2B5EF4-FFF2-40B4-BE49-F238E27FC236}">
                <a16:creationId xmlns:a16="http://schemas.microsoft.com/office/drawing/2014/main" id="{23DA05E6-3B66-4398-832E-6600B1CF747D}"/>
              </a:ext>
            </a:extLst>
          </p:cNvPr>
          <p:cNvSpPr/>
          <p:nvPr/>
        </p:nvSpPr>
        <p:spPr>
          <a:xfrm rot="18563484">
            <a:off x="6055172" y="1916622"/>
            <a:ext cx="571348" cy="467470"/>
          </a:xfrm>
          <a:custGeom>
            <a:avLst/>
            <a:gdLst/>
            <a:ahLst/>
            <a:cxnLst/>
            <a:rect l="l" t="t" r="r" b="b"/>
            <a:pathLst>
              <a:path w="11904" h="8090" extrusionOk="0">
                <a:moveTo>
                  <a:pt x="4269" y="354"/>
                </a:moveTo>
                <a:cubicBezTo>
                  <a:pt x="4282" y="354"/>
                  <a:pt x="4295" y="354"/>
                  <a:pt x="4308" y="355"/>
                </a:cubicBezTo>
                <a:cubicBezTo>
                  <a:pt x="4498" y="355"/>
                  <a:pt x="4647" y="527"/>
                  <a:pt x="4665" y="717"/>
                </a:cubicBezTo>
                <a:cubicBezTo>
                  <a:pt x="4683" y="921"/>
                  <a:pt x="4593" y="1129"/>
                  <a:pt x="4480" y="1301"/>
                </a:cubicBezTo>
                <a:cubicBezTo>
                  <a:pt x="4176" y="1735"/>
                  <a:pt x="3688" y="2015"/>
                  <a:pt x="3177" y="2147"/>
                </a:cubicBezTo>
                <a:cubicBezTo>
                  <a:pt x="3158" y="2152"/>
                  <a:pt x="3139" y="2156"/>
                  <a:pt x="3121" y="2161"/>
                </a:cubicBezTo>
                <a:lnTo>
                  <a:pt x="3121" y="2161"/>
                </a:lnTo>
                <a:cubicBezTo>
                  <a:pt x="3123" y="1854"/>
                  <a:pt x="3175" y="1548"/>
                  <a:pt x="3290" y="1260"/>
                </a:cubicBezTo>
                <a:cubicBezTo>
                  <a:pt x="3385" y="1016"/>
                  <a:pt x="3516" y="790"/>
                  <a:pt x="3706" y="622"/>
                </a:cubicBezTo>
                <a:cubicBezTo>
                  <a:pt x="3863" y="478"/>
                  <a:pt x="4072" y="354"/>
                  <a:pt x="4269" y="354"/>
                </a:cubicBezTo>
                <a:close/>
                <a:moveTo>
                  <a:pt x="7549" y="2781"/>
                </a:moveTo>
                <a:cubicBezTo>
                  <a:pt x="7693" y="2781"/>
                  <a:pt x="7822" y="2869"/>
                  <a:pt x="7872" y="3015"/>
                </a:cubicBezTo>
                <a:cubicBezTo>
                  <a:pt x="7945" y="3205"/>
                  <a:pt x="7872" y="3431"/>
                  <a:pt x="7796" y="3617"/>
                </a:cubicBezTo>
                <a:cubicBezTo>
                  <a:pt x="7571" y="4030"/>
                  <a:pt x="7141" y="4368"/>
                  <a:pt x="6710" y="4536"/>
                </a:cubicBezTo>
                <a:lnTo>
                  <a:pt x="6710" y="4536"/>
                </a:lnTo>
                <a:cubicBezTo>
                  <a:pt x="6680" y="4308"/>
                  <a:pt x="6682" y="4074"/>
                  <a:pt x="6719" y="3843"/>
                </a:cubicBezTo>
                <a:cubicBezTo>
                  <a:pt x="6778" y="3617"/>
                  <a:pt x="6832" y="3354"/>
                  <a:pt x="6986" y="3164"/>
                </a:cubicBezTo>
                <a:cubicBezTo>
                  <a:pt x="7099" y="2997"/>
                  <a:pt x="7284" y="2825"/>
                  <a:pt x="7474" y="2789"/>
                </a:cubicBezTo>
                <a:cubicBezTo>
                  <a:pt x="7500" y="2784"/>
                  <a:pt x="7525" y="2781"/>
                  <a:pt x="7549" y="2781"/>
                </a:cubicBezTo>
                <a:close/>
                <a:moveTo>
                  <a:pt x="10554" y="4924"/>
                </a:moveTo>
                <a:cubicBezTo>
                  <a:pt x="10623" y="4924"/>
                  <a:pt x="10690" y="4944"/>
                  <a:pt x="10754" y="4992"/>
                </a:cubicBezTo>
                <a:cubicBezTo>
                  <a:pt x="10962" y="5128"/>
                  <a:pt x="10998" y="5426"/>
                  <a:pt x="10926" y="5653"/>
                </a:cubicBezTo>
                <a:cubicBezTo>
                  <a:pt x="10813" y="5938"/>
                  <a:pt x="10546" y="6146"/>
                  <a:pt x="10284" y="6295"/>
                </a:cubicBezTo>
                <a:cubicBezTo>
                  <a:pt x="10167" y="6362"/>
                  <a:pt x="10046" y="6420"/>
                  <a:pt x="9923" y="6468"/>
                </a:cubicBezTo>
                <a:lnTo>
                  <a:pt x="9923" y="6468"/>
                </a:lnTo>
                <a:cubicBezTo>
                  <a:pt x="9887" y="6356"/>
                  <a:pt x="9862" y="6241"/>
                  <a:pt x="9849" y="6123"/>
                </a:cubicBezTo>
                <a:cubicBezTo>
                  <a:pt x="9795" y="5711"/>
                  <a:pt x="9926" y="5241"/>
                  <a:pt x="10284" y="5015"/>
                </a:cubicBezTo>
                <a:cubicBezTo>
                  <a:pt x="10369" y="4960"/>
                  <a:pt x="10462" y="4924"/>
                  <a:pt x="10554" y="4924"/>
                </a:cubicBezTo>
                <a:close/>
                <a:moveTo>
                  <a:pt x="165" y="1"/>
                </a:moveTo>
                <a:cubicBezTo>
                  <a:pt x="83" y="1"/>
                  <a:pt x="0" y="58"/>
                  <a:pt x="10" y="170"/>
                </a:cubicBezTo>
                <a:cubicBezTo>
                  <a:pt x="87" y="790"/>
                  <a:pt x="386" y="1373"/>
                  <a:pt x="838" y="1807"/>
                </a:cubicBezTo>
                <a:cubicBezTo>
                  <a:pt x="1290" y="2242"/>
                  <a:pt x="1896" y="2504"/>
                  <a:pt x="2516" y="2527"/>
                </a:cubicBezTo>
                <a:cubicBezTo>
                  <a:pt x="2543" y="2527"/>
                  <a:pt x="2569" y="2528"/>
                  <a:pt x="2596" y="2528"/>
                </a:cubicBezTo>
                <a:cubicBezTo>
                  <a:pt x="2675" y="2528"/>
                  <a:pt x="2754" y="2524"/>
                  <a:pt x="2833" y="2517"/>
                </a:cubicBezTo>
                <a:lnTo>
                  <a:pt x="2833" y="2517"/>
                </a:lnTo>
                <a:cubicBezTo>
                  <a:pt x="2944" y="3512"/>
                  <a:pt x="3522" y="4449"/>
                  <a:pt x="4457" y="4861"/>
                </a:cubicBezTo>
                <a:cubicBezTo>
                  <a:pt x="4814" y="5008"/>
                  <a:pt x="5198" y="5080"/>
                  <a:pt x="5583" y="5080"/>
                </a:cubicBezTo>
                <a:cubicBezTo>
                  <a:pt x="5888" y="5080"/>
                  <a:pt x="6193" y="5035"/>
                  <a:pt x="6485" y="4948"/>
                </a:cubicBezTo>
                <a:lnTo>
                  <a:pt x="6485" y="4948"/>
                </a:lnTo>
                <a:cubicBezTo>
                  <a:pt x="6623" y="5459"/>
                  <a:pt x="6906" y="5943"/>
                  <a:pt x="7307" y="6295"/>
                </a:cubicBezTo>
                <a:cubicBezTo>
                  <a:pt x="7787" y="6715"/>
                  <a:pt x="8427" y="6928"/>
                  <a:pt x="9067" y="6928"/>
                </a:cubicBezTo>
                <a:cubicBezTo>
                  <a:pt x="9296" y="6928"/>
                  <a:pt x="9525" y="6900"/>
                  <a:pt x="9747" y="6846"/>
                </a:cubicBezTo>
                <a:lnTo>
                  <a:pt x="9747" y="6846"/>
                </a:lnTo>
                <a:cubicBezTo>
                  <a:pt x="9755" y="6863"/>
                  <a:pt x="9764" y="6880"/>
                  <a:pt x="9772" y="6897"/>
                </a:cubicBezTo>
                <a:cubicBezTo>
                  <a:pt x="10021" y="7367"/>
                  <a:pt x="10433" y="7765"/>
                  <a:pt x="10944" y="7955"/>
                </a:cubicBezTo>
                <a:cubicBezTo>
                  <a:pt x="11159" y="8035"/>
                  <a:pt x="11373" y="8090"/>
                  <a:pt x="11600" y="8090"/>
                </a:cubicBezTo>
                <a:cubicBezTo>
                  <a:pt x="11631" y="8090"/>
                  <a:pt x="11663" y="8089"/>
                  <a:pt x="11695" y="8086"/>
                </a:cubicBezTo>
                <a:cubicBezTo>
                  <a:pt x="11903" y="8086"/>
                  <a:pt x="11885" y="7783"/>
                  <a:pt x="11677" y="7783"/>
                </a:cubicBezTo>
                <a:cubicBezTo>
                  <a:pt x="11667" y="7783"/>
                  <a:pt x="11657" y="7784"/>
                  <a:pt x="11646" y="7784"/>
                </a:cubicBezTo>
                <a:cubicBezTo>
                  <a:pt x="10988" y="7784"/>
                  <a:pt x="10357" y="7350"/>
                  <a:pt x="10044" y="6755"/>
                </a:cubicBezTo>
                <a:lnTo>
                  <a:pt x="10044" y="6755"/>
                </a:lnTo>
                <a:cubicBezTo>
                  <a:pt x="10262" y="6674"/>
                  <a:pt x="10470" y="6564"/>
                  <a:pt x="10659" y="6426"/>
                </a:cubicBezTo>
                <a:cubicBezTo>
                  <a:pt x="10944" y="6200"/>
                  <a:pt x="11225" y="5897"/>
                  <a:pt x="11265" y="5503"/>
                </a:cubicBezTo>
                <a:cubicBezTo>
                  <a:pt x="11283" y="5182"/>
                  <a:pt x="11170" y="4861"/>
                  <a:pt x="10867" y="4694"/>
                </a:cubicBezTo>
                <a:cubicBezTo>
                  <a:pt x="10760" y="4633"/>
                  <a:pt x="10652" y="4607"/>
                  <a:pt x="10546" y="4607"/>
                </a:cubicBezTo>
                <a:cubicBezTo>
                  <a:pt x="10152" y="4607"/>
                  <a:pt x="9791" y="4975"/>
                  <a:pt x="9641" y="5331"/>
                </a:cubicBezTo>
                <a:cubicBezTo>
                  <a:pt x="9480" y="5726"/>
                  <a:pt x="9501" y="6165"/>
                  <a:pt x="9631" y="6561"/>
                </a:cubicBezTo>
                <a:lnTo>
                  <a:pt x="9631" y="6561"/>
                </a:lnTo>
                <a:cubicBezTo>
                  <a:pt x="9610" y="6566"/>
                  <a:pt x="9590" y="6571"/>
                  <a:pt x="9569" y="6575"/>
                </a:cubicBezTo>
                <a:cubicBezTo>
                  <a:pt x="9397" y="6607"/>
                  <a:pt x="9221" y="6625"/>
                  <a:pt x="9045" y="6625"/>
                </a:cubicBezTo>
                <a:cubicBezTo>
                  <a:pt x="8698" y="6625"/>
                  <a:pt x="8352" y="6558"/>
                  <a:pt x="8040" y="6408"/>
                </a:cubicBezTo>
                <a:cubicBezTo>
                  <a:pt x="7404" y="6115"/>
                  <a:pt x="6949" y="5520"/>
                  <a:pt x="6771" y="4846"/>
                </a:cubicBezTo>
                <a:lnTo>
                  <a:pt x="6771" y="4846"/>
                </a:lnTo>
                <a:cubicBezTo>
                  <a:pt x="7132" y="4698"/>
                  <a:pt x="7463" y="4482"/>
                  <a:pt x="7737" y="4200"/>
                </a:cubicBezTo>
                <a:cubicBezTo>
                  <a:pt x="7927" y="3997"/>
                  <a:pt x="8076" y="3771"/>
                  <a:pt x="8171" y="3486"/>
                </a:cubicBezTo>
                <a:cubicBezTo>
                  <a:pt x="8230" y="3241"/>
                  <a:pt x="8230" y="2938"/>
                  <a:pt x="8076" y="2730"/>
                </a:cubicBezTo>
                <a:cubicBezTo>
                  <a:pt x="7937" y="2560"/>
                  <a:pt x="7751" y="2477"/>
                  <a:pt x="7548" y="2477"/>
                </a:cubicBezTo>
                <a:cubicBezTo>
                  <a:pt x="7481" y="2477"/>
                  <a:pt x="7413" y="2486"/>
                  <a:pt x="7343" y="2504"/>
                </a:cubicBezTo>
                <a:cubicBezTo>
                  <a:pt x="7081" y="2581"/>
                  <a:pt x="6855" y="2807"/>
                  <a:pt x="6701" y="3033"/>
                </a:cubicBezTo>
                <a:cubicBezTo>
                  <a:pt x="6551" y="3259"/>
                  <a:pt x="6456" y="3563"/>
                  <a:pt x="6420" y="3825"/>
                </a:cubicBezTo>
                <a:cubicBezTo>
                  <a:pt x="6384" y="4094"/>
                  <a:pt x="6380" y="4377"/>
                  <a:pt x="6421" y="4647"/>
                </a:cubicBezTo>
                <a:lnTo>
                  <a:pt x="6421" y="4647"/>
                </a:lnTo>
                <a:cubicBezTo>
                  <a:pt x="6155" y="4732"/>
                  <a:pt x="5880" y="4777"/>
                  <a:pt x="5602" y="4777"/>
                </a:cubicBezTo>
                <a:cubicBezTo>
                  <a:pt x="5473" y="4777"/>
                  <a:pt x="5343" y="4767"/>
                  <a:pt x="5212" y="4748"/>
                </a:cubicBezTo>
                <a:cubicBezTo>
                  <a:pt x="4706" y="4675"/>
                  <a:pt x="4231" y="4449"/>
                  <a:pt x="3873" y="4087"/>
                </a:cubicBezTo>
                <a:cubicBezTo>
                  <a:pt x="3516" y="3730"/>
                  <a:pt x="3272" y="3259"/>
                  <a:pt x="3177" y="2753"/>
                </a:cubicBezTo>
                <a:cubicBezTo>
                  <a:pt x="3159" y="2661"/>
                  <a:pt x="3145" y="2567"/>
                  <a:pt x="3136" y="2473"/>
                </a:cubicBezTo>
                <a:lnTo>
                  <a:pt x="3136" y="2473"/>
                </a:lnTo>
                <a:cubicBezTo>
                  <a:pt x="3530" y="2394"/>
                  <a:pt x="3909" y="2227"/>
                  <a:pt x="4231" y="1979"/>
                </a:cubicBezTo>
                <a:cubicBezTo>
                  <a:pt x="4457" y="1807"/>
                  <a:pt x="4683" y="1599"/>
                  <a:pt x="4819" y="1337"/>
                </a:cubicBezTo>
                <a:cubicBezTo>
                  <a:pt x="4950" y="1093"/>
                  <a:pt x="5022" y="790"/>
                  <a:pt x="4950" y="527"/>
                </a:cubicBezTo>
                <a:cubicBezTo>
                  <a:pt x="4855" y="242"/>
                  <a:pt x="4593" y="57"/>
                  <a:pt x="4308" y="57"/>
                </a:cubicBezTo>
                <a:cubicBezTo>
                  <a:pt x="4291" y="56"/>
                  <a:pt x="4274" y="55"/>
                  <a:pt x="4258" y="55"/>
                </a:cubicBezTo>
                <a:cubicBezTo>
                  <a:pt x="3974" y="55"/>
                  <a:pt x="3713" y="199"/>
                  <a:pt x="3516" y="396"/>
                </a:cubicBezTo>
                <a:cubicBezTo>
                  <a:pt x="3082" y="771"/>
                  <a:pt x="2874" y="1396"/>
                  <a:pt x="2819" y="1961"/>
                </a:cubicBezTo>
                <a:cubicBezTo>
                  <a:pt x="2814" y="2044"/>
                  <a:pt x="2812" y="2127"/>
                  <a:pt x="2813" y="2209"/>
                </a:cubicBezTo>
                <a:lnTo>
                  <a:pt x="2813" y="2209"/>
                </a:lnTo>
                <a:cubicBezTo>
                  <a:pt x="2752" y="2214"/>
                  <a:pt x="2691" y="2217"/>
                  <a:pt x="2630" y="2217"/>
                </a:cubicBezTo>
                <a:cubicBezTo>
                  <a:pt x="2295" y="2217"/>
                  <a:pt x="1954" y="2142"/>
                  <a:pt x="1652" y="1997"/>
                </a:cubicBezTo>
                <a:cubicBezTo>
                  <a:pt x="1159" y="1771"/>
                  <a:pt x="766" y="1373"/>
                  <a:pt x="539" y="885"/>
                </a:cubicBezTo>
                <a:cubicBezTo>
                  <a:pt x="426" y="658"/>
                  <a:pt x="349" y="396"/>
                  <a:pt x="313" y="129"/>
                </a:cubicBezTo>
                <a:cubicBezTo>
                  <a:pt x="305" y="43"/>
                  <a:pt x="235" y="1"/>
                  <a:pt x="1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208;p66">
            <a:extLst>
              <a:ext uri="{FF2B5EF4-FFF2-40B4-BE49-F238E27FC236}">
                <a16:creationId xmlns:a16="http://schemas.microsoft.com/office/drawing/2014/main" id="{25814966-CA08-4D38-9A2C-78D487235241}"/>
              </a:ext>
            </a:extLst>
          </p:cNvPr>
          <p:cNvSpPr/>
          <p:nvPr/>
        </p:nvSpPr>
        <p:spPr>
          <a:xfrm rot="20920828">
            <a:off x="2658165" y="3814279"/>
            <a:ext cx="743094" cy="371823"/>
          </a:xfrm>
          <a:custGeom>
            <a:avLst/>
            <a:gdLst/>
            <a:ahLst/>
            <a:cxnLst/>
            <a:rect l="l" t="t" r="r" b="b"/>
            <a:pathLst>
              <a:path w="10212" h="5076" extrusionOk="0">
                <a:moveTo>
                  <a:pt x="4290" y="150"/>
                </a:moveTo>
                <a:cubicBezTo>
                  <a:pt x="4290" y="150"/>
                  <a:pt x="4290" y="155"/>
                  <a:pt x="4287" y="161"/>
                </a:cubicBezTo>
                <a:lnTo>
                  <a:pt x="4287" y="161"/>
                </a:lnTo>
                <a:cubicBezTo>
                  <a:pt x="4288" y="157"/>
                  <a:pt x="4289" y="153"/>
                  <a:pt x="4290" y="150"/>
                </a:cubicBezTo>
                <a:close/>
                <a:moveTo>
                  <a:pt x="4199" y="0"/>
                </a:moveTo>
                <a:cubicBezTo>
                  <a:pt x="4009" y="0"/>
                  <a:pt x="3801" y="18"/>
                  <a:pt x="3611" y="36"/>
                </a:cubicBezTo>
                <a:cubicBezTo>
                  <a:pt x="3045" y="113"/>
                  <a:pt x="2480" y="190"/>
                  <a:pt x="1937" y="321"/>
                </a:cubicBezTo>
                <a:cubicBezTo>
                  <a:pt x="1331" y="435"/>
                  <a:pt x="711" y="584"/>
                  <a:pt x="164" y="851"/>
                </a:cubicBezTo>
                <a:cubicBezTo>
                  <a:pt x="0" y="929"/>
                  <a:pt x="75" y="1150"/>
                  <a:pt x="208" y="1150"/>
                </a:cubicBezTo>
                <a:cubicBezTo>
                  <a:pt x="230" y="1150"/>
                  <a:pt x="253" y="1144"/>
                  <a:pt x="277" y="1131"/>
                </a:cubicBezTo>
                <a:cubicBezTo>
                  <a:pt x="747" y="905"/>
                  <a:pt x="1236" y="774"/>
                  <a:pt x="1729" y="679"/>
                </a:cubicBezTo>
                <a:cubicBezTo>
                  <a:pt x="2276" y="548"/>
                  <a:pt x="2819" y="453"/>
                  <a:pt x="3367" y="376"/>
                </a:cubicBezTo>
                <a:cubicBezTo>
                  <a:pt x="3593" y="358"/>
                  <a:pt x="3801" y="340"/>
                  <a:pt x="4009" y="321"/>
                </a:cubicBezTo>
                <a:lnTo>
                  <a:pt x="4140" y="321"/>
                </a:lnTo>
                <a:cubicBezTo>
                  <a:pt x="4140" y="321"/>
                  <a:pt x="4155" y="317"/>
                  <a:pt x="4164" y="315"/>
                </a:cubicBezTo>
                <a:lnTo>
                  <a:pt x="4164" y="315"/>
                </a:lnTo>
                <a:cubicBezTo>
                  <a:pt x="4163" y="317"/>
                  <a:pt x="4161" y="319"/>
                  <a:pt x="4160" y="321"/>
                </a:cubicBezTo>
                <a:lnTo>
                  <a:pt x="4160" y="321"/>
                </a:lnTo>
                <a:cubicBezTo>
                  <a:pt x="4159" y="321"/>
                  <a:pt x="4159" y="321"/>
                  <a:pt x="4158" y="321"/>
                </a:cubicBezTo>
                <a:lnTo>
                  <a:pt x="4159" y="321"/>
                </a:lnTo>
                <a:cubicBezTo>
                  <a:pt x="4122" y="372"/>
                  <a:pt x="4084" y="423"/>
                  <a:pt x="4045" y="471"/>
                </a:cubicBezTo>
                <a:cubicBezTo>
                  <a:pt x="3973" y="548"/>
                  <a:pt x="3878" y="643"/>
                  <a:pt x="3801" y="697"/>
                </a:cubicBezTo>
                <a:cubicBezTo>
                  <a:pt x="3385" y="1149"/>
                  <a:pt x="2955" y="1565"/>
                  <a:pt x="2503" y="2000"/>
                </a:cubicBezTo>
                <a:cubicBezTo>
                  <a:pt x="2462" y="2036"/>
                  <a:pt x="2426" y="2113"/>
                  <a:pt x="2462" y="2167"/>
                </a:cubicBezTo>
                <a:cubicBezTo>
                  <a:pt x="2478" y="2218"/>
                  <a:pt x="2537" y="2266"/>
                  <a:pt x="2603" y="2266"/>
                </a:cubicBezTo>
                <a:cubicBezTo>
                  <a:pt x="2613" y="2266"/>
                  <a:pt x="2624" y="2265"/>
                  <a:pt x="2634" y="2262"/>
                </a:cubicBezTo>
                <a:cubicBezTo>
                  <a:pt x="3634" y="2018"/>
                  <a:pt x="4670" y="1792"/>
                  <a:pt x="5705" y="1755"/>
                </a:cubicBezTo>
                <a:cubicBezTo>
                  <a:pt x="5796" y="1749"/>
                  <a:pt x="5885" y="1746"/>
                  <a:pt x="5972" y="1746"/>
                </a:cubicBezTo>
                <a:cubicBezTo>
                  <a:pt x="6048" y="1746"/>
                  <a:pt x="6124" y="1748"/>
                  <a:pt x="6199" y="1751"/>
                </a:cubicBezTo>
                <a:lnTo>
                  <a:pt x="6199" y="1751"/>
                </a:lnTo>
                <a:cubicBezTo>
                  <a:pt x="5558" y="2275"/>
                  <a:pt x="4910" y="2796"/>
                  <a:pt x="4271" y="3316"/>
                </a:cubicBezTo>
                <a:cubicBezTo>
                  <a:pt x="4146" y="3407"/>
                  <a:pt x="4227" y="3584"/>
                  <a:pt x="4365" y="3584"/>
                </a:cubicBezTo>
                <a:cubicBezTo>
                  <a:pt x="4371" y="3584"/>
                  <a:pt x="4378" y="3584"/>
                  <a:pt x="4385" y="3583"/>
                </a:cubicBezTo>
                <a:cubicBezTo>
                  <a:pt x="5420" y="3506"/>
                  <a:pt x="6479" y="3452"/>
                  <a:pt x="7515" y="3375"/>
                </a:cubicBezTo>
                <a:cubicBezTo>
                  <a:pt x="7626" y="3368"/>
                  <a:pt x="7736" y="3362"/>
                  <a:pt x="7845" y="3355"/>
                </a:cubicBezTo>
                <a:lnTo>
                  <a:pt x="7845" y="3355"/>
                </a:lnTo>
                <a:cubicBezTo>
                  <a:pt x="7137" y="3845"/>
                  <a:pt x="6438" y="4325"/>
                  <a:pt x="5724" y="4809"/>
                </a:cubicBezTo>
                <a:cubicBezTo>
                  <a:pt x="5619" y="4892"/>
                  <a:pt x="5692" y="5076"/>
                  <a:pt x="5821" y="5076"/>
                </a:cubicBezTo>
                <a:cubicBezTo>
                  <a:pt x="5832" y="5076"/>
                  <a:pt x="5843" y="5074"/>
                  <a:pt x="5855" y="5071"/>
                </a:cubicBezTo>
                <a:cubicBezTo>
                  <a:pt x="6827" y="4842"/>
                  <a:pt x="7836" y="4712"/>
                  <a:pt x="8843" y="4712"/>
                </a:cubicBezTo>
                <a:cubicBezTo>
                  <a:pt x="8909" y="4712"/>
                  <a:pt x="8974" y="4713"/>
                  <a:pt x="9039" y="4714"/>
                </a:cubicBezTo>
                <a:cubicBezTo>
                  <a:pt x="9361" y="4714"/>
                  <a:pt x="9664" y="4732"/>
                  <a:pt x="9985" y="4768"/>
                </a:cubicBezTo>
                <a:cubicBezTo>
                  <a:pt x="10170" y="4768"/>
                  <a:pt x="10211" y="4470"/>
                  <a:pt x="10003" y="4447"/>
                </a:cubicBezTo>
                <a:cubicBezTo>
                  <a:pt x="9650" y="4418"/>
                  <a:pt x="9296" y="4404"/>
                  <a:pt x="8941" y="4404"/>
                </a:cubicBezTo>
                <a:cubicBezTo>
                  <a:pt x="8195" y="4404"/>
                  <a:pt x="7450" y="4466"/>
                  <a:pt x="6723" y="4583"/>
                </a:cubicBezTo>
                <a:cubicBezTo>
                  <a:pt x="6669" y="4592"/>
                  <a:pt x="6615" y="4601"/>
                  <a:pt x="6561" y="4611"/>
                </a:cubicBezTo>
                <a:lnTo>
                  <a:pt x="6561" y="4611"/>
                </a:lnTo>
                <a:cubicBezTo>
                  <a:pt x="7205" y="4167"/>
                  <a:pt x="7846" y="3717"/>
                  <a:pt x="8497" y="3280"/>
                </a:cubicBezTo>
                <a:cubicBezTo>
                  <a:pt x="8551" y="3244"/>
                  <a:pt x="8551" y="3167"/>
                  <a:pt x="8533" y="3113"/>
                </a:cubicBezTo>
                <a:cubicBezTo>
                  <a:pt x="8515" y="3036"/>
                  <a:pt x="8438" y="3018"/>
                  <a:pt x="8361" y="3018"/>
                </a:cubicBezTo>
                <a:cubicBezTo>
                  <a:pt x="7325" y="3072"/>
                  <a:pt x="6289" y="3149"/>
                  <a:pt x="5235" y="3226"/>
                </a:cubicBezTo>
                <a:cubicBezTo>
                  <a:pt x="5097" y="3234"/>
                  <a:pt x="4958" y="3242"/>
                  <a:pt x="4820" y="3251"/>
                </a:cubicBezTo>
                <a:lnTo>
                  <a:pt x="4820" y="3251"/>
                </a:lnTo>
                <a:cubicBezTo>
                  <a:pt x="5439" y="2751"/>
                  <a:pt x="6070" y="2259"/>
                  <a:pt x="6687" y="1755"/>
                </a:cubicBezTo>
                <a:cubicBezTo>
                  <a:pt x="6800" y="1660"/>
                  <a:pt x="6741" y="1489"/>
                  <a:pt x="6610" y="1470"/>
                </a:cubicBezTo>
                <a:cubicBezTo>
                  <a:pt x="6393" y="1451"/>
                  <a:pt x="6176" y="1442"/>
                  <a:pt x="5959" y="1442"/>
                </a:cubicBezTo>
                <a:cubicBezTo>
                  <a:pt x="5121" y="1442"/>
                  <a:pt x="4284" y="1576"/>
                  <a:pt x="3462" y="1755"/>
                </a:cubicBezTo>
                <a:cubicBezTo>
                  <a:pt x="3341" y="1784"/>
                  <a:pt x="3224" y="1811"/>
                  <a:pt x="3108" y="1837"/>
                </a:cubicBezTo>
                <a:lnTo>
                  <a:pt x="3108" y="1837"/>
                </a:lnTo>
                <a:cubicBezTo>
                  <a:pt x="3382" y="1578"/>
                  <a:pt x="3653" y="1312"/>
                  <a:pt x="3914" y="1036"/>
                </a:cubicBezTo>
                <a:cubicBezTo>
                  <a:pt x="4086" y="869"/>
                  <a:pt x="4253" y="679"/>
                  <a:pt x="4425" y="489"/>
                </a:cubicBezTo>
                <a:cubicBezTo>
                  <a:pt x="4516" y="376"/>
                  <a:pt x="4688" y="190"/>
                  <a:pt x="4516" y="59"/>
                </a:cubicBezTo>
                <a:cubicBezTo>
                  <a:pt x="4443" y="0"/>
                  <a:pt x="4312" y="0"/>
                  <a:pt x="41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 name="Google Shape;4213;p66">
            <a:extLst>
              <a:ext uri="{FF2B5EF4-FFF2-40B4-BE49-F238E27FC236}">
                <a16:creationId xmlns:a16="http://schemas.microsoft.com/office/drawing/2014/main" id="{A7930D61-CF92-472D-A326-06038D22ADCF}"/>
              </a:ext>
            </a:extLst>
          </p:cNvPr>
          <p:cNvGrpSpPr/>
          <p:nvPr/>
        </p:nvGrpSpPr>
        <p:grpSpPr>
          <a:xfrm>
            <a:off x="5429986" y="4094451"/>
            <a:ext cx="1370806" cy="416210"/>
            <a:chOff x="719999" y="3534344"/>
            <a:chExt cx="502001" cy="541194"/>
          </a:xfrm>
        </p:grpSpPr>
        <p:sp>
          <p:nvSpPr>
            <p:cNvPr id="46" name="Google Shape;4214;p66">
              <a:extLst>
                <a:ext uri="{FF2B5EF4-FFF2-40B4-BE49-F238E27FC236}">
                  <a16:creationId xmlns:a16="http://schemas.microsoft.com/office/drawing/2014/main" id="{9F5728AF-CD5A-4B46-B25B-766368419D0F}"/>
                </a:ext>
              </a:extLst>
            </p:cNvPr>
            <p:cNvSpPr/>
            <p:nvPr/>
          </p:nvSpPr>
          <p:spPr>
            <a:xfrm>
              <a:off x="719999" y="3774359"/>
              <a:ext cx="82646" cy="62312"/>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solidFill>
                <a:schemeClr val="accent6">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215;p66">
              <a:extLst>
                <a:ext uri="{FF2B5EF4-FFF2-40B4-BE49-F238E27FC236}">
                  <a16:creationId xmlns:a16="http://schemas.microsoft.com/office/drawing/2014/main" id="{0F5DEFBB-FB23-4B49-AC7D-2F15B8E16A53}"/>
                </a:ext>
              </a:extLst>
            </p:cNvPr>
            <p:cNvSpPr/>
            <p:nvPr/>
          </p:nvSpPr>
          <p:spPr>
            <a:xfrm>
              <a:off x="802208" y="3901008"/>
              <a:ext cx="90900" cy="7275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solidFill>
                <a:schemeClr val="accent6">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216;p66">
              <a:extLst>
                <a:ext uri="{FF2B5EF4-FFF2-40B4-BE49-F238E27FC236}">
                  <a16:creationId xmlns:a16="http://schemas.microsoft.com/office/drawing/2014/main" id="{E96216A2-5EF6-486A-BE50-E130A04D4B8F}"/>
                </a:ext>
              </a:extLst>
            </p:cNvPr>
            <p:cNvSpPr/>
            <p:nvPr/>
          </p:nvSpPr>
          <p:spPr>
            <a:xfrm>
              <a:off x="910655" y="3988683"/>
              <a:ext cx="101176" cy="8685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solidFill>
                <a:schemeClr val="accent6">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217;p66">
              <a:extLst>
                <a:ext uri="{FF2B5EF4-FFF2-40B4-BE49-F238E27FC236}">
                  <a16:creationId xmlns:a16="http://schemas.microsoft.com/office/drawing/2014/main" id="{FB3B5469-5DBD-4433-9EA1-5DBD526E753C}"/>
                </a:ext>
              </a:extLst>
            </p:cNvPr>
            <p:cNvSpPr/>
            <p:nvPr/>
          </p:nvSpPr>
          <p:spPr>
            <a:xfrm>
              <a:off x="1041621" y="3799721"/>
              <a:ext cx="112381" cy="82919"/>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solidFill>
                <a:schemeClr val="accent6">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4218;p66">
              <a:extLst>
                <a:ext uri="{FF2B5EF4-FFF2-40B4-BE49-F238E27FC236}">
                  <a16:creationId xmlns:a16="http://schemas.microsoft.com/office/drawing/2014/main" id="{3C6162F7-BF5F-4319-9769-9854250011EB}"/>
                </a:ext>
              </a:extLst>
            </p:cNvPr>
            <p:cNvSpPr/>
            <p:nvPr/>
          </p:nvSpPr>
          <p:spPr>
            <a:xfrm>
              <a:off x="908632" y="3746591"/>
              <a:ext cx="104182" cy="92977"/>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solidFill>
                <a:schemeClr val="accent6">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4219;p66">
              <a:extLst>
                <a:ext uri="{FF2B5EF4-FFF2-40B4-BE49-F238E27FC236}">
                  <a16:creationId xmlns:a16="http://schemas.microsoft.com/office/drawing/2014/main" id="{D1236E93-ADB8-4DC0-8B7A-AE7DF87F592B}"/>
                </a:ext>
              </a:extLst>
            </p:cNvPr>
            <p:cNvSpPr/>
            <p:nvPr/>
          </p:nvSpPr>
          <p:spPr>
            <a:xfrm>
              <a:off x="1120004" y="3946595"/>
              <a:ext cx="101996" cy="96803"/>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solidFill>
                <a:schemeClr val="accent6">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4220;p66">
              <a:extLst>
                <a:ext uri="{FF2B5EF4-FFF2-40B4-BE49-F238E27FC236}">
                  <a16:creationId xmlns:a16="http://schemas.microsoft.com/office/drawing/2014/main" id="{E3844F86-0194-4E45-A55F-2162B539BF05}"/>
                </a:ext>
              </a:extLst>
            </p:cNvPr>
            <p:cNvSpPr/>
            <p:nvPr/>
          </p:nvSpPr>
          <p:spPr>
            <a:xfrm>
              <a:off x="825330" y="3633936"/>
              <a:ext cx="60618" cy="5165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solidFill>
                <a:schemeClr val="accent6">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4221;p66">
              <a:extLst>
                <a:ext uri="{FF2B5EF4-FFF2-40B4-BE49-F238E27FC236}">
                  <a16:creationId xmlns:a16="http://schemas.microsoft.com/office/drawing/2014/main" id="{CEC70C43-AE61-4217-ADEB-EB0991CA9D4F}"/>
                </a:ext>
              </a:extLst>
            </p:cNvPr>
            <p:cNvSpPr/>
            <p:nvPr/>
          </p:nvSpPr>
          <p:spPr>
            <a:xfrm>
              <a:off x="914864" y="3534344"/>
              <a:ext cx="123641" cy="90408"/>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solidFill>
                <a:schemeClr val="accent6">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4222;p66">
              <a:extLst>
                <a:ext uri="{FF2B5EF4-FFF2-40B4-BE49-F238E27FC236}">
                  <a16:creationId xmlns:a16="http://schemas.microsoft.com/office/drawing/2014/main" id="{7D7441CC-7CE0-4508-9A9D-CAF846D0186A}"/>
                </a:ext>
              </a:extLst>
            </p:cNvPr>
            <p:cNvSpPr/>
            <p:nvPr/>
          </p:nvSpPr>
          <p:spPr>
            <a:xfrm>
              <a:off x="1026098" y="3953701"/>
              <a:ext cx="45313" cy="37169"/>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solidFill>
                <a:schemeClr val="accent6">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4223;p66">
              <a:extLst>
                <a:ext uri="{FF2B5EF4-FFF2-40B4-BE49-F238E27FC236}">
                  <a16:creationId xmlns:a16="http://schemas.microsoft.com/office/drawing/2014/main" id="{BC392382-2BF9-4C46-A989-A1E55CD72804}"/>
                </a:ext>
              </a:extLst>
            </p:cNvPr>
            <p:cNvSpPr/>
            <p:nvPr/>
          </p:nvSpPr>
          <p:spPr>
            <a:xfrm>
              <a:off x="1076549" y="3639511"/>
              <a:ext cx="71277" cy="48757"/>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solidFill>
                <a:schemeClr val="accent6">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 name="Google Shape;4224;p66">
            <a:extLst>
              <a:ext uri="{FF2B5EF4-FFF2-40B4-BE49-F238E27FC236}">
                <a16:creationId xmlns:a16="http://schemas.microsoft.com/office/drawing/2014/main" id="{97EB59F3-79A8-424F-82C5-9AC41D09F402}"/>
              </a:ext>
            </a:extLst>
          </p:cNvPr>
          <p:cNvGrpSpPr/>
          <p:nvPr/>
        </p:nvGrpSpPr>
        <p:grpSpPr>
          <a:xfrm rot="752017">
            <a:off x="2186514" y="1366718"/>
            <a:ext cx="1343352" cy="210565"/>
            <a:chOff x="1562918" y="3591956"/>
            <a:chExt cx="460514" cy="309652"/>
          </a:xfrm>
        </p:grpSpPr>
        <p:sp>
          <p:nvSpPr>
            <p:cNvPr id="57" name="Google Shape;4225;p66">
              <a:extLst>
                <a:ext uri="{FF2B5EF4-FFF2-40B4-BE49-F238E27FC236}">
                  <a16:creationId xmlns:a16="http://schemas.microsoft.com/office/drawing/2014/main" id="{EA82FBBB-B959-4B5C-9BCE-A003E2720559}"/>
                </a:ext>
              </a:extLst>
            </p:cNvPr>
            <p:cNvSpPr/>
            <p:nvPr/>
          </p:nvSpPr>
          <p:spPr>
            <a:xfrm>
              <a:off x="1662837" y="3667279"/>
              <a:ext cx="84614" cy="22903"/>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solidFill>
                <a:schemeClr val="accent4">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4226;p66">
              <a:extLst>
                <a:ext uri="{FF2B5EF4-FFF2-40B4-BE49-F238E27FC236}">
                  <a16:creationId xmlns:a16="http://schemas.microsoft.com/office/drawing/2014/main" id="{F541ABB6-2332-4647-9B66-9613473EA8EC}"/>
                </a:ext>
              </a:extLst>
            </p:cNvPr>
            <p:cNvSpPr/>
            <p:nvPr/>
          </p:nvSpPr>
          <p:spPr>
            <a:xfrm>
              <a:off x="1754558" y="3649842"/>
              <a:ext cx="70074" cy="21809"/>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solidFill>
                <a:schemeClr val="accent4">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4227;p66">
              <a:extLst>
                <a:ext uri="{FF2B5EF4-FFF2-40B4-BE49-F238E27FC236}">
                  <a16:creationId xmlns:a16="http://schemas.microsoft.com/office/drawing/2014/main" id="{D86347F3-3644-4BAC-8F11-E1CC723CCD41}"/>
                </a:ext>
              </a:extLst>
            </p:cNvPr>
            <p:cNvSpPr/>
            <p:nvPr/>
          </p:nvSpPr>
          <p:spPr>
            <a:xfrm>
              <a:off x="1750349" y="3720026"/>
              <a:ext cx="63898" cy="20607"/>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solidFill>
                <a:schemeClr val="accent4">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4228;p66">
              <a:extLst>
                <a:ext uri="{FF2B5EF4-FFF2-40B4-BE49-F238E27FC236}">
                  <a16:creationId xmlns:a16="http://schemas.microsoft.com/office/drawing/2014/main" id="{E2BAE761-1A1F-4277-B7B7-98BE97DD6567}"/>
                </a:ext>
              </a:extLst>
            </p:cNvPr>
            <p:cNvSpPr/>
            <p:nvPr/>
          </p:nvSpPr>
          <p:spPr>
            <a:xfrm>
              <a:off x="1812170" y="3695320"/>
              <a:ext cx="63898" cy="20607"/>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solidFill>
                <a:schemeClr val="accent4">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4229;p66">
              <a:extLst>
                <a:ext uri="{FF2B5EF4-FFF2-40B4-BE49-F238E27FC236}">
                  <a16:creationId xmlns:a16="http://schemas.microsoft.com/office/drawing/2014/main" id="{3621ABFD-F8EA-42B5-8FF3-681263E24AEE}"/>
                </a:ext>
              </a:extLst>
            </p:cNvPr>
            <p:cNvSpPr/>
            <p:nvPr/>
          </p:nvSpPr>
          <p:spPr>
            <a:xfrm>
              <a:off x="1788447" y="3611525"/>
              <a:ext cx="79421" cy="2733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solidFill>
                <a:schemeClr val="accent4">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4230;p66">
              <a:extLst>
                <a:ext uri="{FF2B5EF4-FFF2-40B4-BE49-F238E27FC236}">
                  <a16:creationId xmlns:a16="http://schemas.microsoft.com/office/drawing/2014/main" id="{6D1229B7-7909-4E8A-B492-48D9643D012F}"/>
                </a:ext>
              </a:extLst>
            </p:cNvPr>
            <p:cNvSpPr/>
            <p:nvPr/>
          </p:nvSpPr>
          <p:spPr>
            <a:xfrm>
              <a:off x="1926684" y="3657877"/>
              <a:ext cx="57666" cy="26401"/>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solidFill>
                <a:schemeClr val="accent4">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4231;p66">
              <a:extLst>
                <a:ext uri="{FF2B5EF4-FFF2-40B4-BE49-F238E27FC236}">
                  <a16:creationId xmlns:a16="http://schemas.microsoft.com/office/drawing/2014/main" id="{055B19E3-284C-437E-B66D-0BA2E95C6377}"/>
                </a:ext>
              </a:extLst>
            </p:cNvPr>
            <p:cNvSpPr/>
            <p:nvPr/>
          </p:nvSpPr>
          <p:spPr>
            <a:xfrm>
              <a:off x="1880167" y="3758945"/>
              <a:ext cx="53731" cy="20552"/>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solidFill>
                <a:schemeClr val="accent4">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4232;p66">
              <a:extLst>
                <a:ext uri="{FF2B5EF4-FFF2-40B4-BE49-F238E27FC236}">
                  <a16:creationId xmlns:a16="http://schemas.microsoft.com/office/drawing/2014/main" id="{FDD75104-7A84-469E-9878-C23992F009F4}"/>
                </a:ext>
              </a:extLst>
            </p:cNvPr>
            <p:cNvSpPr/>
            <p:nvPr/>
          </p:nvSpPr>
          <p:spPr>
            <a:xfrm>
              <a:off x="1972926" y="3709422"/>
              <a:ext cx="50506" cy="23285"/>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solidFill>
                <a:schemeClr val="accent4">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4233;p66">
              <a:extLst>
                <a:ext uri="{FF2B5EF4-FFF2-40B4-BE49-F238E27FC236}">
                  <a16:creationId xmlns:a16="http://schemas.microsoft.com/office/drawing/2014/main" id="{46FA73BD-8E3F-46CC-8D78-41FB32DD705D}"/>
                </a:ext>
              </a:extLst>
            </p:cNvPr>
            <p:cNvSpPr/>
            <p:nvPr/>
          </p:nvSpPr>
          <p:spPr>
            <a:xfrm>
              <a:off x="1718482" y="3804094"/>
              <a:ext cx="60891" cy="23067"/>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solidFill>
                <a:schemeClr val="accent4">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4234;p66">
              <a:extLst>
                <a:ext uri="{FF2B5EF4-FFF2-40B4-BE49-F238E27FC236}">
                  <a16:creationId xmlns:a16="http://schemas.microsoft.com/office/drawing/2014/main" id="{924A7A77-2A99-4192-8BDD-B686FDFEB6B7}"/>
                </a:ext>
              </a:extLst>
            </p:cNvPr>
            <p:cNvSpPr/>
            <p:nvPr/>
          </p:nvSpPr>
          <p:spPr>
            <a:xfrm>
              <a:off x="1612386" y="3751948"/>
              <a:ext cx="65811" cy="23777"/>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solidFill>
                <a:schemeClr val="accent4">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235;p66">
              <a:extLst>
                <a:ext uri="{FF2B5EF4-FFF2-40B4-BE49-F238E27FC236}">
                  <a16:creationId xmlns:a16="http://schemas.microsoft.com/office/drawing/2014/main" id="{14ECB1EB-83DE-4E50-A5AF-336A6B52F084}"/>
                </a:ext>
              </a:extLst>
            </p:cNvPr>
            <p:cNvSpPr/>
            <p:nvPr/>
          </p:nvSpPr>
          <p:spPr>
            <a:xfrm>
              <a:off x="1805009" y="3794966"/>
              <a:ext cx="64827" cy="2825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solidFill>
                <a:schemeClr val="accent4">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4236;p66">
              <a:extLst>
                <a:ext uri="{FF2B5EF4-FFF2-40B4-BE49-F238E27FC236}">
                  <a16:creationId xmlns:a16="http://schemas.microsoft.com/office/drawing/2014/main" id="{724B46E8-3161-4FF9-A97D-CCEE2810ABB4}"/>
                </a:ext>
              </a:extLst>
            </p:cNvPr>
            <p:cNvSpPr/>
            <p:nvPr/>
          </p:nvSpPr>
          <p:spPr>
            <a:xfrm>
              <a:off x="1947181" y="3803657"/>
              <a:ext cx="52474" cy="22520"/>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solidFill>
                <a:schemeClr val="accent4">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237;p66">
              <a:extLst>
                <a:ext uri="{FF2B5EF4-FFF2-40B4-BE49-F238E27FC236}">
                  <a16:creationId xmlns:a16="http://schemas.microsoft.com/office/drawing/2014/main" id="{FDB96272-47D3-4B31-BBFC-328FEEDFAA2B}"/>
                </a:ext>
              </a:extLst>
            </p:cNvPr>
            <p:cNvSpPr/>
            <p:nvPr/>
          </p:nvSpPr>
          <p:spPr>
            <a:xfrm>
              <a:off x="1648516" y="3591956"/>
              <a:ext cx="69036" cy="28369"/>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solidFill>
                <a:schemeClr val="accent4">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238;p66">
              <a:extLst>
                <a:ext uri="{FF2B5EF4-FFF2-40B4-BE49-F238E27FC236}">
                  <a16:creationId xmlns:a16="http://schemas.microsoft.com/office/drawing/2014/main" id="{C653D477-6384-4984-9388-22FD47DA7349}"/>
                </a:ext>
              </a:extLst>
            </p:cNvPr>
            <p:cNvSpPr/>
            <p:nvPr/>
          </p:nvSpPr>
          <p:spPr>
            <a:xfrm>
              <a:off x="1882190" y="3864986"/>
              <a:ext cx="50724" cy="2519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solidFill>
                <a:schemeClr val="accent4">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4239;p66">
              <a:extLst>
                <a:ext uri="{FF2B5EF4-FFF2-40B4-BE49-F238E27FC236}">
                  <a16:creationId xmlns:a16="http://schemas.microsoft.com/office/drawing/2014/main" id="{B9B5BC4A-37E7-4B67-AF3D-E19EAA049CB1}"/>
                </a:ext>
              </a:extLst>
            </p:cNvPr>
            <p:cNvSpPr/>
            <p:nvPr/>
          </p:nvSpPr>
          <p:spPr>
            <a:xfrm>
              <a:off x="1562918" y="3692860"/>
              <a:ext cx="65865" cy="26346"/>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solidFill>
                <a:schemeClr val="accent4">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240;p66">
              <a:extLst>
                <a:ext uri="{FF2B5EF4-FFF2-40B4-BE49-F238E27FC236}">
                  <a16:creationId xmlns:a16="http://schemas.microsoft.com/office/drawing/2014/main" id="{9BC2AEF4-39B2-4F49-9E10-93E0810EA13D}"/>
                </a:ext>
              </a:extLst>
            </p:cNvPr>
            <p:cNvSpPr/>
            <p:nvPr/>
          </p:nvSpPr>
          <p:spPr>
            <a:xfrm>
              <a:off x="1737012" y="3878324"/>
              <a:ext cx="57666" cy="23285"/>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solidFill>
                <a:schemeClr val="accent4">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4241;p66">
              <a:extLst>
                <a:ext uri="{FF2B5EF4-FFF2-40B4-BE49-F238E27FC236}">
                  <a16:creationId xmlns:a16="http://schemas.microsoft.com/office/drawing/2014/main" id="{67E339AB-2123-4561-8CD2-1C931EE57EFE}"/>
                </a:ext>
              </a:extLst>
            </p:cNvPr>
            <p:cNvSpPr/>
            <p:nvPr/>
          </p:nvSpPr>
          <p:spPr>
            <a:xfrm>
              <a:off x="1611402" y="3814753"/>
              <a:ext cx="64827" cy="22903"/>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solidFill>
                <a:schemeClr val="accent4">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 name="Google Shape;10112;p81">
            <a:extLst>
              <a:ext uri="{FF2B5EF4-FFF2-40B4-BE49-F238E27FC236}">
                <a16:creationId xmlns:a16="http://schemas.microsoft.com/office/drawing/2014/main" id="{A2E9B51A-0BCB-49FA-A493-5298A0B3D48A}"/>
              </a:ext>
            </a:extLst>
          </p:cNvPr>
          <p:cNvGrpSpPr/>
          <p:nvPr/>
        </p:nvGrpSpPr>
        <p:grpSpPr>
          <a:xfrm>
            <a:off x="4318780" y="2674484"/>
            <a:ext cx="646324" cy="590611"/>
            <a:chOff x="2037825" y="3254050"/>
            <a:chExt cx="296175" cy="296175"/>
          </a:xfrm>
          <a:solidFill>
            <a:schemeClr val="accent1">
              <a:lumMod val="50000"/>
            </a:schemeClr>
          </a:solidFill>
        </p:grpSpPr>
        <p:sp>
          <p:nvSpPr>
            <p:cNvPr id="75" name="Google Shape;10113;p81">
              <a:extLst>
                <a:ext uri="{FF2B5EF4-FFF2-40B4-BE49-F238E27FC236}">
                  <a16:creationId xmlns:a16="http://schemas.microsoft.com/office/drawing/2014/main" id="{66946470-69EF-4EDC-82B3-40C859F26BB4}"/>
                </a:ext>
              </a:extLst>
            </p:cNvPr>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114;p81">
              <a:extLst>
                <a:ext uri="{FF2B5EF4-FFF2-40B4-BE49-F238E27FC236}">
                  <a16:creationId xmlns:a16="http://schemas.microsoft.com/office/drawing/2014/main" id="{E6C0F006-4B87-4279-9250-B7E2CE2F0CFC}"/>
                </a:ext>
              </a:extLst>
            </p:cNvPr>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115;p81">
              <a:extLst>
                <a:ext uri="{FF2B5EF4-FFF2-40B4-BE49-F238E27FC236}">
                  <a16:creationId xmlns:a16="http://schemas.microsoft.com/office/drawing/2014/main" id="{76B6FCFE-BF54-4366-89C8-6B319D14BA7B}"/>
                </a:ext>
              </a:extLst>
            </p:cNvPr>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116;p81">
              <a:extLst>
                <a:ext uri="{FF2B5EF4-FFF2-40B4-BE49-F238E27FC236}">
                  <a16:creationId xmlns:a16="http://schemas.microsoft.com/office/drawing/2014/main" id="{12995712-5B83-4246-99D3-79D030DB144C}"/>
                </a:ext>
              </a:extLst>
            </p:cNvPr>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117;p81">
              <a:extLst>
                <a:ext uri="{FF2B5EF4-FFF2-40B4-BE49-F238E27FC236}">
                  <a16:creationId xmlns:a16="http://schemas.microsoft.com/office/drawing/2014/main" id="{10FDCBDC-B3CE-475D-9C6D-87193084CD2B}"/>
                </a:ext>
              </a:extLst>
            </p:cNvPr>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118;p81">
              <a:extLst>
                <a:ext uri="{FF2B5EF4-FFF2-40B4-BE49-F238E27FC236}">
                  <a16:creationId xmlns:a16="http://schemas.microsoft.com/office/drawing/2014/main" id="{BE21082B-33FF-4105-89B5-3CE94D018632}"/>
                </a:ext>
              </a:extLst>
            </p:cNvPr>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 name="Google Shape;3641;p45">
            <a:extLst>
              <a:ext uri="{FF2B5EF4-FFF2-40B4-BE49-F238E27FC236}">
                <a16:creationId xmlns:a16="http://schemas.microsoft.com/office/drawing/2014/main" id="{8C3BACC6-7B51-4958-9319-80CE2C8F14E3}"/>
              </a:ext>
            </a:extLst>
          </p:cNvPr>
          <p:cNvSpPr txBox="1">
            <a:spLocks noGrp="1"/>
          </p:cNvSpPr>
          <p:nvPr>
            <p:ph type="title"/>
          </p:nvPr>
        </p:nvSpPr>
        <p:spPr>
          <a:xfrm>
            <a:off x="790976" y="189475"/>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dirty="0">
                <a:solidFill>
                  <a:schemeClr val="tx2">
                    <a:lumMod val="75000"/>
                  </a:schemeClr>
                </a:solidFill>
              </a:rPr>
              <a:t>THAY ĐỔI CHÍNH MÌNH</a:t>
            </a:r>
            <a:endParaRPr sz="3200" dirty="0">
              <a:solidFill>
                <a:schemeClr val="tx2">
                  <a:lumMod val="75000"/>
                </a:schemeClr>
              </a:solidFill>
            </a:endParaRPr>
          </a:p>
        </p:txBody>
      </p:sp>
      <p:sp>
        <p:nvSpPr>
          <p:cNvPr id="82" name="Google Shape;4205;p66">
            <a:extLst>
              <a:ext uri="{FF2B5EF4-FFF2-40B4-BE49-F238E27FC236}">
                <a16:creationId xmlns:a16="http://schemas.microsoft.com/office/drawing/2014/main" id="{8944D96F-D7BE-4EBA-9B81-D369547C31B0}"/>
              </a:ext>
            </a:extLst>
          </p:cNvPr>
          <p:cNvSpPr/>
          <p:nvPr/>
        </p:nvSpPr>
        <p:spPr>
          <a:xfrm>
            <a:off x="8185846" y="4377082"/>
            <a:ext cx="1255816" cy="831300"/>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4212;p66">
            <a:extLst>
              <a:ext uri="{FF2B5EF4-FFF2-40B4-BE49-F238E27FC236}">
                <a16:creationId xmlns:a16="http://schemas.microsoft.com/office/drawing/2014/main" id="{B05DEE99-274B-49A8-B523-BEFE194B4D6F}"/>
              </a:ext>
            </a:extLst>
          </p:cNvPr>
          <p:cNvSpPr/>
          <p:nvPr/>
        </p:nvSpPr>
        <p:spPr>
          <a:xfrm>
            <a:off x="879955" y="148772"/>
            <a:ext cx="848936" cy="653101"/>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4243;p66">
            <a:extLst>
              <a:ext uri="{FF2B5EF4-FFF2-40B4-BE49-F238E27FC236}">
                <a16:creationId xmlns:a16="http://schemas.microsoft.com/office/drawing/2014/main" id="{A5D6E877-A66D-4EC4-AE0A-81751E9E5A96}"/>
              </a:ext>
            </a:extLst>
          </p:cNvPr>
          <p:cNvSpPr/>
          <p:nvPr/>
        </p:nvSpPr>
        <p:spPr>
          <a:xfrm>
            <a:off x="3445745" y="4808531"/>
            <a:ext cx="924355" cy="380488"/>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 name="Google Shape;4244;p66">
            <a:extLst>
              <a:ext uri="{FF2B5EF4-FFF2-40B4-BE49-F238E27FC236}">
                <a16:creationId xmlns:a16="http://schemas.microsoft.com/office/drawing/2014/main" id="{ECAD05BC-6B63-400F-AF42-F00788D299CC}"/>
              </a:ext>
            </a:extLst>
          </p:cNvPr>
          <p:cNvGrpSpPr/>
          <p:nvPr/>
        </p:nvGrpSpPr>
        <p:grpSpPr>
          <a:xfrm>
            <a:off x="107596" y="3920087"/>
            <a:ext cx="683638" cy="1181147"/>
            <a:chOff x="5251500" y="2774450"/>
            <a:chExt cx="261600" cy="420350"/>
          </a:xfrm>
        </p:grpSpPr>
        <p:sp>
          <p:nvSpPr>
            <p:cNvPr id="87" name="Google Shape;4245;p66">
              <a:extLst>
                <a:ext uri="{FF2B5EF4-FFF2-40B4-BE49-F238E27FC236}">
                  <a16:creationId xmlns:a16="http://schemas.microsoft.com/office/drawing/2014/main" id="{42BBECA8-7D17-4324-A877-14CFA412E97F}"/>
                </a:ext>
              </a:extLst>
            </p:cNvPr>
            <p:cNvSpPr/>
            <p:nvPr/>
          </p:nvSpPr>
          <p:spPr>
            <a:xfrm>
              <a:off x="5256700" y="2776900"/>
              <a:ext cx="61325" cy="147050"/>
            </a:xfrm>
            <a:custGeom>
              <a:avLst/>
              <a:gdLst/>
              <a:ahLst/>
              <a:cxnLst/>
              <a:rect l="l" t="t" r="r" b="b"/>
              <a:pathLst>
                <a:path w="2453" h="5882" extrusionOk="0">
                  <a:moveTo>
                    <a:pt x="1026" y="0"/>
                  </a:moveTo>
                  <a:cubicBezTo>
                    <a:pt x="984" y="0"/>
                    <a:pt x="938" y="5"/>
                    <a:pt x="887" y="18"/>
                  </a:cubicBezTo>
                  <a:cubicBezTo>
                    <a:pt x="566" y="113"/>
                    <a:pt x="489" y="376"/>
                    <a:pt x="512" y="566"/>
                  </a:cubicBezTo>
                  <a:cubicBezTo>
                    <a:pt x="530" y="769"/>
                    <a:pt x="625" y="1149"/>
                    <a:pt x="625" y="1149"/>
                  </a:cubicBezTo>
                  <a:lnTo>
                    <a:pt x="738" y="1430"/>
                  </a:lnTo>
                  <a:lnTo>
                    <a:pt x="0" y="1507"/>
                  </a:lnTo>
                  <a:lnTo>
                    <a:pt x="566" y="3823"/>
                  </a:lnTo>
                  <a:lnTo>
                    <a:pt x="738" y="3656"/>
                  </a:lnTo>
                  <a:lnTo>
                    <a:pt x="417" y="1864"/>
                  </a:lnTo>
                  <a:lnTo>
                    <a:pt x="792" y="1787"/>
                  </a:lnTo>
                  <a:lnTo>
                    <a:pt x="1394" y="5881"/>
                  </a:lnTo>
                  <a:cubicBezTo>
                    <a:pt x="1584" y="5859"/>
                    <a:pt x="1774" y="5859"/>
                    <a:pt x="1941" y="5859"/>
                  </a:cubicBezTo>
                  <a:cubicBezTo>
                    <a:pt x="2113" y="5841"/>
                    <a:pt x="2280" y="5804"/>
                    <a:pt x="2452" y="5804"/>
                  </a:cubicBezTo>
                  <a:lnTo>
                    <a:pt x="1715" y="1335"/>
                  </a:lnTo>
                  <a:lnTo>
                    <a:pt x="1620" y="769"/>
                  </a:lnTo>
                  <a:lnTo>
                    <a:pt x="1321" y="132"/>
                  </a:lnTo>
                  <a:cubicBezTo>
                    <a:pt x="1321" y="132"/>
                    <a:pt x="1231" y="0"/>
                    <a:pt x="10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4246;p66">
              <a:extLst>
                <a:ext uri="{FF2B5EF4-FFF2-40B4-BE49-F238E27FC236}">
                  <a16:creationId xmlns:a16="http://schemas.microsoft.com/office/drawing/2014/main" id="{BEC16A5D-1A45-4E70-A66D-0AFAE62CA3D2}"/>
                </a:ext>
              </a:extLst>
            </p:cNvPr>
            <p:cNvSpPr/>
            <p:nvPr/>
          </p:nvSpPr>
          <p:spPr>
            <a:xfrm>
              <a:off x="5330650" y="2777350"/>
              <a:ext cx="28300" cy="144225"/>
            </a:xfrm>
            <a:custGeom>
              <a:avLst/>
              <a:gdLst/>
              <a:ahLst/>
              <a:cxnLst/>
              <a:rect l="l" t="t" r="r" b="b"/>
              <a:pathLst>
                <a:path w="1132" h="5769" extrusionOk="0">
                  <a:moveTo>
                    <a:pt x="417" y="0"/>
                  </a:moveTo>
                  <a:lnTo>
                    <a:pt x="1" y="1204"/>
                  </a:lnTo>
                  <a:lnTo>
                    <a:pt x="155" y="5768"/>
                  </a:lnTo>
                  <a:cubicBezTo>
                    <a:pt x="471" y="5768"/>
                    <a:pt x="811" y="5768"/>
                    <a:pt x="1132" y="5709"/>
                  </a:cubicBezTo>
                  <a:lnTo>
                    <a:pt x="870" y="1073"/>
                  </a:lnTo>
                  <a:lnTo>
                    <a:pt x="41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4247;p66">
              <a:extLst>
                <a:ext uri="{FF2B5EF4-FFF2-40B4-BE49-F238E27FC236}">
                  <a16:creationId xmlns:a16="http://schemas.microsoft.com/office/drawing/2014/main" id="{818DAFB8-B8C1-4657-B0F2-18B8E4A20389}"/>
                </a:ext>
              </a:extLst>
            </p:cNvPr>
            <p:cNvSpPr/>
            <p:nvPr/>
          </p:nvSpPr>
          <p:spPr>
            <a:xfrm>
              <a:off x="5382000" y="2821575"/>
              <a:ext cx="39150" cy="97875"/>
            </a:xfrm>
            <a:custGeom>
              <a:avLst/>
              <a:gdLst/>
              <a:ahLst/>
              <a:cxnLst/>
              <a:rect l="l" t="t" r="r" b="b"/>
              <a:pathLst>
                <a:path w="1566" h="3915" extrusionOk="0">
                  <a:moveTo>
                    <a:pt x="1154" y="0"/>
                  </a:moveTo>
                  <a:lnTo>
                    <a:pt x="1" y="3886"/>
                  </a:lnTo>
                  <a:cubicBezTo>
                    <a:pt x="114" y="3904"/>
                    <a:pt x="209" y="3904"/>
                    <a:pt x="322" y="3904"/>
                  </a:cubicBezTo>
                  <a:cubicBezTo>
                    <a:pt x="359" y="3910"/>
                    <a:pt x="398" y="3914"/>
                    <a:pt x="437" y="3914"/>
                  </a:cubicBezTo>
                  <a:cubicBezTo>
                    <a:pt x="517" y="3914"/>
                    <a:pt x="597" y="3897"/>
                    <a:pt x="661" y="3845"/>
                  </a:cubicBezTo>
                  <a:lnTo>
                    <a:pt x="661" y="3845"/>
                  </a:lnTo>
                  <a:lnTo>
                    <a:pt x="607" y="3868"/>
                  </a:lnTo>
                  <a:lnTo>
                    <a:pt x="1566" y="95"/>
                  </a:lnTo>
                  <a:lnTo>
                    <a:pt x="115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4248;p66">
              <a:extLst>
                <a:ext uri="{FF2B5EF4-FFF2-40B4-BE49-F238E27FC236}">
                  <a16:creationId xmlns:a16="http://schemas.microsoft.com/office/drawing/2014/main" id="{4B4EA2F8-F92E-438B-BBAC-D713C610EC92}"/>
                </a:ext>
              </a:extLst>
            </p:cNvPr>
            <p:cNvSpPr/>
            <p:nvPr/>
          </p:nvSpPr>
          <p:spPr>
            <a:xfrm>
              <a:off x="5251500" y="2916800"/>
              <a:ext cx="247025" cy="278000"/>
            </a:xfrm>
            <a:custGeom>
              <a:avLst/>
              <a:gdLst/>
              <a:ahLst/>
              <a:cxnLst/>
              <a:rect l="l" t="t" r="r" b="b"/>
              <a:pathLst>
                <a:path w="9881" h="11120" extrusionOk="0">
                  <a:moveTo>
                    <a:pt x="9880" y="0"/>
                  </a:moveTo>
                  <a:lnTo>
                    <a:pt x="5827" y="245"/>
                  </a:lnTo>
                  <a:cubicBezTo>
                    <a:pt x="5732" y="321"/>
                    <a:pt x="5601" y="321"/>
                    <a:pt x="5488" y="321"/>
                  </a:cubicBezTo>
                  <a:cubicBezTo>
                    <a:pt x="5356" y="321"/>
                    <a:pt x="5243" y="303"/>
                    <a:pt x="5108" y="303"/>
                  </a:cubicBezTo>
                  <a:cubicBezTo>
                    <a:pt x="5090" y="303"/>
                    <a:pt x="5090" y="303"/>
                    <a:pt x="5090" y="285"/>
                  </a:cubicBezTo>
                  <a:lnTo>
                    <a:pt x="4262" y="340"/>
                  </a:lnTo>
                  <a:lnTo>
                    <a:pt x="4244" y="340"/>
                  </a:lnTo>
                  <a:cubicBezTo>
                    <a:pt x="3922" y="398"/>
                    <a:pt x="3565" y="398"/>
                    <a:pt x="3226" y="398"/>
                  </a:cubicBezTo>
                  <a:lnTo>
                    <a:pt x="2583" y="435"/>
                  </a:lnTo>
                  <a:lnTo>
                    <a:pt x="2565" y="435"/>
                  </a:lnTo>
                  <a:cubicBezTo>
                    <a:pt x="2416" y="435"/>
                    <a:pt x="2244" y="453"/>
                    <a:pt x="2077" y="471"/>
                  </a:cubicBezTo>
                  <a:cubicBezTo>
                    <a:pt x="1887" y="489"/>
                    <a:pt x="1715" y="489"/>
                    <a:pt x="1529" y="489"/>
                  </a:cubicBezTo>
                  <a:lnTo>
                    <a:pt x="1529" y="511"/>
                  </a:lnTo>
                  <a:lnTo>
                    <a:pt x="0" y="602"/>
                  </a:lnTo>
                  <a:lnTo>
                    <a:pt x="1511" y="10238"/>
                  </a:lnTo>
                  <a:cubicBezTo>
                    <a:pt x="2416" y="10351"/>
                    <a:pt x="3280" y="10577"/>
                    <a:pt x="4149" y="10762"/>
                  </a:cubicBezTo>
                  <a:cubicBezTo>
                    <a:pt x="4452" y="10821"/>
                    <a:pt x="4750" y="10875"/>
                    <a:pt x="5053" y="10916"/>
                  </a:cubicBezTo>
                  <a:cubicBezTo>
                    <a:pt x="5356" y="10952"/>
                    <a:pt x="5655" y="11007"/>
                    <a:pt x="5958" y="11065"/>
                  </a:cubicBezTo>
                  <a:cubicBezTo>
                    <a:pt x="6261" y="11102"/>
                    <a:pt x="6542" y="11120"/>
                    <a:pt x="6845" y="11120"/>
                  </a:cubicBezTo>
                  <a:cubicBezTo>
                    <a:pt x="6986" y="11109"/>
                    <a:pt x="7121" y="11099"/>
                    <a:pt x="7253" y="11099"/>
                  </a:cubicBezTo>
                  <a:cubicBezTo>
                    <a:pt x="7350" y="11099"/>
                    <a:pt x="7446" y="11104"/>
                    <a:pt x="7541" y="11120"/>
                  </a:cubicBezTo>
                  <a:lnTo>
                    <a:pt x="8559" y="6578"/>
                  </a:lnTo>
                  <a:lnTo>
                    <a:pt x="9880" y="0"/>
                  </a:lnTo>
                  <a:close/>
                </a:path>
              </a:pathLst>
            </a:custGeom>
            <a:solidFill>
              <a:schemeClr val="accen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4249;p66">
              <a:extLst>
                <a:ext uri="{FF2B5EF4-FFF2-40B4-BE49-F238E27FC236}">
                  <a16:creationId xmlns:a16="http://schemas.microsoft.com/office/drawing/2014/main" id="{48BF4A2D-D721-478D-8C3D-697CEC1B0E73}"/>
                </a:ext>
              </a:extLst>
            </p:cNvPr>
            <p:cNvSpPr/>
            <p:nvPr/>
          </p:nvSpPr>
          <p:spPr>
            <a:xfrm>
              <a:off x="5251500" y="2911600"/>
              <a:ext cx="250750" cy="280875"/>
            </a:xfrm>
            <a:custGeom>
              <a:avLst/>
              <a:gdLst/>
              <a:ahLst/>
              <a:cxnLst/>
              <a:rect l="l" t="t" r="r" b="b"/>
              <a:pathLst>
                <a:path w="10030" h="11235" extrusionOk="0">
                  <a:moveTo>
                    <a:pt x="9953" y="0"/>
                  </a:moveTo>
                  <a:cubicBezTo>
                    <a:pt x="6673" y="303"/>
                    <a:pt x="3375" y="303"/>
                    <a:pt x="95" y="606"/>
                  </a:cubicBezTo>
                  <a:cubicBezTo>
                    <a:pt x="41" y="624"/>
                    <a:pt x="0" y="661"/>
                    <a:pt x="0" y="719"/>
                  </a:cubicBezTo>
                  <a:cubicBezTo>
                    <a:pt x="530" y="3904"/>
                    <a:pt x="964" y="7107"/>
                    <a:pt x="1434" y="10292"/>
                  </a:cubicBezTo>
                  <a:cubicBezTo>
                    <a:pt x="1442" y="10337"/>
                    <a:pt x="1469" y="10355"/>
                    <a:pt x="1501" y="10355"/>
                  </a:cubicBezTo>
                  <a:cubicBezTo>
                    <a:pt x="1548" y="10355"/>
                    <a:pt x="1602" y="10313"/>
                    <a:pt x="1602" y="10256"/>
                  </a:cubicBezTo>
                  <a:cubicBezTo>
                    <a:pt x="1208" y="7691"/>
                    <a:pt x="869" y="5130"/>
                    <a:pt x="471" y="2547"/>
                  </a:cubicBezTo>
                  <a:cubicBezTo>
                    <a:pt x="435" y="2339"/>
                    <a:pt x="77" y="774"/>
                    <a:pt x="340" y="756"/>
                  </a:cubicBezTo>
                  <a:cubicBezTo>
                    <a:pt x="1000" y="679"/>
                    <a:pt x="1661" y="643"/>
                    <a:pt x="2321" y="606"/>
                  </a:cubicBezTo>
                  <a:cubicBezTo>
                    <a:pt x="3601" y="511"/>
                    <a:pt x="4881" y="471"/>
                    <a:pt x="6148" y="416"/>
                  </a:cubicBezTo>
                  <a:cubicBezTo>
                    <a:pt x="6786" y="380"/>
                    <a:pt x="7410" y="339"/>
                    <a:pt x="8048" y="303"/>
                  </a:cubicBezTo>
                  <a:cubicBezTo>
                    <a:pt x="8369" y="285"/>
                    <a:pt x="8672" y="267"/>
                    <a:pt x="8994" y="244"/>
                  </a:cubicBezTo>
                  <a:cubicBezTo>
                    <a:pt x="9146" y="236"/>
                    <a:pt x="9353" y="177"/>
                    <a:pt x="9520" y="177"/>
                  </a:cubicBezTo>
                  <a:cubicBezTo>
                    <a:pt x="9706" y="177"/>
                    <a:pt x="9844" y="250"/>
                    <a:pt x="9803" y="548"/>
                  </a:cubicBezTo>
                  <a:cubicBezTo>
                    <a:pt x="9672" y="1547"/>
                    <a:pt x="9405" y="2547"/>
                    <a:pt x="9220" y="3547"/>
                  </a:cubicBezTo>
                  <a:cubicBezTo>
                    <a:pt x="8994" y="4845"/>
                    <a:pt x="8691" y="6148"/>
                    <a:pt x="8387" y="7428"/>
                  </a:cubicBezTo>
                  <a:cubicBezTo>
                    <a:pt x="8089" y="8672"/>
                    <a:pt x="7673" y="9880"/>
                    <a:pt x="7465" y="11142"/>
                  </a:cubicBezTo>
                  <a:cubicBezTo>
                    <a:pt x="7454" y="11198"/>
                    <a:pt x="7502" y="11234"/>
                    <a:pt x="7547" y="11234"/>
                  </a:cubicBezTo>
                  <a:cubicBezTo>
                    <a:pt x="7579" y="11234"/>
                    <a:pt x="7609" y="11217"/>
                    <a:pt x="7618" y="11178"/>
                  </a:cubicBezTo>
                  <a:cubicBezTo>
                    <a:pt x="7958" y="9201"/>
                    <a:pt x="8614" y="7279"/>
                    <a:pt x="9048" y="5297"/>
                  </a:cubicBezTo>
                  <a:cubicBezTo>
                    <a:pt x="9428" y="3583"/>
                    <a:pt x="9803" y="1828"/>
                    <a:pt x="10030" y="95"/>
                  </a:cubicBezTo>
                  <a:cubicBezTo>
                    <a:pt x="10030" y="41"/>
                    <a:pt x="9993" y="0"/>
                    <a:pt x="99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4250;p66">
              <a:extLst>
                <a:ext uri="{FF2B5EF4-FFF2-40B4-BE49-F238E27FC236}">
                  <a16:creationId xmlns:a16="http://schemas.microsoft.com/office/drawing/2014/main" id="{0E5D1B38-CD6B-46A8-870F-92646D12CE67}"/>
                </a:ext>
              </a:extLst>
            </p:cNvPr>
            <p:cNvSpPr/>
            <p:nvPr/>
          </p:nvSpPr>
          <p:spPr>
            <a:xfrm>
              <a:off x="5271275" y="2794300"/>
              <a:ext cx="49825" cy="131775"/>
            </a:xfrm>
            <a:custGeom>
              <a:avLst/>
              <a:gdLst/>
              <a:ahLst/>
              <a:cxnLst/>
              <a:rect l="l" t="t" r="r" b="b"/>
              <a:pathLst>
                <a:path w="1993" h="5271" extrusionOk="0">
                  <a:moveTo>
                    <a:pt x="983" y="1"/>
                  </a:moveTo>
                  <a:cubicBezTo>
                    <a:pt x="643" y="73"/>
                    <a:pt x="381" y="168"/>
                    <a:pt x="60" y="300"/>
                  </a:cubicBezTo>
                  <a:cubicBezTo>
                    <a:pt x="19" y="322"/>
                    <a:pt x="1" y="358"/>
                    <a:pt x="1" y="395"/>
                  </a:cubicBezTo>
                  <a:cubicBezTo>
                    <a:pt x="268" y="1996"/>
                    <a:pt x="585" y="3579"/>
                    <a:pt x="756" y="5185"/>
                  </a:cubicBezTo>
                  <a:cubicBezTo>
                    <a:pt x="765" y="5242"/>
                    <a:pt x="807" y="5270"/>
                    <a:pt x="847" y="5270"/>
                  </a:cubicBezTo>
                  <a:cubicBezTo>
                    <a:pt x="886" y="5270"/>
                    <a:pt x="924" y="5242"/>
                    <a:pt x="924" y="5185"/>
                  </a:cubicBezTo>
                  <a:cubicBezTo>
                    <a:pt x="811" y="4240"/>
                    <a:pt x="661" y="3317"/>
                    <a:pt x="512" y="2394"/>
                  </a:cubicBezTo>
                  <a:cubicBezTo>
                    <a:pt x="417" y="1865"/>
                    <a:pt x="322" y="1340"/>
                    <a:pt x="227" y="793"/>
                  </a:cubicBezTo>
                  <a:cubicBezTo>
                    <a:pt x="173" y="413"/>
                    <a:pt x="381" y="300"/>
                    <a:pt x="720" y="227"/>
                  </a:cubicBezTo>
                  <a:cubicBezTo>
                    <a:pt x="740" y="222"/>
                    <a:pt x="759" y="220"/>
                    <a:pt x="777" y="220"/>
                  </a:cubicBezTo>
                  <a:cubicBezTo>
                    <a:pt x="1100" y="220"/>
                    <a:pt x="1135" y="993"/>
                    <a:pt x="1191" y="1263"/>
                  </a:cubicBezTo>
                  <a:cubicBezTo>
                    <a:pt x="1286" y="1734"/>
                    <a:pt x="1376" y="2222"/>
                    <a:pt x="1453" y="2697"/>
                  </a:cubicBezTo>
                  <a:cubicBezTo>
                    <a:pt x="1584" y="3525"/>
                    <a:pt x="1679" y="4371"/>
                    <a:pt x="1810" y="5203"/>
                  </a:cubicBezTo>
                  <a:cubicBezTo>
                    <a:pt x="1818" y="5250"/>
                    <a:pt x="1852" y="5270"/>
                    <a:pt x="1887" y="5270"/>
                  </a:cubicBezTo>
                  <a:cubicBezTo>
                    <a:pt x="1938" y="5270"/>
                    <a:pt x="1993" y="5229"/>
                    <a:pt x="1982" y="5163"/>
                  </a:cubicBezTo>
                  <a:cubicBezTo>
                    <a:pt x="1697" y="3448"/>
                    <a:pt x="1489" y="1752"/>
                    <a:pt x="1078" y="55"/>
                  </a:cubicBezTo>
                  <a:cubicBezTo>
                    <a:pt x="1060" y="19"/>
                    <a:pt x="1019" y="1"/>
                    <a:pt x="9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4251;p66">
              <a:extLst>
                <a:ext uri="{FF2B5EF4-FFF2-40B4-BE49-F238E27FC236}">
                  <a16:creationId xmlns:a16="http://schemas.microsoft.com/office/drawing/2014/main" id="{18C7152F-BB12-49F4-A6E7-8F87FAC75850}"/>
                </a:ext>
              </a:extLst>
            </p:cNvPr>
            <p:cNvSpPr/>
            <p:nvPr/>
          </p:nvSpPr>
          <p:spPr>
            <a:xfrm>
              <a:off x="5274125" y="2810250"/>
              <a:ext cx="27825" cy="8525"/>
            </a:xfrm>
            <a:custGeom>
              <a:avLst/>
              <a:gdLst/>
              <a:ahLst/>
              <a:cxnLst/>
              <a:rect l="l" t="t" r="r" b="b"/>
              <a:pathLst>
                <a:path w="1113" h="341" extrusionOk="0">
                  <a:moveTo>
                    <a:pt x="1018" y="1"/>
                  </a:moveTo>
                  <a:cubicBezTo>
                    <a:pt x="719" y="42"/>
                    <a:pt x="416" y="137"/>
                    <a:pt x="113" y="173"/>
                  </a:cubicBezTo>
                  <a:cubicBezTo>
                    <a:pt x="0" y="191"/>
                    <a:pt x="0" y="340"/>
                    <a:pt x="113" y="340"/>
                  </a:cubicBezTo>
                  <a:cubicBezTo>
                    <a:pt x="416" y="304"/>
                    <a:pt x="719" y="209"/>
                    <a:pt x="1018" y="173"/>
                  </a:cubicBezTo>
                  <a:cubicBezTo>
                    <a:pt x="1113" y="155"/>
                    <a:pt x="1113" y="1"/>
                    <a:pt x="1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4252;p66">
              <a:extLst>
                <a:ext uri="{FF2B5EF4-FFF2-40B4-BE49-F238E27FC236}">
                  <a16:creationId xmlns:a16="http://schemas.microsoft.com/office/drawing/2014/main" id="{552B2681-3522-42CE-AEE0-38319308807E}"/>
                </a:ext>
              </a:extLst>
            </p:cNvPr>
            <p:cNvSpPr/>
            <p:nvPr/>
          </p:nvSpPr>
          <p:spPr>
            <a:xfrm>
              <a:off x="5264275" y="2774450"/>
              <a:ext cx="33225" cy="31925"/>
            </a:xfrm>
            <a:custGeom>
              <a:avLst/>
              <a:gdLst/>
              <a:ahLst/>
              <a:cxnLst/>
              <a:rect l="l" t="t" r="r" b="b"/>
              <a:pathLst>
                <a:path w="1329" h="1277" extrusionOk="0">
                  <a:moveTo>
                    <a:pt x="715" y="0"/>
                  </a:moveTo>
                  <a:cubicBezTo>
                    <a:pt x="650" y="0"/>
                    <a:pt x="586" y="13"/>
                    <a:pt x="525" y="40"/>
                  </a:cubicBezTo>
                  <a:cubicBezTo>
                    <a:pt x="0" y="230"/>
                    <a:pt x="55" y="849"/>
                    <a:pt x="299" y="1247"/>
                  </a:cubicBezTo>
                  <a:cubicBezTo>
                    <a:pt x="316" y="1268"/>
                    <a:pt x="340" y="1277"/>
                    <a:pt x="364" y="1277"/>
                  </a:cubicBezTo>
                  <a:cubicBezTo>
                    <a:pt x="426" y="1277"/>
                    <a:pt x="492" y="1220"/>
                    <a:pt x="453" y="1152"/>
                  </a:cubicBezTo>
                  <a:cubicBezTo>
                    <a:pt x="245" y="849"/>
                    <a:pt x="168" y="397"/>
                    <a:pt x="548" y="211"/>
                  </a:cubicBezTo>
                  <a:cubicBezTo>
                    <a:pt x="618" y="171"/>
                    <a:pt x="682" y="153"/>
                    <a:pt x="739" y="153"/>
                  </a:cubicBezTo>
                  <a:cubicBezTo>
                    <a:pt x="1030" y="153"/>
                    <a:pt x="1152" y="618"/>
                    <a:pt x="1168" y="867"/>
                  </a:cubicBezTo>
                  <a:cubicBezTo>
                    <a:pt x="1168" y="924"/>
                    <a:pt x="1211" y="952"/>
                    <a:pt x="1251" y="952"/>
                  </a:cubicBezTo>
                  <a:cubicBezTo>
                    <a:pt x="1291" y="952"/>
                    <a:pt x="1328" y="924"/>
                    <a:pt x="1317" y="867"/>
                  </a:cubicBezTo>
                  <a:cubicBezTo>
                    <a:pt x="1317" y="605"/>
                    <a:pt x="1263" y="302"/>
                    <a:pt x="1055" y="116"/>
                  </a:cubicBezTo>
                  <a:cubicBezTo>
                    <a:pt x="958" y="43"/>
                    <a:pt x="836"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4253;p66">
              <a:extLst>
                <a:ext uri="{FF2B5EF4-FFF2-40B4-BE49-F238E27FC236}">
                  <a16:creationId xmlns:a16="http://schemas.microsoft.com/office/drawing/2014/main" id="{181889A2-259A-4DC5-B606-2568E68B8582}"/>
                </a:ext>
              </a:extLst>
            </p:cNvPr>
            <p:cNvSpPr/>
            <p:nvPr/>
          </p:nvSpPr>
          <p:spPr>
            <a:xfrm>
              <a:off x="5253875" y="2808875"/>
              <a:ext cx="25475" cy="65525"/>
            </a:xfrm>
            <a:custGeom>
              <a:avLst/>
              <a:gdLst/>
              <a:ahLst/>
              <a:cxnLst/>
              <a:rect l="l" t="t" r="r" b="b"/>
              <a:pathLst>
                <a:path w="1019" h="2621" extrusionOk="0">
                  <a:moveTo>
                    <a:pt x="753" y="0"/>
                  </a:moveTo>
                  <a:cubicBezTo>
                    <a:pt x="748" y="0"/>
                    <a:pt x="743" y="1"/>
                    <a:pt x="738" y="2"/>
                  </a:cubicBezTo>
                  <a:cubicBezTo>
                    <a:pt x="511" y="56"/>
                    <a:pt x="285" y="97"/>
                    <a:pt x="59" y="151"/>
                  </a:cubicBezTo>
                  <a:cubicBezTo>
                    <a:pt x="18" y="169"/>
                    <a:pt x="0" y="210"/>
                    <a:pt x="0" y="246"/>
                  </a:cubicBezTo>
                  <a:cubicBezTo>
                    <a:pt x="113" y="1037"/>
                    <a:pt x="376" y="1793"/>
                    <a:pt x="511" y="2567"/>
                  </a:cubicBezTo>
                  <a:cubicBezTo>
                    <a:pt x="530" y="2585"/>
                    <a:pt x="566" y="2621"/>
                    <a:pt x="602" y="2621"/>
                  </a:cubicBezTo>
                  <a:cubicBezTo>
                    <a:pt x="715" y="2603"/>
                    <a:pt x="810" y="2585"/>
                    <a:pt x="923" y="2508"/>
                  </a:cubicBezTo>
                  <a:cubicBezTo>
                    <a:pt x="964" y="2490"/>
                    <a:pt x="964" y="2453"/>
                    <a:pt x="964" y="2413"/>
                  </a:cubicBezTo>
                  <a:cubicBezTo>
                    <a:pt x="905" y="2073"/>
                    <a:pt x="851" y="1734"/>
                    <a:pt x="774" y="1395"/>
                  </a:cubicBezTo>
                  <a:cubicBezTo>
                    <a:pt x="738" y="1227"/>
                    <a:pt x="697" y="1056"/>
                    <a:pt x="643" y="888"/>
                  </a:cubicBezTo>
                  <a:cubicBezTo>
                    <a:pt x="566" y="603"/>
                    <a:pt x="602" y="603"/>
                    <a:pt x="923" y="585"/>
                  </a:cubicBezTo>
                  <a:cubicBezTo>
                    <a:pt x="1018" y="585"/>
                    <a:pt x="1018" y="418"/>
                    <a:pt x="923" y="418"/>
                  </a:cubicBezTo>
                  <a:cubicBezTo>
                    <a:pt x="756" y="436"/>
                    <a:pt x="602" y="454"/>
                    <a:pt x="453" y="490"/>
                  </a:cubicBezTo>
                  <a:cubicBezTo>
                    <a:pt x="398" y="490"/>
                    <a:pt x="376" y="549"/>
                    <a:pt x="398" y="585"/>
                  </a:cubicBezTo>
                  <a:cubicBezTo>
                    <a:pt x="548" y="1096"/>
                    <a:pt x="661" y="1603"/>
                    <a:pt x="756" y="2132"/>
                  </a:cubicBezTo>
                  <a:cubicBezTo>
                    <a:pt x="828" y="2263"/>
                    <a:pt x="792" y="2358"/>
                    <a:pt x="661" y="2431"/>
                  </a:cubicBezTo>
                  <a:cubicBezTo>
                    <a:pt x="643" y="2358"/>
                    <a:pt x="625" y="2300"/>
                    <a:pt x="625" y="2227"/>
                  </a:cubicBezTo>
                  <a:cubicBezTo>
                    <a:pt x="566" y="2019"/>
                    <a:pt x="511" y="1829"/>
                    <a:pt x="471" y="1621"/>
                  </a:cubicBezTo>
                  <a:cubicBezTo>
                    <a:pt x="376" y="1246"/>
                    <a:pt x="285" y="870"/>
                    <a:pt x="208" y="490"/>
                  </a:cubicBezTo>
                  <a:cubicBezTo>
                    <a:pt x="172" y="323"/>
                    <a:pt x="131" y="282"/>
                    <a:pt x="321" y="246"/>
                  </a:cubicBezTo>
                  <a:cubicBezTo>
                    <a:pt x="471" y="210"/>
                    <a:pt x="625" y="192"/>
                    <a:pt x="774" y="151"/>
                  </a:cubicBezTo>
                  <a:cubicBezTo>
                    <a:pt x="881" y="134"/>
                    <a:pt x="834"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4254;p66">
              <a:extLst>
                <a:ext uri="{FF2B5EF4-FFF2-40B4-BE49-F238E27FC236}">
                  <a16:creationId xmlns:a16="http://schemas.microsoft.com/office/drawing/2014/main" id="{A2312360-645D-41C3-BA38-6350B3F6254D}"/>
                </a:ext>
              </a:extLst>
            </p:cNvPr>
            <p:cNvSpPr/>
            <p:nvPr/>
          </p:nvSpPr>
          <p:spPr>
            <a:xfrm>
              <a:off x="5329300" y="2800875"/>
              <a:ext cx="30400" cy="122825"/>
            </a:xfrm>
            <a:custGeom>
              <a:avLst/>
              <a:gdLst/>
              <a:ahLst/>
              <a:cxnLst/>
              <a:rect l="l" t="t" r="r" b="b"/>
              <a:pathLst>
                <a:path w="1216" h="4913" extrusionOk="0">
                  <a:moveTo>
                    <a:pt x="942" y="0"/>
                  </a:moveTo>
                  <a:cubicBezTo>
                    <a:pt x="661" y="37"/>
                    <a:pt x="376" y="77"/>
                    <a:pt x="96" y="113"/>
                  </a:cubicBezTo>
                  <a:cubicBezTo>
                    <a:pt x="55" y="113"/>
                    <a:pt x="37" y="150"/>
                    <a:pt x="37" y="190"/>
                  </a:cubicBezTo>
                  <a:cubicBezTo>
                    <a:pt x="1" y="1733"/>
                    <a:pt x="37" y="3280"/>
                    <a:pt x="132" y="4827"/>
                  </a:cubicBezTo>
                  <a:cubicBezTo>
                    <a:pt x="132" y="4884"/>
                    <a:pt x="174" y="4912"/>
                    <a:pt x="216" y="4912"/>
                  </a:cubicBezTo>
                  <a:cubicBezTo>
                    <a:pt x="257" y="4912"/>
                    <a:pt x="299" y="4884"/>
                    <a:pt x="299" y="4827"/>
                  </a:cubicBezTo>
                  <a:cubicBezTo>
                    <a:pt x="245" y="3959"/>
                    <a:pt x="227" y="3090"/>
                    <a:pt x="209" y="2226"/>
                  </a:cubicBezTo>
                  <a:cubicBezTo>
                    <a:pt x="209" y="1774"/>
                    <a:pt x="186" y="1321"/>
                    <a:pt x="186" y="869"/>
                  </a:cubicBezTo>
                  <a:lnTo>
                    <a:pt x="186" y="435"/>
                  </a:lnTo>
                  <a:cubicBezTo>
                    <a:pt x="186" y="214"/>
                    <a:pt x="346" y="198"/>
                    <a:pt x="532" y="198"/>
                  </a:cubicBezTo>
                  <a:cubicBezTo>
                    <a:pt x="564" y="198"/>
                    <a:pt x="596" y="199"/>
                    <a:pt x="629" y="199"/>
                  </a:cubicBezTo>
                  <a:cubicBezTo>
                    <a:pt x="684" y="199"/>
                    <a:pt x="740" y="197"/>
                    <a:pt x="792" y="190"/>
                  </a:cubicBezTo>
                  <a:cubicBezTo>
                    <a:pt x="803" y="189"/>
                    <a:pt x="812" y="189"/>
                    <a:pt x="821" y="189"/>
                  </a:cubicBezTo>
                  <a:cubicBezTo>
                    <a:pt x="953" y="189"/>
                    <a:pt x="905" y="314"/>
                    <a:pt x="905" y="471"/>
                  </a:cubicBezTo>
                  <a:cubicBezTo>
                    <a:pt x="924" y="679"/>
                    <a:pt x="924" y="905"/>
                    <a:pt x="942" y="1113"/>
                  </a:cubicBezTo>
                  <a:cubicBezTo>
                    <a:pt x="942" y="1584"/>
                    <a:pt x="960" y="2054"/>
                    <a:pt x="978" y="2525"/>
                  </a:cubicBezTo>
                  <a:cubicBezTo>
                    <a:pt x="1000" y="3280"/>
                    <a:pt x="1000" y="4054"/>
                    <a:pt x="1055" y="4827"/>
                  </a:cubicBezTo>
                  <a:cubicBezTo>
                    <a:pt x="1055" y="4884"/>
                    <a:pt x="1098" y="4912"/>
                    <a:pt x="1138" y="4912"/>
                  </a:cubicBezTo>
                  <a:cubicBezTo>
                    <a:pt x="1178" y="4912"/>
                    <a:pt x="1215" y="4884"/>
                    <a:pt x="1204" y="4827"/>
                  </a:cubicBezTo>
                  <a:cubicBezTo>
                    <a:pt x="1132" y="3244"/>
                    <a:pt x="1150" y="1661"/>
                    <a:pt x="1055" y="77"/>
                  </a:cubicBezTo>
                  <a:cubicBezTo>
                    <a:pt x="1055" y="18"/>
                    <a:pt x="1000" y="0"/>
                    <a:pt x="9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4255;p66">
              <a:extLst>
                <a:ext uri="{FF2B5EF4-FFF2-40B4-BE49-F238E27FC236}">
                  <a16:creationId xmlns:a16="http://schemas.microsoft.com/office/drawing/2014/main" id="{E0D05448-2767-4CF1-92C5-D52EEBF89641}"/>
                </a:ext>
              </a:extLst>
            </p:cNvPr>
            <p:cNvSpPr/>
            <p:nvPr/>
          </p:nvSpPr>
          <p:spPr>
            <a:xfrm>
              <a:off x="5330375" y="2774600"/>
              <a:ext cx="24100" cy="33050"/>
            </a:xfrm>
            <a:custGeom>
              <a:avLst/>
              <a:gdLst/>
              <a:ahLst/>
              <a:cxnLst/>
              <a:rect l="l" t="t" r="r" b="b"/>
              <a:pathLst>
                <a:path w="964" h="1322" extrusionOk="0">
                  <a:moveTo>
                    <a:pt x="447" y="1"/>
                  </a:moveTo>
                  <a:cubicBezTo>
                    <a:pt x="412" y="1"/>
                    <a:pt x="382" y="20"/>
                    <a:pt x="369" y="52"/>
                  </a:cubicBezTo>
                  <a:cubicBezTo>
                    <a:pt x="238" y="450"/>
                    <a:pt x="89" y="825"/>
                    <a:pt x="12" y="1223"/>
                  </a:cubicBezTo>
                  <a:cubicBezTo>
                    <a:pt x="1" y="1278"/>
                    <a:pt x="52" y="1322"/>
                    <a:pt x="99" y="1322"/>
                  </a:cubicBezTo>
                  <a:cubicBezTo>
                    <a:pt x="129" y="1322"/>
                    <a:pt x="157" y="1304"/>
                    <a:pt x="166" y="1259"/>
                  </a:cubicBezTo>
                  <a:cubicBezTo>
                    <a:pt x="228" y="918"/>
                    <a:pt x="350" y="594"/>
                    <a:pt x="466" y="271"/>
                  </a:cubicBezTo>
                  <a:lnTo>
                    <a:pt x="466" y="271"/>
                  </a:lnTo>
                  <a:cubicBezTo>
                    <a:pt x="616" y="535"/>
                    <a:pt x="675" y="861"/>
                    <a:pt x="786" y="1146"/>
                  </a:cubicBezTo>
                  <a:cubicBezTo>
                    <a:pt x="803" y="1174"/>
                    <a:pt x="826" y="1186"/>
                    <a:pt x="850" y="1186"/>
                  </a:cubicBezTo>
                  <a:cubicBezTo>
                    <a:pt x="906" y="1186"/>
                    <a:pt x="964" y="1119"/>
                    <a:pt x="935" y="1051"/>
                  </a:cubicBezTo>
                  <a:cubicBezTo>
                    <a:pt x="786" y="712"/>
                    <a:pt x="749" y="337"/>
                    <a:pt x="523" y="34"/>
                  </a:cubicBezTo>
                  <a:cubicBezTo>
                    <a:pt x="499" y="11"/>
                    <a:pt x="471" y="1"/>
                    <a:pt x="4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4256;p66">
              <a:extLst>
                <a:ext uri="{FF2B5EF4-FFF2-40B4-BE49-F238E27FC236}">
                  <a16:creationId xmlns:a16="http://schemas.microsoft.com/office/drawing/2014/main" id="{26C51661-EA63-4932-A2E2-877C31083A2E}"/>
                </a:ext>
              </a:extLst>
            </p:cNvPr>
            <p:cNvSpPr/>
            <p:nvPr/>
          </p:nvSpPr>
          <p:spPr>
            <a:xfrm>
              <a:off x="5335875" y="2779950"/>
              <a:ext cx="10425" cy="9175"/>
            </a:xfrm>
            <a:custGeom>
              <a:avLst/>
              <a:gdLst/>
              <a:ahLst/>
              <a:cxnLst/>
              <a:rect l="l" t="t" r="r" b="b"/>
              <a:pathLst>
                <a:path w="417" h="367" extrusionOk="0">
                  <a:moveTo>
                    <a:pt x="227" y="0"/>
                  </a:moveTo>
                  <a:cubicBezTo>
                    <a:pt x="178" y="0"/>
                    <a:pt x="125" y="40"/>
                    <a:pt x="149" y="105"/>
                  </a:cubicBezTo>
                  <a:cubicBezTo>
                    <a:pt x="149" y="141"/>
                    <a:pt x="172" y="177"/>
                    <a:pt x="172" y="195"/>
                  </a:cubicBezTo>
                  <a:lnTo>
                    <a:pt x="113" y="195"/>
                  </a:lnTo>
                  <a:cubicBezTo>
                    <a:pt x="0" y="195"/>
                    <a:pt x="0" y="367"/>
                    <a:pt x="113" y="367"/>
                  </a:cubicBezTo>
                  <a:cubicBezTo>
                    <a:pt x="190" y="367"/>
                    <a:pt x="262" y="367"/>
                    <a:pt x="339" y="349"/>
                  </a:cubicBezTo>
                  <a:cubicBezTo>
                    <a:pt x="416" y="331"/>
                    <a:pt x="416" y="236"/>
                    <a:pt x="357" y="195"/>
                  </a:cubicBezTo>
                  <a:cubicBezTo>
                    <a:pt x="398" y="177"/>
                    <a:pt x="376" y="123"/>
                    <a:pt x="339" y="82"/>
                  </a:cubicBezTo>
                  <a:cubicBezTo>
                    <a:pt x="339" y="64"/>
                    <a:pt x="321" y="46"/>
                    <a:pt x="285" y="28"/>
                  </a:cubicBezTo>
                  <a:cubicBezTo>
                    <a:pt x="272" y="9"/>
                    <a:pt x="250" y="0"/>
                    <a:pt x="2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4257;p66">
              <a:extLst>
                <a:ext uri="{FF2B5EF4-FFF2-40B4-BE49-F238E27FC236}">
                  <a16:creationId xmlns:a16="http://schemas.microsoft.com/office/drawing/2014/main" id="{911E23E1-0D59-4E99-B18D-3F367F6CFDC0}"/>
                </a:ext>
              </a:extLst>
            </p:cNvPr>
            <p:cNvSpPr/>
            <p:nvPr/>
          </p:nvSpPr>
          <p:spPr>
            <a:xfrm>
              <a:off x="5340625" y="2817975"/>
              <a:ext cx="7025" cy="47350"/>
            </a:xfrm>
            <a:custGeom>
              <a:avLst/>
              <a:gdLst/>
              <a:ahLst/>
              <a:cxnLst/>
              <a:rect l="l" t="t" r="r" b="b"/>
              <a:pathLst>
                <a:path w="281" h="1894" extrusionOk="0">
                  <a:moveTo>
                    <a:pt x="122" y="1"/>
                  </a:moveTo>
                  <a:cubicBezTo>
                    <a:pt x="61" y="1"/>
                    <a:pt x="0" y="24"/>
                    <a:pt x="0" y="72"/>
                  </a:cubicBezTo>
                  <a:cubicBezTo>
                    <a:pt x="18" y="655"/>
                    <a:pt x="54" y="1239"/>
                    <a:pt x="54" y="1823"/>
                  </a:cubicBezTo>
                  <a:cubicBezTo>
                    <a:pt x="54" y="1870"/>
                    <a:pt x="111" y="1894"/>
                    <a:pt x="167" y="1894"/>
                  </a:cubicBezTo>
                  <a:cubicBezTo>
                    <a:pt x="224" y="1894"/>
                    <a:pt x="281" y="1870"/>
                    <a:pt x="281" y="1823"/>
                  </a:cubicBezTo>
                  <a:cubicBezTo>
                    <a:pt x="281" y="1239"/>
                    <a:pt x="262" y="655"/>
                    <a:pt x="244" y="72"/>
                  </a:cubicBezTo>
                  <a:cubicBezTo>
                    <a:pt x="244" y="24"/>
                    <a:pt x="183"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4258;p66">
              <a:extLst>
                <a:ext uri="{FF2B5EF4-FFF2-40B4-BE49-F238E27FC236}">
                  <a16:creationId xmlns:a16="http://schemas.microsoft.com/office/drawing/2014/main" id="{7C9222C1-9CA8-459B-9938-2C17D6030173}"/>
                </a:ext>
              </a:extLst>
            </p:cNvPr>
            <p:cNvSpPr/>
            <p:nvPr/>
          </p:nvSpPr>
          <p:spPr>
            <a:xfrm>
              <a:off x="5380125" y="2818175"/>
              <a:ext cx="44325" cy="103325"/>
            </a:xfrm>
            <a:custGeom>
              <a:avLst/>
              <a:gdLst/>
              <a:ahLst/>
              <a:cxnLst/>
              <a:rect l="l" t="t" r="r" b="b"/>
              <a:pathLst>
                <a:path w="1773" h="4133" extrusionOk="0">
                  <a:moveTo>
                    <a:pt x="1226" y="0"/>
                  </a:moveTo>
                  <a:cubicBezTo>
                    <a:pt x="1194" y="0"/>
                    <a:pt x="1167" y="31"/>
                    <a:pt x="1152" y="64"/>
                  </a:cubicBezTo>
                  <a:cubicBezTo>
                    <a:pt x="700" y="1362"/>
                    <a:pt x="415" y="2719"/>
                    <a:pt x="21" y="4040"/>
                  </a:cubicBezTo>
                  <a:cubicBezTo>
                    <a:pt x="0" y="4096"/>
                    <a:pt x="50" y="4132"/>
                    <a:pt x="98" y="4132"/>
                  </a:cubicBezTo>
                  <a:cubicBezTo>
                    <a:pt x="131" y="4132"/>
                    <a:pt x="163" y="4115"/>
                    <a:pt x="171" y="4076"/>
                  </a:cubicBezTo>
                  <a:cubicBezTo>
                    <a:pt x="551" y="2832"/>
                    <a:pt x="813" y="1570"/>
                    <a:pt x="1229" y="326"/>
                  </a:cubicBezTo>
                  <a:cubicBezTo>
                    <a:pt x="1297" y="240"/>
                    <a:pt x="1357" y="198"/>
                    <a:pt x="1406" y="198"/>
                  </a:cubicBezTo>
                  <a:cubicBezTo>
                    <a:pt x="1465" y="198"/>
                    <a:pt x="1508" y="261"/>
                    <a:pt x="1528" y="385"/>
                  </a:cubicBezTo>
                  <a:cubicBezTo>
                    <a:pt x="1492" y="534"/>
                    <a:pt x="1456" y="684"/>
                    <a:pt x="1397" y="855"/>
                  </a:cubicBezTo>
                  <a:cubicBezTo>
                    <a:pt x="1302" y="1231"/>
                    <a:pt x="1189" y="1629"/>
                    <a:pt x="1094" y="2005"/>
                  </a:cubicBezTo>
                  <a:cubicBezTo>
                    <a:pt x="926" y="2665"/>
                    <a:pt x="777" y="3344"/>
                    <a:pt x="569" y="3981"/>
                  </a:cubicBezTo>
                  <a:cubicBezTo>
                    <a:pt x="558" y="4040"/>
                    <a:pt x="609" y="4084"/>
                    <a:pt x="655" y="4084"/>
                  </a:cubicBezTo>
                  <a:cubicBezTo>
                    <a:pt x="684" y="4084"/>
                    <a:pt x="711" y="4066"/>
                    <a:pt x="718" y="4022"/>
                  </a:cubicBezTo>
                  <a:cubicBezTo>
                    <a:pt x="1116" y="2760"/>
                    <a:pt x="1379" y="1457"/>
                    <a:pt x="1754" y="195"/>
                  </a:cubicBezTo>
                  <a:cubicBezTo>
                    <a:pt x="1772" y="159"/>
                    <a:pt x="1754" y="118"/>
                    <a:pt x="1700" y="100"/>
                  </a:cubicBezTo>
                  <a:cubicBezTo>
                    <a:pt x="1546" y="64"/>
                    <a:pt x="1397" y="23"/>
                    <a:pt x="1247" y="5"/>
                  </a:cubicBezTo>
                  <a:cubicBezTo>
                    <a:pt x="1240" y="2"/>
                    <a:pt x="1233" y="0"/>
                    <a:pt x="1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4259;p66">
              <a:extLst>
                <a:ext uri="{FF2B5EF4-FFF2-40B4-BE49-F238E27FC236}">
                  <a16:creationId xmlns:a16="http://schemas.microsoft.com/office/drawing/2014/main" id="{42F61675-D7E9-4030-AC75-7AC44EC2ECFE}"/>
                </a:ext>
              </a:extLst>
            </p:cNvPr>
            <p:cNvSpPr/>
            <p:nvPr/>
          </p:nvSpPr>
          <p:spPr>
            <a:xfrm>
              <a:off x="5402750" y="2834475"/>
              <a:ext cx="16375" cy="8075"/>
            </a:xfrm>
            <a:custGeom>
              <a:avLst/>
              <a:gdLst/>
              <a:ahLst/>
              <a:cxnLst/>
              <a:rect l="l" t="t" r="r" b="b"/>
              <a:pathLst>
                <a:path w="655" h="323" extrusionOk="0">
                  <a:moveTo>
                    <a:pt x="108" y="1"/>
                  </a:moveTo>
                  <a:cubicBezTo>
                    <a:pt x="38" y="1"/>
                    <a:pt x="0" y="99"/>
                    <a:pt x="76" y="145"/>
                  </a:cubicBezTo>
                  <a:cubicBezTo>
                    <a:pt x="211" y="222"/>
                    <a:pt x="361" y="240"/>
                    <a:pt x="492" y="317"/>
                  </a:cubicBezTo>
                  <a:cubicBezTo>
                    <a:pt x="503" y="321"/>
                    <a:pt x="514" y="323"/>
                    <a:pt x="524" y="323"/>
                  </a:cubicBezTo>
                  <a:cubicBezTo>
                    <a:pt x="603" y="323"/>
                    <a:pt x="655" y="215"/>
                    <a:pt x="587" y="163"/>
                  </a:cubicBezTo>
                  <a:cubicBezTo>
                    <a:pt x="437" y="108"/>
                    <a:pt x="284" y="72"/>
                    <a:pt x="152" y="13"/>
                  </a:cubicBezTo>
                  <a:cubicBezTo>
                    <a:pt x="137" y="4"/>
                    <a:pt x="122"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4260;p66">
              <a:extLst>
                <a:ext uri="{FF2B5EF4-FFF2-40B4-BE49-F238E27FC236}">
                  <a16:creationId xmlns:a16="http://schemas.microsoft.com/office/drawing/2014/main" id="{4B0BDE29-E321-48B8-8434-42E4268637A7}"/>
                </a:ext>
              </a:extLst>
            </p:cNvPr>
            <p:cNvSpPr/>
            <p:nvPr/>
          </p:nvSpPr>
          <p:spPr>
            <a:xfrm>
              <a:off x="5430075" y="2800875"/>
              <a:ext cx="83025" cy="116400"/>
            </a:xfrm>
            <a:custGeom>
              <a:avLst/>
              <a:gdLst/>
              <a:ahLst/>
              <a:cxnLst/>
              <a:rect l="l" t="t" r="r" b="b"/>
              <a:pathLst>
                <a:path w="3321" h="4656" extrusionOk="0">
                  <a:moveTo>
                    <a:pt x="1321" y="0"/>
                  </a:moveTo>
                  <a:cubicBezTo>
                    <a:pt x="1226" y="398"/>
                    <a:pt x="322" y="3637"/>
                    <a:pt x="0" y="4655"/>
                  </a:cubicBezTo>
                  <a:lnTo>
                    <a:pt x="2077" y="4524"/>
                  </a:lnTo>
                  <a:cubicBezTo>
                    <a:pt x="2488" y="3262"/>
                    <a:pt x="2905" y="1715"/>
                    <a:pt x="3321" y="471"/>
                  </a:cubicBezTo>
                  <a:cubicBezTo>
                    <a:pt x="2810" y="376"/>
                    <a:pt x="1964" y="77"/>
                    <a:pt x="13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4261;p66">
              <a:extLst>
                <a:ext uri="{FF2B5EF4-FFF2-40B4-BE49-F238E27FC236}">
                  <a16:creationId xmlns:a16="http://schemas.microsoft.com/office/drawing/2014/main" id="{47B3BFBE-640E-4290-9101-996477157926}"/>
                </a:ext>
              </a:extLst>
            </p:cNvPr>
            <p:cNvSpPr/>
            <p:nvPr/>
          </p:nvSpPr>
          <p:spPr>
            <a:xfrm>
              <a:off x="5462650" y="2817375"/>
              <a:ext cx="5225" cy="4225"/>
            </a:xfrm>
            <a:custGeom>
              <a:avLst/>
              <a:gdLst/>
              <a:ahLst/>
              <a:cxnLst/>
              <a:rect l="l" t="t" r="r" b="b"/>
              <a:pathLst>
                <a:path w="209" h="169" extrusionOk="0">
                  <a:moveTo>
                    <a:pt x="113" y="1"/>
                  </a:moveTo>
                  <a:cubicBezTo>
                    <a:pt x="0" y="1"/>
                    <a:pt x="0" y="168"/>
                    <a:pt x="113" y="168"/>
                  </a:cubicBezTo>
                  <a:cubicBezTo>
                    <a:pt x="208" y="168"/>
                    <a:pt x="208" y="1"/>
                    <a:pt x="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4262;p66">
              <a:extLst>
                <a:ext uri="{FF2B5EF4-FFF2-40B4-BE49-F238E27FC236}">
                  <a16:creationId xmlns:a16="http://schemas.microsoft.com/office/drawing/2014/main" id="{AEEE779B-EFD3-4766-A771-1690BB528396}"/>
                </a:ext>
              </a:extLst>
            </p:cNvPr>
            <p:cNvSpPr/>
            <p:nvPr/>
          </p:nvSpPr>
          <p:spPr>
            <a:xfrm>
              <a:off x="5470675" y="2808450"/>
              <a:ext cx="5675" cy="4200"/>
            </a:xfrm>
            <a:custGeom>
              <a:avLst/>
              <a:gdLst/>
              <a:ahLst/>
              <a:cxnLst/>
              <a:rect l="l" t="t" r="r" b="b"/>
              <a:pathLst>
                <a:path w="227" h="168" extrusionOk="0">
                  <a:moveTo>
                    <a:pt x="114" y="0"/>
                  </a:moveTo>
                  <a:cubicBezTo>
                    <a:pt x="0" y="0"/>
                    <a:pt x="0" y="168"/>
                    <a:pt x="114" y="168"/>
                  </a:cubicBezTo>
                  <a:cubicBezTo>
                    <a:pt x="227" y="168"/>
                    <a:pt x="227" y="0"/>
                    <a:pt x="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4263;p66">
              <a:extLst>
                <a:ext uri="{FF2B5EF4-FFF2-40B4-BE49-F238E27FC236}">
                  <a16:creationId xmlns:a16="http://schemas.microsoft.com/office/drawing/2014/main" id="{62B6C8A4-9256-4E1C-B539-DA34FF6C386C}"/>
                </a:ext>
              </a:extLst>
            </p:cNvPr>
            <p:cNvSpPr/>
            <p:nvPr/>
          </p:nvSpPr>
          <p:spPr>
            <a:xfrm>
              <a:off x="5470675" y="2817375"/>
              <a:ext cx="5675" cy="4225"/>
            </a:xfrm>
            <a:custGeom>
              <a:avLst/>
              <a:gdLst/>
              <a:ahLst/>
              <a:cxnLst/>
              <a:rect l="l" t="t" r="r" b="b"/>
              <a:pathLst>
                <a:path w="227" h="169" extrusionOk="0">
                  <a:moveTo>
                    <a:pt x="114" y="1"/>
                  </a:moveTo>
                  <a:cubicBezTo>
                    <a:pt x="0" y="1"/>
                    <a:pt x="0" y="168"/>
                    <a:pt x="114" y="168"/>
                  </a:cubicBezTo>
                  <a:cubicBezTo>
                    <a:pt x="227" y="168"/>
                    <a:pt x="227"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4264;p66">
              <a:extLst>
                <a:ext uri="{FF2B5EF4-FFF2-40B4-BE49-F238E27FC236}">
                  <a16:creationId xmlns:a16="http://schemas.microsoft.com/office/drawing/2014/main" id="{5D675DA2-F086-400B-8649-7856C936BA3D}"/>
                </a:ext>
              </a:extLst>
            </p:cNvPr>
            <p:cNvSpPr/>
            <p:nvPr/>
          </p:nvSpPr>
          <p:spPr>
            <a:xfrm>
              <a:off x="5477225" y="2849850"/>
              <a:ext cx="5225" cy="3850"/>
            </a:xfrm>
            <a:custGeom>
              <a:avLst/>
              <a:gdLst/>
              <a:ahLst/>
              <a:cxnLst/>
              <a:rect l="l" t="t" r="r" b="b"/>
              <a:pathLst>
                <a:path w="209" h="154" extrusionOk="0">
                  <a:moveTo>
                    <a:pt x="114" y="0"/>
                  </a:moveTo>
                  <a:cubicBezTo>
                    <a:pt x="1" y="0"/>
                    <a:pt x="1" y="154"/>
                    <a:pt x="114" y="154"/>
                  </a:cubicBezTo>
                  <a:cubicBezTo>
                    <a:pt x="209" y="154"/>
                    <a:pt x="209" y="0"/>
                    <a:pt x="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4265;p66">
              <a:extLst>
                <a:ext uri="{FF2B5EF4-FFF2-40B4-BE49-F238E27FC236}">
                  <a16:creationId xmlns:a16="http://schemas.microsoft.com/office/drawing/2014/main" id="{250F04CB-60DB-4525-B0FD-A484551E2E5D}"/>
                </a:ext>
              </a:extLst>
            </p:cNvPr>
            <p:cNvSpPr/>
            <p:nvPr/>
          </p:nvSpPr>
          <p:spPr>
            <a:xfrm>
              <a:off x="5481975" y="2843275"/>
              <a:ext cx="6150" cy="3775"/>
            </a:xfrm>
            <a:custGeom>
              <a:avLst/>
              <a:gdLst/>
              <a:ahLst/>
              <a:cxnLst/>
              <a:rect l="l" t="t" r="r" b="b"/>
              <a:pathLst>
                <a:path w="246" h="151" extrusionOk="0">
                  <a:moveTo>
                    <a:pt x="114" y="1"/>
                  </a:moveTo>
                  <a:cubicBezTo>
                    <a:pt x="1" y="1"/>
                    <a:pt x="1" y="150"/>
                    <a:pt x="114" y="150"/>
                  </a:cubicBezTo>
                  <a:lnTo>
                    <a:pt x="150" y="150"/>
                  </a:lnTo>
                  <a:cubicBezTo>
                    <a:pt x="245" y="150"/>
                    <a:pt x="245" y="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4266;p66">
              <a:extLst>
                <a:ext uri="{FF2B5EF4-FFF2-40B4-BE49-F238E27FC236}">
                  <a16:creationId xmlns:a16="http://schemas.microsoft.com/office/drawing/2014/main" id="{36EA58AD-FEA4-4BF8-B77C-3B2320C037DA}"/>
                </a:ext>
              </a:extLst>
            </p:cNvPr>
            <p:cNvSpPr/>
            <p:nvPr/>
          </p:nvSpPr>
          <p:spPr>
            <a:xfrm>
              <a:off x="5484800" y="2852675"/>
              <a:ext cx="5700" cy="3875"/>
            </a:xfrm>
            <a:custGeom>
              <a:avLst/>
              <a:gdLst/>
              <a:ahLst/>
              <a:cxnLst/>
              <a:rect l="l" t="t" r="r" b="b"/>
              <a:pathLst>
                <a:path w="228" h="155" extrusionOk="0">
                  <a:moveTo>
                    <a:pt x="114" y="0"/>
                  </a:moveTo>
                  <a:cubicBezTo>
                    <a:pt x="1" y="0"/>
                    <a:pt x="1" y="154"/>
                    <a:pt x="114" y="154"/>
                  </a:cubicBezTo>
                  <a:cubicBezTo>
                    <a:pt x="227" y="154"/>
                    <a:pt x="227" y="0"/>
                    <a:pt x="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4267;p66">
              <a:extLst>
                <a:ext uri="{FF2B5EF4-FFF2-40B4-BE49-F238E27FC236}">
                  <a16:creationId xmlns:a16="http://schemas.microsoft.com/office/drawing/2014/main" id="{67735BF0-2700-4DC5-820C-2E23A3F1B2A9}"/>
                </a:ext>
              </a:extLst>
            </p:cNvPr>
            <p:cNvSpPr/>
            <p:nvPr/>
          </p:nvSpPr>
          <p:spPr>
            <a:xfrm>
              <a:off x="5450425" y="2870650"/>
              <a:ext cx="5125" cy="4200"/>
            </a:xfrm>
            <a:custGeom>
              <a:avLst/>
              <a:gdLst/>
              <a:ahLst/>
              <a:cxnLst/>
              <a:rect l="l" t="t" r="r" b="b"/>
              <a:pathLst>
                <a:path w="205" h="168" extrusionOk="0">
                  <a:moveTo>
                    <a:pt x="91" y="1"/>
                  </a:moveTo>
                  <a:cubicBezTo>
                    <a:pt x="1" y="1"/>
                    <a:pt x="1" y="168"/>
                    <a:pt x="91" y="168"/>
                  </a:cubicBezTo>
                  <a:cubicBezTo>
                    <a:pt x="204" y="168"/>
                    <a:pt x="204" y="1"/>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4268;p66">
              <a:extLst>
                <a:ext uri="{FF2B5EF4-FFF2-40B4-BE49-F238E27FC236}">
                  <a16:creationId xmlns:a16="http://schemas.microsoft.com/office/drawing/2014/main" id="{C7160084-FAAB-4C4B-92ED-AEDF57119BC1}"/>
                </a:ext>
              </a:extLst>
            </p:cNvPr>
            <p:cNvSpPr/>
            <p:nvPr/>
          </p:nvSpPr>
          <p:spPr>
            <a:xfrm>
              <a:off x="5456525" y="2866350"/>
              <a:ext cx="5250" cy="3875"/>
            </a:xfrm>
            <a:custGeom>
              <a:avLst/>
              <a:gdLst/>
              <a:ahLst/>
              <a:cxnLst/>
              <a:rect l="l" t="t" r="r" b="b"/>
              <a:pathLst>
                <a:path w="210" h="155" extrusionOk="0">
                  <a:moveTo>
                    <a:pt x="96" y="1"/>
                  </a:moveTo>
                  <a:cubicBezTo>
                    <a:pt x="1" y="1"/>
                    <a:pt x="1" y="154"/>
                    <a:pt x="96" y="154"/>
                  </a:cubicBezTo>
                  <a:cubicBezTo>
                    <a:pt x="209" y="154"/>
                    <a:pt x="209"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4269;p66">
              <a:extLst>
                <a:ext uri="{FF2B5EF4-FFF2-40B4-BE49-F238E27FC236}">
                  <a16:creationId xmlns:a16="http://schemas.microsoft.com/office/drawing/2014/main" id="{95044070-645E-42AD-8D9A-F96D690EF3CF}"/>
                </a:ext>
              </a:extLst>
            </p:cNvPr>
            <p:cNvSpPr/>
            <p:nvPr/>
          </p:nvSpPr>
          <p:spPr>
            <a:xfrm>
              <a:off x="5456525" y="2877200"/>
              <a:ext cx="5250" cy="3775"/>
            </a:xfrm>
            <a:custGeom>
              <a:avLst/>
              <a:gdLst/>
              <a:ahLst/>
              <a:cxnLst/>
              <a:rect l="l" t="t" r="r" b="b"/>
              <a:pathLst>
                <a:path w="210" h="151" extrusionOk="0">
                  <a:moveTo>
                    <a:pt x="96" y="1"/>
                  </a:moveTo>
                  <a:cubicBezTo>
                    <a:pt x="1" y="1"/>
                    <a:pt x="1" y="150"/>
                    <a:pt x="96" y="150"/>
                  </a:cubicBezTo>
                  <a:cubicBezTo>
                    <a:pt x="209" y="150"/>
                    <a:pt x="209"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4270;p66">
              <a:extLst>
                <a:ext uri="{FF2B5EF4-FFF2-40B4-BE49-F238E27FC236}">
                  <a16:creationId xmlns:a16="http://schemas.microsoft.com/office/drawing/2014/main" id="{8C392DD2-2B0D-4460-8607-B25AA1BE23B1}"/>
                </a:ext>
              </a:extLst>
            </p:cNvPr>
            <p:cNvSpPr/>
            <p:nvPr/>
          </p:nvSpPr>
          <p:spPr>
            <a:xfrm>
              <a:off x="5462650" y="2899375"/>
              <a:ext cx="5225" cy="4200"/>
            </a:xfrm>
            <a:custGeom>
              <a:avLst/>
              <a:gdLst/>
              <a:ahLst/>
              <a:cxnLst/>
              <a:rect l="l" t="t" r="r" b="b"/>
              <a:pathLst>
                <a:path w="209" h="168" extrusionOk="0">
                  <a:moveTo>
                    <a:pt x="95" y="1"/>
                  </a:moveTo>
                  <a:cubicBezTo>
                    <a:pt x="0" y="1"/>
                    <a:pt x="0" y="168"/>
                    <a:pt x="95" y="168"/>
                  </a:cubicBezTo>
                  <a:cubicBezTo>
                    <a:pt x="208" y="168"/>
                    <a:pt x="208" y="1"/>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4271;p66">
              <a:extLst>
                <a:ext uri="{FF2B5EF4-FFF2-40B4-BE49-F238E27FC236}">
                  <a16:creationId xmlns:a16="http://schemas.microsoft.com/office/drawing/2014/main" id="{28FDAB20-4615-4AE3-B2AF-0A74B5DBF9CC}"/>
                </a:ext>
              </a:extLst>
            </p:cNvPr>
            <p:cNvSpPr/>
            <p:nvPr/>
          </p:nvSpPr>
          <p:spPr>
            <a:xfrm>
              <a:off x="5469200" y="2891800"/>
              <a:ext cx="5225" cy="3875"/>
            </a:xfrm>
            <a:custGeom>
              <a:avLst/>
              <a:gdLst/>
              <a:ahLst/>
              <a:cxnLst/>
              <a:rect l="l" t="t" r="r" b="b"/>
              <a:pathLst>
                <a:path w="209" h="155" extrusionOk="0">
                  <a:moveTo>
                    <a:pt x="114" y="0"/>
                  </a:moveTo>
                  <a:cubicBezTo>
                    <a:pt x="1" y="0"/>
                    <a:pt x="1" y="154"/>
                    <a:pt x="114" y="154"/>
                  </a:cubicBezTo>
                  <a:cubicBezTo>
                    <a:pt x="209" y="154"/>
                    <a:pt x="209" y="0"/>
                    <a:pt x="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4272;p66">
              <a:extLst>
                <a:ext uri="{FF2B5EF4-FFF2-40B4-BE49-F238E27FC236}">
                  <a16:creationId xmlns:a16="http://schemas.microsoft.com/office/drawing/2014/main" id="{06DE70EA-8BC8-4941-B3AF-B4F524CC39C9}"/>
                </a:ext>
              </a:extLst>
            </p:cNvPr>
            <p:cNvSpPr/>
            <p:nvPr/>
          </p:nvSpPr>
          <p:spPr>
            <a:xfrm>
              <a:off x="5471125" y="2903100"/>
              <a:ext cx="5225" cy="3875"/>
            </a:xfrm>
            <a:custGeom>
              <a:avLst/>
              <a:gdLst/>
              <a:ahLst/>
              <a:cxnLst/>
              <a:rect l="l" t="t" r="r" b="b"/>
              <a:pathLst>
                <a:path w="209" h="155" extrusionOk="0">
                  <a:moveTo>
                    <a:pt x="114" y="1"/>
                  </a:moveTo>
                  <a:cubicBezTo>
                    <a:pt x="1" y="1"/>
                    <a:pt x="1" y="155"/>
                    <a:pt x="114" y="155"/>
                  </a:cubicBezTo>
                  <a:cubicBezTo>
                    <a:pt x="209" y="155"/>
                    <a:pt x="209"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4273;p66">
              <a:extLst>
                <a:ext uri="{FF2B5EF4-FFF2-40B4-BE49-F238E27FC236}">
                  <a16:creationId xmlns:a16="http://schemas.microsoft.com/office/drawing/2014/main" id="{27C9CE71-3493-46F5-B914-F7BF2CABC071}"/>
                </a:ext>
              </a:extLst>
            </p:cNvPr>
            <p:cNvSpPr/>
            <p:nvPr/>
          </p:nvSpPr>
          <p:spPr>
            <a:xfrm>
              <a:off x="5318900" y="2982275"/>
              <a:ext cx="108925" cy="108925"/>
            </a:xfrm>
            <a:custGeom>
              <a:avLst/>
              <a:gdLst/>
              <a:ahLst/>
              <a:cxnLst/>
              <a:rect l="l" t="t" r="r" b="b"/>
              <a:pathLst>
                <a:path w="4357" h="4357" extrusionOk="0">
                  <a:moveTo>
                    <a:pt x="2167" y="0"/>
                  </a:moveTo>
                  <a:cubicBezTo>
                    <a:pt x="964" y="0"/>
                    <a:pt x="0" y="964"/>
                    <a:pt x="0" y="2167"/>
                  </a:cubicBezTo>
                  <a:cubicBezTo>
                    <a:pt x="0" y="3375"/>
                    <a:pt x="964" y="4357"/>
                    <a:pt x="2167" y="4357"/>
                  </a:cubicBezTo>
                  <a:cubicBezTo>
                    <a:pt x="3375" y="4357"/>
                    <a:pt x="4357" y="3375"/>
                    <a:pt x="4357" y="2167"/>
                  </a:cubicBezTo>
                  <a:cubicBezTo>
                    <a:pt x="4357" y="964"/>
                    <a:pt x="3375" y="0"/>
                    <a:pt x="21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4274;p66">
              <a:extLst>
                <a:ext uri="{FF2B5EF4-FFF2-40B4-BE49-F238E27FC236}">
                  <a16:creationId xmlns:a16="http://schemas.microsoft.com/office/drawing/2014/main" id="{67C48663-8717-4AF7-8596-60E666F7E315}"/>
                </a:ext>
              </a:extLst>
            </p:cNvPr>
            <p:cNvSpPr/>
            <p:nvPr/>
          </p:nvSpPr>
          <p:spPr>
            <a:xfrm>
              <a:off x="5269400" y="2928025"/>
              <a:ext cx="215150" cy="37125"/>
            </a:xfrm>
            <a:custGeom>
              <a:avLst/>
              <a:gdLst/>
              <a:ahLst/>
              <a:cxnLst/>
              <a:rect l="l" t="t" r="r" b="b"/>
              <a:pathLst>
                <a:path w="8606" h="1485" extrusionOk="0">
                  <a:moveTo>
                    <a:pt x="8366" y="1"/>
                  </a:moveTo>
                  <a:cubicBezTo>
                    <a:pt x="8355" y="1"/>
                    <a:pt x="8344" y="2"/>
                    <a:pt x="8332" y="4"/>
                  </a:cubicBezTo>
                  <a:cubicBezTo>
                    <a:pt x="7707" y="158"/>
                    <a:pt x="7398" y="884"/>
                    <a:pt x="6799" y="884"/>
                  </a:cubicBezTo>
                  <a:cubicBezTo>
                    <a:pt x="6730" y="884"/>
                    <a:pt x="6658" y="875"/>
                    <a:pt x="6581" y="854"/>
                  </a:cubicBezTo>
                  <a:cubicBezTo>
                    <a:pt x="6065" y="700"/>
                    <a:pt x="5712" y="130"/>
                    <a:pt x="5219" y="130"/>
                  </a:cubicBezTo>
                  <a:cubicBezTo>
                    <a:pt x="5048" y="130"/>
                    <a:pt x="4859" y="199"/>
                    <a:pt x="4640" y="379"/>
                  </a:cubicBezTo>
                  <a:cubicBezTo>
                    <a:pt x="4505" y="474"/>
                    <a:pt x="4414" y="587"/>
                    <a:pt x="4301" y="718"/>
                  </a:cubicBezTo>
                  <a:cubicBezTo>
                    <a:pt x="4178" y="842"/>
                    <a:pt x="4046" y="890"/>
                    <a:pt x="3916" y="890"/>
                  </a:cubicBezTo>
                  <a:cubicBezTo>
                    <a:pt x="3688" y="890"/>
                    <a:pt x="3462" y="742"/>
                    <a:pt x="3283" y="587"/>
                  </a:cubicBezTo>
                  <a:cubicBezTo>
                    <a:pt x="3016" y="379"/>
                    <a:pt x="2790" y="194"/>
                    <a:pt x="2433" y="194"/>
                  </a:cubicBezTo>
                  <a:cubicBezTo>
                    <a:pt x="2152" y="194"/>
                    <a:pt x="1944" y="456"/>
                    <a:pt x="1790" y="646"/>
                  </a:cubicBezTo>
                  <a:cubicBezTo>
                    <a:pt x="1641" y="857"/>
                    <a:pt x="1527" y="1156"/>
                    <a:pt x="1240" y="1156"/>
                  </a:cubicBezTo>
                  <a:cubicBezTo>
                    <a:pt x="1171" y="1156"/>
                    <a:pt x="1091" y="1139"/>
                    <a:pt x="999" y="1098"/>
                  </a:cubicBezTo>
                  <a:cubicBezTo>
                    <a:pt x="718" y="967"/>
                    <a:pt x="546" y="628"/>
                    <a:pt x="379" y="402"/>
                  </a:cubicBezTo>
                  <a:cubicBezTo>
                    <a:pt x="341" y="357"/>
                    <a:pt x="290" y="338"/>
                    <a:pt x="240" y="338"/>
                  </a:cubicBezTo>
                  <a:cubicBezTo>
                    <a:pt x="117" y="338"/>
                    <a:pt x="1" y="450"/>
                    <a:pt x="94" y="569"/>
                  </a:cubicBezTo>
                  <a:cubicBezTo>
                    <a:pt x="377" y="949"/>
                    <a:pt x="782" y="1485"/>
                    <a:pt x="1243" y="1485"/>
                  </a:cubicBezTo>
                  <a:cubicBezTo>
                    <a:pt x="1402" y="1485"/>
                    <a:pt x="1567" y="1421"/>
                    <a:pt x="1736" y="1266"/>
                  </a:cubicBezTo>
                  <a:cubicBezTo>
                    <a:pt x="1867" y="1153"/>
                    <a:pt x="1962" y="967"/>
                    <a:pt x="2075" y="813"/>
                  </a:cubicBezTo>
                  <a:cubicBezTo>
                    <a:pt x="2203" y="630"/>
                    <a:pt x="2344" y="560"/>
                    <a:pt x="2487" y="560"/>
                  </a:cubicBezTo>
                  <a:cubicBezTo>
                    <a:pt x="2725" y="560"/>
                    <a:pt x="2970" y="751"/>
                    <a:pt x="3170" y="926"/>
                  </a:cubicBezTo>
                  <a:cubicBezTo>
                    <a:pt x="3386" y="1119"/>
                    <a:pt x="3595" y="1211"/>
                    <a:pt x="3842" y="1211"/>
                  </a:cubicBezTo>
                  <a:cubicBezTo>
                    <a:pt x="3937" y="1211"/>
                    <a:pt x="4038" y="1197"/>
                    <a:pt x="4147" y="1171"/>
                  </a:cubicBezTo>
                  <a:cubicBezTo>
                    <a:pt x="4659" y="1058"/>
                    <a:pt x="4754" y="515"/>
                    <a:pt x="5355" y="474"/>
                  </a:cubicBezTo>
                  <a:cubicBezTo>
                    <a:pt x="5363" y="474"/>
                    <a:pt x="5370" y="473"/>
                    <a:pt x="5378" y="473"/>
                  </a:cubicBezTo>
                  <a:cubicBezTo>
                    <a:pt x="5630" y="473"/>
                    <a:pt x="5831" y="763"/>
                    <a:pt x="5998" y="890"/>
                  </a:cubicBezTo>
                  <a:cubicBezTo>
                    <a:pt x="6201" y="1040"/>
                    <a:pt x="6409" y="1135"/>
                    <a:pt x="6654" y="1211"/>
                  </a:cubicBezTo>
                  <a:cubicBezTo>
                    <a:pt x="6737" y="1235"/>
                    <a:pt x="6815" y="1246"/>
                    <a:pt x="6889" y="1246"/>
                  </a:cubicBezTo>
                  <a:cubicBezTo>
                    <a:pt x="7510" y="1246"/>
                    <a:pt x="7802" y="474"/>
                    <a:pt x="8409" y="325"/>
                  </a:cubicBezTo>
                  <a:cubicBezTo>
                    <a:pt x="8605" y="269"/>
                    <a:pt x="8548" y="1"/>
                    <a:pt x="8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4275;p66">
              <a:extLst>
                <a:ext uri="{FF2B5EF4-FFF2-40B4-BE49-F238E27FC236}">
                  <a16:creationId xmlns:a16="http://schemas.microsoft.com/office/drawing/2014/main" id="{B7580EF1-2D29-45D2-8A7E-27139C0DAAC0}"/>
                </a:ext>
              </a:extLst>
            </p:cNvPr>
            <p:cNvSpPr/>
            <p:nvPr/>
          </p:nvSpPr>
          <p:spPr>
            <a:xfrm>
              <a:off x="5339150" y="2999725"/>
              <a:ext cx="37225" cy="36400"/>
            </a:xfrm>
            <a:custGeom>
              <a:avLst/>
              <a:gdLst/>
              <a:ahLst/>
              <a:cxnLst/>
              <a:rect l="l" t="t" r="r" b="b"/>
              <a:pathLst>
                <a:path w="1489" h="1456" extrusionOk="0">
                  <a:moveTo>
                    <a:pt x="418" y="1"/>
                  </a:moveTo>
                  <a:cubicBezTo>
                    <a:pt x="341" y="1"/>
                    <a:pt x="267" y="51"/>
                    <a:pt x="267" y="153"/>
                  </a:cubicBezTo>
                  <a:cubicBezTo>
                    <a:pt x="267" y="266"/>
                    <a:pt x="285" y="397"/>
                    <a:pt x="285" y="510"/>
                  </a:cubicBezTo>
                  <a:cubicBezTo>
                    <a:pt x="226" y="547"/>
                    <a:pt x="172" y="605"/>
                    <a:pt x="113" y="642"/>
                  </a:cubicBezTo>
                  <a:cubicBezTo>
                    <a:pt x="0" y="718"/>
                    <a:pt x="18" y="868"/>
                    <a:pt x="154" y="927"/>
                  </a:cubicBezTo>
                  <a:cubicBezTo>
                    <a:pt x="208" y="945"/>
                    <a:pt x="285" y="963"/>
                    <a:pt x="340" y="963"/>
                  </a:cubicBezTo>
                  <a:cubicBezTo>
                    <a:pt x="358" y="1094"/>
                    <a:pt x="398" y="1225"/>
                    <a:pt x="435" y="1356"/>
                  </a:cubicBezTo>
                  <a:cubicBezTo>
                    <a:pt x="450" y="1420"/>
                    <a:pt x="493" y="1456"/>
                    <a:pt x="548" y="1456"/>
                  </a:cubicBezTo>
                  <a:cubicBezTo>
                    <a:pt x="560" y="1456"/>
                    <a:pt x="571" y="1454"/>
                    <a:pt x="584" y="1451"/>
                  </a:cubicBezTo>
                  <a:cubicBezTo>
                    <a:pt x="594" y="1454"/>
                    <a:pt x="604" y="1456"/>
                    <a:pt x="615" y="1456"/>
                  </a:cubicBezTo>
                  <a:cubicBezTo>
                    <a:pt x="667" y="1456"/>
                    <a:pt x="723" y="1420"/>
                    <a:pt x="738" y="1356"/>
                  </a:cubicBezTo>
                  <a:cubicBezTo>
                    <a:pt x="792" y="1243"/>
                    <a:pt x="833" y="1130"/>
                    <a:pt x="887" y="1017"/>
                  </a:cubicBezTo>
                  <a:lnTo>
                    <a:pt x="1285" y="1017"/>
                  </a:lnTo>
                  <a:cubicBezTo>
                    <a:pt x="1416" y="1017"/>
                    <a:pt x="1489" y="850"/>
                    <a:pt x="1398" y="755"/>
                  </a:cubicBezTo>
                  <a:cubicBezTo>
                    <a:pt x="1303" y="678"/>
                    <a:pt x="1208" y="587"/>
                    <a:pt x="1095" y="510"/>
                  </a:cubicBezTo>
                  <a:cubicBezTo>
                    <a:pt x="1149" y="415"/>
                    <a:pt x="1190" y="320"/>
                    <a:pt x="1226" y="207"/>
                  </a:cubicBezTo>
                  <a:cubicBezTo>
                    <a:pt x="1254" y="120"/>
                    <a:pt x="1172" y="33"/>
                    <a:pt x="1081" y="33"/>
                  </a:cubicBezTo>
                  <a:cubicBezTo>
                    <a:pt x="1054" y="33"/>
                    <a:pt x="1026" y="40"/>
                    <a:pt x="1000" y="58"/>
                  </a:cubicBezTo>
                  <a:cubicBezTo>
                    <a:pt x="905" y="94"/>
                    <a:pt x="833" y="153"/>
                    <a:pt x="738" y="207"/>
                  </a:cubicBezTo>
                  <a:cubicBezTo>
                    <a:pt x="661" y="153"/>
                    <a:pt x="606" y="94"/>
                    <a:pt x="530" y="40"/>
                  </a:cubicBezTo>
                  <a:cubicBezTo>
                    <a:pt x="497" y="14"/>
                    <a:pt x="457" y="1"/>
                    <a:pt x="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4276;p66">
              <a:extLst>
                <a:ext uri="{FF2B5EF4-FFF2-40B4-BE49-F238E27FC236}">
                  <a16:creationId xmlns:a16="http://schemas.microsoft.com/office/drawing/2014/main" id="{917E5B85-21A8-46C9-B916-5400A7B70C5D}"/>
                </a:ext>
              </a:extLst>
            </p:cNvPr>
            <p:cNvSpPr/>
            <p:nvPr/>
          </p:nvSpPr>
          <p:spPr>
            <a:xfrm>
              <a:off x="5387200" y="3022625"/>
              <a:ext cx="30675" cy="28250"/>
            </a:xfrm>
            <a:custGeom>
              <a:avLst/>
              <a:gdLst/>
              <a:ahLst/>
              <a:cxnLst/>
              <a:rect l="l" t="t" r="r" b="b"/>
              <a:pathLst>
                <a:path w="1227" h="1130" extrusionOk="0">
                  <a:moveTo>
                    <a:pt x="812" y="0"/>
                  </a:moveTo>
                  <a:cubicBezTo>
                    <a:pt x="788" y="0"/>
                    <a:pt x="763" y="9"/>
                    <a:pt x="738" y="29"/>
                  </a:cubicBezTo>
                  <a:cubicBezTo>
                    <a:pt x="661" y="83"/>
                    <a:pt x="584" y="142"/>
                    <a:pt x="512" y="196"/>
                  </a:cubicBezTo>
                  <a:cubicBezTo>
                    <a:pt x="453" y="178"/>
                    <a:pt x="399" y="160"/>
                    <a:pt x="340" y="142"/>
                  </a:cubicBezTo>
                  <a:cubicBezTo>
                    <a:pt x="328" y="139"/>
                    <a:pt x="316" y="138"/>
                    <a:pt x="305" y="138"/>
                  </a:cubicBezTo>
                  <a:cubicBezTo>
                    <a:pt x="224" y="138"/>
                    <a:pt x="159" y="192"/>
                    <a:pt x="191" y="291"/>
                  </a:cubicBezTo>
                  <a:cubicBezTo>
                    <a:pt x="209" y="350"/>
                    <a:pt x="227" y="404"/>
                    <a:pt x="245" y="440"/>
                  </a:cubicBezTo>
                  <a:cubicBezTo>
                    <a:pt x="173" y="517"/>
                    <a:pt x="96" y="594"/>
                    <a:pt x="42" y="666"/>
                  </a:cubicBezTo>
                  <a:cubicBezTo>
                    <a:pt x="1" y="725"/>
                    <a:pt x="1" y="780"/>
                    <a:pt x="42" y="820"/>
                  </a:cubicBezTo>
                  <a:cubicBezTo>
                    <a:pt x="56" y="850"/>
                    <a:pt x="95" y="879"/>
                    <a:pt x="141" y="879"/>
                  </a:cubicBezTo>
                  <a:cubicBezTo>
                    <a:pt x="151" y="879"/>
                    <a:pt x="162" y="878"/>
                    <a:pt x="173" y="875"/>
                  </a:cubicBezTo>
                  <a:cubicBezTo>
                    <a:pt x="268" y="856"/>
                    <a:pt x="358" y="838"/>
                    <a:pt x="453" y="820"/>
                  </a:cubicBezTo>
                  <a:cubicBezTo>
                    <a:pt x="530" y="893"/>
                    <a:pt x="584" y="988"/>
                    <a:pt x="643" y="1083"/>
                  </a:cubicBezTo>
                  <a:cubicBezTo>
                    <a:pt x="665" y="1114"/>
                    <a:pt x="703" y="1129"/>
                    <a:pt x="742" y="1129"/>
                  </a:cubicBezTo>
                  <a:cubicBezTo>
                    <a:pt x="800" y="1129"/>
                    <a:pt x="859" y="1096"/>
                    <a:pt x="869" y="1028"/>
                  </a:cubicBezTo>
                  <a:cubicBezTo>
                    <a:pt x="869" y="933"/>
                    <a:pt x="869" y="820"/>
                    <a:pt x="888" y="725"/>
                  </a:cubicBezTo>
                  <a:cubicBezTo>
                    <a:pt x="964" y="707"/>
                    <a:pt x="1059" y="689"/>
                    <a:pt x="1132" y="666"/>
                  </a:cubicBezTo>
                  <a:cubicBezTo>
                    <a:pt x="1227" y="648"/>
                    <a:pt x="1227" y="499"/>
                    <a:pt x="1132" y="463"/>
                  </a:cubicBezTo>
                  <a:cubicBezTo>
                    <a:pt x="1059" y="422"/>
                    <a:pt x="983" y="386"/>
                    <a:pt x="906" y="350"/>
                  </a:cubicBezTo>
                  <a:cubicBezTo>
                    <a:pt x="906" y="291"/>
                    <a:pt x="924" y="214"/>
                    <a:pt x="924" y="142"/>
                  </a:cubicBezTo>
                  <a:cubicBezTo>
                    <a:pt x="941" y="71"/>
                    <a:pt x="882" y="0"/>
                    <a:pt x="8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4277;p66">
              <a:extLst>
                <a:ext uri="{FF2B5EF4-FFF2-40B4-BE49-F238E27FC236}">
                  <a16:creationId xmlns:a16="http://schemas.microsoft.com/office/drawing/2014/main" id="{DE034164-EEE1-441D-9305-CD65E4A1D3F8}"/>
                </a:ext>
              </a:extLst>
            </p:cNvPr>
            <p:cNvSpPr/>
            <p:nvPr/>
          </p:nvSpPr>
          <p:spPr>
            <a:xfrm>
              <a:off x="5350000" y="3047900"/>
              <a:ext cx="18900" cy="18775"/>
            </a:xfrm>
            <a:custGeom>
              <a:avLst/>
              <a:gdLst/>
              <a:ahLst/>
              <a:cxnLst/>
              <a:rect l="l" t="t" r="r" b="b"/>
              <a:pathLst>
                <a:path w="756" h="751" extrusionOk="0">
                  <a:moveTo>
                    <a:pt x="220" y="1"/>
                  </a:moveTo>
                  <a:cubicBezTo>
                    <a:pt x="184" y="1"/>
                    <a:pt x="150" y="26"/>
                    <a:pt x="150" y="72"/>
                  </a:cubicBezTo>
                  <a:lnTo>
                    <a:pt x="150" y="262"/>
                  </a:lnTo>
                  <a:cubicBezTo>
                    <a:pt x="114" y="280"/>
                    <a:pt x="77" y="298"/>
                    <a:pt x="59" y="316"/>
                  </a:cubicBezTo>
                  <a:cubicBezTo>
                    <a:pt x="1" y="357"/>
                    <a:pt x="1" y="429"/>
                    <a:pt x="59" y="470"/>
                  </a:cubicBezTo>
                  <a:cubicBezTo>
                    <a:pt x="96" y="470"/>
                    <a:pt x="132" y="488"/>
                    <a:pt x="172" y="506"/>
                  </a:cubicBezTo>
                  <a:cubicBezTo>
                    <a:pt x="172" y="560"/>
                    <a:pt x="191" y="637"/>
                    <a:pt x="191" y="696"/>
                  </a:cubicBezTo>
                  <a:cubicBezTo>
                    <a:pt x="209" y="732"/>
                    <a:pt x="245" y="750"/>
                    <a:pt x="263" y="750"/>
                  </a:cubicBezTo>
                  <a:cubicBezTo>
                    <a:pt x="304" y="750"/>
                    <a:pt x="340" y="750"/>
                    <a:pt x="358" y="714"/>
                  </a:cubicBezTo>
                  <a:cubicBezTo>
                    <a:pt x="376" y="655"/>
                    <a:pt x="417" y="601"/>
                    <a:pt x="435" y="542"/>
                  </a:cubicBezTo>
                  <a:lnTo>
                    <a:pt x="643" y="542"/>
                  </a:lnTo>
                  <a:cubicBezTo>
                    <a:pt x="715" y="542"/>
                    <a:pt x="756" y="470"/>
                    <a:pt x="715" y="411"/>
                  </a:cubicBezTo>
                  <a:cubicBezTo>
                    <a:pt x="661" y="375"/>
                    <a:pt x="625" y="334"/>
                    <a:pt x="566" y="280"/>
                  </a:cubicBezTo>
                  <a:cubicBezTo>
                    <a:pt x="584" y="244"/>
                    <a:pt x="625" y="185"/>
                    <a:pt x="643" y="130"/>
                  </a:cubicBezTo>
                  <a:cubicBezTo>
                    <a:pt x="659" y="79"/>
                    <a:pt x="603" y="32"/>
                    <a:pt x="552" y="32"/>
                  </a:cubicBezTo>
                  <a:cubicBezTo>
                    <a:pt x="545" y="32"/>
                    <a:pt x="537" y="33"/>
                    <a:pt x="530" y="35"/>
                  </a:cubicBezTo>
                  <a:cubicBezTo>
                    <a:pt x="489" y="72"/>
                    <a:pt x="435" y="90"/>
                    <a:pt x="399" y="130"/>
                  </a:cubicBezTo>
                  <a:cubicBezTo>
                    <a:pt x="358" y="90"/>
                    <a:pt x="322" y="54"/>
                    <a:pt x="286" y="35"/>
                  </a:cubicBezTo>
                  <a:cubicBezTo>
                    <a:pt x="269" y="12"/>
                    <a:pt x="244" y="1"/>
                    <a:pt x="2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4278;p66">
              <a:extLst>
                <a:ext uri="{FF2B5EF4-FFF2-40B4-BE49-F238E27FC236}">
                  <a16:creationId xmlns:a16="http://schemas.microsoft.com/office/drawing/2014/main" id="{5EFBC184-95C4-47F8-BB17-270DA88469D5}"/>
                </a:ext>
              </a:extLst>
            </p:cNvPr>
            <p:cNvSpPr/>
            <p:nvPr/>
          </p:nvSpPr>
          <p:spPr>
            <a:xfrm>
              <a:off x="5283625" y="2994025"/>
              <a:ext cx="6125" cy="477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4279;p66">
              <a:extLst>
                <a:ext uri="{FF2B5EF4-FFF2-40B4-BE49-F238E27FC236}">
                  <a16:creationId xmlns:a16="http://schemas.microsoft.com/office/drawing/2014/main" id="{788F5CD8-66E5-49BA-B5C2-854EF457F921}"/>
                </a:ext>
              </a:extLst>
            </p:cNvPr>
            <p:cNvSpPr/>
            <p:nvPr/>
          </p:nvSpPr>
          <p:spPr>
            <a:xfrm>
              <a:off x="5290625" y="2982725"/>
              <a:ext cx="6125" cy="5225"/>
            </a:xfrm>
            <a:custGeom>
              <a:avLst/>
              <a:gdLst/>
              <a:ahLst/>
              <a:cxnLst/>
              <a:rect l="l" t="t" r="r" b="b"/>
              <a:pathLst>
                <a:path w="245" h="209" extrusionOk="0">
                  <a:moveTo>
                    <a:pt x="114" y="1"/>
                  </a:moveTo>
                  <a:cubicBezTo>
                    <a:pt x="1" y="1"/>
                    <a:pt x="1" y="209"/>
                    <a:pt x="114" y="209"/>
                  </a:cubicBezTo>
                  <a:cubicBezTo>
                    <a:pt x="245" y="209"/>
                    <a:pt x="245"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4280;p66">
              <a:extLst>
                <a:ext uri="{FF2B5EF4-FFF2-40B4-BE49-F238E27FC236}">
                  <a16:creationId xmlns:a16="http://schemas.microsoft.com/office/drawing/2014/main" id="{7571D75E-73DD-4C1B-9ED9-7677A639B145}"/>
                </a:ext>
              </a:extLst>
            </p:cNvPr>
            <p:cNvSpPr/>
            <p:nvPr/>
          </p:nvSpPr>
          <p:spPr>
            <a:xfrm>
              <a:off x="5294350" y="2993125"/>
              <a:ext cx="6700" cy="4775"/>
            </a:xfrm>
            <a:custGeom>
              <a:avLst/>
              <a:gdLst/>
              <a:ahLst/>
              <a:cxnLst/>
              <a:rect l="l" t="t" r="r" b="b"/>
              <a:pathLst>
                <a:path w="268" h="191" extrusionOk="0">
                  <a:moveTo>
                    <a:pt x="137" y="1"/>
                  </a:moveTo>
                  <a:cubicBezTo>
                    <a:pt x="1" y="1"/>
                    <a:pt x="1" y="191"/>
                    <a:pt x="137" y="191"/>
                  </a:cubicBezTo>
                  <a:cubicBezTo>
                    <a:pt x="268" y="191"/>
                    <a:pt x="268"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4281;p66">
              <a:extLst>
                <a:ext uri="{FF2B5EF4-FFF2-40B4-BE49-F238E27FC236}">
                  <a16:creationId xmlns:a16="http://schemas.microsoft.com/office/drawing/2014/main" id="{645A65A5-4A76-4A81-A3E1-FADADEECAA4A}"/>
                </a:ext>
              </a:extLst>
            </p:cNvPr>
            <p:cNvSpPr/>
            <p:nvPr/>
          </p:nvSpPr>
          <p:spPr>
            <a:xfrm>
              <a:off x="5406550" y="3127950"/>
              <a:ext cx="6575" cy="5225"/>
            </a:xfrm>
            <a:custGeom>
              <a:avLst/>
              <a:gdLst/>
              <a:ahLst/>
              <a:cxnLst/>
              <a:rect l="l" t="t" r="r" b="b"/>
              <a:pathLst>
                <a:path w="263" h="209" extrusionOk="0">
                  <a:moveTo>
                    <a:pt x="132" y="0"/>
                  </a:moveTo>
                  <a:cubicBezTo>
                    <a:pt x="0" y="0"/>
                    <a:pt x="0"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4282;p66">
              <a:extLst>
                <a:ext uri="{FF2B5EF4-FFF2-40B4-BE49-F238E27FC236}">
                  <a16:creationId xmlns:a16="http://schemas.microsoft.com/office/drawing/2014/main" id="{BD06FD47-112C-4D64-8446-7E3AC904D7E0}"/>
                </a:ext>
              </a:extLst>
            </p:cNvPr>
            <p:cNvSpPr/>
            <p:nvPr/>
          </p:nvSpPr>
          <p:spPr>
            <a:xfrm>
              <a:off x="5384375" y="3005900"/>
              <a:ext cx="6700" cy="5125"/>
            </a:xfrm>
            <a:custGeom>
              <a:avLst/>
              <a:gdLst/>
              <a:ahLst/>
              <a:cxnLst/>
              <a:rect l="l" t="t" r="r" b="b"/>
              <a:pathLst>
                <a:path w="268" h="205" extrusionOk="0">
                  <a:moveTo>
                    <a:pt x="132" y="1"/>
                  </a:moveTo>
                  <a:cubicBezTo>
                    <a:pt x="1" y="1"/>
                    <a:pt x="1" y="205"/>
                    <a:pt x="132" y="205"/>
                  </a:cubicBezTo>
                  <a:cubicBezTo>
                    <a:pt x="268" y="205"/>
                    <a:pt x="268"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4283;p66">
              <a:extLst>
                <a:ext uri="{FF2B5EF4-FFF2-40B4-BE49-F238E27FC236}">
                  <a16:creationId xmlns:a16="http://schemas.microsoft.com/office/drawing/2014/main" id="{215FD4B5-0549-4BC6-B927-649100681902}"/>
                </a:ext>
              </a:extLst>
            </p:cNvPr>
            <p:cNvSpPr/>
            <p:nvPr/>
          </p:nvSpPr>
          <p:spPr>
            <a:xfrm>
              <a:off x="5381550" y="3052950"/>
              <a:ext cx="6125" cy="5225"/>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4284;p66">
              <a:extLst>
                <a:ext uri="{FF2B5EF4-FFF2-40B4-BE49-F238E27FC236}">
                  <a16:creationId xmlns:a16="http://schemas.microsoft.com/office/drawing/2014/main" id="{B12C13DE-AD05-4D5D-9ABD-2CDAC5183190}"/>
                </a:ext>
              </a:extLst>
            </p:cNvPr>
            <p:cNvSpPr/>
            <p:nvPr/>
          </p:nvSpPr>
          <p:spPr>
            <a:xfrm>
              <a:off x="5340625" y="3031800"/>
              <a:ext cx="6125" cy="5225"/>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4285;p66">
              <a:extLst>
                <a:ext uri="{FF2B5EF4-FFF2-40B4-BE49-F238E27FC236}">
                  <a16:creationId xmlns:a16="http://schemas.microsoft.com/office/drawing/2014/main" id="{B65112E3-7A86-41F8-95B4-6E0E6E1E4205}"/>
                </a:ext>
              </a:extLst>
            </p:cNvPr>
            <p:cNvSpPr/>
            <p:nvPr/>
          </p:nvSpPr>
          <p:spPr>
            <a:xfrm>
              <a:off x="5448500" y="2974800"/>
              <a:ext cx="6600" cy="5125"/>
            </a:xfrm>
            <a:custGeom>
              <a:avLst/>
              <a:gdLst/>
              <a:ahLst/>
              <a:cxnLst/>
              <a:rect l="l" t="t" r="r" b="b"/>
              <a:pathLst>
                <a:path w="264" h="205" extrusionOk="0">
                  <a:moveTo>
                    <a:pt x="132" y="1"/>
                  </a:moveTo>
                  <a:cubicBezTo>
                    <a:pt x="1" y="1"/>
                    <a:pt x="1" y="204"/>
                    <a:pt x="132" y="204"/>
                  </a:cubicBezTo>
                  <a:cubicBezTo>
                    <a:pt x="263" y="204"/>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4286;p66">
              <a:extLst>
                <a:ext uri="{FF2B5EF4-FFF2-40B4-BE49-F238E27FC236}">
                  <a16:creationId xmlns:a16="http://schemas.microsoft.com/office/drawing/2014/main" id="{5D8381F8-F77F-457E-B9B9-96710AF1A768}"/>
                </a:ext>
              </a:extLst>
            </p:cNvPr>
            <p:cNvSpPr/>
            <p:nvPr/>
          </p:nvSpPr>
          <p:spPr>
            <a:xfrm>
              <a:off x="5455525" y="2965775"/>
              <a:ext cx="6700" cy="5225"/>
            </a:xfrm>
            <a:custGeom>
              <a:avLst/>
              <a:gdLst/>
              <a:ahLst/>
              <a:cxnLst/>
              <a:rect l="l" t="t" r="r" b="b"/>
              <a:pathLst>
                <a:path w="268" h="209" extrusionOk="0">
                  <a:moveTo>
                    <a:pt x="136" y="0"/>
                  </a:moveTo>
                  <a:cubicBezTo>
                    <a:pt x="0" y="0"/>
                    <a:pt x="0" y="208"/>
                    <a:pt x="136" y="208"/>
                  </a:cubicBezTo>
                  <a:cubicBezTo>
                    <a:pt x="267" y="208"/>
                    <a:pt x="267" y="0"/>
                    <a:pt x="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4287;p66">
              <a:extLst>
                <a:ext uri="{FF2B5EF4-FFF2-40B4-BE49-F238E27FC236}">
                  <a16:creationId xmlns:a16="http://schemas.microsoft.com/office/drawing/2014/main" id="{24FCD4A0-A9E7-42E8-A964-559188BAB338}"/>
                </a:ext>
              </a:extLst>
            </p:cNvPr>
            <p:cNvSpPr/>
            <p:nvPr/>
          </p:nvSpPr>
          <p:spPr>
            <a:xfrm>
              <a:off x="5461750" y="2979000"/>
              <a:ext cx="6125" cy="5225"/>
            </a:xfrm>
            <a:custGeom>
              <a:avLst/>
              <a:gdLst/>
              <a:ahLst/>
              <a:cxnLst/>
              <a:rect l="l" t="t" r="r" b="b"/>
              <a:pathLst>
                <a:path w="245" h="209" extrusionOk="0">
                  <a:moveTo>
                    <a:pt x="113" y="0"/>
                  </a:moveTo>
                  <a:cubicBezTo>
                    <a:pt x="0" y="0"/>
                    <a:pt x="0" y="208"/>
                    <a:pt x="113" y="208"/>
                  </a:cubicBezTo>
                  <a:cubicBezTo>
                    <a:pt x="244" y="208"/>
                    <a:pt x="244"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4288;p66">
              <a:extLst>
                <a:ext uri="{FF2B5EF4-FFF2-40B4-BE49-F238E27FC236}">
                  <a16:creationId xmlns:a16="http://schemas.microsoft.com/office/drawing/2014/main" id="{5F4EB232-FCE5-4746-A8B0-3411EA4A4A2F}"/>
                </a:ext>
              </a:extLst>
            </p:cNvPr>
            <p:cNvSpPr/>
            <p:nvPr/>
          </p:nvSpPr>
          <p:spPr>
            <a:xfrm>
              <a:off x="5317550" y="3126925"/>
              <a:ext cx="6575" cy="5225"/>
            </a:xfrm>
            <a:custGeom>
              <a:avLst/>
              <a:gdLst/>
              <a:ahLst/>
              <a:cxnLst/>
              <a:rect l="l" t="t" r="r" b="b"/>
              <a:pathLst>
                <a:path w="263" h="209" extrusionOk="0">
                  <a:moveTo>
                    <a:pt x="131" y="0"/>
                  </a:moveTo>
                  <a:cubicBezTo>
                    <a:pt x="0" y="0"/>
                    <a:pt x="0" y="208"/>
                    <a:pt x="131" y="208"/>
                  </a:cubicBezTo>
                  <a:cubicBezTo>
                    <a:pt x="263" y="208"/>
                    <a:pt x="263" y="0"/>
                    <a:pt x="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4289;p66">
            <a:extLst>
              <a:ext uri="{FF2B5EF4-FFF2-40B4-BE49-F238E27FC236}">
                <a16:creationId xmlns:a16="http://schemas.microsoft.com/office/drawing/2014/main" id="{9936A630-EBAA-4498-BB06-0BD9AF0E62D4}"/>
              </a:ext>
            </a:extLst>
          </p:cNvPr>
          <p:cNvGrpSpPr/>
          <p:nvPr/>
        </p:nvGrpSpPr>
        <p:grpSpPr>
          <a:xfrm>
            <a:off x="7827368" y="133915"/>
            <a:ext cx="1051311" cy="1123462"/>
            <a:chOff x="6991125" y="2902725"/>
            <a:chExt cx="392150" cy="508625"/>
          </a:xfrm>
        </p:grpSpPr>
        <p:sp>
          <p:nvSpPr>
            <p:cNvPr id="132" name="Google Shape;4290;p66">
              <a:extLst>
                <a:ext uri="{FF2B5EF4-FFF2-40B4-BE49-F238E27FC236}">
                  <a16:creationId xmlns:a16="http://schemas.microsoft.com/office/drawing/2014/main" id="{9FC776CF-A387-4020-B67D-2D29D3576551}"/>
                </a:ext>
              </a:extLst>
            </p:cNvPr>
            <p:cNvSpPr/>
            <p:nvPr/>
          </p:nvSpPr>
          <p:spPr>
            <a:xfrm>
              <a:off x="6994175" y="2961550"/>
              <a:ext cx="311025" cy="444400"/>
            </a:xfrm>
            <a:custGeom>
              <a:avLst/>
              <a:gdLst/>
              <a:ahLst/>
              <a:cxnLst/>
              <a:rect l="l" t="t" r="r" b="b"/>
              <a:pathLst>
                <a:path w="12441" h="17776" extrusionOk="0">
                  <a:moveTo>
                    <a:pt x="5931" y="0"/>
                  </a:moveTo>
                  <a:cubicBezTo>
                    <a:pt x="4367" y="0"/>
                    <a:pt x="3936" y="698"/>
                    <a:pt x="3936" y="698"/>
                  </a:cubicBezTo>
                  <a:cubicBezTo>
                    <a:pt x="3936" y="698"/>
                    <a:pt x="3144" y="2187"/>
                    <a:pt x="2620" y="2978"/>
                  </a:cubicBezTo>
                  <a:cubicBezTo>
                    <a:pt x="2090" y="3770"/>
                    <a:pt x="0" y="5919"/>
                    <a:pt x="0" y="5919"/>
                  </a:cubicBezTo>
                  <a:cubicBezTo>
                    <a:pt x="2215" y="7545"/>
                    <a:pt x="5278" y="7635"/>
                    <a:pt x="5925" y="7635"/>
                  </a:cubicBezTo>
                  <a:cubicBezTo>
                    <a:pt x="6006" y="7635"/>
                    <a:pt x="6049" y="7633"/>
                    <a:pt x="6049" y="7633"/>
                  </a:cubicBezTo>
                  <a:lnTo>
                    <a:pt x="6049" y="7633"/>
                  </a:lnTo>
                  <a:lnTo>
                    <a:pt x="5936" y="17776"/>
                  </a:lnTo>
                  <a:cubicBezTo>
                    <a:pt x="5954" y="17757"/>
                    <a:pt x="5972" y="17757"/>
                    <a:pt x="5972" y="17757"/>
                  </a:cubicBezTo>
                  <a:cubicBezTo>
                    <a:pt x="6126" y="17739"/>
                    <a:pt x="6257" y="17721"/>
                    <a:pt x="6388" y="17699"/>
                  </a:cubicBezTo>
                  <a:cubicBezTo>
                    <a:pt x="6560" y="17681"/>
                    <a:pt x="6727" y="17662"/>
                    <a:pt x="6877" y="17644"/>
                  </a:cubicBezTo>
                  <a:cubicBezTo>
                    <a:pt x="6952" y="17644"/>
                    <a:pt x="7027" y="17636"/>
                    <a:pt x="7097" y="17636"/>
                  </a:cubicBezTo>
                  <a:cubicBezTo>
                    <a:pt x="7132" y="17636"/>
                    <a:pt x="7166" y="17638"/>
                    <a:pt x="7198" y="17644"/>
                  </a:cubicBezTo>
                  <a:lnTo>
                    <a:pt x="7125" y="7746"/>
                  </a:lnTo>
                  <a:cubicBezTo>
                    <a:pt x="10858" y="7674"/>
                    <a:pt x="12441" y="5145"/>
                    <a:pt x="12441" y="5145"/>
                  </a:cubicBezTo>
                  <a:lnTo>
                    <a:pt x="7822" y="454"/>
                  </a:lnTo>
                  <a:cubicBezTo>
                    <a:pt x="7767" y="39"/>
                    <a:pt x="7733" y="13"/>
                    <a:pt x="7122" y="13"/>
                  </a:cubicBezTo>
                  <a:cubicBezTo>
                    <a:pt x="7034" y="13"/>
                    <a:pt x="6932" y="14"/>
                    <a:pt x="6817" y="14"/>
                  </a:cubicBezTo>
                  <a:cubicBezTo>
                    <a:pt x="6610" y="14"/>
                    <a:pt x="6357" y="12"/>
                    <a:pt x="6049" y="2"/>
                  </a:cubicBezTo>
                  <a:cubicBezTo>
                    <a:pt x="6009" y="1"/>
                    <a:pt x="5969" y="0"/>
                    <a:pt x="59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4291;p66">
              <a:extLst>
                <a:ext uri="{FF2B5EF4-FFF2-40B4-BE49-F238E27FC236}">
                  <a16:creationId xmlns:a16="http://schemas.microsoft.com/office/drawing/2014/main" id="{C61994D2-A87E-4148-B886-04ECF03DC026}"/>
                </a:ext>
              </a:extLst>
            </p:cNvPr>
            <p:cNvSpPr/>
            <p:nvPr/>
          </p:nvSpPr>
          <p:spPr>
            <a:xfrm>
              <a:off x="7144025" y="3152375"/>
              <a:ext cx="35300" cy="257300"/>
            </a:xfrm>
            <a:custGeom>
              <a:avLst/>
              <a:gdLst/>
              <a:ahLst/>
              <a:cxnLst/>
              <a:rect l="l" t="t" r="r" b="b"/>
              <a:pathLst>
                <a:path w="1412" h="10292" extrusionOk="0">
                  <a:moveTo>
                    <a:pt x="114" y="0"/>
                  </a:moveTo>
                  <a:lnTo>
                    <a:pt x="0" y="10274"/>
                  </a:lnTo>
                  <a:cubicBezTo>
                    <a:pt x="55" y="10238"/>
                    <a:pt x="132" y="10219"/>
                    <a:pt x="227" y="10219"/>
                  </a:cubicBezTo>
                  <a:cubicBezTo>
                    <a:pt x="317" y="10219"/>
                    <a:pt x="376" y="10238"/>
                    <a:pt x="430" y="10274"/>
                  </a:cubicBezTo>
                  <a:lnTo>
                    <a:pt x="543" y="10274"/>
                  </a:lnTo>
                  <a:cubicBezTo>
                    <a:pt x="603" y="10286"/>
                    <a:pt x="664" y="10292"/>
                    <a:pt x="726" y="10292"/>
                  </a:cubicBezTo>
                  <a:cubicBezTo>
                    <a:pt x="955" y="10292"/>
                    <a:pt x="1191" y="10214"/>
                    <a:pt x="1412" y="10124"/>
                  </a:cubicBezTo>
                  <a:cubicBezTo>
                    <a:pt x="1358" y="10124"/>
                    <a:pt x="1317" y="10124"/>
                    <a:pt x="1263" y="10143"/>
                  </a:cubicBezTo>
                  <a:lnTo>
                    <a:pt x="1186" y="172"/>
                  </a:lnTo>
                  <a:cubicBezTo>
                    <a:pt x="883" y="172"/>
                    <a:pt x="584" y="113"/>
                    <a:pt x="281" y="59"/>
                  </a:cubicBezTo>
                  <a:cubicBezTo>
                    <a:pt x="227" y="59"/>
                    <a:pt x="186" y="41"/>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4292;p66">
              <a:extLst>
                <a:ext uri="{FF2B5EF4-FFF2-40B4-BE49-F238E27FC236}">
                  <a16:creationId xmlns:a16="http://schemas.microsoft.com/office/drawing/2014/main" id="{F1659F0B-2A65-4E57-9FAE-E0589FB5AB45}"/>
                </a:ext>
              </a:extLst>
            </p:cNvPr>
            <p:cNvSpPr/>
            <p:nvPr/>
          </p:nvSpPr>
          <p:spPr>
            <a:xfrm>
              <a:off x="7159975" y="3345900"/>
              <a:ext cx="4325" cy="24050"/>
            </a:xfrm>
            <a:custGeom>
              <a:avLst/>
              <a:gdLst/>
              <a:ahLst/>
              <a:cxnLst/>
              <a:rect l="l" t="t" r="r" b="b"/>
              <a:pathLst>
                <a:path w="173" h="962" extrusionOk="0">
                  <a:moveTo>
                    <a:pt x="86" y="1"/>
                  </a:moveTo>
                  <a:cubicBezTo>
                    <a:pt x="43" y="1"/>
                    <a:pt x="0" y="29"/>
                    <a:pt x="0" y="85"/>
                  </a:cubicBezTo>
                  <a:lnTo>
                    <a:pt x="0" y="877"/>
                  </a:lnTo>
                  <a:cubicBezTo>
                    <a:pt x="0" y="934"/>
                    <a:pt x="43" y="962"/>
                    <a:pt x="86" y="962"/>
                  </a:cubicBezTo>
                  <a:cubicBezTo>
                    <a:pt x="129" y="962"/>
                    <a:pt x="172" y="934"/>
                    <a:pt x="172" y="877"/>
                  </a:cubicBezTo>
                  <a:lnTo>
                    <a:pt x="172" y="85"/>
                  </a:lnTo>
                  <a:cubicBezTo>
                    <a:pt x="172" y="29"/>
                    <a:pt x="129" y="1"/>
                    <a:pt x="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4293;p66">
              <a:extLst>
                <a:ext uri="{FF2B5EF4-FFF2-40B4-BE49-F238E27FC236}">
                  <a16:creationId xmlns:a16="http://schemas.microsoft.com/office/drawing/2014/main" id="{05F9A570-1C57-4259-AA27-0F4600E5457C}"/>
                </a:ext>
              </a:extLst>
            </p:cNvPr>
            <p:cNvSpPr/>
            <p:nvPr/>
          </p:nvSpPr>
          <p:spPr>
            <a:xfrm>
              <a:off x="7144925" y="3152175"/>
              <a:ext cx="4225" cy="259175"/>
            </a:xfrm>
            <a:custGeom>
              <a:avLst/>
              <a:gdLst/>
              <a:ahLst/>
              <a:cxnLst/>
              <a:rect l="l" t="t" r="r" b="b"/>
              <a:pathLst>
                <a:path w="169" h="10367" extrusionOk="0">
                  <a:moveTo>
                    <a:pt x="84" y="0"/>
                  </a:moveTo>
                  <a:cubicBezTo>
                    <a:pt x="43" y="0"/>
                    <a:pt x="1" y="29"/>
                    <a:pt x="1" y="85"/>
                  </a:cubicBezTo>
                  <a:lnTo>
                    <a:pt x="1" y="10282"/>
                  </a:lnTo>
                  <a:cubicBezTo>
                    <a:pt x="1" y="10338"/>
                    <a:pt x="43" y="10367"/>
                    <a:pt x="84" y="10367"/>
                  </a:cubicBezTo>
                  <a:cubicBezTo>
                    <a:pt x="126" y="10367"/>
                    <a:pt x="168" y="10338"/>
                    <a:pt x="168" y="10282"/>
                  </a:cubicBezTo>
                  <a:lnTo>
                    <a:pt x="168" y="85"/>
                  </a:lnTo>
                  <a:cubicBezTo>
                    <a:pt x="168" y="29"/>
                    <a:pt x="126" y="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4294;p66">
              <a:extLst>
                <a:ext uri="{FF2B5EF4-FFF2-40B4-BE49-F238E27FC236}">
                  <a16:creationId xmlns:a16="http://schemas.microsoft.com/office/drawing/2014/main" id="{0ED0609D-42FD-4045-ADF2-920694D01CA2}"/>
                </a:ext>
              </a:extLst>
            </p:cNvPr>
            <p:cNvSpPr/>
            <p:nvPr/>
          </p:nvSpPr>
          <p:spPr>
            <a:xfrm>
              <a:off x="7173650" y="3152950"/>
              <a:ext cx="4325" cy="255125"/>
            </a:xfrm>
            <a:custGeom>
              <a:avLst/>
              <a:gdLst/>
              <a:ahLst/>
              <a:cxnLst/>
              <a:rect l="l" t="t" r="r" b="b"/>
              <a:pathLst>
                <a:path w="173" h="10205" extrusionOk="0">
                  <a:moveTo>
                    <a:pt x="87" y="1"/>
                  </a:moveTo>
                  <a:cubicBezTo>
                    <a:pt x="44" y="1"/>
                    <a:pt x="1" y="25"/>
                    <a:pt x="1" y="72"/>
                  </a:cubicBezTo>
                  <a:lnTo>
                    <a:pt x="1" y="10120"/>
                  </a:lnTo>
                  <a:cubicBezTo>
                    <a:pt x="1" y="10176"/>
                    <a:pt x="44" y="10204"/>
                    <a:pt x="87" y="10204"/>
                  </a:cubicBezTo>
                  <a:cubicBezTo>
                    <a:pt x="130" y="10204"/>
                    <a:pt x="173" y="10176"/>
                    <a:pt x="173" y="10120"/>
                  </a:cubicBezTo>
                  <a:lnTo>
                    <a:pt x="173" y="72"/>
                  </a:lnTo>
                  <a:cubicBezTo>
                    <a:pt x="173" y="25"/>
                    <a:pt x="130" y="1"/>
                    <a:pt x="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4295;p66">
              <a:extLst>
                <a:ext uri="{FF2B5EF4-FFF2-40B4-BE49-F238E27FC236}">
                  <a16:creationId xmlns:a16="http://schemas.microsoft.com/office/drawing/2014/main" id="{56243CA8-A0F9-420B-9C73-3B36CE54B869}"/>
                </a:ext>
              </a:extLst>
            </p:cNvPr>
            <p:cNvSpPr/>
            <p:nvPr/>
          </p:nvSpPr>
          <p:spPr>
            <a:xfrm>
              <a:off x="6991125" y="3089125"/>
              <a:ext cx="316900" cy="67800"/>
            </a:xfrm>
            <a:custGeom>
              <a:avLst/>
              <a:gdLst/>
              <a:ahLst/>
              <a:cxnLst/>
              <a:rect l="l" t="t" r="r" b="b"/>
              <a:pathLst>
                <a:path w="12676" h="2712" extrusionOk="0">
                  <a:moveTo>
                    <a:pt x="12569" y="1"/>
                  </a:moveTo>
                  <a:cubicBezTo>
                    <a:pt x="12541" y="1"/>
                    <a:pt x="12511" y="13"/>
                    <a:pt x="12486" y="42"/>
                  </a:cubicBezTo>
                  <a:cubicBezTo>
                    <a:pt x="11193" y="1812"/>
                    <a:pt x="9059" y="2538"/>
                    <a:pt x="6928" y="2538"/>
                  </a:cubicBezTo>
                  <a:cubicBezTo>
                    <a:pt x="6695" y="2538"/>
                    <a:pt x="6461" y="2529"/>
                    <a:pt x="6230" y="2512"/>
                  </a:cubicBezTo>
                  <a:cubicBezTo>
                    <a:pt x="4266" y="2381"/>
                    <a:pt x="1724" y="2024"/>
                    <a:pt x="177" y="685"/>
                  </a:cubicBezTo>
                  <a:cubicBezTo>
                    <a:pt x="162" y="674"/>
                    <a:pt x="147" y="670"/>
                    <a:pt x="132" y="670"/>
                  </a:cubicBezTo>
                  <a:cubicBezTo>
                    <a:pt x="64" y="670"/>
                    <a:pt x="1" y="753"/>
                    <a:pt x="64" y="798"/>
                  </a:cubicBezTo>
                  <a:cubicBezTo>
                    <a:pt x="1665" y="2191"/>
                    <a:pt x="4194" y="2512"/>
                    <a:pt x="6230" y="2684"/>
                  </a:cubicBezTo>
                  <a:cubicBezTo>
                    <a:pt x="6465" y="2702"/>
                    <a:pt x="6701" y="2711"/>
                    <a:pt x="6937" y="2711"/>
                  </a:cubicBezTo>
                  <a:cubicBezTo>
                    <a:pt x="9123" y="2711"/>
                    <a:pt x="11308" y="1924"/>
                    <a:pt x="12635" y="119"/>
                  </a:cubicBezTo>
                  <a:cubicBezTo>
                    <a:pt x="12675" y="55"/>
                    <a:pt x="12628" y="1"/>
                    <a:pt x="12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4296;p66">
              <a:extLst>
                <a:ext uri="{FF2B5EF4-FFF2-40B4-BE49-F238E27FC236}">
                  <a16:creationId xmlns:a16="http://schemas.microsoft.com/office/drawing/2014/main" id="{22432504-0B25-4DE4-9779-DECB28C1E65D}"/>
                </a:ext>
              </a:extLst>
            </p:cNvPr>
            <p:cNvSpPr/>
            <p:nvPr/>
          </p:nvSpPr>
          <p:spPr>
            <a:xfrm>
              <a:off x="6991225" y="2974625"/>
              <a:ext cx="106275" cy="135100"/>
            </a:xfrm>
            <a:custGeom>
              <a:avLst/>
              <a:gdLst/>
              <a:ahLst/>
              <a:cxnLst/>
              <a:rect l="l" t="t" r="r" b="b"/>
              <a:pathLst>
                <a:path w="4251" h="5404" extrusionOk="0">
                  <a:moveTo>
                    <a:pt x="4145" y="1"/>
                  </a:moveTo>
                  <a:cubicBezTo>
                    <a:pt x="4120" y="1"/>
                    <a:pt x="4094" y="13"/>
                    <a:pt x="4077" y="44"/>
                  </a:cubicBezTo>
                  <a:cubicBezTo>
                    <a:pt x="3036" y="1967"/>
                    <a:pt x="1738" y="3831"/>
                    <a:pt x="60" y="5265"/>
                  </a:cubicBezTo>
                  <a:cubicBezTo>
                    <a:pt x="1" y="5323"/>
                    <a:pt x="53" y="5403"/>
                    <a:pt x="115" y="5403"/>
                  </a:cubicBezTo>
                  <a:cubicBezTo>
                    <a:pt x="135" y="5403"/>
                    <a:pt x="155" y="5396"/>
                    <a:pt x="173" y="5378"/>
                  </a:cubicBezTo>
                  <a:cubicBezTo>
                    <a:pt x="1851" y="3944"/>
                    <a:pt x="3172" y="2062"/>
                    <a:pt x="4226" y="121"/>
                  </a:cubicBezTo>
                  <a:cubicBezTo>
                    <a:pt x="4251" y="57"/>
                    <a:pt x="4198" y="1"/>
                    <a:pt x="4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4297;p66">
              <a:extLst>
                <a:ext uri="{FF2B5EF4-FFF2-40B4-BE49-F238E27FC236}">
                  <a16:creationId xmlns:a16="http://schemas.microsoft.com/office/drawing/2014/main" id="{796F6356-1BCE-4D2A-B645-A6D284ADC194}"/>
                </a:ext>
              </a:extLst>
            </p:cNvPr>
            <p:cNvSpPr/>
            <p:nvPr/>
          </p:nvSpPr>
          <p:spPr>
            <a:xfrm>
              <a:off x="7189625" y="2969200"/>
              <a:ext cx="118400" cy="124000"/>
            </a:xfrm>
            <a:custGeom>
              <a:avLst/>
              <a:gdLst/>
              <a:ahLst/>
              <a:cxnLst/>
              <a:rect l="l" t="t" r="r" b="b"/>
              <a:pathLst>
                <a:path w="4736" h="4960" extrusionOk="0">
                  <a:moveTo>
                    <a:pt x="126" y="0"/>
                  </a:moveTo>
                  <a:cubicBezTo>
                    <a:pt x="62" y="0"/>
                    <a:pt x="0" y="83"/>
                    <a:pt x="58" y="130"/>
                  </a:cubicBezTo>
                  <a:cubicBezTo>
                    <a:pt x="1606" y="1695"/>
                    <a:pt x="3017" y="3369"/>
                    <a:pt x="4564" y="4934"/>
                  </a:cubicBezTo>
                  <a:cubicBezTo>
                    <a:pt x="4582" y="4952"/>
                    <a:pt x="4602" y="4960"/>
                    <a:pt x="4621" y="4960"/>
                  </a:cubicBezTo>
                  <a:cubicBezTo>
                    <a:pt x="4684" y="4960"/>
                    <a:pt x="4736" y="4880"/>
                    <a:pt x="4677" y="4821"/>
                  </a:cubicBezTo>
                  <a:cubicBezTo>
                    <a:pt x="3130" y="3256"/>
                    <a:pt x="1719" y="1582"/>
                    <a:pt x="171" y="17"/>
                  </a:cubicBezTo>
                  <a:cubicBezTo>
                    <a:pt x="157" y="5"/>
                    <a:pt x="141"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4298;p66">
              <a:extLst>
                <a:ext uri="{FF2B5EF4-FFF2-40B4-BE49-F238E27FC236}">
                  <a16:creationId xmlns:a16="http://schemas.microsoft.com/office/drawing/2014/main" id="{277DE638-46EF-4C7C-ACB9-64937CF5B9C2}"/>
                </a:ext>
              </a:extLst>
            </p:cNvPr>
            <p:cNvSpPr/>
            <p:nvPr/>
          </p:nvSpPr>
          <p:spPr>
            <a:xfrm>
              <a:off x="7091975" y="2969200"/>
              <a:ext cx="103500" cy="20300"/>
            </a:xfrm>
            <a:custGeom>
              <a:avLst/>
              <a:gdLst/>
              <a:ahLst/>
              <a:cxnLst/>
              <a:rect l="l" t="t" r="r" b="b"/>
              <a:pathLst>
                <a:path w="4140" h="812" extrusionOk="0">
                  <a:moveTo>
                    <a:pt x="4012" y="0"/>
                  </a:moveTo>
                  <a:cubicBezTo>
                    <a:pt x="3996" y="0"/>
                    <a:pt x="3979" y="5"/>
                    <a:pt x="3964" y="17"/>
                  </a:cubicBezTo>
                  <a:cubicBezTo>
                    <a:pt x="3503" y="457"/>
                    <a:pt x="2767" y="643"/>
                    <a:pt x="2024" y="643"/>
                  </a:cubicBezTo>
                  <a:cubicBezTo>
                    <a:pt x="1339" y="643"/>
                    <a:pt x="648" y="485"/>
                    <a:pt x="160" y="225"/>
                  </a:cubicBezTo>
                  <a:cubicBezTo>
                    <a:pt x="147" y="220"/>
                    <a:pt x="135" y="217"/>
                    <a:pt x="124" y="217"/>
                  </a:cubicBezTo>
                  <a:cubicBezTo>
                    <a:pt x="48" y="217"/>
                    <a:pt x="0" y="323"/>
                    <a:pt x="83" y="374"/>
                  </a:cubicBezTo>
                  <a:cubicBezTo>
                    <a:pt x="599" y="649"/>
                    <a:pt x="1308" y="812"/>
                    <a:pt x="2011" y="812"/>
                  </a:cubicBezTo>
                  <a:cubicBezTo>
                    <a:pt x="2799" y="812"/>
                    <a:pt x="3580" y="608"/>
                    <a:pt x="4077" y="130"/>
                  </a:cubicBezTo>
                  <a:cubicBezTo>
                    <a:pt x="4139" y="83"/>
                    <a:pt x="4078" y="0"/>
                    <a:pt x="40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4299;p66">
              <a:extLst>
                <a:ext uri="{FF2B5EF4-FFF2-40B4-BE49-F238E27FC236}">
                  <a16:creationId xmlns:a16="http://schemas.microsoft.com/office/drawing/2014/main" id="{8F36A07B-0D80-4D92-BEFC-AF9B86D4418C}"/>
                </a:ext>
              </a:extLst>
            </p:cNvPr>
            <p:cNvSpPr/>
            <p:nvPr/>
          </p:nvSpPr>
          <p:spPr>
            <a:xfrm>
              <a:off x="7084075" y="2956800"/>
              <a:ext cx="110650" cy="22775"/>
            </a:xfrm>
            <a:custGeom>
              <a:avLst/>
              <a:gdLst/>
              <a:ahLst/>
              <a:cxnLst/>
              <a:rect l="l" t="t" r="r" b="b"/>
              <a:pathLst>
                <a:path w="4426" h="911" extrusionOk="0">
                  <a:moveTo>
                    <a:pt x="2980" y="1"/>
                  </a:moveTo>
                  <a:cubicBezTo>
                    <a:pt x="2589" y="1"/>
                    <a:pt x="2222" y="38"/>
                    <a:pt x="2037" y="60"/>
                  </a:cubicBezTo>
                  <a:cubicBezTo>
                    <a:pt x="1774" y="97"/>
                    <a:pt x="1" y="305"/>
                    <a:pt x="399" y="870"/>
                  </a:cubicBezTo>
                  <a:cubicBezTo>
                    <a:pt x="415" y="899"/>
                    <a:pt x="440" y="910"/>
                    <a:pt x="466" y="910"/>
                  </a:cubicBezTo>
                  <a:cubicBezTo>
                    <a:pt x="526" y="910"/>
                    <a:pt x="589" y="847"/>
                    <a:pt x="548" y="793"/>
                  </a:cubicBezTo>
                  <a:cubicBezTo>
                    <a:pt x="340" y="513"/>
                    <a:pt x="1964" y="228"/>
                    <a:pt x="2132" y="210"/>
                  </a:cubicBezTo>
                  <a:cubicBezTo>
                    <a:pt x="2282" y="190"/>
                    <a:pt x="2592" y="163"/>
                    <a:pt x="2929" y="163"/>
                  </a:cubicBezTo>
                  <a:cubicBezTo>
                    <a:pt x="3522" y="163"/>
                    <a:pt x="4202" y="247"/>
                    <a:pt x="4262" y="608"/>
                  </a:cubicBezTo>
                  <a:cubicBezTo>
                    <a:pt x="4269" y="643"/>
                    <a:pt x="4297" y="659"/>
                    <a:pt x="4326" y="659"/>
                  </a:cubicBezTo>
                  <a:cubicBezTo>
                    <a:pt x="4373" y="659"/>
                    <a:pt x="4425" y="618"/>
                    <a:pt x="4412" y="549"/>
                  </a:cubicBezTo>
                  <a:cubicBezTo>
                    <a:pt x="4341" y="104"/>
                    <a:pt x="3627" y="1"/>
                    <a:pt x="29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4300;p66">
              <a:extLst>
                <a:ext uri="{FF2B5EF4-FFF2-40B4-BE49-F238E27FC236}">
                  <a16:creationId xmlns:a16="http://schemas.microsoft.com/office/drawing/2014/main" id="{9287EF0A-5543-441E-B04B-370EC7001044}"/>
                </a:ext>
              </a:extLst>
            </p:cNvPr>
            <p:cNvSpPr/>
            <p:nvPr/>
          </p:nvSpPr>
          <p:spPr>
            <a:xfrm>
              <a:off x="7087475" y="3147975"/>
              <a:ext cx="4200" cy="41925"/>
            </a:xfrm>
            <a:custGeom>
              <a:avLst/>
              <a:gdLst/>
              <a:ahLst/>
              <a:cxnLst/>
              <a:rect l="l" t="t" r="r" b="b"/>
              <a:pathLst>
                <a:path w="168" h="1677" extrusionOk="0">
                  <a:moveTo>
                    <a:pt x="84" y="1"/>
                  </a:moveTo>
                  <a:cubicBezTo>
                    <a:pt x="42" y="1"/>
                    <a:pt x="1" y="29"/>
                    <a:pt x="1" y="86"/>
                  </a:cubicBezTo>
                  <a:lnTo>
                    <a:pt x="1" y="1592"/>
                  </a:lnTo>
                  <a:cubicBezTo>
                    <a:pt x="1" y="1649"/>
                    <a:pt x="42" y="1677"/>
                    <a:pt x="84" y="1677"/>
                  </a:cubicBezTo>
                  <a:cubicBezTo>
                    <a:pt x="126" y="1677"/>
                    <a:pt x="168" y="1649"/>
                    <a:pt x="168" y="1592"/>
                  </a:cubicBezTo>
                  <a:lnTo>
                    <a:pt x="168" y="86"/>
                  </a:lnTo>
                  <a:cubicBezTo>
                    <a:pt x="168" y="29"/>
                    <a:pt x="126" y="1"/>
                    <a:pt x="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4301;p66">
              <a:extLst>
                <a:ext uri="{FF2B5EF4-FFF2-40B4-BE49-F238E27FC236}">
                  <a16:creationId xmlns:a16="http://schemas.microsoft.com/office/drawing/2014/main" id="{9098A7BC-CFBE-4019-98D2-EB1766BD38FD}"/>
                </a:ext>
              </a:extLst>
            </p:cNvPr>
            <p:cNvSpPr/>
            <p:nvPr/>
          </p:nvSpPr>
          <p:spPr>
            <a:xfrm>
              <a:off x="7078075" y="3187275"/>
              <a:ext cx="24925" cy="47675"/>
            </a:xfrm>
            <a:custGeom>
              <a:avLst/>
              <a:gdLst/>
              <a:ahLst/>
              <a:cxnLst/>
              <a:rect l="l" t="t" r="r" b="b"/>
              <a:pathLst>
                <a:path w="997" h="1907" extrusionOk="0">
                  <a:moveTo>
                    <a:pt x="516" y="1"/>
                  </a:moveTo>
                  <a:cubicBezTo>
                    <a:pt x="508" y="1"/>
                    <a:pt x="499" y="1"/>
                    <a:pt x="490" y="2"/>
                  </a:cubicBezTo>
                  <a:lnTo>
                    <a:pt x="413" y="20"/>
                  </a:lnTo>
                  <a:cubicBezTo>
                    <a:pt x="409" y="20"/>
                    <a:pt x="406" y="20"/>
                    <a:pt x="403" y="20"/>
                  </a:cubicBezTo>
                  <a:cubicBezTo>
                    <a:pt x="54" y="20"/>
                    <a:pt x="0" y="1907"/>
                    <a:pt x="413" y="1907"/>
                  </a:cubicBezTo>
                  <a:cubicBezTo>
                    <a:pt x="996" y="1907"/>
                    <a:pt x="716" y="549"/>
                    <a:pt x="693" y="283"/>
                  </a:cubicBezTo>
                  <a:cubicBezTo>
                    <a:pt x="676" y="158"/>
                    <a:pt x="675" y="1"/>
                    <a:pt x="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4302;p66">
              <a:extLst>
                <a:ext uri="{FF2B5EF4-FFF2-40B4-BE49-F238E27FC236}">
                  <a16:creationId xmlns:a16="http://schemas.microsoft.com/office/drawing/2014/main" id="{82FDED60-723E-4C72-BC9C-AC5EDCC51073}"/>
                </a:ext>
              </a:extLst>
            </p:cNvPr>
            <p:cNvSpPr/>
            <p:nvPr/>
          </p:nvSpPr>
          <p:spPr>
            <a:xfrm>
              <a:off x="7155775" y="3170600"/>
              <a:ext cx="3775" cy="23500"/>
            </a:xfrm>
            <a:custGeom>
              <a:avLst/>
              <a:gdLst/>
              <a:ahLst/>
              <a:cxnLst/>
              <a:rect l="l" t="t" r="r" b="b"/>
              <a:pathLst>
                <a:path w="151" h="940" extrusionOk="0">
                  <a:moveTo>
                    <a:pt x="76" y="1"/>
                  </a:moveTo>
                  <a:cubicBezTo>
                    <a:pt x="38" y="1"/>
                    <a:pt x="1" y="29"/>
                    <a:pt x="1" y="86"/>
                  </a:cubicBezTo>
                  <a:lnTo>
                    <a:pt x="1" y="855"/>
                  </a:lnTo>
                  <a:cubicBezTo>
                    <a:pt x="1" y="911"/>
                    <a:pt x="38" y="939"/>
                    <a:pt x="76" y="939"/>
                  </a:cubicBezTo>
                  <a:cubicBezTo>
                    <a:pt x="113" y="939"/>
                    <a:pt x="150" y="911"/>
                    <a:pt x="150" y="855"/>
                  </a:cubicBezTo>
                  <a:lnTo>
                    <a:pt x="150" y="86"/>
                  </a:lnTo>
                  <a:cubicBezTo>
                    <a:pt x="150" y="29"/>
                    <a:pt x="113"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4303;p66">
              <a:extLst>
                <a:ext uri="{FF2B5EF4-FFF2-40B4-BE49-F238E27FC236}">
                  <a16:creationId xmlns:a16="http://schemas.microsoft.com/office/drawing/2014/main" id="{3EC3178E-E73B-4841-B638-C2491BC9EA31}"/>
                </a:ext>
              </a:extLst>
            </p:cNvPr>
            <p:cNvSpPr/>
            <p:nvPr/>
          </p:nvSpPr>
          <p:spPr>
            <a:xfrm>
              <a:off x="7165625" y="3207225"/>
              <a:ext cx="4325" cy="29850"/>
            </a:xfrm>
            <a:custGeom>
              <a:avLst/>
              <a:gdLst/>
              <a:ahLst/>
              <a:cxnLst/>
              <a:rect l="l" t="t" r="r" b="b"/>
              <a:pathLst>
                <a:path w="173" h="1194" extrusionOk="0">
                  <a:moveTo>
                    <a:pt x="86" y="0"/>
                  </a:moveTo>
                  <a:cubicBezTo>
                    <a:pt x="43" y="0"/>
                    <a:pt x="1" y="23"/>
                    <a:pt x="1" y="68"/>
                  </a:cubicBezTo>
                  <a:lnTo>
                    <a:pt x="1" y="1109"/>
                  </a:lnTo>
                  <a:cubicBezTo>
                    <a:pt x="1" y="1165"/>
                    <a:pt x="43" y="1193"/>
                    <a:pt x="86" y="1193"/>
                  </a:cubicBezTo>
                  <a:cubicBezTo>
                    <a:pt x="129" y="1193"/>
                    <a:pt x="172" y="1165"/>
                    <a:pt x="172" y="1109"/>
                  </a:cubicBezTo>
                  <a:lnTo>
                    <a:pt x="172" y="68"/>
                  </a:lnTo>
                  <a:cubicBezTo>
                    <a:pt x="172" y="23"/>
                    <a:pt x="129" y="0"/>
                    <a:pt x="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4304;p66">
              <a:extLst>
                <a:ext uri="{FF2B5EF4-FFF2-40B4-BE49-F238E27FC236}">
                  <a16:creationId xmlns:a16="http://schemas.microsoft.com/office/drawing/2014/main" id="{254F0561-3E49-4CD0-B41F-F7402130995C}"/>
                </a:ext>
              </a:extLst>
            </p:cNvPr>
            <p:cNvSpPr/>
            <p:nvPr/>
          </p:nvSpPr>
          <p:spPr>
            <a:xfrm>
              <a:off x="7157600" y="3249200"/>
              <a:ext cx="3875" cy="71675"/>
            </a:xfrm>
            <a:custGeom>
              <a:avLst/>
              <a:gdLst/>
              <a:ahLst/>
              <a:cxnLst/>
              <a:rect l="l" t="t" r="r" b="b"/>
              <a:pathLst>
                <a:path w="155" h="2867" extrusionOk="0">
                  <a:moveTo>
                    <a:pt x="77" y="1"/>
                  </a:moveTo>
                  <a:cubicBezTo>
                    <a:pt x="39" y="1"/>
                    <a:pt x="0" y="29"/>
                    <a:pt x="0" y="86"/>
                  </a:cubicBezTo>
                  <a:lnTo>
                    <a:pt x="0" y="2782"/>
                  </a:lnTo>
                  <a:cubicBezTo>
                    <a:pt x="0" y="2838"/>
                    <a:pt x="39" y="2867"/>
                    <a:pt x="77" y="2867"/>
                  </a:cubicBezTo>
                  <a:cubicBezTo>
                    <a:pt x="116" y="2867"/>
                    <a:pt x="154" y="2838"/>
                    <a:pt x="154" y="2782"/>
                  </a:cubicBezTo>
                  <a:lnTo>
                    <a:pt x="154" y="86"/>
                  </a:lnTo>
                  <a:cubicBezTo>
                    <a:pt x="154" y="29"/>
                    <a:pt x="116" y="1"/>
                    <a:pt x="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4305;p66">
              <a:extLst>
                <a:ext uri="{FF2B5EF4-FFF2-40B4-BE49-F238E27FC236}">
                  <a16:creationId xmlns:a16="http://schemas.microsoft.com/office/drawing/2014/main" id="{DFC55138-764A-4BCA-9B76-0AB2810BF4FB}"/>
                </a:ext>
              </a:extLst>
            </p:cNvPr>
            <p:cNvSpPr/>
            <p:nvPr/>
          </p:nvSpPr>
          <p:spPr>
            <a:xfrm>
              <a:off x="7140625" y="2902725"/>
              <a:ext cx="9075" cy="46050"/>
            </a:xfrm>
            <a:custGeom>
              <a:avLst/>
              <a:gdLst/>
              <a:ahLst/>
              <a:cxnLst/>
              <a:rect l="l" t="t" r="r" b="b"/>
              <a:pathLst>
                <a:path w="363" h="1842" extrusionOk="0">
                  <a:moveTo>
                    <a:pt x="182" y="0"/>
                  </a:moveTo>
                  <a:cubicBezTo>
                    <a:pt x="91" y="0"/>
                    <a:pt x="1" y="57"/>
                    <a:pt x="1" y="170"/>
                  </a:cubicBezTo>
                  <a:lnTo>
                    <a:pt x="1" y="1658"/>
                  </a:lnTo>
                  <a:cubicBezTo>
                    <a:pt x="1" y="1780"/>
                    <a:pt x="91" y="1841"/>
                    <a:pt x="182" y="1841"/>
                  </a:cubicBezTo>
                  <a:cubicBezTo>
                    <a:pt x="272" y="1841"/>
                    <a:pt x="363" y="1780"/>
                    <a:pt x="363" y="1658"/>
                  </a:cubicBezTo>
                  <a:lnTo>
                    <a:pt x="363" y="170"/>
                  </a:lnTo>
                  <a:cubicBezTo>
                    <a:pt x="363" y="57"/>
                    <a:pt x="272" y="0"/>
                    <a:pt x="1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4306;p66">
              <a:extLst>
                <a:ext uri="{FF2B5EF4-FFF2-40B4-BE49-F238E27FC236}">
                  <a16:creationId xmlns:a16="http://schemas.microsoft.com/office/drawing/2014/main" id="{BCF4DF51-73FF-45F1-976C-70677341F539}"/>
                </a:ext>
              </a:extLst>
            </p:cNvPr>
            <p:cNvSpPr/>
            <p:nvPr/>
          </p:nvSpPr>
          <p:spPr>
            <a:xfrm>
              <a:off x="7106350" y="2928100"/>
              <a:ext cx="21150" cy="17425"/>
            </a:xfrm>
            <a:custGeom>
              <a:avLst/>
              <a:gdLst/>
              <a:ahLst/>
              <a:cxnLst/>
              <a:rect l="l" t="t" r="r" b="b"/>
              <a:pathLst>
                <a:path w="846" h="697" extrusionOk="0">
                  <a:moveTo>
                    <a:pt x="247" y="1"/>
                  </a:moveTo>
                  <a:cubicBezTo>
                    <a:pt x="111" y="1"/>
                    <a:pt x="1" y="173"/>
                    <a:pt x="128" y="304"/>
                  </a:cubicBezTo>
                  <a:cubicBezTo>
                    <a:pt x="223" y="417"/>
                    <a:pt x="336" y="530"/>
                    <a:pt x="449" y="643"/>
                  </a:cubicBezTo>
                  <a:cubicBezTo>
                    <a:pt x="488" y="681"/>
                    <a:pt x="531" y="697"/>
                    <a:pt x="573" y="697"/>
                  </a:cubicBezTo>
                  <a:cubicBezTo>
                    <a:pt x="717" y="697"/>
                    <a:pt x="845" y="509"/>
                    <a:pt x="716" y="376"/>
                  </a:cubicBezTo>
                  <a:cubicBezTo>
                    <a:pt x="603" y="286"/>
                    <a:pt x="490" y="173"/>
                    <a:pt x="377" y="59"/>
                  </a:cubicBezTo>
                  <a:cubicBezTo>
                    <a:pt x="335" y="18"/>
                    <a:pt x="290" y="1"/>
                    <a:pt x="2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4307;p66">
              <a:extLst>
                <a:ext uri="{FF2B5EF4-FFF2-40B4-BE49-F238E27FC236}">
                  <a16:creationId xmlns:a16="http://schemas.microsoft.com/office/drawing/2014/main" id="{4D05666A-95E0-40CC-A95E-9FFD8B4187DC}"/>
                </a:ext>
              </a:extLst>
            </p:cNvPr>
            <p:cNvSpPr/>
            <p:nvPr/>
          </p:nvSpPr>
          <p:spPr>
            <a:xfrm>
              <a:off x="7158025" y="2925800"/>
              <a:ext cx="23625" cy="19725"/>
            </a:xfrm>
            <a:custGeom>
              <a:avLst/>
              <a:gdLst/>
              <a:ahLst/>
              <a:cxnLst/>
              <a:rect l="l" t="t" r="r" b="b"/>
              <a:pathLst>
                <a:path w="945" h="789" extrusionOk="0">
                  <a:moveTo>
                    <a:pt x="675" y="1"/>
                  </a:moveTo>
                  <a:cubicBezTo>
                    <a:pt x="632" y="1"/>
                    <a:pt x="588" y="17"/>
                    <a:pt x="549" y="56"/>
                  </a:cubicBezTo>
                  <a:lnTo>
                    <a:pt x="119" y="491"/>
                  </a:lnTo>
                  <a:cubicBezTo>
                    <a:pt x="0" y="606"/>
                    <a:pt x="119" y="789"/>
                    <a:pt x="258" y="789"/>
                  </a:cubicBezTo>
                  <a:cubicBezTo>
                    <a:pt x="300" y="789"/>
                    <a:pt x="342" y="773"/>
                    <a:pt x="381" y="735"/>
                  </a:cubicBezTo>
                  <a:lnTo>
                    <a:pt x="816" y="301"/>
                  </a:lnTo>
                  <a:cubicBezTo>
                    <a:pt x="945" y="186"/>
                    <a:pt x="818" y="1"/>
                    <a:pt x="6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4308;p66">
              <a:extLst>
                <a:ext uri="{FF2B5EF4-FFF2-40B4-BE49-F238E27FC236}">
                  <a16:creationId xmlns:a16="http://schemas.microsoft.com/office/drawing/2014/main" id="{D1B6A4F2-5C7D-4589-96A5-6C9788BD8D0C}"/>
                </a:ext>
              </a:extLst>
            </p:cNvPr>
            <p:cNvSpPr/>
            <p:nvPr/>
          </p:nvSpPr>
          <p:spPr>
            <a:xfrm>
              <a:off x="7021425" y="3102500"/>
              <a:ext cx="16100" cy="12675"/>
            </a:xfrm>
            <a:custGeom>
              <a:avLst/>
              <a:gdLst/>
              <a:ahLst/>
              <a:cxnLst/>
              <a:rect l="l" t="t" r="r" b="b"/>
              <a:pathLst>
                <a:path w="644" h="507" extrusionOk="0">
                  <a:moveTo>
                    <a:pt x="322" y="0"/>
                  </a:moveTo>
                  <a:cubicBezTo>
                    <a:pt x="1" y="0"/>
                    <a:pt x="1" y="507"/>
                    <a:pt x="322" y="507"/>
                  </a:cubicBezTo>
                  <a:cubicBezTo>
                    <a:pt x="643" y="507"/>
                    <a:pt x="643" y="0"/>
                    <a:pt x="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4309;p66">
              <a:extLst>
                <a:ext uri="{FF2B5EF4-FFF2-40B4-BE49-F238E27FC236}">
                  <a16:creationId xmlns:a16="http://schemas.microsoft.com/office/drawing/2014/main" id="{A5F04500-4B4C-438A-A668-EEA3F7D063CD}"/>
                </a:ext>
              </a:extLst>
            </p:cNvPr>
            <p:cNvSpPr/>
            <p:nvPr/>
          </p:nvSpPr>
          <p:spPr>
            <a:xfrm>
              <a:off x="7069950" y="3104300"/>
              <a:ext cx="16525" cy="12800"/>
            </a:xfrm>
            <a:custGeom>
              <a:avLst/>
              <a:gdLst/>
              <a:ahLst/>
              <a:cxnLst/>
              <a:rect l="l" t="t" r="r" b="b"/>
              <a:pathLst>
                <a:path w="661" h="512" extrusionOk="0">
                  <a:moveTo>
                    <a:pt x="322" y="1"/>
                  </a:moveTo>
                  <a:cubicBezTo>
                    <a:pt x="0" y="1"/>
                    <a:pt x="0" y="512"/>
                    <a:pt x="322" y="512"/>
                  </a:cubicBezTo>
                  <a:cubicBezTo>
                    <a:pt x="661" y="512"/>
                    <a:pt x="661" y="1"/>
                    <a:pt x="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4310;p66">
              <a:extLst>
                <a:ext uri="{FF2B5EF4-FFF2-40B4-BE49-F238E27FC236}">
                  <a16:creationId xmlns:a16="http://schemas.microsoft.com/office/drawing/2014/main" id="{AD1115E3-BBED-481B-8AE7-5555D818FCE0}"/>
                </a:ext>
              </a:extLst>
            </p:cNvPr>
            <p:cNvSpPr/>
            <p:nvPr/>
          </p:nvSpPr>
          <p:spPr>
            <a:xfrm>
              <a:off x="7063400" y="3046850"/>
              <a:ext cx="16075" cy="12800"/>
            </a:xfrm>
            <a:custGeom>
              <a:avLst/>
              <a:gdLst/>
              <a:ahLst/>
              <a:cxnLst/>
              <a:rect l="l" t="t" r="r" b="b"/>
              <a:pathLst>
                <a:path w="643" h="512" extrusionOk="0">
                  <a:moveTo>
                    <a:pt x="321" y="1"/>
                  </a:moveTo>
                  <a:cubicBezTo>
                    <a:pt x="0" y="1"/>
                    <a:pt x="0" y="512"/>
                    <a:pt x="321" y="512"/>
                  </a:cubicBezTo>
                  <a:cubicBezTo>
                    <a:pt x="642" y="512"/>
                    <a:pt x="642"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4311;p66">
              <a:extLst>
                <a:ext uri="{FF2B5EF4-FFF2-40B4-BE49-F238E27FC236}">
                  <a16:creationId xmlns:a16="http://schemas.microsoft.com/office/drawing/2014/main" id="{D9859C91-3BBC-4C22-B8AC-665E3CC9CE5D}"/>
                </a:ext>
              </a:extLst>
            </p:cNvPr>
            <p:cNvSpPr/>
            <p:nvPr/>
          </p:nvSpPr>
          <p:spPr>
            <a:xfrm>
              <a:off x="7123675" y="3067100"/>
              <a:ext cx="16525" cy="12800"/>
            </a:xfrm>
            <a:custGeom>
              <a:avLst/>
              <a:gdLst/>
              <a:ahLst/>
              <a:cxnLst/>
              <a:rect l="l" t="t" r="r" b="b"/>
              <a:pathLst>
                <a:path w="661" h="512" extrusionOk="0">
                  <a:moveTo>
                    <a:pt x="339" y="0"/>
                  </a:moveTo>
                  <a:cubicBezTo>
                    <a:pt x="0" y="0"/>
                    <a:pt x="0" y="512"/>
                    <a:pt x="339" y="512"/>
                  </a:cubicBezTo>
                  <a:cubicBezTo>
                    <a:pt x="661" y="512"/>
                    <a:pt x="661"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4312;p66">
              <a:extLst>
                <a:ext uri="{FF2B5EF4-FFF2-40B4-BE49-F238E27FC236}">
                  <a16:creationId xmlns:a16="http://schemas.microsoft.com/office/drawing/2014/main" id="{6EC4080D-27C6-487E-9A11-89D22927F96B}"/>
                </a:ext>
              </a:extLst>
            </p:cNvPr>
            <p:cNvSpPr/>
            <p:nvPr/>
          </p:nvSpPr>
          <p:spPr>
            <a:xfrm>
              <a:off x="7102075" y="3012025"/>
              <a:ext cx="16525" cy="12225"/>
            </a:xfrm>
            <a:custGeom>
              <a:avLst/>
              <a:gdLst/>
              <a:ahLst/>
              <a:cxnLst/>
              <a:rect l="l" t="t" r="r" b="b"/>
              <a:pathLst>
                <a:path w="661" h="489" extrusionOk="0">
                  <a:moveTo>
                    <a:pt x="321" y="0"/>
                  </a:moveTo>
                  <a:cubicBezTo>
                    <a:pt x="0" y="0"/>
                    <a:pt x="0" y="489"/>
                    <a:pt x="321" y="489"/>
                  </a:cubicBezTo>
                  <a:cubicBezTo>
                    <a:pt x="661" y="489"/>
                    <a:pt x="661" y="0"/>
                    <a:pt x="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313;p66">
              <a:extLst>
                <a:ext uri="{FF2B5EF4-FFF2-40B4-BE49-F238E27FC236}">
                  <a16:creationId xmlns:a16="http://schemas.microsoft.com/office/drawing/2014/main" id="{BBACBE78-3E33-455A-87D1-B992FCA7224A}"/>
                </a:ext>
              </a:extLst>
            </p:cNvPr>
            <p:cNvSpPr/>
            <p:nvPr/>
          </p:nvSpPr>
          <p:spPr>
            <a:xfrm>
              <a:off x="7174100" y="3000250"/>
              <a:ext cx="16550" cy="12250"/>
            </a:xfrm>
            <a:custGeom>
              <a:avLst/>
              <a:gdLst/>
              <a:ahLst/>
              <a:cxnLst/>
              <a:rect l="l" t="t" r="r" b="b"/>
              <a:pathLst>
                <a:path w="662" h="490" extrusionOk="0">
                  <a:moveTo>
                    <a:pt x="340" y="1"/>
                  </a:moveTo>
                  <a:cubicBezTo>
                    <a:pt x="1" y="1"/>
                    <a:pt x="1" y="489"/>
                    <a:pt x="340" y="489"/>
                  </a:cubicBezTo>
                  <a:cubicBezTo>
                    <a:pt x="661" y="489"/>
                    <a:pt x="661" y="1"/>
                    <a:pt x="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314;p66">
              <a:extLst>
                <a:ext uri="{FF2B5EF4-FFF2-40B4-BE49-F238E27FC236}">
                  <a16:creationId xmlns:a16="http://schemas.microsoft.com/office/drawing/2014/main" id="{E4FE98D9-2E50-4217-894D-5A3922DB9B05}"/>
                </a:ext>
              </a:extLst>
            </p:cNvPr>
            <p:cNvSpPr/>
            <p:nvPr/>
          </p:nvSpPr>
          <p:spPr>
            <a:xfrm>
              <a:off x="7170825" y="3042100"/>
              <a:ext cx="16550" cy="12800"/>
            </a:xfrm>
            <a:custGeom>
              <a:avLst/>
              <a:gdLst/>
              <a:ahLst/>
              <a:cxnLst/>
              <a:rect l="l" t="t" r="r" b="b"/>
              <a:pathLst>
                <a:path w="662" h="512" extrusionOk="0">
                  <a:moveTo>
                    <a:pt x="340" y="1"/>
                  </a:moveTo>
                  <a:cubicBezTo>
                    <a:pt x="1" y="1"/>
                    <a:pt x="1" y="512"/>
                    <a:pt x="340" y="512"/>
                  </a:cubicBezTo>
                  <a:cubicBezTo>
                    <a:pt x="661" y="512"/>
                    <a:pt x="661" y="1"/>
                    <a:pt x="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315;p66">
              <a:extLst>
                <a:ext uri="{FF2B5EF4-FFF2-40B4-BE49-F238E27FC236}">
                  <a16:creationId xmlns:a16="http://schemas.microsoft.com/office/drawing/2014/main" id="{7F9A0209-0F71-441F-B92F-784DAD2CC2AD}"/>
                </a:ext>
              </a:extLst>
            </p:cNvPr>
            <p:cNvSpPr/>
            <p:nvPr/>
          </p:nvSpPr>
          <p:spPr>
            <a:xfrm>
              <a:off x="7123675" y="3126025"/>
              <a:ext cx="16525" cy="12800"/>
            </a:xfrm>
            <a:custGeom>
              <a:avLst/>
              <a:gdLst/>
              <a:ahLst/>
              <a:cxnLst/>
              <a:rect l="l" t="t" r="r" b="b"/>
              <a:pathLst>
                <a:path w="661" h="512" extrusionOk="0">
                  <a:moveTo>
                    <a:pt x="339" y="0"/>
                  </a:moveTo>
                  <a:cubicBezTo>
                    <a:pt x="0" y="0"/>
                    <a:pt x="0" y="511"/>
                    <a:pt x="339" y="511"/>
                  </a:cubicBezTo>
                  <a:cubicBezTo>
                    <a:pt x="661" y="511"/>
                    <a:pt x="661"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316;p66">
              <a:extLst>
                <a:ext uri="{FF2B5EF4-FFF2-40B4-BE49-F238E27FC236}">
                  <a16:creationId xmlns:a16="http://schemas.microsoft.com/office/drawing/2014/main" id="{3DEF0015-F7A2-4ACC-B355-2BB98493F95F}"/>
                </a:ext>
              </a:extLst>
            </p:cNvPr>
            <p:cNvSpPr/>
            <p:nvPr/>
          </p:nvSpPr>
          <p:spPr>
            <a:xfrm>
              <a:off x="7179300" y="3090725"/>
              <a:ext cx="16550" cy="12700"/>
            </a:xfrm>
            <a:custGeom>
              <a:avLst/>
              <a:gdLst/>
              <a:ahLst/>
              <a:cxnLst/>
              <a:rect l="l" t="t" r="r" b="b"/>
              <a:pathLst>
                <a:path w="662" h="508" extrusionOk="0">
                  <a:moveTo>
                    <a:pt x="322" y="1"/>
                  </a:moveTo>
                  <a:cubicBezTo>
                    <a:pt x="1" y="1"/>
                    <a:pt x="1" y="507"/>
                    <a:pt x="322" y="507"/>
                  </a:cubicBezTo>
                  <a:cubicBezTo>
                    <a:pt x="661" y="507"/>
                    <a:pt x="661" y="1"/>
                    <a:pt x="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317;p66">
              <a:extLst>
                <a:ext uri="{FF2B5EF4-FFF2-40B4-BE49-F238E27FC236}">
                  <a16:creationId xmlns:a16="http://schemas.microsoft.com/office/drawing/2014/main" id="{480F6676-7D54-48BB-9BF2-D35194ADD4AE}"/>
                </a:ext>
              </a:extLst>
            </p:cNvPr>
            <p:cNvSpPr/>
            <p:nvPr/>
          </p:nvSpPr>
          <p:spPr>
            <a:xfrm>
              <a:off x="7218000" y="3114250"/>
              <a:ext cx="16525" cy="12700"/>
            </a:xfrm>
            <a:custGeom>
              <a:avLst/>
              <a:gdLst/>
              <a:ahLst/>
              <a:cxnLst/>
              <a:rect l="l" t="t" r="r" b="b"/>
              <a:pathLst>
                <a:path w="661" h="508" extrusionOk="0">
                  <a:moveTo>
                    <a:pt x="321" y="1"/>
                  </a:moveTo>
                  <a:cubicBezTo>
                    <a:pt x="0" y="1"/>
                    <a:pt x="0" y="507"/>
                    <a:pt x="321" y="507"/>
                  </a:cubicBezTo>
                  <a:cubicBezTo>
                    <a:pt x="661" y="507"/>
                    <a:pt x="661"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318;p66">
              <a:extLst>
                <a:ext uri="{FF2B5EF4-FFF2-40B4-BE49-F238E27FC236}">
                  <a16:creationId xmlns:a16="http://schemas.microsoft.com/office/drawing/2014/main" id="{E3C97731-B56F-483F-B079-3156FA163251}"/>
                </a:ext>
              </a:extLst>
            </p:cNvPr>
            <p:cNvSpPr/>
            <p:nvPr/>
          </p:nvSpPr>
          <p:spPr>
            <a:xfrm>
              <a:off x="7219800" y="3042100"/>
              <a:ext cx="16075" cy="12800"/>
            </a:xfrm>
            <a:custGeom>
              <a:avLst/>
              <a:gdLst/>
              <a:ahLst/>
              <a:cxnLst/>
              <a:rect l="l" t="t" r="r" b="b"/>
              <a:pathLst>
                <a:path w="643" h="512" extrusionOk="0">
                  <a:moveTo>
                    <a:pt x="322" y="1"/>
                  </a:moveTo>
                  <a:cubicBezTo>
                    <a:pt x="0" y="1"/>
                    <a:pt x="0" y="512"/>
                    <a:pt x="322" y="512"/>
                  </a:cubicBezTo>
                  <a:cubicBezTo>
                    <a:pt x="643" y="512"/>
                    <a:pt x="643" y="1"/>
                    <a:pt x="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319;p66">
              <a:extLst>
                <a:ext uri="{FF2B5EF4-FFF2-40B4-BE49-F238E27FC236}">
                  <a16:creationId xmlns:a16="http://schemas.microsoft.com/office/drawing/2014/main" id="{297A60BC-34CB-413B-AD95-C36DCDD30C3A}"/>
                </a:ext>
              </a:extLst>
            </p:cNvPr>
            <p:cNvSpPr/>
            <p:nvPr/>
          </p:nvSpPr>
          <p:spPr>
            <a:xfrm>
              <a:off x="7065300" y="3255175"/>
              <a:ext cx="12700" cy="10325"/>
            </a:xfrm>
            <a:custGeom>
              <a:avLst/>
              <a:gdLst/>
              <a:ahLst/>
              <a:cxnLst/>
              <a:rect l="l" t="t" r="r" b="b"/>
              <a:pathLst>
                <a:path w="508" h="413" extrusionOk="0">
                  <a:moveTo>
                    <a:pt x="245" y="0"/>
                  </a:moveTo>
                  <a:cubicBezTo>
                    <a:pt x="1" y="0"/>
                    <a:pt x="1" y="412"/>
                    <a:pt x="245" y="412"/>
                  </a:cubicBezTo>
                  <a:cubicBezTo>
                    <a:pt x="508" y="412"/>
                    <a:pt x="508" y="0"/>
                    <a:pt x="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320;p66">
              <a:extLst>
                <a:ext uri="{FF2B5EF4-FFF2-40B4-BE49-F238E27FC236}">
                  <a16:creationId xmlns:a16="http://schemas.microsoft.com/office/drawing/2014/main" id="{3F36921D-113B-4DFE-8C2E-F0B49872969E}"/>
                </a:ext>
              </a:extLst>
            </p:cNvPr>
            <p:cNvSpPr/>
            <p:nvPr/>
          </p:nvSpPr>
          <p:spPr>
            <a:xfrm>
              <a:off x="7201825" y="3213300"/>
              <a:ext cx="181450" cy="96975"/>
            </a:xfrm>
            <a:custGeom>
              <a:avLst/>
              <a:gdLst/>
              <a:ahLst/>
              <a:cxnLst/>
              <a:rect l="l" t="t" r="r" b="b"/>
              <a:pathLst>
                <a:path w="7258" h="3879" extrusionOk="0">
                  <a:moveTo>
                    <a:pt x="2495" y="1"/>
                  </a:moveTo>
                  <a:cubicBezTo>
                    <a:pt x="2375" y="1"/>
                    <a:pt x="2244" y="34"/>
                    <a:pt x="2099" y="110"/>
                  </a:cubicBezTo>
                  <a:cubicBezTo>
                    <a:pt x="1457" y="449"/>
                    <a:pt x="1588" y="1408"/>
                    <a:pt x="1760" y="2015"/>
                  </a:cubicBezTo>
                  <a:cubicBezTo>
                    <a:pt x="1498" y="1816"/>
                    <a:pt x="1261" y="1734"/>
                    <a:pt x="1058" y="1734"/>
                  </a:cubicBezTo>
                  <a:cubicBezTo>
                    <a:pt x="226" y="1734"/>
                    <a:pt x="0" y="3131"/>
                    <a:pt x="1231" y="3539"/>
                  </a:cubicBezTo>
                  <a:cubicBezTo>
                    <a:pt x="1931" y="3831"/>
                    <a:pt x="2770" y="3854"/>
                    <a:pt x="3566" y="3854"/>
                  </a:cubicBezTo>
                  <a:cubicBezTo>
                    <a:pt x="3713" y="3854"/>
                    <a:pt x="3859" y="3853"/>
                    <a:pt x="4002" y="3853"/>
                  </a:cubicBezTo>
                  <a:cubicBezTo>
                    <a:pt x="4189" y="3853"/>
                    <a:pt x="4371" y="3854"/>
                    <a:pt x="4547" y="3860"/>
                  </a:cubicBezTo>
                  <a:cubicBezTo>
                    <a:pt x="5791" y="3824"/>
                    <a:pt x="7148" y="3878"/>
                    <a:pt x="7207" y="2634"/>
                  </a:cubicBezTo>
                  <a:cubicBezTo>
                    <a:pt x="7257" y="1934"/>
                    <a:pt x="6866" y="1373"/>
                    <a:pt x="6315" y="1373"/>
                  </a:cubicBezTo>
                  <a:cubicBezTo>
                    <a:pt x="6080" y="1373"/>
                    <a:pt x="5817" y="1475"/>
                    <a:pt x="5546" y="1712"/>
                  </a:cubicBezTo>
                  <a:cubicBezTo>
                    <a:pt x="5433" y="1110"/>
                    <a:pt x="5696" y="391"/>
                    <a:pt x="4927" y="128"/>
                  </a:cubicBezTo>
                  <a:cubicBezTo>
                    <a:pt x="4816" y="91"/>
                    <a:pt x="4713" y="74"/>
                    <a:pt x="4618" y="74"/>
                  </a:cubicBezTo>
                  <a:cubicBezTo>
                    <a:pt x="4091" y="74"/>
                    <a:pt x="3785" y="594"/>
                    <a:pt x="3624" y="1092"/>
                  </a:cubicBezTo>
                  <a:cubicBezTo>
                    <a:pt x="3332" y="659"/>
                    <a:pt x="3028" y="1"/>
                    <a:pt x="24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321;p66">
              <a:extLst>
                <a:ext uri="{FF2B5EF4-FFF2-40B4-BE49-F238E27FC236}">
                  <a16:creationId xmlns:a16="http://schemas.microsoft.com/office/drawing/2014/main" id="{399F4B03-BD20-4CC9-A374-D134D0346693}"/>
                </a:ext>
              </a:extLst>
            </p:cNvPr>
            <p:cNvSpPr/>
            <p:nvPr/>
          </p:nvSpPr>
          <p:spPr>
            <a:xfrm>
              <a:off x="7043150" y="2971425"/>
              <a:ext cx="12675" cy="9975"/>
            </a:xfrm>
            <a:custGeom>
              <a:avLst/>
              <a:gdLst/>
              <a:ahLst/>
              <a:cxnLst/>
              <a:rect l="l" t="t" r="r" b="b"/>
              <a:pathLst>
                <a:path w="507" h="399" extrusionOk="0">
                  <a:moveTo>
                    <a:pt x="263" y="0"/>
                  </a:moveTo>
                  <a:cubicBezTo>
                    <a:pt x="0" y="0"/>
                    <a:pt x="0" y="398"/>
                    <a:pt x="263" y="398"/>
                  </a:cubicBezTo>
                  <a:cubicBezTo>
                    <a:pt x="507" y="398"/>
                    <a:pt x="507" y="0"/>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86497EB-31F1-4B03-9D10-62EE3984EACB}"/>
              </a:ext>
            </a:extLst>
          </p:cNvPr>
          <p:cNvSpPr txBox="1"/>
          <p:nvPr/>
        </p:nvSpPr>
        <p:spPr>
          <a:xfrm>
            <a:off x="292100" y="3556625"/>
            <a:ext cx="8750300" cy="1446550"/>
          </a:xfrm>
          <a:prstGeom prst="rect">
            <a:avLst/>
          </a:prstGeom>
          <a:noFill/>
        </p:spPr>
        <p:txBody>
          <a:bodyPr wrap="square" rtlCol="0">
            <a:spAutoFit/>
          </a:bodyPr>
          <a:lstStyle/>
          <a:p>
            <a:pPr algn="ctr"/>
            <a:r>
              <a:rPr lang="en-US" sz="4400" b="0" i="0" dirty="0" err="1">
                <a:solidFill>
                  <a:schemeClr val="accent1">
                    <a:lumMod val="75000"/>
                  </a:schemeClr>
                </a:solidFill>
                <a:effectLst/>
                <a:latin typeface="Patrick Hand" panose="020B0604020202020204" charset="0"/>
              </a:rPr>
              <a:t>Sự</a:t>
            </a:r>
            <a:r>
              <a:rPr lang="en-US" sz="4400" b="0" i="0" dirty="0">
                <a:solidFill>
                  <a:schemeClr val="accent1">
                    <a:lumMod val="75000"/>
                  </a:schemeClr>
                </a:solidFill>
                <a:effectLst/>
                <a:latin typeface="Patrick Hand" panose="020B0604020202020204" charset="0"/>
              </a:rPr>
              <a:t> </a:t>
            </a:r>
            <a:r>
              <a:rPr lang="en-US" sz="4400" b="0" i="0" dirty="0" err="1">
                <a:solidFill>
                  <a:schemeClr val="accent1">
                    <a:lumMod val="75000"/>
                  </a:schemeClr>
                </a:solidFill>
                <a:effectLst/>
                <a:latin typeface="Patrick Hand" panose="020B0604020202020204" charset="0"/>
              </a:rPr>
              <a:t>thật</a:t>
            </a:r>
            <a:r>
              <a:rPr lang="en-US" sz="4400" b="0" i="0" dirty="0">
                <a:solidFill>
                  <a:schemeClr val="accent1">
                    <a:lumMod val="75000"/>
                  </a:schemeClr>
                </a:solidFill>
                <a:effectLst/>
                <a:latin typeface="Patrick Hand" panose="020B0604020202020204" charset="0"/>
              </a:rPr>
              <a:t> </a:t>
            </a:r>
            <a:r>
              <a:rPr lang="en-US" sz="4400" b="0" i="0" dirty="0" err="1">
                <a:solidFill>
                  <a:schemeClr val="accent1">
                    <a:lumMod val="75000"/>
                  </a:schemeClr>
                </a:solidFill>
                <a:effectLst/>
                <a:latin typeface="Patrick Hand" panose="020B0604020202020204" charset="0"/>
              </a:rPr>
              <a:t>là</a:t>
            </a:r>
            <a:r>
              <a:rPr lang="en-US" sz="4400" b="0" i="0" dirty="0">
                <a:solidFill>
                  <a:schemeClr val="accent1">
                    <a:lumMod val="75000"/>
                  </a:schemeClr>
                </a:solidFill>
                <a:effectLst/>
                <a:latin typeface="Patrick Hand" panose="020B0604020202020204" charset="0"/>
              </a:rPr>
              <a:t> </a:t>
            </a:r>
            <a:r>
              <a:rPr lang="en-US" sz="4400" b="0" i="0" dirty="0" err="1">
                <a:solidFill>
                  <a:schemeClr val="accent1">
                    <a:lumMod val="75000"/>
                  </a:schemeClr>
                </a:solidFill>
                <a:effectLst/>
                <a:latin typeface="Patrick Hand" panose="020B0604020202020204" charset="0"/>
              </a:rPr>
              <a:t>thứ</a:t>
            </a:r>
            <a:r>
              <a:rPr lang="en-US" sz="4400" b="0" i="0" dirty="0">
                <a:solidFill>
                  <a:schemeClr val="accent1">
                    <a:lumMod val="75000"/>
                  </a:schemeClr>
                </a:solidFill>
                <a:effectLst/>
                <a:latin typeface="Patrick Hand" panose="020B0604020202020204" charset="0"/>
              </a:rPr>
              <a:t> </a:t>
            </a:r>
            <a:r>
              <a:rPr lang="en-US" sz="4400" b="0" i="0" dirty="0" err="1">
                <a:solidFill>
                  <a:schemeClr val="accent1">
                    <a:lumMod val="75000"/>
                  </a:schemeClr>
                </a:solidFill>
                <a:effectLst/>
                <a:latin typeface="Patrick Hand" panose="020B0604020202020204" charset="0"/>
              </a:rPr>
              <a:t>quý</a:t>
            </a:r>
            <a:r>
              <a:rPr lang="en-US" sz="4400" b="0" i="0" dirty="0">
                <a:solidFill>
                  <a:schemeClr val="accent1">
                    <a:lumMod val="75000"/>
                  </a:schemeClr>
                </a:solidFill>
                <a:effectLst/>
                <a:latin typeface="Patrick Hand" panose="020B0604020202020204" charset="0"/>
              </a:rPr>
              <a:t> </a:t>
            </a:r>
            <a:r>
              <a:rPr lang="en-US" sz="4400" b="0" i="0" dirty="0" err="1">
                <a:solidFill>
                  <a:schemeClr val="accent1">
                    <a:lumMod val="75000"/>
                  </a:schemeClr>
                </a:solidFill>
                <a:effectLst/>
                <a:latin typeface="Patrick Hand" panose="020B0604020202020204" charset="0"/>
              </a:rPr>
              <a:t>giá</a:t>
            </a:r>
            <a:r>
              <a:rPr lang="en-US" sz="4400" b="0" i="0" dirty="0">
                <a:solidFill>
                  <a:schemeClr val="accent1">
                    <a:lumMod val="75000"/>
                  </a:schemeClr>
                </a:solidFill>
                <a:effectLst/>
                <a:latin typeface="Patrick Hand" panose="020B0604020202020204" charset="0"/>
              </a:rPr>
              <a:t> </a:t>
            </a:r>
            <a:r>
              <a:rPr lang="en-US" sz="4400" b="0" i="0" dirty="0" err="1">
                <a:solidFill>
                  <a:schemeClr val="accent1">
                    <a:lumMod val="75000"/>
                  </a:schemeClr>
                </a:solidFill>
                <a:effectLst/>
                <a:latin typeface="Patrick Hand" panose="020B0604020202020204" charset="0"/>
              </a:rPr>
              <a:t>nhất</a:t>
            </a:r>
            <a:r>
              <a:rPr lang="en-US" sz="4400" b="0" i="0" dirty="0">
                <a:solidFill>
                  <a:schemeClr val="accent1">
                    <a:lumMod val="75000"/>
                  </a:schemeClr>
                </a:solidFill>
                <a:effectLst/>
                <a:latin typeface="Patrick Hand" panose="020B0604020202020204" charset="0"/>
              </a:rPr>
              <a:t> </a:t>
            </a:r>
            <a:r>
              <a:rPr lang="en-US" sz="4400" b="0" i="0" dirty="0" err="1">
                <a:solidFill>
                  <a:schemeClr val="accent1">
                    <a:lumMod val="75000"/>
                  </a:schemeClr>
                </a:solidFill>
                <a:effectLst/>
                <a:latin typeface="Patrick Hand" panose="020B0604020202020204" charset="0"/>
              </a:rPr>
              <a:t>chúng</a:t>
            </a:r>
            <a:r>
              <a:rPr lang="en-US" sz="4400" b="0" i="0" dirty="0">
                <a:solidFill>
                  <a:schemeClr val="accent1">
                    <a:lumMod val="75000"/>
                  </a:schemeClr>
                </a:solidFill>
                <a:effectLst/>
                <a:latin typeface="Patrick Hand" panose="020B0604020202020204" charset="0"/>
              </a:rPr>
              <a:t> ta </a:t>
            </a:r>
            <a:r>
              <a:rPr lang="en-US" sz="4400" b="0" i="0" dirty="0" err="1">
                <a:solidFill>
                  <a:schemeClr val="accent1">
                    <a:lumMod val="75000"/>
                  </a:schemeClr>
                </a:solidFill>
                <a:effectLst/>
                <a:latin typeface="Patrick Hand" panose="020B0604020202020204" charset="0"/>
              </a:rPr>
              <a:t>có</a:t>
            </a:r>
            <a:r>
              <a:rPr lang="en-US" sz="4400" b="0" i="0" dirty="0">
                <a:solidFill>
                  <a:schemeClr val="accent1">
                    <a:lumMod val="75000"/>
                  </a:schemeClr>
                </a:solidFill>
                <a:effectLst/>
                <a:latin typeface="Patrick Hand" panose="020B0604020202020204" charset="0"/>
              </a:rPr>
              <a:t>. </a:t>
            </a:r>
          </a:p>
          <a:p>
            <a:pPr algn="ctr"/>
            <a:r>
              <a:rPr lang="en-US" sz="4400" b="0" i="0" dirty="0" err="1">
                <a:solidFill>
                  <a:schemeClr val="accent1">
                    <a:lumMod val="75000"/>
                  </a:schemeClr>
                </a:solidFill>
                <a:effectLst/>
                <a:latin typeface="Patrick Hand" panose="020B0604020202020204" charset="0"/>
              </a:rPr>
              <a:t>Hãy</a:t>
            </a:r>
            <a:r>
              <a:rPr lang="en-US" sz="4400" b="0" i="0" dirty="0">
                <a:solidFill>
                  <a:schemeClr val="accent1">
                    <a:lumMod val="75000"/>
                  </a:schemeClr>
                </a:solidFill>
                <a:effectLst/>
                <a:latin typeface="Patrick Hand" panose="020B0604020202020204" charset="0"/>
              </a:rPr>
              <a:t> </a:t>
            </a:r>
            <a:r>
              <a:rPr lang="en-US" sz="4400" b="0" i="0" dirty="0" err="1">
                <a:solidFill>
                  <a:schemeClr val="accent1">
                    <a:lumMod val="75000"/>
                  </a:schemeClr>
                </a:solidFill>
                <a:effectLst/>
                <a:latin typeface="Patrick Hand" panose="020B0604020202020204" charset="0"/>
              </a:rPr>
              <a:t>tiết</a:t>
            </a:r>
            <a:r>
              <a:rPr lang="en-US" sz="4400" b="0" i="0" dirty="0">
                <a:solidFill>
                  <a:schemeClr val="accent1">
                    <a:lumMod val="75000"/>
                  </a:schemeClr>
                </a:solidFill>
                <a:effectLst/>
                <a:latin typeface="Patrick Hand" panose="020B0604020202020204" charset="0"/>
              </a:rPr>
              <a:t> </a:t>
            </a:r>
            <a:r>
              <a:rPr lang="en-US" sz="4400" b="0" i="0" dirty="0" err="1">
                <a:solidFill>
                  <a:schemeClr val="accent1">
                    <a:lumMod val="75000"/>
                  </a:schemeClr>
                </a:solidFill>
                <a:effectLst/>
                <a:latin typeface="Patrick Hand" panose="020B0604020202020204" charset="0"/>
              </a:rPr>
              <a:t>kiệm</a:t>
            </a:r>
            <a:r>
              <a:rPr lang="en-US" sz="4400" b="0" i="0" dirty="0">
                <a:solidFill>
                  <a:schemeClr val="accent1">
                    <a:lumMod val="75000"/>
                  </a:schemeClr>
                </a:solidFill>
                <a:effectLst/>
                <a:latin typeface="Patrick Hand" panose="020B0604020202020204" charset="0"/>
              </a:rPr>
              <a:t> </a:t>
            </a:r>
            <a:r>
              <a:rPr lang="en-US" sz="4400" b="0" i="0" dirty="0" err="1">
                <a:solidFill>
                  <a:schemeClr val="accent1">
                    <a:lumMod val="75000"/>
                  </a:schemeClr>
                </a:solidFill>
                <a:effectLst/>
                <a:latin typeface="Patrick Hand" panose="020B0604020202020204" charset="0"/>
              </a:rPr>
              <a:t>nó</a:t>
            </a:r>
            <a:r>
              <a:rPr lang="en-US" sz="4400" b="0" i="0" dirty="0">
                <a:solidFill>
                  <a:schemeClr val="accent1">
                    <a:lumMod val="75000"/>
                  </a:schemeClr>
                </a:solidFill>
                <a:effectLst/>
                <a:latin typeface="Patrick Hand" panose="020B0604020202020204" charset="0"/>
              </a:rPr>
              <a:t>.</a:t>
            </a:r>
            <a:endParaRPr lang="en-US" sz="4400" dirty="0">
              <a:solidFill>
                <a:schemeClr val="accent1">
                  <a:lumMod val="75000"/>
                </a:schemeClr>
              </a:solidFill>
              <a:latin typeface="Patrick Hand" panose="020B0604020202020204" charset="0"/>
            </a:endParaRPr>
          </a:p>
        </p:txBody>
      </p:sp>
      <p:pic>
        <p:nvPicPr>
          <p:cNvPr id="9" name="Video 8" title="Turtle Hiding Its Head">
            <a:hlinkClick r:id="" action="ppaction://media"/>
            <a:extLst>
              <a:ext uri="{FF2B5EF4-FFF2-40B4-BE49-F238E27FC236}">
                <a16:creationId xmlns:a16="http://schemas.microsoft.com/office/drawing/2014/main" id="{98290600-8114-49A9-92ED-94D7012EB43D}"/>
              </a:ext>
            </a:extLst>
          </p:cNvPr>
          <p:cNvPicPr>
            <a:picLocks noChangeAspect="1"/>
          </p:cNvPicPr>
          <p:nvPr>
            <a:videoFile r:link="rId2"/>
            <p:extLst>
              <p:ext uri="{DAA4B4D4-6D71-4841-9C94-3DE7FCFB9230}">
                <p14:media xmlns:p14="http://schemas.microsoft.com/office/powerpoint/2010/main" r:embed="rId1"/>
              </p:ext>
            </p:extLst>
          </p:nvPr>
        </p:nvPicPr>
        <p:blipFill rotWithShape="1">
          <a:blip r:embed="rId4"/>
          <a:srcRect l="15721" t="10910" r="14264" b="17149"/>
          <a:stretch/>
        </p:blipFill>
        <p:spPr>
          <a:xfrm>
            <a:off x="1304925" y="863600"/>
            <a:ext cx="6534150" cy="2641600"/>
          </a:xfrm>
          <a:prstGeom prst="rect">
            <a:avLst/>
          </a:prstGeom>
        </p:spPr>
      </p:pic>
      <p:grpSp>
        <p:nvGrpSpPr>
          <p:cNvPr id="152" name="Google Shape;4175;p66">
            <a:extLst>
              <a:ext uri="{FF2B5EF4-FFF2-40B4-BE49-F238E27FC236}">
                <a16:creationId xmlns:a16="http://schemas.microsoft.com/office/drawing/2014/main" id="{93B18A25-9237-47B7-AF76-4DA56065EF84}"/>
              </a:ext>
            </a:extLst>
          </p:cNvPr>
          <p:cNvGrpSpPr/>
          <p:nvPr/>
        </p:nvGrpSpPr>
        <p:grpSpPr>
          <a:xfrm>
            <a:off x="233490" y="1338997"/>
            <a:ext cx="487189" cy="348243"/>
            <a:chOff x="6779991" y="1439428"/>
            <a:chExt cx="487189" cy="348243"/>
          </a:xfrm>
        </p:grpSpPr>
        <p:sp>
          <p:nvSpPr>
            <p:cNvPr id="153" name="Google Shape;4176;p66">
              <a:extLst>
                <a:ext uri="{FF2B5EF4-FFF2-40B4-BE49-F238E27FC236}">
                  <a16:creationId xmlns:a16="http://schemas.microsoft.com/office/drawing/2014/main" id="{B5CF4881-09FE-4DBC-A430-43A5D2E9E21B}"/>
                </a:ext>
              </a:extLst>
            </p:cNvPr>
            <p:cNvSpPr/>
            <p:nvPr/>
          </p:nvSpPr>
          <p:spPr>
            <a:xfrm>
              <a:off x="6889039" y="1632052"/>
              <a:ext cx="35146" cy="34217"/>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4177;p66">
              <a:extLst>
                <a:ext uri="{FF2B5EF4-FFF2-40B4-BE49-F238E27FC236}">
                  <a16:creationId xmlns:a16="http://schemas.microsoft.com/office/drawing/2014/main" id="{D27D6D73-43CC-4285-AD79-8F109C7BA56A}"/>
                </a:ext>
              </a:extLst>
            </p:cNvPr>
            <p:cNvSpPr/>
            <p:nvPr/>
          </p:nvSpPr>
          <p:spPr>
            <a:xfrm>
              <a:off x="6931292" y="1549733"/>
              <a:ext cx="30008" cy="29954"/>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178;p66">
              <a:extLst>
                <a:ext uri="{FF2B5EF4-FFF2-40B4-BE49-F238E27FC236}">
                  <a16:creationId xmlns:a16="http://schemas.microsoft.com/office/drawing/2014/main" id="{E39078E2-6F0F-4A2D-82F7-90E2C18406C6}"/>
                </a:ext>
              </a:extLst>
            </p:cNvPr>
            <p:cNvSpPr/>
            <p:nvPr/>
          </p:nvSpPr>
          <p:spPr>
            <a:xfrm>
              <a:off x="7045805" y="1584607"/>
              <a:ext cx="26783" cy="2700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179;p66">
              <a:extLst>
                <a:ext uri="{FF2B5EF4-FFF2-40B4-BE49-F238E27FC236}">
                  <a16:creationId xmlns:a16="http://schemas.microsoft.com/office/drawing/2014/main" id="{73159A74-9D10-446F-AE1C-763F2B08CEBB}"/>
                </a:ext>
              </a:extLst>
            </p:cNvPr>
            <p:cNvSpPr/>
            <p:nvPr/>
          </p:nvSpPr>
          <p:spPr>
            <a:xfrm>
              <a:off x="7066303" y="1487912"/>
              <a:ext cx="20607" cy="21591"/>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180;p66">
              <a:extLst>
                <a:ext uri="{FF2B5EF4-FFF2-40B4-BE49-F238E27FC236}">
                  <a16:creationId xmlns:a16="http://schemas.microsoft.com/office/drawing/2014/main" id="{63D82A64-F7E7-493F-8F29-574195FA367C}"/>
                </a:ext>
              </a:extLst>
            </p:cNvPr>
            <p:cNvSpPr/>
            <p:nvPr/>
          </p:nvSpPr>
          <p:spPr>
            <a:xfrm>
              <a:off x="6984968" y="1683051"/>
              <a:ext cx="15414" cy="1552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181;p66">
              <a:extLst>
                <a:ext uri="{FF2B5EF4-FFF2-40B4-BE49-F238E27FC236}">
                  <a16:creationId xmlns:a16="http://schemas.microsoft.com/office/drawing/2014/main" id="{C835F75A-3A86-433C-9F78-C774D83B8969}"/>
                </a:ext>
              </a:extLst>
            </p:cNvPr>
            <p:cNvSpPr/>
            <p:nvPr/>
          </p:nvSpPr>
          <p:spPr>
            <a:xfrm>
              <a:off x="7004482" y="1563071"/>
              <a:ext cx="20607" cy="21044"/>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182;p66">
              <a:extLst>
                <a:ext uri="{FF2B5EF4-FFF2-40B4-BE49-F238E27FC236}">
                  <a16:creationId xmlns:a16="http://schemas.microsoft.com/office/drawing/2014/main" id="{239ECF78-B48B-4171-AC56-04C189C3D2E4}"/>
                </a:ext>
              </a:extLst>
            </p:cNvPr>
            <p:cNvSpPr/>
            <p:nvPr/>
          </p:nvSpPr>
          <p:spPr>
            <a:xfrm>
              <a:off x="6866519" y="1525027"/>
              <a:ext cx="22575" cy="22301"/>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183;p66">
              <a:extLst>
                <a:ext uri="{FF2B5EF4-FFF2-40B4-BE49-F238E27FC236}">
                  <a16:creationId xmlns:a16="http://schemas.microsoft.com/office/drawing/2014/main" id="{C4B33E2E-C89E-41D3-8B0B-84E249885FC3}"/>
                </a:ext>
              </a:extLst>
            </p:cNvPr>
            <p:cNvSpPr/>
            <p:nvPr/>
          </p:nvSpPr>
          <p:spPr>
            <a:xfrm>
              <a:off x="6779991" y="1614506"/>
              <a:ext cx="16343" cy="15633"/>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184;p66">
              <a:extLst>
                <a:ext uri="{FF2B5EF4-FFF2-40B4-BE49-F238E27FC236}">
                  <a16:creationId xmlns:a16="http://schemas.microsoft.com/office/drawing/2014/main" id="{A1A9A317-21D0-41B8-A1DE-5890ED8EE11A}"/>
                </a:ext>
              </a:extLst>
            </p:cNvPr>
            <p:cNvSpPr/>
            <p:nvPr/>
          </p:nvSpPr>
          <p:spPr>
            <a:xfrm>
              <a:off x="6904617" y="1470366"/>
              <a:ext cx="34928" cy="35146"/>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185;p66">
              <a:extLst>
                <a:ext uri="{FF2B5EF4-FFF2-40B4-BE49-F238E27FC236}">
                  <a16:creationId xmlns:a16="http://schemas.microsoft.com/office/drawing/2014/main" id="{C38BA933-CDDC-4C8B-8199-898FAB81C0B2}"/>
                </a:ext>
              </a:extLst>
            </p:cNvPr>
            <p:cNvSpPr/>
            <p:nvPr/>
          </p:nvSpPr>
          <p:spPr>
            <a:xfrm>
              <a:off x="7120963" y="1594883"/>
              <a:ext cx="21591" cy="1935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186;p66">
              <a:extLst>
                <a:ext uri="{FF2B5EF4-FFF2-40B4-BE49-F238E27FC236}">
                  <a16:creationId xmlns:a16="http://schemas.microsoft.com/office/drawing/2014/main" id="{EEE0BEAF-0355-49CA-9A9C-395E121D502D}"/>
                </a:ext>
              </a:extLst>
            </p:cNvPr>
            <p:cNvSpPr/>
            <p:nvPr/>
          </p:nvSpPr>
          <p:spPr>
            <a:xfrm>
              <a:off x="7093032" y="1693874"/>
              <a:ext cx="42362" cy="4072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4187;p66">
              <a:extLst>
                <a:ext uri="{FF2B5EF4-FFF2-40B4-BE49-F238E27FC236}">
                  <a16:creationId xmlns:a16="http://schemas.microsoft.com/office/drawing/2014/main" id="{3221808B-5319-41B2-AE0F-2B2466087799}"/>
                </a:ext>
              </a:extLst>
            </p:cNvPr>
            <p:cNvSpPr/>
            <p:nvPr/>
          </p:nvSpPr>
          <p:spPr>
            <a:xfrm>
              <a:off x="7186775" y="1571215"/>
              <a:ext cx="18584" cy="20825"/>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4188;p66">
              <a:extLst>
                <a:ext uri="{FF2B5EF4-FFF2-40B4-BE49-F238E27FC236}">
                  <a16:creationId xmlns:a16="http://schemas.microsoft.com/office/drawing/2014/main" id="{F1D1F96F-BBAA-40AB-A36C-39A30625BFC1}"/>
                </a:ext>
              </a:extLst>
            </p:cNvPr>
            <p:cNvSpPr/>
            <p:nvPr/>
          </p:nvSpPr>
          <p:spPr>
            <a:xfrm>
              <a:off x="7192951" y="1651621"/>
              <a:ext cx="32195" cy="2476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4189;p66">
              <a:extLst>
                <a:ext uri="{FF2B5EF4-FFF2-40B4-BE49-F238E27FC236}">
                  <a16:creationId xmlns:a16="http://schemas.microsoft.com/office/drawing/2014/main" id="{E9E36363-1FCB-461D-A622-541A2B169A19}"/>
                </a:ext>
              </a:extLst>
            </p:cNvPr>
            <p:cNvSpPr/>
            <p:nvPr/>
          </p:nvSpPr>
          <p:spPr>
            <a:xfrm>
              <a:off x="6901392" y="1747113"/>
              <a:ext cx="27002" cy="26182"/>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4190;p66">
              <a:extLst>
                <a:ext uri="{FF2B5EF4-FFF2-40B4-BE49-F238E27FC236}">
                  <a16:creationId xmlns:a16="http://schemas.microsoft.com/office/drawing/2014/main" id="{93DC5E17-0C5C-4EBA-AC1C-E14A3A9A77CB}"/>
                </a:ext>
              </a:extLst>
            </p:cNvPr>
            <p:cNvSpPr/>
            <p:nvPr/>
          </p:nvSpPr>
          <p:spPr>
            <a:xfrm>
              <a:off x="7016890" y="1771273"/>
              <a:ext cx="17601" cy="1639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4191;p66">
              <a:extLst>
                <a:ext uri="{FF2B5EF4-FFF2-40B4-BE49-F238E27FC236}">
                  <a16:creationId xmlns:a16="http://schemas.microsoft.com/office/drawing/2014/main" id="{4C043E66-41FF-4A47-BB1B-65861D9D873D}"/>
                </a:ext>
              </a:extLst>
            </p:cNvPr>
            <p:cNvSpPr/>
            <p:nvPr/>
          </p:nvSpPr>
          <p:spPr>
            <a:xfrm>
              <a:off x="7163271" y="1715629"/>
              <a:ext cx="47281" cy="4728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4192;p66">
              <a:extLst>
                <a:ext uri="{FF2B5EF4-FFF2-40B4-BE49-F238E27FC236}">
                  <a16:creationId xmlns:a16="http://schemas.microsoft.com/office/drawing/2014/main" id="{0532B3EC-E51B-451A-A405-CE82662E4B04}"/>
                </a:ext>
              </a:extLst>
            </p:cNvPr>
            <p:cNvSpPr/>
            <p:nvPr/>
          </p:nvSpPr>
          <p:spPr>
            <a:xfrm>
              <a:off x="6801473" y="1689665"/>
              <a:ext cx="29024" cy="29024"/>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4193;p66">
              <a:extLst>
                <a:ext uri="{FF2B5EF4-FFF2-40B4-BE49-F238E27FC236}">
                  <a16:creationId xmlns:a16="http://schemas.microsoft.com/office/drawing/2014/main" id="{ADDD466A-F724-4761-8AAB-CCFBB157C6AC}"/>
                </a:ext>
              </a:extLst>
            </p:cNvPr>
            <p:cNvSpPr/>
            <p:nvPr/>
          </p:nvSpPr>
          <p:spPr>
            <a:xfrm>
              <a:off x="6976551" y="1439428"/>
              <a:ext cx="27986" cy="26783"/>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4194;p66">
              <a:extLst>
                <a:ext uri="{FF2B5EF4-FFF2-40B4-BE49-F238E27FC236}">
                  <a16:creationId xmlns:a16="http://schemas.microsoft.com/office/drawing/2014/main" id="{66925358-B2D1-4E51-B0D5-0EBE82B27BE4}"/>
                </a:ext>
              </a:extLst>
            </p:cNvPr>
            <p:cNvSpPr/>
            <p:nvPr/>
          </p:nvSpPr>
          <p:spPr>
            <a:xfrm>
              <a:off x="7157094" y="1498024"/>
              <a:ext cx="34928" cy="35201"/>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4195;p66">
              <a:extLst>
                <a:ext uri="{FF2B5EF4-FFF2-40B4-BE49-F238E27FC236}">
                  <a16:creationId xmlns:a16="http://schemas.microsoft.com/office/drawing/2014/main" id="{D938B51D-C85C-44F7-835B-39349C2F3922}"/>
                </a:ext>
              </a:extLst>
            </p:cNvPr>
            <p:cNvSpPr/>
            <p:nvPr/>
          </p:nvSpPr>
          <p:spPr>
            <a:xfrm>
              <a:off x="7247557" y="1607346"/>
              <a:ext cx="19623" cy="16617"/>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4196;p66">
              <a:extLst>
                <a:ext uri="{FF2B5EF4-FFF2-40B4-BE49-F238E27FC236}">
                  <a16:creationId xmlns:a16="http://schemas.microsoft.com/office/drawing/2014/main" id="{6819175E-B947-4FDF-9893-F36C60B9D2CE}"/>
                </a:ext>
              </a:extLst>
            </p:cNvPr>
            <p:cNvSpPr/>
            <p:nvPr/>
          </p:nvSpPr>
          <p:spPr>
            <a:xfrm>
              <a:off x="6961246" y="1623908"/>
              <a:ext cx="20552" cy="19568"/>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 name="Google Shape;4197;p66">
            <a:extLst>
              <a:ext uri="{FF2B5EF4-FFF2-40B4-BE49-F238E27FC236}">
                <a16:creationId xmlns:a16="http://schemas.microsoft.com/office/drawing/2014/main" id="{54CCE558-C357-474E-9EA2-DF557167E5C5}"/>
              </a:ext>
            </a:extLst>
          </p:cNvPr>
          <p:cNvSpPr/>
          <p:nvPr/>
        </p:nvSpPr>
        <p:spPr>
          <a:xfrm>
            <a:off x="2239785" y="4900246"/>
            <a:ext cx="400876" cy="474339"/>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4198;p66">
            <a:extLst>
              <a:ext uri="{FF2B5EF4-FFF2-40B4-BE49-F238E27FC236}">
                <a16:creationId xmlns:a16="http://schemas.microsoft.com/office/drawing/2014/main" id="{38268AC9-75F8-496E-8445-7427C9BD0A97}"/>
              </a:ext>
            </a:extLst>
          </p:cNvPr>
          <p:cNvSpPr/>
          <p:nvPr/>
        </p:nvSpPr>
        <p:spPr>
          <a:xfrm>
            <a:off x="7942094" y="1226928"/>
            <a:ext cx="481227" cy="417740"/>
          </a:xfrm>
          <a:custGeom>
            <a:avLst/>
            <a:gdLst/>
            <a:ahLst/>
            <a:cxnLst/>
            <a:rect l="l" t="t" r="r" b="b"/>
            <a:pathLst>
              <a:path w="8804" h="5497" extrusionOk="0">
                <a:moveTo>
                  <a:pt x="4418" y="0"/>
                </a:moveTo>
                <a:cubicBezTo>
                  <a:pt x="3635" y="0"/>
                  <a:pt x="2862" y="206"/>
                  <a:pt x="2172" y="638"/>
                </a:cubicBezTo>
                <a:cubicBezTo>
                  <a:pt x="1154" y="1263"/>
                  <a:pt x="399" y="2317"/>
                  <a:pt x="114" y="3466"/>
                </a:cubicBezTo>
                <a:cubicBezTo>
                  <a:pt x="41" y="3751"/>
                  <a:pt x="1" y="4049"/>
                  <a:pt x="1" y="4334"/>
                </a:cubicBezTo>
                <a:cubicBezTo>
                  <a:pt x="1" y="4429"/>
                  <a:pt x="59" y="4520"/>
                  <a:pt x="154" y="4543"/>
                </a:cubicBezTo>
                <a:cubicBezTo>
                  <a:pt x="164" y="4544"/>
                  <a:pt x="174" y="4545"/>
                  <a:pt x="184" y="4545"/>
                </a:cubicBezTo>
                <a:cubicBezTo>
                  <a:pt x="274" y="4545"/>
                  <a:pt x="381" y="4474"/>
                  <a:pt x="381" y="4389"/>
                </a:cubicBezTo>
                <a:cubicBezTo>
                  <a:pt x="399" y="3240"/>
                  <a:pt x="946" y="2145"/>
                  <a:pt x="1792" y="1376"/>
                </a:cubicBezTo>
                <a:cubicBezTo>
                  <a:pt x="2226" y="996"/>
                  <a:pt x="2715" y="715"/>
                  <a:pt x="3262" y="543"/>
                </a:cubicBezTo>
                <a:cubicBezTo>
                  <a:pt x="3633" y="430"/>
                  <a:pt x="4012" y="375"/>
                  <a:pt x="4393" y="375"/>
                </a:cubicBezTo>
                <a:cubicBezTo>
                  <a:pt x="4575" y="375"/>
                  <a:pt x="4758" y="387"/>
                  <a:pt x="4940" y="412"/>
                </a:cubicBezTo>
                <a:cubicBezTo>
                  <a:pt x="6071" y="562"/>
                  <a:pt x="7148" y="1168"/>
                  <a:pt x="7804" y="2109"/>
                </a:cubicBezTo>
                <a:cubicBezTo>
                  <a:pt x="8166" y="2620"/>
                  <a:pt x="8410" y="3258"/>
                  <a:pt x="8315" y="3882"/>
                </a:cubicBezTo>
                <a:cubicBezTo>
                  <a:pt x="8279" y="4108"/>
                  <a:pt x="8220" y="4316"/>
                  <a:pt x="8107" y="4520"/>
                </a:cubicBezTo>
                <a:cubicBezTo>
                  <a:pt x="8071" y="4633"/>
                  <a:pt x="8012" y="4728"/>
                  <a:pt x="7958" y="4823"/>
                </a:cubicBezTo>
                <a:cubicBezTo>
                  <a:pt x="7881" y="4918"/>
                  <a:pt x="7827" y="4972"/>
                  <a:pt x="7750" y="5031"/>
                </a:cubicBezTo>
                <a:cubicBezTo>
                  <a:pt x="7732" y="5049"/>
                  <a:pt x="7714" y="5067"/>
                  <a:pt x="7691" y="5067"/>
                </a:cubicBezTo>
                <a:cubicBezTo>
                  <a:pt x="7691" y="5067"/>
                  <a:pt x="7691" y="5067"/>
                  <a:pt x="7691" y="5067"/>
                </a:cubicBezTo>
                <a:lnTo>
                  <a:pt x="7691" y="5067"/>
                </a:lnTo>
                <a:cubicBezTo>
                  <a:pt x="7682" y="5076"/>
                  <a:pt x="7682" y="5081"/>
                  <a:pt x="7684" y="5081"/>
                </a:cubicBezTo>
                <a:cubicBezTo>
                  <a:pt x="7685" y="5081"/>
                  <a:pt x="7686" y="5080"/>
                  <a:pt x="7687" y="5080"/>
                </a:cubicBezTo>
                <a:lnTo>
                  <a:pt x="7687" y="5080"/>
                </a:lnTo>
                <a:cubicBezTo>
                  <a:pt x="7681" y="5085"/>
                  <a:pt x="7673" y="5085"/>
                  <a:pt x="7673" y="5085"/>
                </a:cubicBezTo>
                <a:cubicBezTo>
                  <a:pt x="7655" y="5108"/>
                  <a:pt x="7637" y="5108"/>
                  <a:pt x="7600" y="5126"/>
                </a:cubicBezTo>
                <a:cubicBezTo>
                  <a:pt x="7613" y="5120"/>
                  <a:pt x="7614" y="5118"/>
                  <a:pt x="7610" y="5118"/>
                </a:cubicBezTo>
                <a:cubicBezTo>
                  <a:pt x="7602" y="5118"/>
                  <a:pt x="7572" y="5126"/>
                  <a:pt x="7560" y="5126"/>
                </a:cubicBezTo>
                <a:lnTo>
                  <a:pt x="7542" y="5126"/>
                </a:lnTo>
                <a:cubicBezTo>
                  <a:pt x="7542" y="5126"/>
                  <a:pt x="7518" y="5118"/>
                  <a:pt x="7512" y="5118"/>
                </a:cubicBezTo>
                <a:cubicBezTo>
                  <a:pt x="7510" y="5118"/>
                  <a:pt x="7512" y="5120"/>
                  <a:pt x="7524" y="5126"/>
                </a:cubicBezTo>
                <a:cubicBezTo>
                  <a:pt x="7487" y="5108"/>
                  <a:pt x="7465" y="5108"/>
                  <a:pt x="7447" y="5085"/>
                </a:cubicBezTo>
                <a:cubicBezTo>
                  <a:pt x="7429" y="5085"/>
                  <a:pt x="7410" y="5067"/>
                  <a:pt x="7410" y="5067"/>
                </a:cubicBezTo>
                <a:cubicBezTo>
                  <a:pt x="7404" y="5064"/>
                  <a:pt x="7400" y="5063"/>
                  <a:pt x="7398" y="5062"/>
                </a:cubicBezTo>
                <a:lnTo>
                  <a:pt x="7398" y="5062"/>
                </a:lnTo>
                <a:cubicBezTo>
                  <a:pt x="7397" y="5060"/>
                  <a:pt x="7396" y="5055"/>
                  <a:pt x="7392" y="5049"/>
                </a:cubicBezTo>
                <a:lnTo>
                  <a:pt x="7374" y="5031"/>
                </a:lnTo>
                <a:cubicBezTo>
                  <a:pt x="7374" y="5013"/>
                  <a:pt x="7374" y="5031"/>
                  <a:pt x="7352" y="4995"/>
                </a:cubicBezTo>
                <a:cubicBezTo>
                  <a:pt x="7334" y="4954"/>
                  <a:pt x="7334" y="4918"/>
                  <a:pt x="7334" y="4859"/>
                </a:cubicBezTo>
                <a:cubicBezTo>
                  <a:pt x="7315" y="4769"/>
                  <a:pt x="7334" y="4656"/>
                  <a:pt x="7352" y="4543"/>
                </a:cubicBezTo>
                <a:cubicBezTo>
                  <a:pt x="7374" y="4258"/>
                  <a:pt x="7392" y="4013"/>
                  <a:pt x="7334" y="3751"/>
                </a:cubicBezTo>
                <a:cubicBezTo>
                  <a:pt x="7279" y="3466"/>
                  <a:pt x="7184" y="3185"/>
                  <a:pt x="7035" y="2918"/>
                </a:cubicBezTo>
                <a:cubicBezTo>
                  <a:pt x="6496" y="1915"/>
                  <a:pt x="5445" y="1235"/>
                  <a:pt x="4303" y="1235"/>
                </a:cubicBezTo>
                <a:cubicBezTo>
                  <a:pt x="4246" y="1235"/>
                  <a:pt x="4188" y="1237"/>
                  <a:pt x="4131" y="1240"/>
                </a:cubicBezTo>
                <a:cubicBezTo>
                  <a:pt x="2964" y="1299"/>
                  <a:pt x="1833" y="2073"/>
                  <a:pt x="1380" y="3163"/>
                </a:cubicBezTo>
                <a:cubicBezTo>
                  <a:pt x="1245" y="3502"/>
                  <a:pt x="1190" y="3900"/>
                  <a:pt x="1380" y="4221"/>
                </a:cubicBezTo>
                <a:cubicBezTo>
                  <a:pt x="1507" y="4419"/>
                  <a:pt x="1731" y="4543"/>
                  <a:pt x="1963" y="4543"/>
                </a:cubicBezTo>
                <a:cubicBezTo>
                  <a:pt x="2039" y="4543"/>
                  <a:pt x="2116" y="4530"/>
                  <a:pt x="2190" y="4502"/>
                </a:cubicBezTo>
                <a:cubicBezTo>
                  <a:pt x="2452" y="4407"/>
                  <a:pt x="2624" y="4144"/>
                  <a:pt x="2774" y="3918"/>
                </a:cubicBezTo>
                <a:cubicBezTo>
                  <a:pt x="2923" y="3674"/>
                  <a:pt x="3113" y="3466"/>
                  <a:pt x="3339" y="3276"/>
                </a:cubicBezTo>
                <a:cubicBezTo>
                  <a:pt x="3670" y="3017"/>
                  <a:pt x="4087" y="2848"/>
                  <a:pt x="4509" y="2848"/>
                </a:cubicBezTo>
                <a:cubicBezTo>
                  <a:pt x="4641" y="2848"/>
                  <a:pt x="4774" y="2865"/>
                  <a:pt x="4904" y="2900"/>
                </a:cubicBezTo>
                <a:cubicBezTo>
                  <a:pt x="5411" y="3032"/>
                  <a:pt x="5881" y="3466"/>
                  <a:pt x="5976" y="3977"/>
                </a:cubicBezTo>
                <a:cubicBezTo>
                  <a:pt x="6035" y="4203"/>
                  <a:pt x="6017" y="4466"/>
                  <a:pt x="5845" y="4633"/>
                </a:cubicBezTo>
                <a:cubicBezTo>
                  <a:pt x="5805" y="4663"/>
                  <a:pt x="5763" y="4681"/>
                  <a:pt x="5712" y="4681"/>
                </a:cubicBezTo>
                <a:cubicBezTo>
                  <a:pt x="5694" y="4681"/>
                  <a:pt x="5675" y="4678"/>
                  <a:pt x="5655" y="4674"/>
                </a:cubicBezTo>
                <a:cubicBezTo>
                  <a:pt x="5565" y="4633"/>
                  <a:pt x="5506" y="4520"/>
                  <a:pt x="5452" y="4429"/>
                </a:cubicBezTo>
                <a:cubicBezTo>
                  <a:pt x="5375" y="4276"/>
                  <a:pt x="5316" y="4144"/>
                  <a:pt x="5225" y="4013"/>
                </a:cubicBezTo>
                <a:cubicBezTo>
                  <a:pt x="5112" y="3882"/>
                  <a:pt x="4977" y="3769"/>
                  <a:pt x="4827" y="3692"/>
                </a:cubicBezTo>
                <a:cubicBezTo>
                  <a:pt x="4684" y="3601"/>
                  <a:pt x="4513" y="3552"/>
                  <a:pt x="4340" y="3552"/>
                </a:cubicBezTo>
                <a:cubicBezTo>
                  <a:pt x="4197" y="3552"/>
                  <a:pt x="4052" y="3586"/>
                  <a:pt x="3923" y="3656"/>
                </a:cubicBezTo>
                <a:cubicBezTo>
                  <a:pt x="3660" y="3823"/>
                  <a:pt x="3470" y="4090"/>
                  <a:pt x="3506" y="4407"/>
                </a:cubicBezTo>
                <a:cubicBezTo>
                  <a:pt x="3517" y="4519"/>
                  <a:pt x="3599" y="4569"/>
                  <a:pt x="3684" y="4569"/>
                </a:cubicBezTo>
                <a:cubicBezTo>
                  <a:pt x="3788" y="4569"/>
                  <a:pt x="3896" y="4495"/>
                  <a:pt x="3886" y="4371"/>
                </a:cubicBezTo>
                <a:cubicBezTo>
                  <a:pt x="3846" y="4126"/>
                  <a:pt x="4113" y="3936"/>
                  <a:pt x="4339" y="3918"/>
                </a:cubicBezTo>
                <a:cubicBezTo>
                  <a:pt x="4619" y="3918"/>
                  <a:pt x="4864" y="4144"/>
                  <a:pt x="5017" y="4389"/>
                </a:cubicBezTo>
                <a:cubicBezTo>
                  <a:pt x="5167" y="4656"/>
                  <a:pt x="5280" y="4972"/>
                  <a:pt x="5619" y="5049"/>
                </a:cubicBezTo>
                <a:cubicBezTo>
                  <a:pt x="5652" y="5056"/>
                  <a:pt x="5685" y="5059"/>
                  <a:pt x="5716" y="5059"/>
                </a:cubicBezTo>
                <a:cubicBezTo>
                  <a:pt x="5959" y="5059"/>
                  <a:pt x="6164" y="4872"/>
                  <a:pt x="6280" y="4656"/>
                </a:cubicBezTo>
                <a:cubicBezTo>
                  <a:pt x="6542" y="4126"/>
                  <a:pt x="6280" y="3466"/>
                  <a:pt x="5904" y="3072"/>
                </a:cubicBezTo>
                <a:cubicBezTo>
                  <a:pt x="5526" y="2679"/>
                  <a:pt x="5005" y="2470"/>
                  <a:pt x="4467" y="2470"/>
                </a:cubicBezTo>
                <a:cubicBezTo>
                  <a:pt x="4387" y="2470"/>
                  <a:pt x="4306" y="2475"/>
                  <a:pt x="4226" y="2484"/>
                </a:cubicBezTo>
                <a:cubicBezTo>
                  <a:pt x="3601" y="2579"/>
                  <a:pt x="3036" y="2937"/>
                  <a:pt x="2642" y="3448"/>
                </a:cubicBezTo>
                <a:cubicBezTo>
                  <a:pt x="2489" y="3656"/>
                  <a:pt x="2376" y="3918"/>
                  <a:pt x="2172" y="4090"/>
                </a:cubicBezTo>
                <a:cubicBezTo>
                  <a:pt x="2094" y="4135"/>
                  <a:pt x="2028" y="4167"/>
                  <a:pt x="1944" y="4167"/>
                </a:cubicBezTo>
                <a:cubicBezTo>
                  <a:pt x="1926" y="4167"/>
                  <a:pt x="1907" y="4166"/>
                  <a:pt x="1887" y="4163"/>
                </a:cubicBezTo>
                <a:cubicBezTo>
                  <a:pt x="1774" y="4144"/>
                  <a:pt x="1697" y="4031"/>
                  <a:pt x="1661" y="3918"/>
                </a:cubicBezTo>
                <a:cubicBezTo>
                  <a:pt x="1548" y="3638"/>
                  <a:pt x="1738" y="3276"/>
                  <a:pt x="1869" y="3032"/>
                </a:cubicBezTo>
                <a:cubicBezTo>
                  <a:pt x="2000" y="2787"/>
                  <a:pt x="2190" y="2561"/>
                  <a:pt x="2376" y="2371"/>
                </a:cubicBezTo>
                <a:cubicBezTo>
                  <a:pt x="2810" y="1996"/>
                  <a:pt x="3339" y="1733"/>
                  <a:pt x="3905" y="1638"/>
                </a:cubicBezTo>
                <a:cubicBezTo>
                  <a:pt x="4030" y="1619"/>
                  <a:pt x="4156" y="1610"/>
                  <a:pt x="4281" y="1610"/>
                </a:cubicBezTo>
                <a:cubicBezTo>
                  <a:pt x="5283" y="1610"/>
                  <a:pt x="6243" y="2204"/>
                  <a:pt x="6714" y="3108"/>
                </a:cubicBezTo>
                <a:cubicBezTo>
                  <a:pt x="6845" y="3371"/>
                  <a:pt x="6940" y="3638"/>
                  <a:pt x="6994" y="3918"/>
                </a:cubicBezTo>
                <a:cubicBezTo>
                  <a:pt x="7035" y="4163"/>
                  <a:pt x="6976" y="4389"/>
                  <a:pt x="6958" y="4633"/>
                </a:cubicBezTo>
                <a:cubicBezTo>
                  <a:pt x="6940" y="4900"/>
                  <a:pt x="6958" y="5162"/>
                  <a:pt x="7166" y="5352"/>
                </a:cubicBezTo>
                <a:cubicBezTo>
                  <a:pt x="7273" y="5447"/>
                  <a:pt x="7419" y="5496"/>
                  <a:pt x="7564" y="5496"/>
                </a:cubicBezTo>
                <a:cubicBezTo>
                  <a:pt x="7647" y="5496"/>
                  <a:pt x="7730" y="5480"/>
                  <a:pt x="7804" y="5447"/>
                </a:cubicBezTo>
                <a:cubicBezTo>
                  <a:pt x="8012" y="5352"/>
                  <a:pt x="8184" y="5162"/>
                  <a:pt x="8297" y="4972"/>
                </a:cubicBezTo>
                <a:cubicBezTo>
                  <a:pt x="8446" y="4746"/>
                  <a:pt x="8541" y="4520"/>
                  <a:pt x="8618" y="4276"/>
                </a:cubicBezTo>
                <a:cubicBezTo>
                  <a:pt x="8804" y="3656"/>
                  <a:pt x="8709" y="3013"/>
                  <a:pt x="8428" y="2430"/>
                </a:cubicBezTo>
                <a:cubicBezTo>
                  <a:pt x="7899" y="1317"/>
                  <a:pt x="6827" y="507"/>
                  <a:pt x="5655" y="168"/>
                </a:cubicBezTo>
                <a:cubicBezTo>
                  <a:pt x="5246" y="57"/>
                  <a:pt x="4831" y="0"/>
                  <a:pt x="4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4199;p66">
            <a:extLst>
              <a:ext uri="{FF2B5EF4-FFF2-40B4-BE49-F238E27FC236}">
                <a16:creationId xmlns:a16="http://schemas.microsoft.com/office/drawing/2014/main" id="{DD6B9254-2F5F-4A83-A024-B9212C9CC141}"/>
              </a:ext>
            </a:extLst>
          </p:cNvPr>
          <p:cNvSpPr/>
          <p:nvPr/>
        </p:nvSpPr>
        <p:spPr>
          <a:xfrm>
            <a:off x="8861596" y="2652379"/>
            <a:ext cx="473082" cy="423888"/>
          </a:xfrm>
          <a:custGeom>
            <a:avLst/>
            <a:gdLst/>
            <a:ahLst/>
            <a:cxnLst/>
            <a:rect l="l" t="t" r="r" b="b"/>
            <a:pathLst>
              <a:path w="8655" h="7755" extrusionOk="0">
                <a:moveTo>
                  <a:pt x="7273" y="1"/>
                </a:moveTo>
                <a:cubicBezTo>
                  <a:pt x="7262" y="1"/>
                  <a:pt x="7250" y="2"/>
                  <a:pt x="7238" y="4"/>
                </a:cubicBezTo>
                <a:cubicBezTo>
                  <a:pt x="5393" y="266"/>
                  <a:pt x="3542" y="569"/>
                  <a:pt x="1715" y="908"/>
                </a:cubicBezTo>
                <a:cubicBezTo>
                  <a:pt x="1190" y="1003"/>
                  <a:pt x="679" y="1094"/>
                  <a:pt x="150" y="1189"/>
                </a:cubicBezTo>
                <a:cubicBezTo>
                  <a:pt x="59" y="1207"/>
                  <a:pt x="0" y="1320"/>
                  <a:pt x="18" y="1415"/>
                </a:cubicBezTo>
                <a:cubicBezTo>
                  <a:pt x="190" y="2736"/>
                  <a:pt x="435" y="4057"/>
                  <a:pt x="756" y="5355"/>
                </a:cubicBezTo>
                <a:cubicBezTo>
                  <a:pt x="851" y="5731"/>
                  <a:pt x="941" y="6111"/>
                  <a:pt x="1054" y="6468"/>
                </a:cubicBezTo>
                <a:cubicBezTo>
                  <a:pt x="1075" y="6553"/>
                  <a:pt x="1149" y="6620"/>
                  <a:pt x="1246" y="6620"/>
                </a:cubicBezTo>
                <a:cubicBezTo>
                  <a:pt x="1257" y="6620"/>
                  <a:pt x="1269" y="6619"/>
                  <a:pt x="1281" y="6617"/>
                </a:cubicBezTo>
                <a:cubicBezTo>
                  <a:pt x="2733" y="6278"/>
                  <a:pt x="4185" y="5903"/>
                  <a:pt x="5637" y="5527"/>
                </a:cubicBezTo>
                <a:cubicBezTo>
                  <a:pt x="5786" y="5486"/>
                  <a:pt x="5958" y="5450"/>
                  <a:pt x="6125" y="5391"/>
                </a:cubicBezTo>
                <a:cubicBezTo>
                  <a:pt x="6279" y="5337"/>
                  <a:pt x="6429" y="5260"/>
                  <a:pt x="6505" y="5111"/>
                </a:cubicBezTo>
                <a:cubicBezTo>
                  <a:pt x="6578" y="4962"/>
                  <a:pt x="6560" y="4790"/>
                  <a:pt x="6560" y="4622"/>
                </a:cubicBezTo>
                <a:cubicBezTo>
                  <a:pt x="6560" y="4432"/>
                  <a:pt x="6542" y="4242"/>
                  <a:pt x="6542" y="4075"/>
                </a:cubicBezTo>
                <a:cubicBezTo>
                  <a:pt x="6505" y="3320"/>
                  <a:pt x="6429" y="2587"/>
                  <a:pt x="6297" y="1849"/>
                </a:cubicBezTo>
                <a:cubicBezTo>
                  <a:pt x="6239" y="1569"/>
                  <a:pt x="6202" y="1116"/>
                  <a:pt x="5827" y="1076"/>
                </a:cubicBezTo>
                <a:cubicBezTo>
                  <a:pt x="5809" y="1074"/>
                  <a:pt x="5792" y="1073"/>
                  <a:pt x="5774" y="1073"/>
                </a:cubicBezTo>
                <a:cubicBezTo>
                  <a:pt x="5621" y="1073"/>
                  <a:pt x="5472" y="1138"/>
                  <a:pt x="5334" y="1171"/>
                </a:cubicBezTo>
                <a:cubicBezTo>
                  <a:pt x="5166" y="1230"/>
                  <a:pt x="4976" y="1284"/>
                  <a:pt x="4786" y="1320"/>
                </a:cubicBezTo>
                <a:cubicBezTo>
                  <a:pt x="4072" y="1546"/>
                  <a:pt x="3357" y="1754"/>
                  <a:pt x="2638" y="1962"/>
                </a:cubicBezTo>
                <a:cubicBezTo>
                  <a:pt x="2452" y="2021"/>
                  <a:pt x="2280" y="2057"/>
                  <a:pt x="2095" y="2112"/>
                </a:cubicBezTo>
                <a:cubicBezTo>
                  <a:pt x="1941" y="2171"/>
                  <a:pt x="1792" y="2247"/>
                  <a:pt x="1756" y="2415"/>
                </a:cubicBezTo>
                <a:cubicBezTo>
                  <a:pt x="1715" y="2587"/>
                  <a:pt x="1733" y="2772"/>
                  <a:pt x="1756" y="2944"/>
                </a:cubicBezTo>
                <a:cubicBezTo>
                  <a:pt x="1774" y="3130"/>
                  <a:pt x="1792" y="3301"/>
                  <a:pt x="1810" y="3491"/>
                </a:cubicBezTo>
                <a:cubicBezTo>
                  <a:pt x="1846" y="3849"/>
                  <a:pt x="1923" y="4206"/>
                  <a:pt x="2000" y="4546"/>
                </a:cubicBezTo>
                <a:cubicBezTo>
                  <a:pt x="2054" y="4713"/>
                  <a:pt x="2095" y="4885"/>
                  <a:pt x="2149" y="5052"/>
                </a:cubicBezTo>
                <a:cubicBezTo>
                  <a:pt x="2185" y="5188"/>
                  <a:pt x="2262" y="5319"/>
                  <a:pt x="2393" y="5391"/>
                </a:cubicBezTo>
                <a:cubicBezTo>
                  <a:pt x="2459" y="5432"/>
                  <a:pt x="2530" y="5448"/>
                  <a:pt x="2601" y="5448"/>
                </a:cubicBezTo>
                <a:cubicBezTo>
                  <a:pt x="2699" y="5448"/>
                  <a:pt x="2798" y="5418"/>
                  <a:pt x="2886" y="5373"/>
                </a:cubicBezTo>
                <a:cubicBezTo>
                  <a:pt x="3054" y="5301"/>
                  <a:pt x="3226" y="5224"/>
                  <a:pt x="3393" y="5147"/>
                </a:cubicBezTo>
                <a:cubicBezTo>
                  <a:pt x="3732" y="4998"/>
                  <a:pt x="4072" y="4849"/>
                  <a:pt x="4411" y="4695"/>
                </a:cubicBezTo>
                <a:cubicBezTo>
                  <a:pt x="4714" y="4564"/>
                  <a:pt x="5053" y="4451"/>
                  <a:pt x="5108" y="4093"/>
                </a:cubicBezTo>
                <a:cubicBezTo>
                  <a:pt x="5126" y="3921"/>
                  <a:pt x="5090" y="3754"/>
                  <a:pt x="5071" y="3605"/>
                </a:cubicBezTo>
                <a:cubicBezTo>
                  <a:pt x="5035" y="3415"/>
                  <a:pt x="4995" y="3225"/>
                  <a:pt x="4958" y="3057"/>
                </a:cubicBezTo>
                <a:cubicBezTo>
                  <a:pt x="4922" y="2867"/>
                  <a:pt x="4881" y="2700"/>
                  <a:pt x="4845" y="2510"/>
                </a:cubicBezTo>
                <a:cubicBezTo>
                  <a:pt x="4814" y="2427"/>
                  <a:pt x="4751" y="2375"/>
                  <a:pt x="4661" y="2375"/>
                </a:cubicBezTo>
                <a:cubicBezTo>
                  <a:pt x="4648" y="2375"/>
                  <a:pt x="4634" y="2376"/>
                  <a:pt x="4619" y="2379"/>
                </a:cubicBezTo>
                <a:cubicBezTo>
                  <a:pt x="4131" y="2474"/>
                  <a:pt x="3637" y="2641"/>
                  <a:pt x="3185" y="2885"/>
                </a:cubicBezTo>
                <a:cubicBezTo>
                  <a:pt x="3113" y="2926"/>
                  <a:pt x="3072" y="2998"/>
                  <a:pt x="3090" y="3093"/>
                </a:cubicBezTo>
                <a:cubicBezTo>
                  <a:pt x="3149" y="3415"/>
                  <a:pt x="3226" y="3754"/>
                  <a:pt x="3280" y="4075"/>
                </a:cubicBezTo>
                <a:cubicBezTo>
                  <a:pt x="3305" y="4178"/>
                  <a:pt x="3383" y="4224"/>
                  <a:pt x="3462" y="4224"/>
                </a:cubicBezTo>
                <a:cubicBezTo>
                  <a:pt x="3570" y="4224"/>
                  <a:pt x="3679" y="4139"/>
                  <a:pt x="3656" y="3998"/>
                </a:cubicBezTo>
                <a:cubicBezTo>
                  <a:pt x="3594" y="3724"/>
                  <a:pt x="3542" y="3436"/>
                  <a:pt x="3483" y="3158"/>
                </a:cubicBezTo>
                <a:lnTo>
                  <a:pt x="3483" y="3158"/>
                </a:lnTo>
                <a:cubicBezTo>
                  <a:pt x="3808" y="2992"/>
                  <a:pt x="4156" y="2862"/>
                  <a:pt x="4519" y="2775"/>
                </a:cubicBezTo>
                <a:lnTo>
                  <a:pt x="4519" y="2775"/>
                </a:lnTo>
                <a:cubicBezTo>
                  <a:pt x="4583" y="3035"/>
                  <a:pt x="4630" y="3306"/>
                  <a:pt x="4673" y="3564"/>
                </a:cubicBezTo>
                <a:cubicBezTo>
                  <a:pt x="4696" y="3695"/>
                  <a:pt x="4732" y="3849"/>
                  <a:pt x="4732" y="3998"/>
                </a:cubicBezTo>
                <a:cubicBezTo>
                  <a:pt x="4732" y="4111"/>
                  <a:pt x="4673" y="4170"/>
                  <a:pt x="4560" y="4206"/>
                </a:cubicBezTo>
                <a:cubicBezTo>
                  <a:pt x="4280" y="4356"/>
                  <a:pt x="3977" y="4469"/>
                  <a:pt x="3678" y="4600"/>
                </a:cubicBezTo>
                <a:cubicBezTo>
                  <a:pt x="3375" y="4754"/>
                  <a:pt x="3072" y="4885"/>
                  <a:pt x="2773" y="5016"/>
                </a:cubicBezTo>
                <a:cubicBezTo>
                  <a:pt x="2724" y="5039"/>
                  <a:pt x="2667" y="5072"/>
                  <a:pt x="2618" y="5072"/>
                </a:cubicBezTo>
                <a:cubicBezTo>
                  <a:pt x="2591" y="5072"/>
                  <a:pt x="2567" y="5062"/>
                  <a:pt x="2547" y="5034"/>
                </a:cubicBezTo>
                <a:cubicBezTo>
                  <a:pt x="2488" y="4921"/>
                  <a:pt x="2452" y="4790"/>
                  <a:pt x="2434" y="4659"/>
                </a:cubicBezTo>
                <a:cubicBezTo>
                  <a:pt x="2339" y="4356"/>
                  <a:pt x="2262" y="4016"/>
                  <a:pt x="2226" y="3695"/>
                </a:cubicBezTo>
                <a:cubicBezTo>
                  <a:pt x="2167" y="3378"/>
                  <a:pt x="2131" y="3057"/>
                  <a:pt x="2113" y="2736"/>
                </a:cubicBezTo>
                <a:cubicBezTo>
                  <a:pt x="2113" y="2677"/>
                  <a:pt x="2095" y="2587"/>
                  <a:pt x="2113" y="2528"/>
                </a:cubicBezTo>
                <a:cubicBezTo>
                  <a:pt x="2113" y="2510"/>
                  <a:pt x="2131" y="2492"/>
                  <a:pt x="2167" y="2492"/>
                </a:cubicBezTo>
                <a:cubicBezTo>
                  <a:pt x="2321" y="2433"/>
                  <a:pt x="2488" y="2397"/>
                  <a:pt x="2638" y="2361"/>
                </a:cubicBezTo>
                <a:cubicBezTo>
                  <a:pt x="3280" y="2171"/>
                  <a:pt x="3941" y="1981"/>
                  <a:pt x="4583" y="1772"/>
                </a:cubicBezTo>
                <a:cubicBezTo>
                  <a:pt x="4900" y="1682"/>
                  <a:pt x="5239" y="1587"/>
                  <a:pt x="5560" y="1492"/>
                </a:cubicBezTo>
                <a:cubicBezTo>
                  <a:pt x="5607" y="1492"/>
                  <a:pt x="5710" y="1444"/>
                  <a:pt x="5769" y="1444"/>
                </a:cubicBezTo>
                <a:cubicBezTo>
                  <a:pt x="5784" y="1444"/>
                  <a:pt x="5797" y="1447"/>
                  <a:pt x="5804" y="1456"/>
                </a:cubicBezTo>
                <a:cubicBezTo>
                  <a:pt x="5845" y="1492"/>
                  <a:pt x="5845" y="1587"/>
                  <a:pt x="5863" y="1623"/>
                </a:cubicBezTo>
                <a:cubicBezTo>
                  <a:pt x="5881" y="1700"/>
                  <a:pt x="5899" y="1795"/>
                  <a:pt x="5899" y="1867"/>
                </a:cubicBezTo>
                <a:cubicBezTo>
                  <a:pt x="6030" y="2528"/>
                  <a:pt x="6107" y="3170"/>
                  <a:pt x="6144" y="3831"/>
                </a:cubicBezTo>
                <a:cubicBezTo>
                  <a:pt x="6166" y="4147"/>
                  <a:pt x="6202" y="4469"/>
                  <a:pt x="6184" y="4790"/>
                </a:cubicBezTo>
                <a:cubicBezTo>
                  <a:pt x="6184" y="4921"/>
                  <a:pt x="6144" y="4980"/>
                  <a:pt x="6030" y="5016"/>
                </a:cubicBezTo>
                <a:cubicBezTo>
                  <a:pt x="5899" y="5075"/>
                  <a:pt x="5750" y="5111"/>
                  <a:pt x="5601" y="5147"/>
                </a:cubicBezTo>
                <a:cubicBezTo>
                  <a:pt x="4298" y="5486"/>
                  <a:pt x="3000" y="5808"/>
                  <a:pt x="1697" y="6129"/>
                </a:cubicBezTo>
                <a:cubicBezTo>
                  <a:pt x="1585" y="6153"/>
                  <a:pt x="1472" y="6179"/>
                  <a:pt x="1364" y="6205"/>
                </a:cubicBezTo>
                <a:lnTo>
                  <a:pt x="1364" y="6205"/>
                </a:lnTo>
                <a:cubicBezTo>
                  <a:pt x="1026" y="4984"/>
                  <a:pt x="746" y="3743"/>
                  <a:pt x="548" y="2474"/>
                </a:cubicBezTo>
                <a:lnTo>
                  <a:pt x="405" y="1534"/>
                </a:lnTo>
                <a:lnTo>
                  <a:pt x="405" y="1534"/>
                </a:lnTo>
                <a:cubicBezTo>
                  <a:pt x="2191" y="1187"/>
                  <a:pt x="3981" y="881"/>
                  <a:pt x="5750" y="605"/>
                </a:cubicBezTo>
                <a:cubicBezTo>
                  <a:pt x="6221" y="537"/>
                  <a:pt x="6689" y="472"/>
                  <a:pt x="7146" y="404"/>
                </a:cubicBezTo>
                <a:lnTo>
                  <a:pt x="7146" y="404"/>
                </a:lnTo>
                <a:cubicBezTo>
                  <a:pt x="7488" y="1929"/>
                  <a:pt x="7795" y="3455"/>
                  <a:pt x="8048" y="4980"/>
                </a:cubicBezTo>
                <a:cubicBezTo>
                  <a:pt x="8114" y="5365"/>
                  <a:pt x="8179" y="5750"/>
                  <a:pt x="8231" y="6135"/>
                </a:cubicBezTo>
                <a:lnTo>
                  <a:pt x="8231" y="6135"/>
                </a:lnTo>
                <a:cubicBezTo>
                  <a:pt x="6426" y="6392"/>
                  <a:pt x="4638" y="6688"/>
                  <a:pt x="2846" y="7052"/>
                </a:cubicBezTo>
                <a:cubicBezTo>
                  <a:pt x="2321" y="7165"/>
                  <a:pt x="1792" y="7260"/>
                  <a:pt x="1281" y="7373"/>
                </a:cubicBezTo>
                <a:cubicBezTo>
                  <a:pt x="1054" y="7423"/>
                  <a:pt x="1104" y="7755"/>
                  <a:pt x="1308" y="7755"/>
                </a:cubicBezTo>
                <a:cubicBezTo>
                  <a:pt x="1323" y="7755"/>
                  <a:pt x="1340" y="7753"/>
                  <a:pt x="1357" y="7748"/>
                </a:cubicBezTo>
                <a:cubicBezTo>
                  <a:pt x="3203" y="7355"/>
                  <a:pt x="5053" y="6997"/>
                  <a:pt x="6899" y="6712"/>
                </a:cubicBezTo>
                <a:cubicBezTo>
                  <a:pt x="7428" y="6635"/>
                  <a:pt x="7953" y="6563"/>
                  <a:pt x="8482" y="6486"/>
                </a:cubicBezTo>
                <a:cubicBezTo>
                  <a:pt x="8595" y="6468"/>
                  <a:pt x="8654" y="6355"/>
                  <a:pt x="8632" y="6260"/>
                </a:cubicBezTo>
                <a:cubicBezTo>
                  <a:pt x="8387" y="4659"/>
                  <a:pt x="8107" y="3075"/>
                  <a:pt x="7768" y="1492"/>
                </a:cubicBezTo>
                <a:cubicBezTo>
                  <a:pt x="7673" y="1040"/>
                  <a:pt x="7578" y="605"/>
                  <a:pt x="7465" y="153"/>
                </a:cubicBezTo>
                <a:cubicBezTo>
                  <a:pt x="7448" y="68"/>
                  <a:pt x="7370" y="1"/>
                  <a:pt x="7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4200;p66">
            <a:extLst>
              <a:ext uri="{FF2B5EF4-FFF2-40B4-BE49-F238E27FC236}">
                <a16:creationId xmlns:a16="http://schemas.microsoft.com/office/drawing/2014/main" id="{602A598C-7739-4A18-9EA9-3F72B04A36CB}"/>
              </a:ext>
            </a:extLst>
          </p:cNvPr>
          <p:cNvSpPr/>
          <p:nvPr/>
        </p:nvSpPr>
        <p:spPr>
          <a:xfrm>
            <a:off x="5587434" y="-150330"/>
            <a:ext cx="533919" cy="581309"/>
          </a:xfrm>
          <a:custGeom>
            <a:avLst/>
            <a:gdLst/>
            <a:ahLst/>
            <a:cxnLst/>
            <a:rect l="l" t="t" r="r" b="b"/>
            <a:pathLst>
              <a:path w="9768" h="10635" extrusionOk="0">
                <a:moveTo>
                  <a:pt x="5894" y="1"/>
                </a:moveTo>
                <a:cubicBezTo>
                  <a:pt x="5521" y="1"/>
                  <a:pt x="5141" y="103"/>
                  <a:pt x="4791" y="226"/>
                </a:cubicBezTo>
                <a:cubicBezTo>
                  <a:pt x="3339" y="714"/>
                  <a:pt x="1964" y="1470"/>
                  <a:pt x="774" y="2447"/>
                </a:cubicBezTo>
                <a:cubicBezTo>
                  <a:pt x="362" y="2809"/>
                  <a:pt x="96" y="3071"/>
                  <a:pt x="59" y="3637"/>
                </a:cubicBezTo>
                <a:cubicBezTo>
                  <a:pt x="1" y="4166"/>
                  <a:pt x="172" y="4976"/>
                  <a:pt x="833" y="5030"/>
                </a:cubicBezTo>
                <a:cubicBezTo>
                  <a:pt x="850" y="5031"/>
                  <a:pt x="867" y="5032"/>
                  <a:pt x="884" y="5032"/>
                </a:cubicBezTo>
                <a:cubicBezTo>
                  <a:pt x="1418" y="5032"/>
                  <a:pt x="1726" y="4413"/>
                  <a:pt x="1946" y="3917"/>
                </a:cubicBezTo>
                <a:cubicBezTo>
                  <a:pt x="2121" y="3465"/>
                  <a:pt x="2498" y="2952"/>
                  <a:pt x="2935" y="2952"/>
                </a:cubicBezTo>
                <a:cubicBezTo>
                  <a:pt x="3005" y="2952"/>
                  <a:pt x="3076" y="2966"/>
                  <a:pt x="3149" y="2994"/>
                </a:cubicBezTo>
                <a:cubicBezTo>
                  <a:pt x="3565" y="3126"/>
                  <a:pt x="3660" y="3714"/>
                  <a:pt x="3506" y="4107"/>
                </a:cubicBezTo>
                <a:cubicBezTo>
                  <a:pt x="3339" y="4523"/>
                  <a:pt x="2982" y="4822"/>
                  <a:pt x="2697" y="5161"/>
                </a:cubicBezTo>
                <a:cubicBezTo>
                  <a:pt x="2416" y="5523"/>
                  <a:pt x="2190" y="5935"/>
                  <a:pt x="2208" y="6387"/>
                </a:cubicBezTo>
                <a:cubicBezTo>
                  <a:pt x="2226" y="6840"/>
                  <a:pt x="2565" y="7292"/>
                  <a:pt x="3018" y="7333"/>
                </a:cubicBezTo>
                <a:cubicBezTo>
                  <a:pt x="3043" y="7335"/>
                  <a:pt x="3068" y="7336"/>
                  <a:pt x="3093" y="7336"/>
                </a:cubicBezTo>
                <a:cubicBezTo>
                  <a:pt x="3420" y="7336"/>
                  <a:pt x="3712" y="7122"/>
                  <a:pt x="3923" y="6858"/>
                </a:cubicBezTo>
                <a:cubicBezTo>
                  <a:pt x="4149" y="6595"/>
                  <a:pt x="4298" y="6274"/>
                  <a:pt x="4524" y="6012"/>
                </a:cubicBezTo>
                <a:cubicBezTo>
                  <a:pt x="4938" y="5524"/>
                  <a:pt x="5570" y="5224"/>
                  <a:pt x="6195" y="5224"/>
                </a:cubicBezTo>
                <a:cubicBezTo>
                  <a:pt x="6370" y="5224"/>
                  <a:pt x="6545" y="5247"/>
                  <a:pt x="6714" y="5297"/>
                </a:cubicBezTo>
                <a:cubicBezTo>
                  <a:pt x="7487" y="5541"/>
                  <a:pt x="8053" y="6387"/>
                  <a:pt x="7881" y="7179"/>
                </a:cubicBezTo>
                <a:cubicBezTo>
                  <a:pt x="7758" y="7833"/>
                  <a:pt x="7106" y="8345"/>
                  <a:pt x="6457" y="8345"/>
                </a:cubicBezTo>
                <a:cubicBezTo>
                  <a:pt x="6321" y="8345"/>
                  <a:pt x="6185" y="8322"/>
                  <a:pt x="6053" y="8274"/>
                </a:cubicBezTo>
                <a:cubicBezTo>
                  <a:pt x="5750" y="8160"/>
                  <a:pt x="5488" y="7934"/>
                  <a:pt x="5203" y="7785"/>
                </a:cubicBezTo>
                <a:cubicBezTo>
                  <a:pt x="5046" y="7714"/>
                  <a:pt x="4866" y="7665"/>
                  <a:pt x="4696" y="7665"/>
                </a:cubicBezTo>
                <a:cubicBezTo>
                  <a:pt x="4542" y="7665"/>
                  <a:pt x="4396" y="7704"/>
                  <a:pt x="4280" y="7803"/>
                </a:cubicBezTo>
                <a:cubicBezTo>
                  <a:pt x="4054" y="8011"/>
                  <a:pt x="4036" y="8369"/>
                  <a:pt x="4149" y="8649"/>
                </a:cubicBezTo>
                <a:cubicBezTo>
                  <a:pt x="4280" y="8934"/>
                  <a:pt x="4524" y="9142"/>
                  <a:pt x="4750" y="9328"/>
                </a:cubicBezTo>
                <a:cubicBezTo>
                  <a:pt x="5280" y="9762"/>
                  <a:pt x="5827" y="10196"/>
                  <a:pt x="6470" y="10440"/>
                </a:cubicBezTo>
                <a:cubicBezTo>
                  <a:pt x="6790" y="10563"/>
                  <a:pt x="7140" y="10634"/>
                  <a:pt x="7485" y="10634"/>
                </a:cubicBezTo>
                <a:cubicBezTo>
                  <a:pt x="7827" y="10634"/>
                  <a:pt x="8165" y="10564"/>
                  <a:pt x="8465" y="10404"/>
                </a:cubicBezTo>
                <a:cubicBezTo>
                  <a:pt x="9012" y="10119"/>
                  <a:pt x="9387" y="9572"/>
                  <a:pt x="9577" y="8970"/>
                </a:cubicBezTo>
                <a:cubicBezTo>
                  <a:pt x="9749" y="8387"/>
                  <a:pt x="9767" y="7744"/>
                  <a:pt x="9709" y="7143"/>
                </a:cubicBezTo>
                <a:cubicBezTo>
                  <a:pt x="9577" y="5107"/>
                  <a:pt x="8917" y="3089"/>
                  <a:pt x="7827" y="1375"/>
                </a:cubicBezTo>
                <a:cubicBezTo>
                  <a:pt x="7465" y="791"/>
                  <a:pt x="6994" y="226"/>
                  <a:pt x="6334" y="54"/>
                </a:cubicBezTo>
                <a:cubicBezTo>
                  <a:pt x="6190" y="17"/>
                  <a:pt x="6043" y="1"/>
                  <a:pt x="58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4205;p66">
            <a:extLst>
              <a:ext uri="{FF2B5EF4-FFF2-40B4-BE49-F238E27FC236}">
                <a16:creationId xmlns:a16="http://schemas.microsoft.com/office/drawing/2014/main" id="{7F04A08A-8A8A-4A66-A6B7-5FA9A5767F85}"/>
              </a:ext>
            </a:extLst>
          </p:cNvPr>
          <p:cNvSpPr/>
          <p:nvPr/>
        </p:nvSpPr>
        <p:spPr>
          <a:xfrm>
            <a:off x="3229399" y="233956"/>
            <a:ext cx="654335" cy="350371"/>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4206;p66">
            <a:extLst>
              <a:ext uri="{FF2B5EF4-FFF2-40B4-BE49-F238E27FC236}">
                <a16:creationId xmlns:a16="http://schemas.microsoft.com/office/drawing/2014/main" id="{8EEF118A-F6D3-4154-A56D-06FBBB99B11E}"/>
              </a:ext>
            </a:extLst>
          </p:cNvPr>
          <p:cNvSpPr/>
          <p:nvPr/>
        </p:nvSpPr>
        <p:spPr>
          <a:xfrm>
            <a:off x="-392425" y="1176000"/>
            <a:ext cx="527692" cy="443185"/>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207;p66">
            <a:extLst>
              <a:ext uri="{FF2B5EF4-FFF2-40B4-BE49-F238E27FC236}">
                <a16:creationId xmlns:a16="http://schemas.microsoft.com/office/drawing/2014/main" id="{8EC99B8A-ED2D-4CD2-B558-4611721E0431}"/>
              </a:ext>
            </a:extLst>
          </p:cNvPr>
          <p:cNvSpPr/>
          <p:nvPr/>
        </p:nvSpPr>
        <p:spPr>
          <a:xfrm rot="-1898947">
            <a:off x="8675885" y="4510510"/>
            <a:ext cx="544875" cy="370292"/>
          </a:xfrm>
          <a:custGeom>
            <a:avLst/>
            <a:gdLst/>
            <a:ahLst/>
            <a:cxnLst/>
            <a:rect l="l" t="t" r="r" b="b"/>
            <a:pathLst>
              <a:path w="11904" h="8090" extrusionOk="0">
                <a:moveTo>
                  <a:pt x="4269" y="354"/>
                </a:moveTo>
                <a:cubicBezTo>
                  <a:pt x="4282" y="354"/>
                  <a:pt x="4295" y="354"/>
                  <a:pt x="4308" y="355"/>
                </a:cubicBezTo>
                <a:cubicBezTo>
                  <a:pt x="4498" y="355"/>
                  <a:pt x="4647" y="527"/>
                  <a:pt x="4665" y="717"/>
                </a:cubicBezTo>
                <a:cubicBezTo>
                  <a:pt x="4683" y="921"/>
                  <a:pt x="4593" y="1129"/>
                  <a:pt x="4480" y="1301"/>
                </a:cubicBezTo>
                <a:cubicBezTo>
                  <a:pt x="4176" y="1735"/>
                  <a:pt x="3688" y="2015"/>
                  <a:pt x="3177" y="2147"/>
                </a:cubicBezTo>
                <a:cubicBezTo>
                  <a:pt x="3158" y="2152"/>
                  <a:pt x="3139" y="2156"/>
                  <a:pt x="3121" y="2161"/>
                </a:cubicBezTo>
                <a:lnTo>
                  <a:pt x="3121" y="2161"/>
                </a:lnTo>
                <a:cubicBezTo>
                  <a:pt x="3123" y="1854"/>
                  <a:pt x="3175" y="1548"/>
                  <a:pt x="3290" y="1260"/>
                </a:cubicBezTo>
                <a:cubicBezTo>
                  <a:pt x="3385" y="1016"/>
                  <a:pt x="3516" y="790"/>
                  <a:pt x="3706" y="622"/>
                </a:cubicBezTo>
                <a:cubicBezTo>
                  <a:pt x="3863" y="478"/>
                  <a:pt x="4072" y="354"/>
                  <a:pt x="4269" y="354"/>
                </a:cubicBezTo>
                <a:close/>
                <a:moveTo>
                  <a:pt x="7549" y="2781"/>
                </a:moveTo>
                <a:cubicBezTo>
                  <a:pt x="7693" y="2781"/>
                  <a:pt x="7822" y="2869"/>
                  <a:pt x="7872" y="3015"/>
                </a:cubicBezTo>
                <a:cubicBezTo>
                  <a:pt x="7945" y="3205"/>
                  <a:pt x="7872" y="3431"/>
                  <a:pt x="7796" y="3617"/>
                </a:cubicBezTo>
                <a:cubicBezTo>
                  <a:pt x="7571" y="4030"/>
                  <a:pt x="7141" y="4368"/>
                  <a:pt x="6710" y="4536"/>
                </a:cubicBezTo>
                <a:lnTo>
                  <a:pt x="6710" y="4536"/>
                </a:lnTo>
                <a:cubicBezTo>
                  <a:pt x="6680" y="4308"/>
                  <a:pt x="6682" y="4074"/>
                  <a:pt x="6719" y="3843"/>
                </a:cubicBezTo>
                <a:cubicBezTo>
                  <a:pt x="6778" y="3617"/>
                  <a:pt x="6832" y="3354"/>
                  <a:pt x="6986" y="3164"/>
                </a:cubicBezTo>
                <a:cubicBezTo>
                  <a:pt x="7099" y="2997"/>
                  <a:pt x="7284" y="2825"/>
                  <a:pt x="7474" y="2789"/>
                </a:cubicBezTo>
                <a:cubicBezTo>
                  <a:pt x="7500" y="2784"/>
                  <a:pt x="7525" y="2781"/>
                  <a:pt x="7549" y="2781"/>
                </a:cubicBezTo>
                <a:close/>
                <a:moveTo>
                  <a:pt x="10554" y="4924"/>
                </a:moveTo>
                <a:cubicBezTo>
                  <a:pt x="10623" y="4924"/>
                  <a:pt x="10690" y="4944"/>
                  <a:pt x="10754" y="4992"/>
                </a:cubicBezTo>
                <a:cubicBezTo>
                  <a:pt x="10962" y="5128"/>
                  <a:pt x="10998" y="5426"/>
                  <a:pt x="10926" y="5653"/>
                </a:cubicBezTo>
                <a:cubicBezTo>
                  <a:pt x="10813" y="5938"/>
                  <a:pt x="10546" y="6146"/>
                  <a:pt x="10284" y="6295"/>
                </a:cubicBezTo>
                <a:cubicBezTo>
                  <a:pt x="10167" y="6362"/>
                  <a:pt x="10046" y="6420"/>
                  <a:pt x="9923" y="6468"/>
                </a:cubicBezTo>
                <a:lnTo>
                  <a:pt x="9923" y="6468"/>
                </a:lnTo>
                <a:cubicBezTo>
                  <a:pt x="9887" y="6356"/>
                  <a:pt x="9862" y="6241"/>
                  <a:pt x="9849" y="6123"/>
                </a:cubicBezTo>
                <a:cubicBezTo>
                  <a:pt x="9795" y="5711"/>
                  <a:pt x="9926" y="5241"/>
                  <a:pt x="10284" y="5015"/>
                </a:cubicBezTo>
                <a:cubicBezTo>
                  <a:pt x="10369" y="4960"/>
                  <a:pt x="10462" y="4924"/>
                  <a:pt x="10554" y="4924"/>
                </a:cubicBezTo>
                <a:close/>
                <a:moveTo>
                  <a:pt x="165" y="1"/>
                </a:moveTo>
                <a:cubicBezTo>
                  <a:pt x="83" y="1"/>
                  <a:pt x="0" y="58"/>
                  <a:pt x="10" y="170"/>
                </a:cubicBezTo>
                <a:cubicBezTo>
                  <a:pt x="87" y="790"/>
                  <a:pt x="386" y="1373"/>
                  <a:pt x="838" y="1807"/>
                </a:cubicBezTo>
                <a:cubicBezTo>
                  <a:pt x="1290" y="2242"/>
                  <a:pt x="1896" y="2504"/>
                  <a:pt x="2516" y="2527"/>
                </a:cubicBezTo>
                <a:cubicBezTo>
                  <a:pt x="2543" y="2527"/>
                  <a:pt x="2569" y="2528"/>
                  <a:pt x="2596" y="2528"/>
                </a:cubicBezTo>
                <a:cubicBezTo>
                  <a:pt x="2675" y="2528"/>
                  <a:pt x="2754" y="2524"/>
                  <a:pt x="2833" y="2517"/>
                </a:cubicBezTo>
                <a:lnTo>
                  <a:pt x="2833" y="2517"/>
                </a:lnTo>
                <a:cubicBezTo>
                  <a:pt x="2944" y="3512"/>
                  <a:pt x="3522" y="4449"/>
                  <a:pt x="4457" y="4861"/>
                </a:cubicBezTo>
                <a:cubicBezTo>
                  <a:pt x="4814" y="5008"/>
                  <a:pt x="5198" y="5080"/>
                  <a:pt x="5583" y="5080"/>
                </a:cubicBezTo>
                <a:cubicBezTo>
                  <a:pt x="5888" y="5080"/>
                  <a:pt x="6193" y="5035"/>
                  <a:pt x="6485" y="4948"/>
                </a:cubicBezTo>
                <a:lnTo>
                  <a:pt x="6485" y="4948"/>
                </a:lnTo>
                <a:cubicBezTo>
                  <a:pt x="6623" y="5459"/>
                  <a:pt x="6906" y="5943"/>
                  <a:pt x="7307" y="6295"/>
                </a:cubicBezTo>
                <a:cubicBezTo>
                  <a:pt x="7787" y="6715"/>
                  <a:pt x="8427" y="6928"/>
                  <a:pt x="9067" y="6928"/>
                </a:cubicBezTo>
                <a:cubicBezTo>
                  <a:pt x="9296" y="6928"/>
                  <a:pt x="9525" y="6900"/>
                  <a:pt x="9747" y="6846"/>
                </a:cubicBezTo>
                <a:lnTo>
                  <a:pt x="9747" y="6846"/>
                </a:lnTo>
                <a:cubicBezTo>
                  <a:pt x="9755" y="6863"/>
                  <a:pt x="9764" y="6880"/>
                  <a:pt x="9772" y="6897"/>
                </a:cubicBezTo>
                <a:cubicBezTo>
                  <a:pt x="10021" y="7367"/>
                  <a:pt x="10433" y="7765"/>
                  <a:pt x="10944" y="7955"/>
                </a:cubicBezTo>
                <a:cubicBezTo>
                  <a:pt x="11159" y="8035"/>
                  <a:pt x="11373" y="8090"/>
                  <a:pt x="11600" y="8090"/>
                </a:cubicBezTo>
                <a:cubicBezTo>
                  <a:pt x="11631" y="8090"/>
                  <a:pt x="11663" y="8089"/>
                  <a:pt x="11695" y="8086"/>
                </a:cubicBezTo>
                <a:cubicBezTo>
                  <a:pt x="11903" y="8086"/>
                  <a:pt x="11885" y="7783"/>
                  <a:pt x="11677" y="7783"/>
                </a:cubicBezTo>
                <a:cubicBezTo>
                  <a:pt x="11667" y="7783"/>
                  <a:pt x="11657" y="7784"/>
                  <a:pt x="11646" y="7784"/>
                </a:cubicBezTo>
                <a:cubicBezTo>
                  <a:pt x="10988" y="7784"/>
                  <a:pt x="10357" y="7350"/>
                  <a:pt x="10044" y="6755"/>
                </a:cubicBezTo>
                <a:lnTo>
                  <a:pt x="10044" y="6755"/>
                </a:lnTo>
                <a:cubicBezTo>
                  <a:pt x="10262" y="6674"/>
                  <a:pt x="10470" y="6564"/>
                  <a:pt x="10659" y="6426"/>
                </a:cubicBezTo>
                <a:cubicBezTo>
                  <a:pt x="10944" y="6200"/>
                  <a:pt x="11225" y="5897"/>
                  <a:pt x="11265" y="5503"/>
                </a:cubicBezTo>
                <a:cubicBezTo>
                  <a:pt x="11283" y="5182"/>
                  <a:pt x="11170" y="4861"/>
                  <a:pt x="10867" y="4694"/>
                </a:cubicBezTo>
                <a:cubicBezTo>
                  <a:pt x="10760" y="4633"/>
                  <a:pt x="10652" y="4607"/>
                  <a:pt x="10546" y="4607"/>
                </a:cubicBezTo>
                <a:cubicBezTo>
                  <a:pt x="10152" y="4607"/>
                  <a:pt x="9791" y="4975"/>
                  <a:pt x="9641" y="5331"/>
                </a:cubicBezTo>
                <a:cubicBezTo>
                  <a:pt x="9480" y="5726"/>
                  <a:pt x="9501" y="6165"/>
                  <a:pt x="9631" y="6561"/>
                </a:cubicBezTo>
                <a:lnTo>
                  <a:pt x="9631" y="6561"/>
                </a:lnTo>
                <a:cubicBezTo>
                  <a:pt x="9610" y="6566"/>
                  <a:pt x="9590" y="6571"/>
                  <a:pt x="9569" y="6575"/>
                </a:cubicBezTo>
                <a:cubicBezTo>
                  <a:pt x="9397" y="6607"/>
                  <a:pt x="9221" y="6625"/>
                  <a:pt x="9045" y="6625"/>
                </a:cubicBezTo>
                <a:cubicBezTo>
                  <a:pt x="8698" y="6625"/>
                  <a:pt x="8352" y="6558"/>
                  <a:pt x="8040" y="6408"/>
                </a:cubicBezTo>
                <a:cubicBezTo>
                  <a:pt x="7404" y="6115"/>
                  <a:pt x="6949" y="5520"/>
                  <a:pt x="6771" y="4846"/>
                </a:cubicBezTo>
                <a:lnTo>
                  <a:pt x="6771" y="4846"/>
                </a:lnTo>
                <a:cubicBezTo>
                  <a:pt x="7132" y="4698"/>
                  <a:pt x="7463" y="4482"/>
                  <a:pt x="7737" y="4200"/>
                </a:cubicBezTo>
                <a:cubicBezTo>
                  <a:pt x="7927" y="3997"/>
                  <a:pt x="8076" y="3771"/>
                  <a:pt x="8171" y="3486"/>
                </a:cubicBezTo>
                <a:cubicBezTo>
                  <a:pt x="8230" y="3241"/>
                  <a:pt x="8230" y="2938"/>
                  <a:pt x="8076" y="2730"/>
                </a:cubicBezTo>
                <a:cubicBezTo>
                  <a:pt x="7937" y="2560"/>
                  <a:pt x="7751" y="2477"/>
                  <a:pt x="7548" y="2477"/>
                </a:cubicBezTo>
                <a:cubicBezTo>
                  <a:pt x="7481" y="2477"/>
                  <a:pt x="7413" y="2486"/>
                  <a:pt x="7343" y="2504"/>
                </a:cubicBezTo>
                <a:cubicBezTo>
                  <a:pt x="7081" y="2581"/>
                  <a:pt x="6855" y="2807"/>
                  <a:pt x="6701" y="3033"/>
                </a:cubicBezTo>
                <a:cubicBezTo>
                  <a:pt x="6551" y="3259"/>
                  <a:pt x="6456" y="3563"/>
                  <a:pt x="6420" y="3825"/>
                </a:cubicBezTo>
                <a:cubicBezTo>
                  <a:pt x="6384" y="4094"/>
                  <a:pt x="6380" y="4377"/>
                  <a:pt x="6421" y="4647"/>
                </a:cubicBezTo>
                <a:lnTo>
                  <a:pt x="6421" y="4647"/>
                </a:lnTo>
                <a:cubicBezTo>
                  <a:pt x="6155" y="4732"/>
                  <a:pt x="5880" y="4777"/>
                  <a:pt x="5602" y="4777"/>
                </a:cubicBezTo>
                <a:cubicBezTo>
                  <a:pt x="5473" y="4777"/>
                  <a:pt x="5343" y="4767"/>
                  <a:pt x="5212" y="4748"/>
                </a:cubicBezTo>
                <a:cubicBezTo>
                  <a:pt x="4706" y="4675"/>
                  <a:pt x="4231" y="4449"/>
                  <a:pt x="3873" y="4087"/>
                </a:cubicBezTo>
                <a:cubicBezTo>
                  <a:pt x="3516" y="3730"/>
                  <a:pt x="3272" y="3259"/>
                  <a:pt x="3177" y="2753"/>
                </a:cubicBezTo>
                <a:cubicBezTo>
                  <a:pt x="3159" y="2661"/>
                  <a:pt x="3145" y="2567"/>
                  <a:pt x="3136" y="2473"/>
                </a:cubicBezTo>
                <a:lnTo>
                  <a:pt x="3136" y="2473"/>
                </a:lnTo>
                <a:cubicBezTo>
                  <a:pt x="3530" y="2394"/>
                  <a:pt x="3909" y="2227"/>
                  <a:pt x="4231" y="1979"/>
                </a:cubicBezTo>
                <a:cubicBezTo>
                  <a:pt x="4457" y="1807"/>
                  <a:pt x="4683" y="1599"/>
                  <a:pt x="4819" y="1337"/>
                </a:cubicBezTo>
                <a:cubicBezTo>
                  <a:pt x="4950" y="1093"/>
                  <a:pt x="5022" y="790"/>
                  <a:pt x="4950" y="527"/>
                </a:cubicBezTo>
                <a:cubicBezTo>
                  <a:pt x="4855" y="242"/>
                  <a:pt x="4593" y="57"/>
                  <a:pt x="4308" y="57"/>
                </a:cubicBezTo>
                <a:cubicBezTo>
                  <a:pt x="4291" y="56"/>
                  <a:pt x="4274" y="55"/>
                  <a:pt x="4258" y="55"/>
                </a:cubicBezTo>
                <a:cubicBezTo>
                  <a:pt x="3974" y="55"/>
                  <a:pt x="3713" y="199"/>
                  <a:pt x="3516" y="396"/>
                </a:cubicBezTo>
                <a:cubicBezTo>
                  <a:pt x="3082" y="771"/>
                  <a:pt x="2874" y="1396"/>
                  <a:pt x="2819" y="1961"/>
                </a:cubicBezTo>
                <a:cubicBezTo>
                  <a:pt x="2814" y="2044"/>
                  <a:pt x="2812" y="2127"/>
                  <a:pt x="2813" y="2209"/>
                </a:cubicBezTo>
                <a:lnTo>
                  <a:pt x="2813" y="2209"/>
                </a:lnTo>
                <a:cubicBezTo>
                  <a:pt x="2752" y="2214"/>
                  <a:pt x="2691" y="2217"/>
                  <a:pt x="2630" y="2217"/>
                </a:cubicBezTo>
                <a:cubicBezTo>
                  <a:pt x="2295" y="2217"/>
                  <a:pt x="1954" y="2142"/>
                  <a:pt x="1652" y="1997"/>
                </a:cubicBezTo>
                <a:cubicBezTo>
                  <a:pt x="1159" y="1771"/>
                  <a:pt x="766" y="1373"/>
                  <a:pt x="539" y="885"/>
                </a:cubicBezTo>
                <a:cubicBezTo>
                  <a:pt x="426" y="658"/>
                  <a:pt x="349" y="396"/>
                  <a:pt x="313" y="129"/>
                </a:cubicBezTo>
                <a:cubicBezTo>
                  <a:pt x="305" y="43"/>
                  <a:pt x="235" y="1"/>
                  <a:pt x="1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209;p66">
            <a:extLst>
              <a:ext uri="{FF2B5EF4-FFF2-40B4-BE49-F238E27FC236}">
                <a16:creationId xmlns:a16="http://schemas.microsoft.com/office/drawing/2014/main" id="{10F93C19-709D-4AAA-A496-1EBF33835193}"/>
              </a:ext>
            </a:extLst>
          </p:cNvPr>
          <p:cNvSpPr/>
          <p:nvPr/>
        </p:nvSpPr>
        <p:spPr>
          <a:xfrm>
            <a:off x="8165102" y="4832817"/>
            <a:ext cx="394212" cy="443565"/>
          </a:xfrm>
          <a:custGeom>
            <a:avLst/>
            <a:gdLst/>
            <a:ahLst/>
            <a:cxnLst/>
            <a:rect l="l" t="t" r="r" b="b"/>
            <a:pathLst>
              <a:path w="6013" h="7009" extrusionOk="0">
                <a:moveTo>
                  <a:pt x="2387" y="0"/>
                </a:moveTo>
                <a:cubicBezTo>
                  <a:pt x="2146" y="0"/>
                  <a:pt x="1882" y="108"/>
                  <a:pt x="1678" y="244"/>
                </a:cubicBezTo>
                <a:cubicBezTo>
                  <a:pt x="864" y="792"/>
                  <a:pt x="412" y="1733"/>
                  <a:pt x="263" y="2696"/>
                </a:cubicBezTo>
                <a:cubicBezTo>
                  <a:pt x="113" y="3637"/>
                  <a:pt x="0" y="4958"/>
                  <a:pt x="548" y="5786"/>
                </a:cubicBezTo>
                <a:cubicBezTo>
                  <a:pt x="1002" y="6502"/>
                  <a:pt x="1714" y="7009"/>
                  <a:pt x="2545" y="7009"/>
                </a:cubicBezTo>
                <a:cubicBezTo>
                  <a:pt x="2674" y="7009"/>
                  <a:pt x="2806" y="6997"/>
                  <a:pt x="2941" y="6971"/>
                </a:cubicBezTo>
                <a:cubicBezTo>
                  <a:pt x="3977" y="6786"/>
                  <a:pt x="4823" y="5935"/>
                  <a:pt x="5239" y="4976"/>
                </a:cubicBezTo>
                <a:cubicBezTo>
                  <a:pt x="5673" y="4013"/>
                  <a:pt x="6012" y="3149"/>
                  <a:pt x="6012" y="2090"/>
                </a:cubicBezTo>
                <a:cubicBezTo>
                  <a:pt x="6012" y="1619"/>
                  <a:pt x="5768" y="1393"/>
                  <a:pt x="5578" y="1298"/>
                </a:cubicBezTo>
                <a:cubicBezTo>
                  <a:pt x="5529" y="1270"/>
                  <a:pt x="5478" y="1257"/>
                  <a:pt x="5427" y="1257"/>
                </a:cubicBezTo>
                <a:cubicBezTo>
                  <a:pt x="5243" y="1257"/>
                  <a:pt x="5056" y="1420"/>
                  <a:pt x="4936" y="1583"/>
                </a:cubicBezTo>
                <a:cubicBezTo>
                  <a:pt x="4185" y="2560"/>
                  <a:pt x="4090" y="3994"/>
                  <a:pt x="3203" y="4881"/>
                </a:cubicBezTo>
                <a:cubicBezTo>
                  <a:pt x="2998" y="5086"/>
                  <a:pt x="2694" y="5245"/>
                  <a:pt x="2423" y="5245"/>
                </a:cubicBezTo>
                <a:cubicBezTo>
                  <a:pt x="2269" y="5245"/>
                  <a:pt x="2126" y="5194"/>
                  <a:pt x="2018" y="5071"/>
                </a:cubicBezTo>
                <a:cubicBezTo>
                  <a:pt x="1792" y="4845"/>
                  <a:pt x="1828" y="4447"/>
                  <a:pt x="1923" y="4144"/>
                </a:cubicBezTo>
                <a:cubicBezTo>
                  <a:pt x="2131" y="3221"/>
                  <a:pt x="2429" y="2316"/>
                  <a:pt x="2787" y="1429"/>
                </a:cubicBezTo>
                <a:cubicBezTo>
                  <a:pt x="2977" y="1018"/>
                  <a:pt x="3149" y="470"/>
                  <a:pt x="2809" y="167"/>
                </a:cubicBezTo>
                <a:cubicBezTo>
                  <a:pt x="2696" y="48"/>
                  <a:pt x="2546" y="0"/>
                  <a:pt x="2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210;p66">
            <a:extLst>
              <a:ext uri="{FF2B5EF4-FFF2-40B4-BE49-F238E27FC236}">
                <a16:creationId xmlns:a16="http://schemas.microsoft.com/office/drawing/2014/main" id="{77C3C661-E0DE-4D8A-83D2-5516C50A8D63}"/>
              </a:ext>
            </a:extLst>
          </p:cNvPr>
          <p:cNvSpPr/>
          <p:nvPr/>
        </p:nvSpPr>
        <p:spPr>
          <a:xfrm>
            <a:off x="-347052" y="4274964"/>
            <a:ext cx="487403" cy="446026"/>
          </a:xfrm>
          <a:custGeom>
            <a:avLst/>
            <a:gdLst/>
            <a:ahLst/>
            <a:cxnLst/>
            <a:rect l="l" t="t" r="r" b="b"/>
            <a:pathLst>
              <a:path w="8917" h="8160" extrusionOk="0">
                <a:moveTo>
                  <a:pt x="5162" y="0"/>
                </a:moveTo>
                <a:cubicBezTo>
                  <a:pt x="4686" y="0"/>
                  <a:pt x="4213" y="146"/>
                  <a:pt x="3864" y="468"/>
                </a:cubicBezTo>
                <a:cubicBezTo>
                  <a:pt x="3393" y="879"/>
                  <a:pt x="3203" y="1617"/>
                  <a:pt x="3506" y="2182"/>
                </a:cubicBezTo>
                <a:cubicBezTo>
                  <a:pt x="3674" y="2540"/>
                  <a:pt x="4036" y="2784"/>
                  <a:pt x="4375" y="2992"/>
                </a:cubicBezTo>
                <a:cubicBezTo>
                  <a:pt x="4714" y="3200"/>
                  <a:pt x="5071" y="3390"/>
                  <a:pt x="5352" y="3689"/>
                </a:cubicBezTo>
                <a:cubicBezTo>
                  <a:pt x="5619" y="3992"/>
                  <a:pt x="5768" y="4426"/>
                  <a:pt x="5619" y="4802"/>
                </a:cubicBezTo>
                <a:cubicBezTo>
                  <a:pt x="5481" y="5140"/>
                  <a:pt x="5111" y="5312"/>
                  <a:pt x="4735" y="5312"/>
                </a:cubicBezTo>
                <a:cubicBezTo>
                  <a:pt x="4543" y="5312"/>
                  <a:pt x="4350" y="5267"/>
                  <a:pt x="4185" y="5177"/>
                </a:cubicBezTo>
                <a:cubicBezTo>
                  <a:pt x="3696" y="4915"/>
                  <a:pt x="3411" y="4367"/>
                  <a:pt x="3221" y="3843"/>
                </a:cubicBezTo>
                <a:cubicBezTo>
                  <a:pt x="3054" y="3313"/>
                  <a:pt x="2864" y="2689"/>
                  <a:pt x="2357" y="2503"/>
                </a:cubicBezTo>
                <a:cubicBezTo>
                  <a:pt x="2269" y="2473"/>
                  <a:pt x="2181" y="2459"/>
                  <a:pt x="2094" y="2459"/>
                </a:cubicBezTo>
                <a:cubicBezTo>
                  <a:pt x="1635" y="2459"/>
                  <a:pt x="1193" y="2841"/>
                  <a:pt x="923" y="3236"/>
                </a:cubicBezTo>
                <a:cubicBezTo>
                  <a:pt x="0" y="4593"/>
                  <a:pt x="245" y="7385"/>
                  <a:pt x="1489" y="8027"/>
                </a:cubicBezTo>
                <a:cubicBezTo>
                  <a:pt x="1673" y="8119"/>
                  <a:pt x="1917" y="8159"/>
                  <a:pt x="2199" y="8159"/>
                </a:cubicBezTo>
                <a:cubicBezTo>
                  <a:pt x="3821" y="8159"/>
                  <a:pt x="6725" y="6836"/>
                  <a:pt x="7125" y="6385"/>
                </a:cubicBezTo>
                <a:cubicBezTo>
                  <a:pt x="8917" y="4313"/>
                  <a:pt x="8066" y="1766"/>
                  <a:pt x="7275" y="993"/>
                </a:cubicBezTo>
                <a:cubicBezTo>
                  <a:pt x="6822" y="540"/>
                  <a:pt x="6275" y="183"/>
                  <a:pt x="5655" y="52"/>
                </a:cubicBezTo>
                <a:cubicBezTo>
                  <a:pt x="5494" y="18"/>
                  <a:pt x="5328" y="0"/>
                  <a:pt x="51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211;p66">
            <a:extLst>
              <a:ext uri="{FF2B5EF4-FFF2-40B4-BE49-F238E27FC236}">
                <a16:creationId xmlns:a16="http://schemas.microsoft.com/office/drawing/2014/main" id="{B8A7844A-6010-4268-933F-2C91CC7BC615}"/>
              </a:ext>
            </a:extLst>
          </p:cNvPr>
          <p:cNvSpPr/>
          <p:nvPr/>
        </p:nvSpPr>
        <p:spPr>
          <a:xfrm>
            <a:off x="7602533" y="-334374"/>
            <a:ext cx="473083" cy="417740"/>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 name="Google Shape;4213;p66">
            <a:extLst>
              <a:ext uri="{FF2B5EF4-FFF2-40B4-BE49-F238E27FC236}">
                <a16:creationId xmlns:a16="http://schemas.microsoft.com/office/drawing/2014/main" id="{A2C01182-2AF0-443A-8C8A-62B01C7866AE}"/>
              </a:ext>
            </a:extLst>
          </p:cNvPr>
          <p:cNvGrpSpPr/>
          <p:nvPr/>
        </p:nvGrpSpPr>
        <p:grpSpPr>
          <a:xfrm>
            <a:off x="8756726" y="783430"/>
            <a:ext cx="341411" cy="423863"/>
            <a:chOff x="719999" y="3534344"/>
            <a:chExt cx="502001" cy="541194"/>
          </a:xfrm>
        </p:grpSpPr>
        <p:sp>
          <p:nvSpPr>
            <p:cNvPr id="191" name="Google Shape;4214;p66">
              <a:extLst>
                <a:ext uri="{FF2B5EF4-FFF2-40B4-BE49-F238E27FC236}">
                  <a16:creationId xmlns:a16="http://schemas.microsoft.com/office/drawing/2014/main" id="{31D319C3-A5BC-486B-8334-5FBEF17993F9}"/>
                </a:ext>
              </a:extLst>
            </p:cNvPr>
            <p:cNvSpPr/>
            <p:nvPr/>
          </p:nvSpPr>
          <p:spPr>
            <a:xfrm>
              <a:off x="719999" y="3774359"/>
              <a:ext cx="82646" cy="62312"/>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215;p66">
              <a:extLst>
                <a:ext uri="{FF2B5EF4-FFF2-40B4-BE49-F238E27FC236}">
                  <a16:creationId xmlns:a16="http://schemas.microsoft.com/office/drawing/2014/main" id="{7AD56AA7-9E69-49CA-9C08-2941497AF477}"/>
                </a:ext>
              </a:extLst>
            </p:cNvPr>
            <p:cNvSpPr/>
            <p:nvPr/>
          </p:nvSpPr>
          <p:spPr>
            <a:xfrm>
              <a:off x="802208" y="3901008"/>
              <a:ext cx="90900" cy="7275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4216;p66">
              <a:extLst>
                <a:ext uri="{FF2B5EF4-FFF2-40B4-BE49-F238E27FC236}">
                  <a16:creationId xmlns:a16="http://schemas.microsoft.com/office/drawing/2014/main" id="{83E16585-7635-4E2E-BF53-635D2552EE25}"/>
                </a:ext>
              </a:extLst>
            </p:cNvPr>
            <p:cNvSpPr/>
            <p:nvPr/>
          </p:nvSpPr>
          <p:spPr>
            <a:xfrm>
              <a:off x="910655" y="3988683"/>
              <a:ext cx="101176" cy="8685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4217;p66">
              <a:extLst>
                <a:ext uri="{FF2B5EF4-FFF2-40B4-BE49-F238E27FC236}">
                  <a16:creationId xmlns:a16="http://schemas.microsoft.com/office/drawing/2014/main" id="{CD36715B-1BF9-4133-947C-56929135CACD}"/>
                </a:ext>
              </a:extLst>
            </p:cNvPr>
            <p:cNvSpPr/>
            <p:nvPr/>
          </p:nvSpPr>
          <p:spPr>
            <a:xfrm>
              <a:off x="1041621" y="3799721"/>
              <a:ext cx="112381" cy="82919"/>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4218;p66">
              <a:extLst>
                <a:ext uri="{FF2B5EF4-FFF2-40B4-BE49-F238E27FC236}">
                  <a16:creationId xmlns:a16="http://schemas.microsoft.com/office/drawing/2014/main" id="{5860D6FD-7C40-4698-A563-4A7503E0C86E}"/>
                </a:ext>
              </a:extLst>
            </p:cNvPr>
            <p:cNvSpPr/>
            <p:nvPr/>
          </p:nvSpPr>
          <p:spPr>
            <a:xfrm>
              <a:off x="908632" y="3746591"/>
              <a:ext cx="104182" cy="92977"/>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4219;p66">
              <a:extLst>
                <a:ext uri="{FF2B5EF4-FFF2-40B4-BE49-F238E27FC236}">
                  <a16:creationId xmlns:a16="http://schemas.microsoft.com/office/drawing/2014/main" id="{B4835420-4E5D-4590-A91E-0394839C4568}"/>
                </a:ext>
              </a:extLst>
            </p:cNvPr>
            <p:cNvSpPr/>
            <p:nvPr/>
          </p:nvSpPr>
          <p:spPr>
            <a:xfrm>
              <a:off x="1120004" y="3946595"/>
              <a:ext cx="101996" cy="96803"/>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4220;p66">
              <a:extLst>
                <a:ext uri="{FF2B5EF4-FFF2-40B4-BE49-F238E27FC236}">
                  <a16:creationId xmlns:a16="http://schemas.microsoft.com/office/drawing/2014/main" id="{55E91EFF-938A-43B5-95FF-8B155CA43991}"/>
                </a:ext>
              </a:extLst>
            </p:cNvPr>
            <p:cNvSpPr/>
            <p:nvPr/>
          </p:nvSpPr>
          <p:spPr>
            <a:xfrm>
              <a:off x="825330" y="3633936"/>
              <a:ext cx="60618" cy="5165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4221;p66">
              <a:extLst>
                <a:ext uri="{FF2B5EF4-FFF2-40B4-BE49-F238E27FC236}">
                  <a16:creationId xmlns:a16="http://schemas.microsoft.com/office/drawing/2014/main" id="{8B17134D-19AD-4F60-B9EC-56367CAC0DA8}"/>
                </a:ext>
              </a:extLst>
            </p:cNvPr>
            <p:cNvSpPr/>
            <p:nvPr/>
          </p:nvSpPr>
          <p:spPr>
            <a:xfrm>
              <a:off x="914864" y="3534344"/>
              <a:ext cx="123641" cy="90408"/>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4222;p66">
              <a:extLst>
                <a:ext uri="{FF2B5EF4-FFF2-40B4-BE49-F238E27FC236}">
                  <a16:creationId xmlns:a16="http://schemas.microsoft.com/office/drawing/2014/main" id="{6ABDE520-402A-4037-B68D-AFC158C8A3E0}"/>
                </a:ext>
              </a:extLst>
            </p:cNvPr>
            <p:cNvSpPr/>
            <p:nvPr/>
          </p:nvSpPr>
          <p:spPr>
            <a:xfrm>
              <a:off x="1026098" y="3953701"/>
              <a:ext cx="45313" cy="37169"/>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4223;p66">
              <a:extLst>
                <a:ext uri="{FF2B5EF4-FFF2-40B4-BE49-F238E27FC236}">
                  <a16:creationId xmlns:a16="http://schemas.microsoft.com/office/drawing/2014/main" id="{91D531E1-260F-4D71-B246-34DE0A61681A}"/>
                </a:ext>
              </a:extLst>
            </p:cNvPr>
            <p:cNvSpPr/>
            <p:nvPr/>
          </p:nvSpPr>
          <p:spPr>
            <a:xfrm>
              <a:off x="1076549" y="3639511"/>
              <a:ext cx="71277" cy="48757"/>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 name="Google Shape;4224;p66">
            <a:extLst>
              <a:ext uri="{FF2B5EF4-FFF2-40B4-BE49-F238E27FC236}">
                <a16:creationId xmlns:a16="http://schemas.microsoft.com/office/drawing/2014/main" id="{CF082B4A-8CCF-4E1E-BF02-0C88C9AF56DA}"/>
              </a:ext>
            </a:extLst>
          </p:cNvPr>
          <p:cNvGrpSpPr/>
          <p:nvPr/>
        </p:nvGrpSpPr>
        <p:grpSpPr>
          <a:xfrm>
            <a:off x="150079" y="4518391"/>
            <a:ext cx="460514" cy="309652"/>
            <a:chOff x="1562918" y="3591956"/>
            <a:chExt cx="460514" cy="309652"/>
          </a:xfrm>
        </p:grpSpPr>
        <p:sp>
          <p:nvSpPr>
            <p:cNvPr id="202" name="Google Shape;4225;p66">
              <a:extLst>
                <a:ext uri="{FF2B5EF4-FFF2-40B4-BE49-F238E27FC236}">
                  <a16:creationId xmlns:a16="http://schemas.microsoft.com/office/drawing/2014/main" id="{269868C1-08F6-4123-9877-3C82D330A774}"/>
                </a:ext>
              </a:extLst>
            </p:cNvPr>
            <p:cNvSpPr/>
            <p:nvPr/>
          </p:nvSpPr>
          <p:spPr>
            <a:xfrm>
              <a:off x="1662837" y="3667279"/>
              <a:ext cx="84614" cy="22903"/>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4226;p66">
              <a:extLst>
                <a:ext uri="{FF2B5EF4-FFF2-40B4-BE49-F238E27FC236}">
                  <a16:creationId xmlns:a16="http://schemas.microsoft.com/office/drawing/2014/main" id="{372A0877-7071-4E8C-8BD4-6807F9F3FDC1}"/>
                </a:ext>
              </a:extLst>
            </p:cNvPr>
            <p:cNvSpPr/>
            <p:nvPr/>
          </p:nvSpPr>
          <p:spPr>
            <a:xfrm>
              <a:off x="1754558" y="3649842"/>
              <a:ext cx="70074" cy="21809"/>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4227;p66">
              <a:extLst>
                <a:ext uri="{FF2B5EF4-FFF2-40B4-BE49-F238E27FC236}">
                  <a16:creationId xmlns:a16="http://schemas.microsoft.com/office/drawing/2014/main" id="{51C430F1-24F0-47CD-B811-B55923C09C85}"/>
                </a:ext>
              </a:extLst>
            </p:cNvPr>
            <p:cNvSpPr/>
            <p:nvPr/>
          </p:nvSpPr>
          <p:spPr>
            <a:xfrm>
              <a:off x="1750349" y="3720026"/>
              <a:ext cx="63898" cy="20607"/>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4228;p66">
              <a:extLst>
                <a:ext uri="{FF2B5EF4-FFF2-40B4-BE49-F238E27FC236}">
                  <a16:creationId xmlns:a16="http://schemas.microsoft.com/office/drawing/2014/main" id="{2AFC01B4-66B6-48EF-81B4-C3A85679E5CE}"/>
                </a:ext>
              </a:extLst>
            </p:cNvPr>
            <p:cNvSpPr/>
            <p:nvPr/>
          </p:nvSpPr>
          <p:spPr>
            <a:xfrm>
              <a:off x="1812170" y="3695320"/>
              <a:ext cx="63898" cy="20607"/>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4229;p66">
              <a:extLst>
                <a:ext uri="{FF2B5EF4-FFF2-40B4-BE49-F238E27FC236}">
                  <a16:creationId xmlns:a16="http://schemas.microsoft.com/office/drawing/2014/main" id="{2D4F5E13-80F0-4541-A07D-4B4DA395D35B}"/>
                </a:ext>
              </a:extLst>
            </p:cNvPr>
            <p:cNvSpPr/>
            <p:nvPr/>
          </p:nvSpPr>
          <p:spPr>
            <a:xfrm>
              <a:off x="1788447" y="3611525"/>
              <a:ext cx="79421" cy="2733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4230;p66">
              <a:extLst>
                <a:ext uri="{FF2B5EF4-FFF2-40B4-BE49-F238E27FC236}">
                  <a16:creationId xmlns:a16="http://schemas.microsoft.com/office/drawing/2014/main" id="{E429E4D2-5D1D-48FC-839B-7B73620142E1}"/>
                </a:ext>
              </a:extLst>
            </p:cNvPr>
            <p:cNvSpPr/>
            <p:nvPr/>
          </p:nvSpPr>
          <p:spPr>
            <a:xfrm>
              <a:off x="1926684" y="3657877"/>
              <a:ext cx="57666" cy="26401"/>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4231;p66">
              <a:extLst>
                <a:ext uri="{FF2B5EF4-FFF2-40B4-BE49-F238E27FC236}">
                  <a16:creationId xmlns:a16="http://schemas.microsoft.com/office/drawing/2014/main" id="{A3765763-790B-4A4A-AC2E-26BDC8561655}"/>
                </a:ext>
              </a:extLst>
            </p:cNvPr>
            <p:cNvSpPr/>
            <p:nvPr/>
          </p:nvSpPr>
          <p:spPr>
            <a:xfrm>
              <a:off x="1880167" y="3758945"/>
              <a:ext cx="53731" cy="20552"/>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4232;p66">
              <a:extLst>
                <a:ext uri="{FF2B5EF4-FFF2-40B4-BE49-F238E27FC236}">
                  <a16:creationId xmlns:a16="http://schemas.microsoft.com/office/drawing/2014/main" id="{B4534731-45E6-4EDA-B223-243B5534A281}"/>
                </a:ext>
              </a:extLst>
            </p:cNvPr>
            <p:cNvSpPr/>
            <p:nvPr/>
          </p:nvSpPr>
          <p:spPr>
            <a:xfrm>
              <a:off x="1972926" y="3709422"/>
              <a:ext cx="50506" cy="23285"/>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4233;p66">
              <a:extLst>
                <a:ext uri="{FF2B5EF4-FFF2-40B4-BE49-F238E27FC236}">
                  <a16:creationId xmlns:a16="http://schemas.microsoft.com/office/drawing/2014/main" id="{3053813B-6499-491E-AD19-1305E241DDB2}"/>
                </a:ext>
              </a:extLst>
            </p:cNvPr>
            <p:cNvSpPr/>
            <p:nvPr/>
          </p:nvSpPr>
          <p:spPr>
            <a:xfrm>
              <a:off x="1718482" y="3804094"/>
              <a:ext cx="60891" cy="23067"/>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4234;p66">
              <a:extLst>
                <a:ext uri="{FF2B5EF4-FFF2-40B4-BE49-F238E27FC236}">
                  <a16:creationId xmlns:a16="http://schemas.microsoft.com/office/drawing/2014/main" id="{CDB2E350-6FE8-4857-8EA5-9B0D34864BEA}"/>
                </a:ext>
              </a:extLst>
            </p:cNvPr>
            <p:cNvSpPr/>
            <p:nvPr/>
          </p:nvSpPr>
          <p:spPr>
            <a:xfrm>
              <a:off x="1612386" y="3751948"/>
              <a:ext cx="65811" cy="23777"/>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4235;p66">
              <a:extLst>
                <a:ext uri="{FF2B5EF4-FFF2-40B4-BE49-F238E27FC236}">
                  <a16:creationId xmlns:a16="http://schemas.microsoft.com/office/drawing/2014/main" id="{02A503F1-B928-4E22-B788-2E4764817451}"/>
                </a:ext>
              </a:extLst>
            </p:cNvPr>
            <p:cNvSpPr/>
            <p:nvPr/>
          </p:nvSpPr>
          <p:spPr>
            <a:xfrm>
              <a:off x="1805009" y="3794966"/>
              <a:ext cx="64827" cy="2825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4236;p66">
              <a:extLst>
                <a:ext uri="{FF2B5EF4-FFF2-40B4-BE49-F238E27FC236}">
                  <a16:creationId xmlns:a16="http://schemas.microsoft.com/office/drawing/2014/main" id="{E4B2C64A-99D1-4DDF-BFE2-7BA606A4C956}"/>
                </a:ext>
              </a:extLst>
            </p:cNvPr>
            <p:cNvSpPr/>
            <p:nvPr/>
          </p:nvSpPr>
          <p:spPr>
            <a:xfrm>
              <a:off x="1947181" y="3803657"/>
              <a:ext cx="52474" cy="22520"/>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4237;p66">
              <a:extLst>
                <a:ext uri="{FF2B5EF4-FFF2-40B4-BE49-F238E27FC236}">
                  <a16:creationId xmlns:a16="http://schemas.microsoft.com/office/drawing/2014/main" id="{C7D8463B-F806-4531-AD97-8241D843FD67}"/>
                </a:ext>
              </a:extLst>
            </p:cNvPr>
            <p:cNvSpPr/>
            <p:nvPr/>
          </p:nvSpPr>
          <p:spPr>
            <a:xfrm>
              <a:off x="1648516" y="3591956"/>
              <a:ext cx="69036" cy="28369"/>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4238;p66">
              <a:extLst>
                <a:ext uri="{FF2B5EF4-FFF2-40B4-BE49-F238E27FC236}">
                  <a16:creationId xmlns:a16="http://schemas.microsoft.com/office/drawing/2014/main" id="{CEFA4174-901D-4A1D-B3FB-6F699F04C6CD}"/>
                </a:ext>
              </a:extLst>
            </p:cNvPr>
            <p:cNvSpPr/>
            <p:nvPr/>
          </p:nvSpPr>
          <p:spPr>
            <a:xfrm>
              <a:off x="1882190" y="3864986"/>
              <a:ext cx="50724" cy="2519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4239;p66">
              <a:extLst>
                <a:ext uri="{FF2B5EF4-FFF2-40B4-BE49-F238E27FC236}">
                  <a16:creationId xmlns:a16="http://schemas.microsoft.com/office/drawing/2014/main" id="{29B48F7D-A590-4BE6-BCFC-633A3C0E12E1}"/>
                </a:ext>
              </a:extLst>
            </p:cNvPr>
            <p:cNvSpPr/>
            <p:nvPr/>
          </p:nvSpPr>
          <p:spPr>
            <a:xfrm>
              <a:off x="1562918" y="3692860"/>
              <a:ext cx="65865" cy="26346"/>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4240;p66">
              <a:extLst>
                <a:ext uri="{FF2B5EF4-FFF2-40B4-BE49-F238E27FC236}">
                  <a16:creationId xmlns:a16="http://schemas.microsoft.com/office/drawing/2014/main" id="{A409A545-08F0-41C3-A454-32985E8121E9}"/>
                </a:ext>
              </a:extLst>
            </p:cNvPr>
            <p:cNvSpPr/>
            <p:nvPr/>
          </p:nvSpPr>
          <p:spPr>
            <a:xfrm>
              <a:off x="1737012" y="3878324"/>
              <a:ext cx="57666" cy="23285"/>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4241;p66">
              <a:extLst>
                <a:ext uri="{FF2B5EF4-FFF2-40B4-BE49-F238E27FC236}">
                  <a16:creationId xmlns:a16="http://schemas.microsoft.com/office/drawing/2014/main" id="{7A86EF9B-8056-44A2-819D-6F71A052E6BF}"/>
                </a:ext>
              </a:extLst>
            </p:cNvPr>
            <p:cNvSpPr/>
            <p:nvPr/>
          </p:nvSpPr>
          <p:spPr>
            <a:xfrm>
              <a:off x="1611402" y="3814753"/>
              <a:ext cx="64827" cy="22903"/>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 name="Google Shape;4242;p66">
            <a:extLst>
              <a:ext uri="{FF2B5EF4-FFF2-40B4-BE49-F238E27FC236}">
                <a16:creationId xmlns:a16="http://schemas.microsoft.com/office/drawing/2014/main" id="{94CBDF8A-17EB-4D1F-AEEA-70ECA26515B8}"/>
              </a:ext>
            </a:extLst>
          </p:cNvPr>
          <p:cNvSpPr/>
          <p:nvPr/>
        </p:nvSpPr>
        <p:spPr>
          <a:xfrm>
            <a:off x="1323655" y="681281"/>
            <a:ext cx="395684" cy="364637"/>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4243;p66">
            <a:extLst>
              <a:ext uri="{FF2B5EF4-FFF2-40B4-BE49-F238E27FC236}">
                <a16:creationId xmlns:a16="http://schemas.microsoft.com/office/drawing/2014/main" id="{17E53D36-AEF4-4CE8-92C7-A29464C0B694}"/>
              </a:ext>
            </a:extLst>
          </p:cNvPr>
          <p:cNvSpPr/>
          <p:nvPr/>
        </p:nvSpPr>
        <p:spPr>
          <a:xfrm>
            <a:off x="-459204" y="2756367"/>
            <a:ext cx="924355" cy="380488"/>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627582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743"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7" repeatCount="indefinite" fill="hold" display="0">
                  <p:stCondLst>
                    <p:cond delay="indefinite"/>
                  </p:stCondLst>
                </p:cTn>
                <p:tgtEl>
                  <p:spTgt spid="9"/>
                </p:tgtEl>
              </p:cMediaNode>
            </p:video>
            <p:seq concurrent="1" nextAc="seek">
              <p:cTn id="8" restart="whenNotActive" fill="hold" evtFilter="cancelBubble" nodeType="interactiveSeq">
                <p:stCondLst>
                  <p:cond evt="onClick" delay="0">
                    <p:tgtEl>
                      <p:spTgt spid="9"/>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9"/>
                                        </p:tgtEl>
                                      </p:cBhvr>
                                    </p:cmd>
                                  </p:childTnLst>
                                </p:cTn>
                              </p:par>
                            </p:childTnLst>
                          </p:cTn>
                        </p:par>
                      </p:childTnLst>
                    </p:cTn>
                  </p:par>
                </p:childTnLst>
              </p:cTn>
              <p:nextCondLst>
                <p:cond evt="onClick" delay="0">
                  <p:tgtEl>
                    <p:spTgt spid="9"/>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562"/>
        <p:cNvGrpSpPr/>
        <p:nvPr/>
      </p:nvGrpSpPr>
      <p:grpSpPr>
        <a:xfrm>
          <a:off x="0" y="0"/>
          <a:ext cx="0" cy="0"/>
          <a:chOff x="0" y="0"/>
          <a:chExt cx="0" cy="0"/>
        </a:xfrm>
      </p:grpSpPr>
      <p:sp>
        <p:nvSpPr>
          <p:cNvPr id="3563" name="Google Shape;3563;p40"/>
          <p:cNvSpPr txBox="1">
            <a:spLocks noGrp="1"/>
          </p:cNvSpPr>
          <p:nvPr>
            <p:ph type="title"/>
          </p:nvPr>
        </p:nvSpPr>
        <p:spPr>
          <a:xfrm>
            <a:off x="2954356" y="2019359"/>
            <a:ext cx="3235287" cy="561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4400" dirty="0"/>
              <a:t>KHỞI ĐỘNG</a:t>
            </a:r>
            <a:endParaRPr sz="4400" dirty="0"/>
          </a:p>
        </p:txBody>
      </p:sp>
      <p:sp>
        <p:nvSpPr>
          <p:cNvPr id="3564" name="Google Shape;3564;p40"/>
          <p:cNvSpPr txBox="1">
            <a:spLocks noGrp="1"/>
          </p:cNvSpPr>
          <p:nvPr>
            <p:ph type="body" idx="1"/>
          </p:nvPr>
        </p:nvSpPr>
        <p:spPr>
          <a:xfrm>
            <a:off x="2762536" y="3119792"/>
            <a:ext cx="3618925" cy="118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600" dirty="0" err="1">
                <a:solidFill>
                  <a:schemeClr val="tx2">
                    <a:lumMod val="50000"/>
                  </a:schemeClr>
                </a:solidFill>
                <a:latin typeface="Patrick Hand" panose="020B0604020202020204" charset="0"/>
                <a:ea typeface="Open Sans" panose="020B0606030504020204" pitchFamily="34" charset="0"/>
                <a:cs typeface="Open Sans" panose="020B0606030504020204" pitchFamily="34" charset="0"/>
              </a:rPr>
              <a:t>Nhìn</a:t>
            </a:r>
            <a:r>
              <a:rPr lang="en-US" sz="3600" dirty="0">
                <a:solidFill>
                  <a:schemeClr val="tx2">
                    <a:lumMod val="50000"/>
                  </a:schemeClr>
                </a:solidFill>
                <a:latin typeface="Patrick Hand" panose="020B0604020202020204" charset="0"/>
                <a:ea typeface="Open Sans" panose="020B0606030504020204" pitchFamily="34" charset="0"/>
                <a:cs typeface="Open Sans" panose="020B0606030504020204" pitchFamily="34" charset="0"/>
              </a:rPr>
              <a:t> </a:t>
            </a:r>
            <a:r>
              <a:rPr lang="en-US" sz="3600" dirty="0" err="1">
                <a:solidFill>
                  <a:schemeClr val="tx2">
                    <a:lumMod val="50000"/>
                  </a:schemeClr>
                </a:solidFill>
                <a:latin typeface="Patrick Hand" panose="020B0604020202020204" charset="0"/>
                <a:ea typeface="Open Sans" panose="020B0606030504020204" pitchFamily="34" charset="0"/>
                <a:cs typeface="Open Sans" panose="020B0606030504020204" pitchFamily="34" charset="0"/>
              </a:rPr>
              <a:t>hình</a:t>
            </a:r>
            <a:r>
              <a:rPr lang="en-US" sz="3600" dirty="0">
                <a:solidFill>
                  <a:schemeClr val="tx2">
                    <a:lumMod val="50000"/>
                  </a:schemeClr>
                </a:solidFill>
                <a:latin typeface="Patrick Hand" panose="020B0604020202020204" charset="0"/>
                <a:ea typeface="Open Sans" panose="020B0606030504020204" pitchFamily="34" charset="0"/>
                <a:cs typeface="Open Sans" panose="020B0606030504020204" pitchFamily="34" charset="0"/>
              </a:rPr>
              <a:t> </a:t>
            </a:r>
            <a:r>
              <a:rPr lang="en-US" sz="3600" dirty="0" err="1">
                <a:solidFill>
                  <a:schemeClr val="tx2">
                    <a:lumMod val="50000"/>
                  </a:schemeClr>
                </a:solidFill>
                <a:latin typeface="Patrick Hand" panose="020B0604020202020204" charset="0"/>
                <a:ea typeface="Open Sans" panose="020B0606030504020204" pitchFamily="34" charset="0"/>
                <a:cs typeface="Open Sans" panose="020B0606030504020204" pitchFamily="34" charset="0"/>
              </a:rPr>
              <a:t>đoán</a:t>
            </a:r>
            <a:r>
              <a:rPr lang="en-US" sz="3600" dirty="0">
                <a:solidFill>
                  <a:schemeClr val="tx2">
                    <a:lumMod val="50000"/>
                  </a:schemeClr>
                </a:solidFill>
                <a:latin typeface="Patrick Hand" panose="020B0604020202020204" charset="0"/>
                <a:ea typeface="Open Sans" panose="020B0606030504020204" pitchFamily="34" charset="0"/>
                <a:cs typeface="Open Sans" panose="020B0606030504020204" pitchFamily="34" charset="0"/>
              </a:rPr>
              <a:t> </a:t>
            </a:r>
            <a:r>
              <a:rPr lang="en-US" sz="3600" dirty="0" err="1">
                <a:solidFill>
                  <a:schemeClr val="tx2">
                    <a:lumMod val="50000"/>
                  </a:schemeClr>
                </a:solidFill>
                <a:latin typeface="Patrick Hand" panose="020B0604020202020204" charset="0"/>
                <a:ea typeface="Open Sans" panose="020B0606030504020204" pitchFamily="34" charset="0"/>
                <a:cs typeface="Open Sans" panose="020B0606030504020204" pitchFamily="34" charset="0"/>
              </a:rPr>
              <a:t>tên</a:t>
            </a:r>
            <a:endParaRPr sz="3600" dirty="0">
              <a:solidFill>
                <a:schemeClr val="tx2">
                  <a:lumMod val="50000"/>
                </a:schemeClr>
              </a:solidFill>
              <a:latin typeface="Patrick Hand" panose="020B0604020202020204" charset="0"/>
              <a:ea typeface="Open Sans" panose="020B0606030504020204" pitchFamily="34" charset="0"/>
              <a:cs typeface="Open Sans" panose="020B0606030504020204" pitchFamily="34" charset="0"/>
            </a:endParaRPr>
          </a:p>
        </p:txBody>
      </p:sp>
      <p:sp>
        <p:nvSpPr>
          <p:cNvPr id="6" name="Google Shape;4168;p65">
            <a:extLst>
              <a:ext uri="{FF2B5EF4-FFF2-40B4-BE49-F238E27FC236}">
                <a16:creationId xmlns:a16="http://schemas.microsoft.com/office/drawing/2014/main" id="{0AC4876A-225A-49D0-B339-5D3EBBC989F3}"/>
              </a:ext>
            </a:extLst>
          </p:cNvPr>
          <p:cNvSpPr txBox="1">
            <a:spLocks/>
          </p:cNvSpPr>
          <p:nvPr/>
        </p:nvSpPr>
        <p:spPr>
          <a:xfrm flipH="1">
            <a:off x="2543249" y="443264"/>
            <a:ext cx="4057500" cy="8355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2"/>
              </a:buClr>
              <a:buSzPts val="2400"/>
              <a:buFont typeface="Patrick Hand"/>
              <a:buNone/>
              <a:defRPr sz="2800" b="1" i="0" u="none" strike="noStrike" cap="none">
                <a:solidFill>
                  <a:schemeClr val="dk2"/>
                </a:solidFill>
                <a:latin typeface="Patrick Hand"/>
                <a:ea typeface="Patrick Hand"/>
                <a:cs typeface="Patrick Hand"/>
                <a:sym typeface="Patrick Hand"/>
              </a:defRPr>
            </a:lvl1pPr>
            <a:lvl2pPr marR="0" lvl="1"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9pPr>
          </a:lstStyle>
          <a:p>
            <a:r>
              <a:rPr lang="en" sz="4400" dirty="0">
                <a:solidFill>
                  <a:schemeClr val="accent6">
                    <a:lumMod val="50000"/>
                  </a:schemeClr>
                </a:solidFill>
              </a:rPr>
              <a:t>01</a:t>
            </a:r>
          </a:p>
        </p:txBody>
      </p:sp>
      <p:sp>
        <p:nvSpPr>
          <p:cNvPr id="7" name="Google Shape;4197;p66">
            <a:extLst>
              <a:ext uri="{FF2B5EF4-FFF2-40B4-BE49-F238E27FC236}">
                <a16:creationId xmlns:a16="http://schemas.microsoft.com/office/drawing/2014/main" id="{1AF6B57B-4EB4-4999-9376-50C2BCB50BFE}"/>
              </a:ext>
            </a:extLst>
          </p:cNvPr>
          <p:cNvSpPr/>
          <p:nvPr/>
        </p:nvSpPr>
        <p:spPr>
          <a:xfrm>
            <a:off x="212410" y="1541477"/>
            <a:ext cx="841690" cy="623231"/>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4198;p66">
            <a:extLst>
              <a:ext uri="{FF2B5EF4-FFF2-40B4-BE49-F238E27FC236}">
                <a16:creationId xmlns:a16="http://schemas.microsoft.com/office/drawing/2014/main" id="{901F5B2D-5411-48B8-B95F-2EC3EE096203}"/>
              </a:ext>
            </a:extLst>
          </p:cNvPr>
          <p:cNvSpPr/>
          <p:nvPr/>
        </p:nvSpPr>
        <p:spPr>
          <a:xfrm>
            <a:off x="8534400" y="370130"/>
            <a:ext cx="862913" cy="444989"/>
          </a:xfrm>
          <a:custGeom>
            <a:avLst/>
            <a:gdLst/>
            <a:ahLst/>
            <a:cxnLst/>
            <a:rect l="l" t="t" r="r" b="b"/>
            <a:pathLst>
              <a:path w="8804" h="5497" extrusionOk="0">
                <a:moveTo>
                  <a:pt x="4418" y="0"/>
                </a:moveTo>
                <a:cubicBezTo>
                  <a:pt x="3635" y="0"/>
                  <a:pt x="2862" y="206"/>
                  <a:pt x="2172" y="638"/>
                </a:cubicBezTo>
                <a:cubicBezTo>
                  <a:pt x="1154" y="1263"/>
                  <a:pt x="399" y="2317"/>
                  <a:pt x="114" y="3466"/>
                </a:cubicBezTo>
                <a:cubicBezTo>
                  <a:pt x="41" y="3751"/>
                  <a:pt x="1" y="4049"/>
                  <a:pt x="1" y="4334"/>
                </a:cubicBezTo>
                <a:cubicBezTo>
                  <a:pt x="1" y="4429"/>
                  <a:pt x="59" y="4520"/>
                  <a:pt x="154" y="4543"/>
                </a:cubicBezTo>
                <a:cubicBezTo>
                  <a:pt x="164" y="4544"/>
                  <a:pt x="174" y="4545"/>
                  <a:pt x="184" y="4545"/>
                </a:cubicBezTo>
                <a:cubicBezTo>
                  <a:pt x="274" y="4545"/>
                  <a:pt x="381" y="4474"/>
                  <a:pt x="381" y="4389"/>
                </a:cubicBezTo>
                <a:cubicBezTo>
                  <a:pt x="399" y="3240"/>
                  <a:pt x="946" y="2145"/>
                  <a:pt x="1792" y="1376"/>
                </a:cubicBezTo>
                <a:cubicBezTo>
                  <a:pt x="2226" y="996"/>
                  <a:pt x="2715" y="715"/>
                  <a:pt x="3262" y="543"/>
                </a:cubicBezTo>
                <a:cubicBezTo>
                  <a:pt x="3633" y="430"/>
                  <a:pt x="4012" y="375"/>
                  <a:pt x="4393" y="375"/>
                </a:cubicBezTo>
                <a:cubicBezTo>
                  <a:pt x="4575" y="375"/>
                  <a:pt x="4758" y="387"/>
                  <a:pt x="4940" y="412"/>
                </a:cubicBezTo>
                <a:cubicBezTo>
                  <a:pt x="6071" y="562"/>
                  <a:pt x="7148" y="1168"/>
                  <a:pt x="7804" y="2109"/>
                </a:cubicBezTo>
                <a:cubicBezTo>
                  <a:pt x="8166" y="2620"/>
                  <a:pt x="8410" y="3258"/>
                  <a:pt x="8315" y="3882"/>
                </a:cubicBezTo>
                <a:cubicBezTo>
                  <a:pt x="8279" y="4108"/>
                  <a:pt x="8220" y="4316"/>
                  <a:pt x="8107" y="4520"/>
                </a:cubicBezTo>
                <a:cubicBezTo>
                  <a:pt x="8071" y="4633"/>
                  <a:pt x="8012" y="4728"/>
                  <a:pt x="7958" y="4823"/>
                </a:cubicBezTo>
                <a:cubicBezTo>
                  <a:pt x="7881" y="4918"/>
                  <a:pt x="7827" y="4972"/>
                  <a:pt x="7750" y="5031"/>
                </a:cubicBezTo>
                <a:cubicBezTo>
                  <a:pt x="7732" y="5049"/>
                  <a:pt x="7714" y="5067"/>
                  <a:pt x="7691" y="5067"/>
                </a:cubicBezTo>
                <a:cubicBezTo>
                  <a:pt x="7691" y="5067"/>
                  <a:pt x="7691" y="5067"/>
                  <a:pt x="7691" y="5067"/>
                </a:cubicBezTo>
                <a:lnTo>
                  <a:pt x="7691" y="5067"/>
                </a:lnTo>
                <a:cubicBezTo>
                  <a:pt x="7682" y="5076"/>
                  <a:pt x="7682" y="5081"/>
                  <a:pt x="7684" y="5081"/>
                </a:cubicBezTo>
                <a:cubicBezTo>
                  <a:pt x="7685" y="5081"/>
                  <a:pt x="7686" y="5080"/>
                  <a:pt x="7687" y="5080"/>
                </a:cubicBezTo>
                <a:lnTo>
                  <a:pt x="7687" y="5080"/>
                </a:lnTo>
                <a:cubicBezTo>
                  <a:pt x="7681" y="5085"/>
                  <a:pt x="7673" y="5085"/>
                  <a:pt x="7673" y="5085"/>
                </a:cubicBezTo>
                <a:cubicBezTo>
                  <a:pt x="7655" y="5108"/>
                  <a:pt x="7637" y="5108"/>
                  <a:pt x="7600" y="5126"/>
                </a:cubicBezTo>
                <a:cubicBezTo>
                  <a:pt x="7613" y="5120"/>
                  <a:pt x="7614" y="5118"/>
                  <a:pt x="7610" y="5118"/>
                </a:cubicBezTo>
                <a:cubicBezTo>
                  <a:pt x="7602" y="5118"/>
                  <a:pt x="7572" y="5126"/>
                  <a:pt x="7560" y="5126"/>
                </a:cubicBezTo>
                <a:lnTo>
                  <a:pt x="7542" y="5126"/>
                </a:lnTo>
                <a:cubicBezTo>
                  <a:pt x="7542" y="5126"/>
                  <a:pt x="7518" y="5118"/>
                  <a:pt x="7512" y="5118"/>
                </a:cubicBezTo>
                <a:cubicBezTo>
                  <a:pt x="7510" y="5118"/>
                  <a:pt x="7512" y="5120"/>
                  <a:pt x="7524" y="5126"/>
                </a:cubicBezTo>
                <a:cubicBezTo>
                  <a:pt x="7487" y="5108"/>
                  <a:pt x="7465" y="5108"/>
                  <a:pt x="7447" y="5085"/>
                </a:cubicBezTo>
                <a:cubicBezTo>
                  <a:pt x="7429" y="5085"/>
                  <a:pt x="7410" y="5067"/>
                  <a:pt x="7410" y="5067"/>
                </a:cubicBezTo>
                <a:cubicBezTo>
                  <a:pt x="7404" y="5064"/>
                  <a:pt x="7400" y="5063"/>
                  <a:pt x="7398" y="5062"/>
                </a:cubicBezTo>
                <a:lnTo>
                  <a:pt x="7398" y="5062"/>
                </a:lnTo>
                <a:cubicBezTo>
                  <a:pt x="7397" y="5060"/>
                  <a:pt x="7396" y="5055"/>
                  <a:pt x="7392" y="5049"/>
                </a:cubicBezTo>
                <a:lnTo>
                  <a:pt x="7374" y="5031"/>
                </a:lnTo>
                <a:cubicBezTo>
                  <a:pt x="7374" y="5013"/>
                  <a:pt x="7374" y="5031"/>
                  <a:pt x="7352" y="4995"/>
                </a:cubicBezTo>
                <a:cubicBezTo>
                  <a:pt x="7334" y="4954"/>
                  <a:pt x="7334" y="4918"/>
                  <a:pt x="7334" y="4859"/>
                </a:cubicBezTo>
                <a:cubicBezTo>
                  <a:pt x="7315" y="4769"/>
                  <a:pt x="7334" y="4656"/>
                  <a:pt x="7352" y="4543"/>
                </a:cubicBezTo>
                <a:cubicBezTo>
                  <a:pt x="7374" y="4258"/>
                  <a:pt x="7392" y="4013"/>
                  <a:pt x="7334" y="3751"/>
                </a:cubicBezTo>
                <a:cubicBezTo>
                  <a:pt x="7279" y="3466"/>
                  <a:pt x="7184" y="3185"/>
                  <a:pt x="7035" y="2918"/>
                </a:cubicBezTo>
                <a:cubicBezTo>
                  <a:pt x="6496" y="1915"/>
                  <a:pt x="5445" y="1235"/>
                  <a:pt x="4303" y="1235"/>
                </a:cubicBezTo>
                <a:cubicBezTo>
                  <a:pt x="4246" y="1235"/>
                  <a:pt x="4188" y="1237"/>
                  <a:pt x="4131" y="1240"/>
                </a:cubicBezTo>
                <a:cubicBezTo>
                  <a:pt x="2964" y="1299"/>
                  <a:pt x="1833" y="2073"/>
                  <a:pt x="1380" y="3163"/>
                </a:cubicBezTo>
                <a:cubicBezTo>
                  <a:pt x="1245" y="3502"/>
                  <a:pt x="1190" y="3900"/>
                  <a:pt x="1380" y="4221"/>
                </a:cubicBezTo>
                <a:cubicBezTo>
                  <a:pt x="1507" y="4419"/>
                  <a:pt x="1731" y="4543"/>
                  <a:pt x="1963" y="4543"/>
                </a:cubicBezTo>
                <a:cubicBezTo>
                  <a:pt x="2039" y="4543"/>
                  <a:pt x="2116" y="4530"/>
                  <a:pt x="2190" y="4502"/>
                </a:cubicBezTo>
                <a:cubicBezTo>
                  <a:pt x="2452" y="4407"/>
                  <a:pt x="2624" y="4144"/>
                  <a:pt x="2774" y="3918"/>
                </a:cubicBezTo>
                <a:cubicBezTo>
                  <a:pt x="2923" y="3674"/>
                  <a:pt x="3113" y="3466"/>
                  <a:pt x="3339" y="3276"/>
                </a:cubicBezTo>
                <a:cubicBezTo>
                  <a:pt x="3670" y="3017"/>
                  <a:pt x="4087" y="2848"/>
                  <a:pt x="4509" y="2848"/>
                </a:cubicBezTo>
                <a:cubicBezTo>
                  <a:pt x="4641" y="2848"/>
                  <a:pt x="4774" y="2865"/>
                  <a:pt x="4904" y="2900"/>
                </a:cubicBezTo>
                <a:cubicBezTo>
                  <a:pt x="5411" y="3032"/>
                  <a:pt x="5881" y="3466"/>
                  <a:pt x="5976" y="3977"/>
                </a:cubicBezTo>
                <a:cubicBezTo>
                  <a:pt x="6035" y="4203"/>
                  <a:pt x="6017" y="4466"/>
                  <a:pt x="5845" y="4633"/>
                </a:cubicBezTo>
                <a:cubicBezTo>
                  <a:pt x="5805" y="4663"/>
                  <a:pt x="5763" y="4681"/>
                  <a:pt x="5712" y="4681"/>
                </a:cubicBezTo>
                <a:cubicBezTo>
                  <a:pt x="5694" y="4681"/>
                  <a:pt x="5675" y="4678"/>
                  <a:pt x="5655" y="4674"/>
                </a:cubicBezTo>
                <a:cubicBezTo>
                  <a:pt x="5565" y="4633"/>
                  <a:pt x="5506" y="4520"/>
                  <a:pt x="5452" y="4429"/>
                </a:cubicBezTo>
                <a:cubicBezTo>
                  <a:pt x="5375" y="4276"/>
                  <a:pt x="5316" y="4144"/>
                  <a:pt x="5225" y="4013"/>
                </a:cubicBezTo>
                <a:cubicBezTo>
                  <a:pt x="5112" y="3882"/>
                  <a:pt x="4977" y="3769"/>
                  <a:pt x="4827" y="3692"/>
                </a:cubicBezTo>
                <a:cubicBezTo>
                  <a:pt x="4684" y="3601"/>
                  <a:pt x="4513" y="3552"/>
                  <a:pt x="4340" y="3552"/>
                </a:cubicBezTo>
                <a:cubicBezTo>
                  <a:pt x="4197" y="3552"/>
                  <a:pt x="4052" y="3586"/>
                  <a:pt x="3923" y="3656"/>
                </a:cubicBezTo>
                <a:cubicBezTo>
                  <a:pt x="3660" y="3823"/>
                  <a:pt x="3470" y="4090"/>
                  <a:pt x="3506" y="4407"/>
                </a:cubicBezTo>
                <a:cubicBezTo>
                  <a:pt x="3517" y="4519"/>
                  <a:pt x="3599" y="4569"/>
                  <a:pt x="3684" y="4569"/>
                </a:cubicBezTo>
                <a:cubicBezTo>
                  <a:pt x="3788" y="4569"/>
                  <a:pt x="3896" y="4495"/>
                  <a:pt x="3886" y="4371"/>
                </a:cubicBezTo>
                <a:cubicBezTo>
                  <a:pt x="3846" y="4126"/>
                  <a:pt x="4113" y="3936"/>
                  <a:pt x="4339" y="3918"/>
                </a:cubicBezTo>
                <a:cubicBezTo>
                  <a:pt x="4619" y="3918"/>
                  <a:pt x="4864" y="4144"/>
                  <a:pt x="5017" y="4389"/>
                </a:cubicBezTo>
                <a:cubicBezTo>
                  <a:pt x="5167" y="4656"/>
                  <a:pt x="5280" y="4972"/>
                  <a:pt x="5619" y="5049"/>
                </a:cubicBezTo>
                <a:cubicBezTo>
                  <a:pt x="5652" y="5056"/>
                  <a:pt x="5685" y="5059"/>
                  <a:pt x="5716" y="5059"/>
                </a:cubicBezTo>
                <a:cubicBezTo>
                  <a:pt x="5959" y="5059"/>
                  <a:pt x="6164" y="4872"/>
                  <a:pt x="6280" y="4656"/>
                </a:cubicBezTo>
                <a:cubicBezTo>
                  <a:pt x="6542" y="4126"/>
                  <a:pt x="6280" y="3466"/>
                  <a:pt x="5904" y="3072"/>
                </a:cubicBezTo>
                <a:cubicBezTo>
                  <a:pt x="5526" y="2679"/>
                  <a:pt x="5005" y="2470"/>
                  <a:pt x="4467" y="2470"/>
                </a:cubicBezTo>
                <a:cubicBezTo>
                  <a:pt x="4387" y="2470"/>
                  <a:pt x="4306" y="2475"/>
                  <a:pt x="4226" y="2484"/>
                </a:cubicBezTo>
                <a:cubicBezTo>
                  <a:pt x="3601" y="2579"/>
                  <a:pt x="3036" y="2937"/>
                  <a:pt x="2642" y="3448"/>
                </a:cubicBezTo>
                <a:cubicBezTo>
                  <a:pt x="2489" y="3656"/>
                  <a:pt x="2376" y="3918"/>
                  <a:pt x="2172" y="4090"/>
                </a:cubicBezTo>
                <a:cubicBezTo>
                  <a:pt x="2094" y="4135"/>
                  <a:pt x="2028" y="4167"/>
                  <a:pt x="1944" y="4167"/>
                </a:cubicBezTo>
                <a:cubicBezTo>
                  <a:pt x="1926" y="4167"/>
                  <a:pt x="1907" y="4166"/>
                  <a:pt x="1887" y="4163"/>
                </a:cubicBezTo>
                <a:cubicBezTo>
                  <a:pt x="1774" y="4144"/>
                  <a:pt x="1697" y="4031"/>
                  <a:pt x="1661" y="3918"/>
                </a:cubicBezTo>
                <a:cubicBezTo>
                  <a:pt x="1548" y="3638"/>
                  <a:pt x="1738" y="3276"/>
                  <a:pt x="1869" y="3032"/>
                </a:cubicBezTo>
                <a:cubicBezTo>
                  <a:pt x="2000" y="2787"/>
                  <a:pt x="2190" y="2561"/>
                  <a:pt x="2376" y="2371"/>
                </a:cubicBezTo>
                <a:cubicBezTo>
                  <a:pt x="2810" y="1996"/>
                  <a:pt x="3339" y="1733"/>
                  <a:pt x="3905" y="1638"/>
                </a:cubicBezTo>
                <a:cubicBezTo>
                  <a:pt x="4030" y="1619"/>
                  <a:pt x="4156" y="1610"/>
                  <a:pt x="4281" y="1610"/>
                </a:cubicBezTo>
                <a:cubicBezTo>
                  <a:pt x="5283" y="1610"/>
                  <a:pt x="6243" y="2204"/>
                  <a:pt x="6714" y="3108"/>
                </a:cubicBezTo>
                <a:cubicBezTo>
                  <a:pt x="6845" y="3371"/>
                  <a:pt x="6940" y="3638"/>
                  <a:pt x="6994" y="3918"/>
                </a:cubicBezTo>
                <a:cubicBezTo>
                  <a:pt x="7035" y="4163"/>
                  <a:pt x="6976" y="4389"/>
                  <a:pt x="6958" y="4633"/>
                </a:cubicBezTo>
                <a:cubicBezTo>
                  <a:pt x="6940" y="4900"/>
                  <a:pt x="6958" y="5162"/>
                  <a:pt x="7166" y="5352"/>
                </a:cubicBezTo>
                <a:cubicBezTo>
                  <a:pt x="7273" y="5447"/>
                  <a:pt x="7419" y="5496"/>
                  <a:pt x="7564" y="5496"/>
                </a:cubicBezTo>
                <a:cubicBezTo>
                  <a:pt x="7647" y="5496"/>
                  <a:pt x="7730" y="5480"/>
                  <a:pt x="7804" y="5447"/>
                </a:cubicBezTo>
                <a:cubicBezTo>
                  <a:pt x="8012" y="5352"/>
                  <a:pt x="8184" y="5162"/>
                  <a:pt x="8297" y="4972"/>
                </a:cubicBezTo>
                <a:cubicBezTo>
                  <a:pt x="8446" y="4746"/>
                  <a:pt x="8541" y="4520"/>
                  <a:pt x="8618" y="4276"/>
                </a:cubicBezTo>
                <a:cubicBezTo>
                  <a:pt x="8804" y="3656"/>
                  <a:pt x="8709" y="3013"/>
                  <a:pt x="8428" y="2430"/>
                </a:cubicBezTo>
                <a:cubicBezTo>
                  <a:pt x="7899" y="1317"/>
                  <a:pt x="6827" y="507"/>
                  <a:pt x="5655" y="168"/>
                </a:cubicBezTo>
                <a:cubicBezTo>
                  <a:pt x="5246" y="57"/>
                  <a:pt x="4831" y="0"/>
                  <a:pt x="4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4199;p66">
            <a:extLst>
              <a:ext uri="{FF2B5EF4-FFF2-40B4-BE49-F238E27FC236}">
                <a16:creationId xmlns:a16="http://schemas.microsoft.com/office/drawing/2014/main" id="{5AD54ACD-B7EE-4DF2-93D4-D54AC0C0579E}"/>
              </a:ext>
            </a:extLst>
          </p:cNvPr>
          <p:cNvSpPr/>
          <p:nvPr/>
        </p:nvSpPr>
        <p:spPr>
          <a:xfrm>
            <a:off x="7686866" y="3286904"/>
            <a:ext cx="473082" cy="423888"/>
          </a:xfrm>
          <a:custGeom>
            <a:avLst/>
            <a:gdLst/>
            <a:ahLst/>
            <a:cxnLst/>
            <a:rect l="l" t="t" r="r" b="b"/>
            <a:pathLst>
              <a:path w="8655" h="7755" extrusionOk="0">
                <a:moveTo>
                  <a:pt x="7273" y="1"/>
                </a:moveTo>
                <a:cubicBezTo>
                  <a:pt x="7262" y="1"/>
                  <a:pt x="7250" y="2"/>
                  <a:pt x="7238" y="4"/>
                </a:cubicBezTo>
                <a:cubicBezTo>
                  <a:pt x="5393" y="266"/>
                  <a:pt x="3542" y="569"/>
                  <a:pt x="1715" y="908"/>
                </a:cubicBezTo>
                <a:cubicBezTo>
                  <a:pt x="1190" y="1003"/>
                  <a:pt x="679" y="1094"/>
                  <a:pt x="150" y="1189"/>
                </a:cubicBezTo>
                <a:cubicBezTo>
                  <a:pt x="59" y="1207"/>
                  <a:pt x="0" y="1320"/>
                  <a:pt x="18" y="1415"/>
                </a:cubicBezTo>
                <a:cubicBezTo>
                  <a:pt x="190" y="2736"/>
                  <a:pt x="435" y="4057"/>
                  <a:pt x="756" y="5355"/>
                </a:cubicBezTo>
                <a:cubicBezTo>
                  <a:pt x="851" y="5731"/>
                  <a:pt x="941" y="6111"/>
                  <a:pt x="1054" y="6468"/>
                </a:cubicBezTo>
                <a:cubicBezTo>
                  <a:pt x="1075" y="6553"/>
                  <a:pt x="1149" y="6620"/>
                  <a:pt x="1246" y="6620"/>
                </a:cubicBezTo>
                <a:cubicBezTo>
                  <a:pt x="1257" y="6620"/>
                  <a:pt x="1269" y="6619"/>
                  <a:pt x="1281" y="6617"/>
                </a:cubicBezTo>
                <a:cubicBezTo>
                  <a:pt x="2733" y="6278"/>
                  <a:pt x="4185" y="5903"/>
                  <a:pt x="5637" y="5527"/>
                </a:cubicBezTo>
                <a:cubicBezTo>
                  <a:pt x="5786" y="5486"/>
                  <a:pt x="5958" y="5450"/>
                  <a:pt x="6125" y="5391"/>
                </a:cubicBezTo>
                <a:cubicBezTo>
                  <a:pt x="6279" y="5337"/>
                  <a:pt x="6429" y="5260"/>
                  <a:pt x="6505" y="5111"/>
                </a:cubicBezTo>
                <a:cubicBezTo>
                  <a:pt x="6578" y="4962"/>
                  <a:pt x="6560" y="4790"/>
                  <a:pt x="6560" y="4622"/>
                </a:cubicBezTo>
                <a:cubicBezTo>
                  <a:pt x="6560" y="4432"/>
                  <a:pt x="6542" y="4242"/>
                  <a:pt x="6542" y="4075"/>
                </a:cubicBezTo>
                <a:cubicBezTo>
                  <a:pt x="6505" y="3320"/>
                  <a:pt x="6429" y="2587"/>
                  <a:pt x="6297" y="1849"/>
                </a:cubicBezTo>
                <a:cubicBezTo>
                  <a:pt x="6239" y="1569"/>
                  <a:pt x="6202" y="1116"/>
                  <a:pt x="5827" y="1076"/>
                </a:cubicBezTo>
                <a:cubicBezTo>
                  <a:pt x="5809" y="1074"/>
                  <a:pt x="5792" y="1073"/>
                  <a:pt x="5774" y="1073"/>
                </a:cubicBezTo>
                <a:cubicBezTo>
                  <a:pt x="5621" y="1073"/>
                  <a:pt x="5472" y="1138"/>
                  <a:pt x="5334" y="1171"/>
                </a:cubicBezTo>
                <a:cubicBezTo>
                  <a:pt x="5166" y="1230"/>
                  <a:pt x="4976" y="1284"/>
                  <a:pt x="4786" y="1320"/>
                </a:cubicBezTo>
                <a:cubicBezTo>
                  <a:pt x="4072" y="1546"/>
                  <a:pt x="3357" y="1754"/>
                  <a:pt x="2638" y="1962"/>
                </a:cubicBezTo>
                <a:cubicBezTo>
                  <a:pt x="2452" y="2021"/>
                  <a:pt x="2280" y="2057"/>
                  <a:pt x="2095" y="2112"/>
                </a:cubicBezTo>
                <a:cubicBezTo>
                  <a:pt x="1941" y="2171"/>
                  <a:pt x="1792" y="2247"/>
                  <a:pt x="1756" y="2415"/>
                </a:cubicBezTo>
                <a:cubicBezTo>
                  <a:pt x="1715" y="2587"/>
                  <a:pt x="1733" y="2772"/>
                  <a:pt x="1756" y="2944"/>
                </a:cubicBezTo>
                <a:cubicBezTo>
                  <a:pt x="1774" y="3130"/>
                  <a:pt x="1792" y="3301"/>
                  <a:pt x="1810" y="3491"/>
                </a:cubicBezTo>
                <a:cubicBezTo>
                  <a:pt x="1846" y="3849"/>
                  <a:pt x="1923" y="4206"/>
                  <a:pt x="2000" y="4546"/>
                </a:cubicBezTo>
                <a:cubicBezTo>
                  <a:pt x="2054" y="4713"/>
                  <a:pt x="2095" y="4885"/>
                  <a:pt x="2149" y="5052"/>
                </a:cubicBezTo>
                <a:cubicBezTo>
                  <a:pt x="2185" y="5188"/>
                  <a:pt x="2262" y="5319"/>
                  <a:pt x="2393" y="5391"/>
                </a:cubicBezTo>
                <a:cubicBezTo>
                  <a:pt x="2459" y="5432"/>
                  <a:pt x="2530" y="5448"/>
                  <a:pt x="2601" y="5448"/>
                </a:cubicBezTo>
                <a:cubicBezTo>
                  <a:pt x="2699" y="5448"/>
                  <a:pt x="2798" y="5418"/>
                  <a:pt x="2886" y="5373"/>
                </a:cubicBezTo>
                <a:cubicBezTo>
                  <a:pt x="3054" y="5301"/>
                  <a:pt x="3226" y="5224"/>
                  <a:pt x="3393" y="5147"/>
                </a:cubicBezTo>
                <a:cubicBezTo>
                  <a:pt x="3732" y="4998"/>
                  <a:pt x="4072" y="4849"/>
                  <a:pt x="4411" y="4695"/>
                </a:cubicBezTo>
                <a:cubicBezTo>
                  <a:pt x="4714" y="4564"/>
                  <a:pt x="5053" y="4451"/>
                  <a:pt x="5108" y="4093"/>
                </a:cubicBezTo>
                <a:cubicBezTo>
                  <a:pt x="5126" y="3921"/>
                  <a:pt x="5090" y="3754"/>
                  <a:pt x="5071" y="3605"/>
                </a:cubicBezTo>
                <a:cubicBezTo>
                  <a:pt x="5035" y="3415"/>
                  <a:pt x="4995" y="3225"/>
                  <a:pt x="4958" y="3057"/>
                </a:cubicBezTo>
                <a:cubicBezTo>
                  <a:pt x="4922" y="2867"/>
                  <a:pt x="4881" y="2700"/>
                  <a:pt x="4845" y="2510"/>
                </a:cubicBezTo>
                <a:cubicBezTo>
                  <a:pt x="4814" y="2427"/>
                  <a:pt x="4751" y="2375"/>
                  <a:pt x="4661" y="2375"/>
                </a:cubicBezTo>
                <a:cubicBezTo>
                  <a:pt x="4648" y="2375"/>
                  <a:pt x="4634" y="2376"/>
                  <a:pt x="4619" y="2379"/>
                </a:cubicBezTo>
                <a:cubicBezTo>
                  <a:pt x="4131" y="2474"/>
                  <a:pt x="3637" y="2641"/>
                  <a:pt x="3185" y="2885"/>
                </a:cubicBezTo>
                <a:cubicBezTo>
                  <a:pt x="3113" y="2926"/>
                  <a:pt x="3072" y="2998"/>
                  <a:pt x="3090" y="3093"/>
                </a:cubicBezTo>
                <a:cubicBezTo>
                  <a:pt x="3149" y="3415"/>
                  <a:pt x="3226" y="3754"/>
                  <a:pt x="3280" y="4075"/>
                </a:cubicBezTo>
                <a:cubicBezTo>
                  <a:pt x="3305" y="4178"/>
                  <a:pt x="3383" y="4224"/>
                  <a:pt x="3462" y="4224"/>
                </a:cubicBezTo>
                <a:cubicBezTo>
                  <a:pt x="3570" y="4224"/>
                  <a:pt x="3679" y="4139"/>
                  <a:pt x="3656" y="3998"/>
                </a:cubicBezTo>
                <a:cubicBezTo>
                  <a:pt x="3594" y="3724"/>
                  <a:pt x="3542" y="3436"/>
                  <a:pt x="3483" y="3158"/>
                </a:cubicBezTo>
                <a:lnTo>
                  <a:pt x="3483" y="3158"/>
                </a:lnTo>
                <a:cubicBezTo>
                  <a:pt x="3808" y="2992"/>
                  <a:pt x="4156" y="2862"/>
                  <a:pt x="4519" y="2775"/>
                </a:cubicBezTo>
                <a:lnTo>
                  <a:pt x="4519" y="2775"/>
                </a:lnTo>
                <a:cubicBezTo>
                  <a:pt x="4583" y="3035"/>
                  <a:pt x="4630" y="3306"/>
                  <a:pt x="4673" y="3564"/>
                </a:cubicBezTo>
                <a:cubicBezTo>
                  <a:pt x="4696" y="3695"/>
                  <a:pt x="4732" y="3849"/>
                  <a:pt x="4732" y="3998"/>
                </a:cubicBezTo>
                <a:cubicBezTo>
                  <a:pt x="4732" y="4111"/>
                  <a:pt x="4673" y="4170"/>
                  <a:pt x="4560" y="4206"/>
                </a:cubicBezTo>
                <a:cubicBezTo>
                  <a:pt x="4280" y="4356"/>
                  <a:pt x="3977" y="4469"/>
                  <a:pt x="3678" y="4600"/>
                </a:cubicBezTo>
                <a:cubicBezTo>
                  <a:pt x="3375" y="4754"/>
                  <a:pt x="3072" y="4885"/>
                  <a:pt x="2773" y="5016"/>
                </a:cubicBezTo>
                <a:cubicBezTo>
                  <a:pt x="2724" y="5039"/>
                  <a:pt x="2667" y="5072"/>
                  <a:pt x="2618" y="5072"/>
                </a:cubicBezTo>
                <a:cubicBezTo>
                  <a:pt x="2591" y="5072"/>
                  <a:pt x="2567" y="5062"/>
                  <a:pt x="2547" y="5034"/>
                </a:cubicBezTo>
                <a:cubicBezTo>
                  <a:pt x="2488" y="4921"/>
                  <a:pt x="2452" y="4790"/>
                  <a:pt x="2434" y="4659"/>
                </a:cubicBezTo>
                <a:cubicBezTo>
                  <a:pt x="2339" y="4356"/>
                  <a:pt x="2262" y="4016"/>
                  <a:pt x="2226" y="3695"/>
                </a:cubicBezTo>
                <a:cubicBezTo>
                  <a:pt x="2167" y="3378"/>
                  <a:pt x="2131" y="3057"/>
                  <a:pt x="2113" y="2736"/>
                </a:cubicBezTo>
                <a:cubicBezTo>
                  <a:pt x="2113" y="2677"/>
                  <a:pt x="2095" y="2587"/>
                  <a:pt x="2113" y="2528"/>
                </a:cubicBezTo>
                <a:cubicBezTo>
                  <a:pt x="2113" y="2510"/>
                  <a:pt x="2131" y="2492"/>
                  <a:pt x="2167" y="2492"/>
                </a:cubicBezTo>
                <a:cubicBezTo>
                  <a:pt x="2321" y="2433"/>
                  <a:pt x="2488" y="2397"/>
                  <a:pt x="2638" y="2361"/>
                </a:cubicBezTo>
                <a:cubicBezTo>
                  <a:pt x="3280" y="2171"/>
                  <a:pt x="3941" y="1981"/>
                  <a:pt x="4583" y="1772"/>
                </a:cubicBezTo>
                <a:cubicBezTo>
                  <a:pt x="4900" y="1682"/>
                  <a:pt x="5239" y="1587"/>
                  <a:pt x="5560" y="1492"/>
                </a:cubicBezTo>
                <a:cubicBezTo>
                  <a:pt x="5607" y="1492"/>
                  <a:pt x="5710" y="1444"/>
                  <a:pt x="5769" y="1444"/>
                </a:cubicBezTo>
                <a:cubicBezTo>
                  <a:pt x="5784" y="1444"/>
                  <a:pt x="5797" y="1447"/>
                  <a:pt x="5804" y="1456"/>
                </a:cubicBezTo>
                <a:cubicBezTo>
                  <a:pt x="5845" y="1492"/>
                  <a:pt x="5845" y="1587"/>
                  <a:pt x="5863" y="1623"/>
                </a:cubicBezTo>
                <a:cubicBezTo>
                  <a:pt x="5881" y="1700"/>
                  <a:pt x="5899" y="1795"/>
                  <a:pt x="5899" y="1867"/>
                </a:cubicBezTo>
                <a:cubicBezTo>
                  <a:pt x="6030" y="2528"/>
                  <a:pt x="6107" y="3170"/>
                  <a:pt x="6144" y="3831"/>
                </a:cubicBezTo>
                <a:cubicBezTo>
                  <a:pt x="6166" y="4147"/>
                  <a:pt x="6202" y="4469"/>
                  <a:pt x="6184" y="4790"/>
                </a:cubicBezTo>
                <a:cubicBezTo>
                  <a:pt x="6184" y="4921"/>
                  <a:pt x="6144" y="4980"/>
                  <a:pt x="6030" y="5016"/>
                </a:cubicBezTo>
                <a:cubicBezTo>
                  <a:pt x="5899" y="5075"/>
                  <a:pt x="5750" y="5111"/>
                  <a:pt x="5601" y="5147"/>
                </a:cubicBezTo>
                <a:cubicBezTo>
                  <a:pt x="4298" y="5486"/>
                  <a:pt x="3000" y="5808"/>
                  <a:pt x="1697" y="6129"/>
                </a:cubicBezTo>
                <a:cubicBezTo>
                  <a:pt x="1585" y="6153"/>
                  <a:pt x="1472" y="6179"/>
                  <a:pt x="1364" y="6205"/>
                </a:cubicBezTo>
                <a:lnTo>
                  <a:pt x="1364" y="6205"/>
                </a:lnTo>
                <a:cubicBezTo>
                  <a:pt x="1026" y="4984"/>
                  <a:pt x="746" y="3743"/>
                  <a:pt x="548" y="2474"/>
                </a:cubicBezTo>
                <a:lnTo>
                  <a:pt x="405" y="1534"/>
                </a:lnTo>
                <a:lnTo>
                  <a:pt x="405" y="1534"/>
                </a:lnTo>
                <a:cubicBezTo>
                  <a:pt x="2191" y="1187"/>
                  <a:pt x="3981" y="881"/>
                  <a:pt x="5750" y="605"/>
                </a:cubicBezTo>
                <a:cubicBezTo>
                  <a:pt x="6221" y="537"/>
                  <a:pt x="6689" y="472"/>
                  <a:pt x="7146" y="404"/>
                </a:cubicBezTo>
                <a:lnTo>
                  <a:pt x="7146" y="404"/>
                </a:lnTo>
                <a:cubicBezTo>
                  <a:pt x="7488" y="1929"/>
                  <a:pt x="7795" y="3455"/>
                  <a:pt x="8048" y="4980"/>
                </a:cubicBezTo>
                <a:cubicBezTo>
                  <a:pt x="8114" y="5365"/>
                  <a:pt x="8179" y="5750"/>
                  <a:pt x="8231" y="6135"/>
                </a:cubicBezTo>
                <a:lnTo>
                  <a:pt x="8231" y="6135"/>
                </a:lnTo>
                <a:cubicBezTo>
                  <a:pt x="6426" y="6392"/>
                  <a:pt x="4638" y="6688"/>
                  <a:pt x="2846" y="7052"/>
                </a:cubicBezTo>
                <a:cubicBezTo>
                  <a:pt x="2321" y="7165"/>
                  <a:pt x="1792" y="7260"/>
                  <a:pt x="1281" y="7373"/>
                </a:cubicBezTo>
                <a:cubicBezTo>
                  <a:pt x="1054" y="7423"/>
                  <a:pt x="1104" y="7755"/>
                  <a:pt x="1308" y="7755"/>
                </a:cubicBezTo>
                <a:cubicBezTo>
                  <a:pt x="1323" y="7755"/>
                  <a:pt x="1340" y="7753"/>
                  <a:pt x="1357" y="7748"/>
                </a:cubicBezTo>
                <a:cubicBezTo>
                  <a:pt x="3203" y="7355"/>
                  <a:pt x="5053" y="6997"/>
                  <a:pt x="6899" y="6712"/>
                </a:cubicBezTo>
                <a:cubicBezTo>
                  <a:pt x="7428" y="6635"/>
                  <a:pt x="7953" y="6563"/>
                  <a:pt x="8482" y="6486"/>
                </a:cubicBezTo>
                <a:cubicBezTo>
                  <a:pt x="8595" y="6468"/>
                  <a:pt x="8654" y="6355"/>
                  <a:pt x="8632" y="6260"/>
                </a:cubicBezTo>
                <a:cubicBezTo>
                  <a:pt x="8387" y="4659"/>
                  <a:pt x="8107" y="3075"/>
                  <a:pt x="7768" y="1492"/>
                </a:cubicBezTo>
                <a:cubicBezTo>
                  <a:pt x="7673" y="1040"/>
                  <a:pt x="7578" y="605"/>
                  <a:pt x="7465" y="153"/>
                </a:cubicBezTo>
                <a:cubicBezTo>
                  <a:pt x="7448" y="68"/>
                  <a:pt x="7370" y="1"/>
                  <a:pt x="7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4201;p66">
            <a:extLst>
              <a:ext uri="{FF2B5EF4-FFF2-40B4-BE49-F238E27FC236}">
                <a16:creationId xmlns:a16="http://schemas.microsoft.com/office/drawing/2014/main" id="{BEE72FEF-CEA7-4513-B157-4994F9A2D405}"/>
              </a:ext>
            </a:extLst>
          </p:cNvPr>
          <p:cNvGrpSpPr/>
          <p:nvPr/>
        </p:nvGrpSpPr>
        <p:grpSpPr>
          <a:xfrm>
            <a:off x="8018559" y="4301792"/>
            <a:ext cx="654326" cy="309220"/>
            <a:chOff x="3480626" y="3705049"/>
            <a:chExt cx="764311" cy="361196"/>
          </a:xfrm>
        </p:grpSpPr>
        <p:sp>
          <p:nvSpPr>
            <p:cNvPr id="11" name="Google Shape;4202;p66">
              <a:extLst>
                <a:ext uri="{FF2B5EF4-FFF2-40B4-BE49-F238E27FC236}">
                  <a16:creationId xmlns:a16="http://schemas.microsoft.com/office/drawing/2014/main" id="{B83B10CC-2EFA-475B-B8CC-6908448CB53D}"/>
                </a:ext>
              </a:extLst>
            </p:cNvPr>
            <p:cNvSpPr/>
            <p:nvPr/>
          </p:nvSpPr>
          <p:spPr>
            <a:xfrm>
              <a:off x="3480626" y="3912049"/>
              <a:ext cx="764311" cy="154196"/>
            </a:xfrm>
            <a:custGeom>
              <a:avLst/>
              <a:gdLst/>
              <a:ahLst/>
              <a:cxnLst/>
              <a:rect l="l" t="t" r="r" b="b"/>
              <a:pathLst>
                <a:path w="13983" h="2821" extrusionOk="0">
                  <a:moveTo>
                    <a:pt x="2092" y="0"/>
                  </a:moveTo>
                  <a:cubicBezTo>
                    <a:pt x="1914" y="0"/>
                    <a:pt x="1732" y="38"/>
                    <a:pt x="1560" y="108"/>
                  </a:cubicBezTo>
                  <a:cubicBezTo>
                    <a:pt x="1244" y="221"/>
                    <a:pt x="959" y="429"/>
                    <a:pt x="750" y="714"/>
                  </a:cubicBezTo>
                  <a:cubicBezTo>
                    <a:pt x="506" y="1013"/>
                    <a:pt x="357" y="1352"/>
                    <a:pt x="226" y="1691"/>
                  </a:cubicBezTo>
                  <a:cubicBezTo>
                    <a:pt x="149" y="1863"/>
                    <a:pt x="90" y="2053"/>
                    <a:pt x="36" y="2221"/>
                  </a:cubicBezTo>
                  <a:cubicBezTo>
                    <a:pt x="0" y="2335"/>
                    <a:pt x="96" y="2415"/>
                    <a:pt x="191" y="2415"/>
                  </a:cubicBezTo>
                  <a:cubicBezTo>
                    <a:pt x="253" y="2415"/>
                    <a:pt x="315" y="2380"/>
                    <a:pt x="339" y="2297"/>
                  </a:cubicBezTo>
                  <a:cubicBezTo>
                    <a:pt x="542" y="1673"/>
                    <a:pt x="791" y="940"/>
                    <a:pt x="1375" y="542"/>
                  </a:cubicBezTo>
                  <a:cubicBezTo>
                    <a:pt x="1577" y="419"/>
                    <a:pt x="1818" y="320"/>
                    <a:pt x="2065" y="320"/>
                  </a:cubicBezTo>
                  <a:cubicBezTo>
                    <a:pt x="2117" y="320"/>
                    <a:pt x="2169" y="325"/>
                    <a:pt x="2221" y="334"/>
                  </a:cubicBezTo>
                  <a:cubicBezTo>
                    <a:pt x="2488" y="375"/>
                    <a:pt x="2691" y="524"/>
                    <a:pt x="2863" y="714"/>
                  </a:cubicBezTo>
                  <a:cubicBezTo>
                    <a:pt x="3220" y="1072"/>
                    <a:pt x="3465" y="1578"/>
                    <a:pt x="3917" y="1827"/>
                  </a:cubicBezTo>
                  <a:cubicBezTo>
                    <a:pt x="4062" y="1899"/>
                    <a:pt x="4223" y="1940"/>
                    <a:pt x="4384" y="1940"/>
                  </a:cubicBezTo>
                  <a:cubicBezTo>
                    <a:pt x="4475" y="1940"/>
                    <a:pt x="4566" y="1927"/>
                    <a:pt x="4655" y="1899"/>
                  </a:cubicBezTo>
                  <a:cubicBezTo>
                    <a:pt x="4881" y="1845"/>
                    <a:pt x="5089" y="1714"/>
                    <a:pt x="5274" y="1560"/>
                  </a:cubicBezTo>
                  <a:lnTo>
                    <a:pt x="5785" y="1053"/>
                  </a:lnTo>
                  <a:cubicBezTo>
                    <a:pt x="5935" y="882"/>
                    <a:pt x="6084" y="732"/>
                    <a:pt x="6292" y="619"/>
                  </a:cubicBezTo>
                  <a:cubicBezTo>
                    <a:pt x="6420" y="548"/>
                    <a:pt x="6555" y="510"/>
                    <a:pt x="6695" y="510"/>
                  </a:cubicBezTo>
                  <a:cubicBezTo>
                    <a:pt x="6742" y="510"/>
                    <a:pt x="6791" y="515"/>
                    <a:pt x="6840" y="524"/>
                  </a:cubicBezTo>
                  <a:cubicBezTo>
                    <a:pt x="6935" y="542"/>
                    <a:pt x="7011" y="583"/>
                    <a:pt x="7102" y="655"/>
                  </a:cubicBezTo>
                  <a:cubicBezTo>
                    <a:pt x="7179" y="714"/>
                    <a:pt x="7274" y="787"/>
                    <a:pt x="7351" y="863"/>
                  </a:cubicBezTo>
                  <a:cubicBezTo>
                    <a:pt x="7667" y="1221"/>
                    <a:pt x="7916" y="1673"/>
                    <a:pt x="8346" y="1940"/>
                  </a:cubicBezTo>
                  <a:cubicBezTo>
                    <a:pt x="8513" y="2037"/>
                    <a:pt x="8713" y="2092"/>
                    <a:pt x="8912" y="2092"/>
                  </a:cubicBezTo>
                  <a:cubicBezTo>
                    <a:pt x="8982" y="2092"/>
                    <a:pt x="9051" y="2085"/>
                    <a:pt x="9120" y="2071"/>
                  </a:cubicBezTo>
                  <a:cubicBezTo>
                    <a:pt x="9423" y="2012"/>
                    <a:pt x="9685" y="1827"/>
                    <a:pt x="9929" y="1655"/>
                  </a:cubicBezTo>
                  <a:cubicBezTo>
                    <a:pt x="10178" y="1465"/>
                    <a:pt x="10404" y="1280"/>
                    <a:pt x="10685" y="1148"/>
                  </a:cubicBezTo>
                  <a:cubicBezTo>
                    <a:pt x="10868" y="1067"/>
                    <a:pt x="11063" y="1034"/>
                    <a:pt x="11261" y="1034"/>
                  </a:cubicBezTo>
                  <a:cubicBezTo>
                    <a:pt x="11390" y="1034"/>
                    <a:pt x="11521" y="1048"/>
                    <a:pt x="11648" y="1072"/>
                  </a:cubicBezTo>
                  <a:cubicBezTo>
                    <a:pt x="12363" y="1239"/>
                    <a:pt x="12892" y="1768"/>
                    <a:pt x="13345" y="2334"/>
                  </a:cubicBezTo>
                  <a:cubicBezTo>
                    <a:pt x="13458" y="2465"/>
                    <a:pt x="13548" y="2596"/>
                    <a:pt x="13661" y="2750"/>
                  </a:cubicBezTo>
                  <a:cubicBezTo>
                    <a:pt x="13704" y="2789"/>
                    <a:pt x="13755" y="2821"/>
                    <a:pt x="13807" y="2821"/>
                  </a:cubicBezTo>
                  <a:cubicBezTo>
                    <a:pt x="13828" y="2821"/>
                    <a:pt x="13849" y="2816"/>
                    <a:pt x="13869" y="2804"/>
                  </a:cubicBezTo>
                  <a:cubicBezTo>
                    <a:pt x="13946" y="2750"/>
                    <a:pt x="13983" y="2655"/>
                    <a:pt x="13928" y="2578"/>
                  </a:cubicBezTo>
                  <a:cubicBezTo>
                    <a:pt x="13476" y="1976"/>
                    <a:pt x="13005" y="1352"/>
                    <a:pt x="12304" y="995"/>
                  </a:cubicBezTo>
                  <a:cubicBezTo>
                    <a:pt x="11988" y="827"/>
                    <a:pt x="11626" y="714"/>
                    <a:pt x="11250" y="714"/>
                  </a:cubicBezTo>
                  <a:cubicBezTo>
                    <a:pt x="10911" y="714"/>
                    <a:pt x="10572" y="827"/>
                    <a:pt x="10269" y="1013"/>
                  </a:cubicBezTo>
                  <a:cubicBezTo>
                    <a:pt x="10006" y="1185"/>
                    <a:pt x="9780" y="1393"/>
                    <a:pt x="9518" y="1560"/>
                  </a:cubicBezTo>
                  <a:cubicBezTo>
                    <a:pt x="9329" y="1670"/>
                    <a:pt x="9112" y="1782"/>
                    <a:pt x="8892" y="1782"/>
                  </a:cubicBezTo>
                  <a:cubicBezTo>
                    <a:pt x="8849" y="1782"/>
                    <a:pt x="8805" y="1778"/>
                    <a:pt x="8762" y="1768"/>
                  </a:cubicBezTo>
                  <a:cubicBezTo>
                    <a:pt x="8536" y="1732"/>
                    <a:pt x="8387" y="1601"/>
                    <a:pt x="8215" y="1429"/>
                  </a:cubicBezTo>
                  <a:cubicBezTo>
                    <a:pt x="8047" y="1239"/>
                    <a:pt x="7894" y="1035"/>
                    <a:pt x="7744" y="845"/>
                  </a:cubicBezTo>
                  <a:cubicBezTo>
                    <a:pt x="7595" y="655"/>
                    <a:pt x="7423" y="470"/>
                    <a:pt x="7197" y="334"/>
                  </a:cubicBezTo>
                  <a:cubicBezTo>
                    <a:pt x="7039" y="235"/>
                    <a:pt x="6850" y="190"/>
                    <a:pt x="6661" y="190"/>
                  </a:cubicBezTo>
                  <a:cubicBezTo>
                    <a:pt x="6601" y="190"/>
                    <a:pt x="6541" y="194"/>
                    <a:pt x="6482" y="203"/>
                  </a:cubicBezTo>
                  <a:cubicBezTo>
                    <a:pt x="6012" y="298"/>
                    <a:pt x="5654" y="714"/>
                    <a:pt x="5333" y="1053"/>
                  </a:cubicBezTo>
                  <a:cubicBezTo>
                    <a:pt x="5179" y="1221"/>
                    <a:pt x="5012" y="1393"/>
                    <a:pt x="4822" y="1506"/>
                  </a:cubicBezTo>
                  <a:cubicBezTo>
                    <a:pt x="4709" y="1560"/>
                    <a:pt x="4655" y="1578"/>
                    <a:pt x="4541" y="1619"/>
                  </a:cubicBezTo>
                  <a:lnTo>
                    <a:pt x="4410" y="1619"/>
                  </a:lnTo>
                  <a:cubicBezTo>
                    <a:pt x="4333" y="1619"/>
                    <a:pt x="4315" y="1619"/>
                    <a:pt x="4256" y="1601"/>
                  </a:cubicBezTo>
                  <a:cubicBezTo>
                    <a:pt x="4125" y="1578"/>
                    <a:pt x="4048" y="1542"/>
                    <a:pt x="3958" y="1465"/>
                  </a:cubicBezTo>
                  <a:cubicBezTo>
                    <a:pt x="3863" y="1411"/>
                    <a:pt x="3768" y="1298"/>
                    <a:pt x="3691" y="1221"/>
                  </a:cubicBezTo>
                  <a:cubicBezTo>
                    <a:pt x="3524" y="1013"/>
                    <a:pt x="3370" y="809"/>
                    <a:pt x="3184" y="601"/>
                  </a:cubicBezTo>
                  <a:cubicBezTo>
                    <a:pt x="3012" y="393"/>
                    <a:pt x="2804" y="203"/>
                    <a:pt x="2542" y="90"/>
                  </a:cubicBezTo>
                  <a:cubicBezTo>
                    <a:pt x="2401" y="29"/>
                    <a:pt x="2248" y="0"/>
                    <a:pt x="2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4203;p66">
              <a:extLst>
                <a:ext uri="{FF2B5EF4-FFF2-40B4-BE49-F238E27FC236}">
                  <a16:creationId xmlns:a16="http://schemas.microsoft.com/office/drawing/2014/main" id="{D0695DB8-C416-4CE1-87AD-5A34AF153766}"/>
                </a:ext>
              </a:extLst>
            </p:cNvPr>
            <p:cNvSpPr/>
            <p:nvPr/>
          </p:nvSpPr>
          <p:spPr>
            <a:xfrm>
              <a:off x="3480626" y="3810052"/>
              <a:ext cx="764311" cy="153868"/>
            </a:xfrm>
            <a:custGeom>
              <a:avLst/>
              <a:gdLst/>
              <a:ahLst/>
              <a:cxnLst/>
              <a:rect l="l" t="t" r="r" b="b"/>
              <a:pathLst>
                <a:path w="13983" h="2815" extrusionOk="0">
                  <a:moveTo>
                    <a:pt x="2076" y="0"/>
                  </a:moveTo>
                  <a:cubicBezTo>
                    <a:pt x="1903" y="0"/>
                    <a:pt x="1727" y="33"/>
                    <a:pt x="1560" y="92"/>
                  </a:cubicBezTo>
                  <a:cubicBezTo>
                    <a:pt x="1244" y="223"/>
                    <a:pt x="959" y="431"/>
                    <a:pt x="750" y="712"/>
                  </a:cubicBezTo>
                  <a:cubicBezTo>
                    <a:pt x="506" y="997"/>
                    <a:pt x="357" y="1354"/>
                    <a:pt x="226" y="1693"/>
                  </a:cubicBezTo>
                  <a:cubicBezTo>
                    <a:pt x="149" y="1861"/>
                    <a:pt x="90" y="2051"/>
                    <a:pt x="36" y="2223"/>
                  </a:cubicBezTo>
                  <a:cubicBezTo>
                    <a:pt x="1" y="2333"/>
                    <a:pt x="94" y="2405"/>
                    <a:pt x="188" y="2405"/>
                  </a:cubicBezTo>
                  <a:cubicBezTo>
                    <a:pt x="251" y="2405"/>
                    <a:pt x="315" y="2372"/>
                    <a:pt x="339" y="2295"/>
                  </a:cubicBezTo>
                  <a:cubicBezTo>
                    <a:pt x="542" y="1675"/>
                    <a:pt x="791" y="920"/>
                    <a:pt x="1375" y="544"/>
                  </a:cubicBezTo>
                  <a:cubicBezTo>
                    <a:pt x="1585" y="412"/>
                    <a:pt x="1839" y="310"/>
                    <a:pt x="2096" y="310"/>
                  </a:cubicBezTo>
                  <a:cubicBezTo>
                    <a:pt x="2137" y="310"/>
                    <a:pt x="2179" y="313"/>
                    <a:pt x="2221" y="318"/>
                  </a:cubicBezTo>
                  <a:cubicBezTo>
                    <a:pt x="2488" y="373"/>
                    <a:pt x="2691" y="526"/>
                    <a:pt x="2863" y="694"/>
                  </a:cubicBezTo>
                  <a:cubicBezTo>
                    <a:pt x="3220" y="1069"/>
                    <a:pt x="3465" y="1580"/>
                    <a:pt x="3917" y="1807"/>
                  </a:cubicBezTo>
                  <a:cubicBezTo>
                    <a:pt x="4066" y="1893"/>
                    <a:pt x="4232" y="1930"/>
                    <a:pt x="4398" y="1930"/>
                  </a:cubicBezTo>
                  <a:cubicBezTo>
                    <a:pt x="4485" y="1930"/>
                    <a:pt x="4571" y="1920"/>
                    <a:pt x="4655" y="1902"/>
                  </a:cubicBezTo>
                  <a:cubicBezTo>
                    <a:pt x="4881" y="1843"/>
                    <a:pt x="5089" y="1712"/>
                    <a:pt x="5274" y="1562"/>
                  </a:cubicBezTo>
                  <a:cubicBezTo>
                    <a:pt x="5446" y="1390"/>
                    <a:pt x="5614" y="1223"/>
                    <a:pt x="5785" y="1033"/>
                  </a:cubicBezTo>
                  <a:cubicBezTo>
                    <a:pt x="5935" y="884"/>
                    <a:pt x="6084" y="730"/>
                    <a:pt x="6292" y="617"/>
                  </a:cubicBezTo>
                  <a:cubicBezTo>
                    <a:pt x="6416" y="552"/>
                    <a:pt x="6547" y="503"/>
                    <a:pt x="6682" y="503"/>
                  </a:cubicBezTo>
                  <a:cubicBezTo>
                    <a:pt x="6734" y="503"/>
                    <a:pt x="6787" y="510"/>
                    <a:pt x="6840" y="526"/>
                  </a:cubicBezTo>
                  <a:cubicBezTo>
                    <a:pt x="6935" y="544"/>
                    <a:pt x="7011" y="581"/>
                    <a:pt x="7102" y="658"/>
                  </a:cubicBezTo>
                  <a:cubicBezTo>
                    <a:pt x="7179" y="694"/>
                    <a:pt x="7274" y="789"/>
                    <a:pt x="7351" y="866"/>
                  </a:cubicBezTo>
                  <a:cubicBezTo>
                    <a:pt x="7667" y="1223"/>
                    <a:pt x="7916" y="1675"/>
                    <a:pt x="8346" y="1938"/>
                  </a:cubicBezTo>
                  <a:cubicBezTo>
                    <a:pt x="8513" y="2034"/>
                    <a:pt x="8711" y="2092"/>
                    <a:pt x="8909" y="2092"/>
                  </a:cubicBezTo>
                  <a:cubicBezTo>
                    <a:pt x="8980" y="2092"/>
                    <a:pt x="9050" y="2084"/>
                    <a:pt x="9120" y="2069"/>
                  </a:cubicBezTo>
                  <a:cubicBezTo>
                    <a:pt x="9423" y="2015"/>
                    <a:pt x="9685" y="1825"/>
                    <a:pt x="9929" y="1657"/>
                  </a:cubicBezTo>
                  <a:cubicBezTo>
                    <a:pt x="10178" y="1467"/>
                    <a:pt x="10404" y="1259"/>
                    <a:pt x="10685" y="1146"/>
                  </a:cubicBezTo>
                  <a:cubicBezTo>
                    <a:pt x="10872" y="1065"/>
                    <a:pt x="11073" y="1027"/>
                    <a:pt x="11276" y="1027"/>
                  </a:cubicBezTo>
                  <a:cubicBezTo>
                    <a:pt x="11400" y="1027"/>
                    <a:pt x="11526" y="1042"/>
                    <a:pt x="11648" y="1069"/>
                  </a:cubicBezTo>
                  <a:cubicBezTo>
                    <a:pt x="12363" y="1241"/>
                    <a:pt x="12892" y="1770"/>
                    <a:pt x="13345" y="2313"/>
                  </a:cubicBezTo>
                  <a:cubicBezTo>
                    <a:pt x="13458" y="2467"/>
                    <a:pt x="13548" y="2598"/>
                    <a:pt x="13661" y="2729"/>
                  </a:cubicBezTo>
                  <a:cubicBezTo>
                    <a:pt x="13701" y="2781"/>
                    <a:pt x="13748" y="2814"/>
                    <a:pt x="13797" y="2814"/>
                  </a:cubicBezTo>
                  <a:cubicBezTo>
                    <a:pt x="13821" y="2814"/>
                    <a:pt x="13846" y="2806"/>
                    <a:pt x="13869" y="2788"/>
                  </a:cubicBezTo>
                  <a:cubicBezTo>
                    <a:pt x="13946" y="2748"/>
                    <a:pt x="13983" y="2653"/>
                    <a:pt x="13928" y="2580"/>
                  </a:cubicBezTo>
                  <a:cubicBezTo>
                    <a:pt x="13476" y="1974"/>
                    <a:pt x="13005" y="1354"/>
                    <a:pt x="12304" y="997"/>
                  </a:cubicBezTo>
                  <a:cubicBezTo>
                    <a:pt x="11988" y="825"/>
                    <a:pt x="11626" y="712"/>
                    <a:pt x="11250" y="712"/>
                  </a:cubicBezTo>
                  <a:cubicBezTo>
                    <a:pt x="10911" y="712"/>
                    <a:pt x="10572" y="825"/>
                    <a:pt x="10269" y="1015"/>
                  </a:cubicBezTo>
                  <a:cubicBezTo>
                    <a:pt x="10006" y="1182"/>
                    <a:pt x="9780" y="1390"/>
                    <a:pt x="9518" y="1562"/>
                  </a:cubicBezTo>
                  <a:cubicBezTo>
                    <a:pt x="9327" y="1673"/>
                    <a:pt x="9108" y="1783"/>
                    <a:pt x="8887" y="1783"/>
                  </a:cubicBezTo>
                  <a:cubicBezTo>
                    <a:pt x="8846" y="1783"/>
                    <a:pt x="8804" y="1779"/>
                    <a:pt x="8762" y="1770"/>
                  </a:cubicBezTo>
                  <a:cubicBezTo>
                    <a:pt x="8536" y="1712"/>
                    <a:pt x="8387" y="1598"/>
                    <a:pt x="8215" y="1431"/>
                  </a:cubicBezTo>
                  <a:cubicBezTo>
                    <a:pt x="8047" y="1241"/>
                    <a:pt x="7894" y="1033"/>
                    <a:pt x="7744" y="843"/>
                  </a:cubicBezTo>
                  <a:cubicBezTo>
                    <a:pt x="7595" y="658"/>
                    <a:pt x="7423" y="468"/>
                    <a:pt x="7197" y="336"/>
                  </a:cubicBezTo>
                  <a:cubicBezTo>
                    <a:pt x="7040" y="238"/>
                    <a:pt x="6853" y="190"/>
                    <a:pt x="6665" y="190"/>
                  </a:cubicBezTo>
                  <a:cubicBezTo>
                    <a:pt x="6604" y="190"/>
                    <a:pt x="6542" y="195"/>
                    <a:pt x="6482" y="205"/>
                  </a:cubicBezTo>
                  <a:cubicBezTo>
                    <a:pt x="6012" y="300"/>
                    <a:pt x="5654" y="712"/>
                    <a:pt x="5333" y="1051"/>
                  </a:cubicBezTo>
                  <a:cubicBezTo>
                    <a:pt x="5179" y="1223"/>
                    <a:pt x="5012" y="1372"/>
                    <a:pt x="4822" y="1503"/>
                  </a:cubicBezTo>
                  <a:cubicBezTo>
                    <a:pt x="4709" y="1562"/>
                    <a:pt x="4655" y="1580"/>
                    <a:pt x="4541" y="1598"/>
                  </a:cubicBezTo>
                  <a:cubicBezTo>
                    <a:pt x="4523" y="1617"/>
                    <a:pt x="4523" y="1617"/>
                    <a:pt x="4501" y="1617"/>
                  </a:cubicBezTo>
                  <a:lnTo>
                    <a:pt x="4410" y="1617"/>
                  </a:lnTo>
                  <a:cubicBezTo>
                    <a:pt x="4333" y="1617"/>
                    <a:pt x="4315" y="1617"/>
                    <a:pt x="4256" y="1598"/>
                  </a:cubicBezTo>
                  <a:cubicBezTo>
                    <a:pt x="4125" y="1580"/>
                    <a:pt x="4048" y="1544"/>
                    <a:pt x="3958" y="1467"/>
                  </a:cubicBezTo>
                  <a:cubicBezTo>
                    <a:pt x="3863" y="1408"/>
                    <a:pt x="3768" y="1295"/>
                    <a:pt x="3691" y="1223"/>
                  </a:cubicBezTo>
                  <a:cubicBezTo>
                    <a:pt x="3524" y="1015"/>
                    <a:pt x="3370" y="789"/>
                    <a:pt x="3184" y="599"/>
                  </a:cubicBezTo>
                  <a:cubicBezTo>
                    <a:pt x="3012" y="391"/>
                    <a:pt x="2804" y="205"/>
                    <a:pt x="2542" y="92"/>
                  </a:cubicBezTo>
                  <a:cubicBezTo>
                    <a:pt x="2396" y="29"/>
                    <a:pt x="2237" y="0"/>
                    <a:pt x="2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4204;p66">
              <a:extLst>
                <a:ext uri="{FF2B5EF4-FFF2-40B4-BE49-F238E27FC236}">
                  <a16:creationId xmlns:a16="http://schemas.microsoft.com/office/drawing/2014/main" id="{680959DB-7BF0-4F1E-B14F-B1EEA27CC992}"/>
                </a:ext>
              </a:extLst>
            </p:cNvPr>
            <p:cNvSpPr/>
            <p:nvPr/>
          </p:nvSpPr>
          <p:spPr>
            <a:xfrm>
              <a:off x="3480626" y="3705049"/>
              <a:ext cx="764311" cy="154141"/>
            </a:xfrm>
            <a:custGeom>
              <a:avLst/>
              <a:gdLst/>
              <a:ahLst/>
              <a:cxnLst/>
              <a:rect l="l" t="t" r="r" b="b"/>
              <a:pathLst>
                <a:path w="13983" h="2820" extrusionOk="0">
                  <a:moveTo>
                    <a:pt x="2092" y="1"/>
                  </a:moveTo>
                  <a:cubicBezTo>
                    <a:pt x="1914" y="1"/>
                    <a:pt x="1732" y="38"/>
                    <a:pt x="1560" y="109"/>
                  </a:cubicBezTo>
                  <a:cubicBezTo>
                    <a:pt x="1244" y="222"/>
                    <a:pt x="959" y="430"/>
                    <a:pt x="750" y="710"/>
                  </a:cubicBezTo>
                  <a:cubicBezTo>
                    <a:pt x="506" y="1013"/>
                    <a:pt x="357" y="1353"/>
                    <a:pt x="226" y="1692"/>
                  </a:cubicBezTo>
                  <a:cubicBezTo>
                    <a:pt x="149" y="1882"/>
                    <a:pt x="90" y="2049"/>
                    <a:pt x="36" y="2221"/>
                  </a:cubicBezTo>
                  <a:cubicBezTo>
                    <a:pt x="0" y="2333"/>
                    <a:pt x="96" y="2411"/>
                    <a:pt x="190" y="2411"/>
                  </a:cubicBezTo>
                  <a:cubicBezTo>
                    <a:pt x="253" y="2411"/>
                    <a:pt x="315" y="2377"/>
                    <a:pt x="339" y="2294"/>
                  </a:cubicBezTo>
                  <a:cubicBezTo>
                    <a:pt x="542" y="1674"/>
                    <a:pt x="791" y="936"/>
                    <a:pt x="1375" y="543"/>
                  </a:cubicBezTo>
                  <a:cubicBezTo>
                    <a:pt x="1574" y="417"/>
                    <a:pt x="1813" y="319"/>
                    <a:pt x="2056" y="319"/>
                  </a:cubicBezTo>
                  <a:cubicBezTo>
                    <a:pt x="2111" y="319"/>
                    <a:pt x="2166" y="324"/>
                    <a:pt x="2221" y="335"/>
                  </a:cubicBezTo>
                  <a:cubicBezTo>
                    <a:pt x="2488" y="371"/>
                    <a:pt x="2691" y="525"/>
                    <a:pt x="2863" y="710"/>
                  </a:cubicBezTo>
                  <a:cubicBezTo>
                    <a:pt x="3220" y="1068"/>
                    <a:pt x="3465" y="1579"/>
                    <a:pt x="3917" y="1823"/>
                  </a:cubicBezTo>
                  <a:cubicBezTo>
                    <a:pt x="4064" y="1896"/>
                    <a:pt x="4228" y="1937"/>
                    <a:pt x="4391" y="1937"/>
                  </a:cubicBezTo>
                  <a:cubicBezTo>
                    <a:pt x="4480" y="1937"/>
                    <a:pt x="4569" y="1925"/>
                    <a:pt x="4655" y="1900"/>
                  </a:cubicBezTo>
                  <a:cubicBezTo>
                    <a:pt x="4881" y="1841"/>
                    <a:pt x="5089" y="1710"/>
                    <a:pt x="5274" y="1561"/>
                  </a:cubicBezTo>
                  <a:lnTo>
                    <a:pt x="5785" y="1050"/>
                  </a:lnTo>
                  <a:cubicBezTo>
                    <a:pt x="5935" y="882"/>
                    <a:pt x="6084" y="728"/>
                    <a:pt x="6292" y="615"/>
                  </a:cubicBezTo>
                  <a:cubicBezTo>
                    <a:pt x="6419" y="549"/>
                    <a:pt x="6553" y="509"/>
                    <a:pt x="6690" y="509"/>
                  </a:cubicBezTo>
                  <a:cubicBezTo>
                    <a:pt x="6740" y="509"/>
                    <a:pt x="6789" y="514"/>
                    <a:pt x="6840" y="525"/>
                  </a:cubicBezTo>
                  <a:cubicBezTo>
                    <a:pt x="6935" y="543"/>
                    <a:pt x="7011" y="579"/>
                    <a:pt x="7102" y="656"/>
                  </a:cubicBezTo>
                  <a:cubicBezTo>
                    <a:pt x="7179" y="710"/>
                    <a:pt x="7274" y="787"/>
                    <a:pt x="7351" y="864"/>
                  </a:cubicBezTo>
                  <a:cubicBezTo>
                    <a:pt x="7667" y="1221"/>
                    <a:pt x="7916" y="1674"/>
                    <a:pt x="8346" y="1936"/>
                  </a:cubicBezTo>
                  <a:cubicBezTo>
                    <a:pt x="8513" y="2033"/>
                    <a:pt x="8711" y="2090"/>
                    <a:pt x="8909" y="2090"/>
                  </a:cubicBezTo>
                  <a:cubicBezTo>
                    <a:pt x="8980" y="2090"/>
                    <a:pt x="9050" y="2083"/>
                    <a:pt x="9120" y="2067"/>
                  </a:cubicBezTo>
                  <a:cubicBezTo>
                    <a:pt x="9423" y="2013"/>
                    <a:pt x="9685" y="1823"/>
                    <a:pt x="9929" y="1656"/>
                  </a:cubicBezTo>
                  <a:cubicBezTo>
                    <a:pt x="10178" y="1466"/>
                    <a:pt x="10404" y="1276"/>
                    <a:pt x="10685" y="1145"/>
                  </a:cubicBezTo>
                  <a:cubicBezTo>
                    <a:pt x="10856" y="1070"/>
                    <a:pt x="11040" y="1038"/>
                    <a:pt x="11225" y="1038"/>
                  </a:cubicBezTo>
                  <a:cubicBezTo>
                    <a:pt x="11366" y="1038"/>
                    <a:pt x="11509" y="1057"/>
                    <a:pt x="11648" y="1090"/>
                  </a:cubicBezTo>
                  <a:cubicBezTo>
                    <a:pt x="12363" y="1240"/>
                    <a:pt x="12892" y="1769"/>
                    <a:pt x="13345" y="2334"/>
                  </a:cubicBezTo>
                  <a:cubicBezTo>
                    <a:pt x="13458" y="2465"/>
                    <a:pt x="13548" y="2597"/>
                    <a:pt x="13661" y="2746"/>
                  </a:cubicBezTo>
                  <a:cubicBezTo>
                    <a:pt x="13704" y="2788"/>
                    <a:pt x="13756" y="2819"/>
                    <a:pt x="13809" y="2819"/>
                  </a:cubicBezTo>
                  <a:cubicBezTo>
                    <a:pt x="13829" y="2819"/>
                    <a:pt x="13850" y="2815"/>
                    <a:pt x="13869" y="2805"/>
                  </a:cubicBezTo>
                  <a:cubicBezTo>
                    <a:pt x="13946" y="2764"/>
                    <a:pt x="13983" y="2651"/>
                    <a:pt x="13928" y="2579"/>
                  </a:cubicBezTo>
                  <a:cubicBezTo>
                    <a:pt x="13476" y="1972"/>
                    <a:pt x="13005" y="1353"/>
                    <a:pt x="12304" y="995"/>
                  </a:cubicBezTo>
                  <a:cubicBezTo>
                    <a:pt x="11988" y="823"/>
                    <a:pt x="11626" y="728"/>
                    <a:pt x="11250" y="710"/>
                  </a:cubicBezTo>
                  <a:cubicBezTo>
                    <a:pt x="10911" y="710"/>
                    <a:pt x="10572" y="823"/>
                    <a:pt x="10269" y="1013"/>
                  </a:cubicBezTo>
                  <a:cubicBezTo>
                    <a:pt x="10006" y="1181"/>
                    <a:pt x="9780" y="1389"/>
                    <a:pt x="9518" y="1561"/>
                  </a:cubicBezTo>
                  <a:cubicBezTo>
                    <a:pt x="9327" y="1671"/>
                    <a:pt x="9108" y="1781"/>
                    <a:pt x="8887" y="1781"/>
                  </a:cubicBezTo>
                  <a:cubicBezTo>
                    <a:pt x="8846" y="1781"/>
                    <a:pt x="8804" y="1777"/>
                    <a:pt x="8762" y="1769"/>
                  </a:cubicBezTo>
                  <a:cubicBezTo>
                    <a:pt x="8536" y="1728"/>
                    <a:pt x="8387" y="1597"/>
                    <a:pt x="8215" y="1430"/>
                  </a:cubicBezTo>
                  <a:cubicBezTo>
                    <a:pt x="8047" y="1240"/>
                    <a:pt x="7894" y="1031"/>
                    <a:pt x="7744" y="841"/>
                  </a:cubicBezTo>
                  <a:cubicBezTo>
                    <a:pt x="7595" y="656"/>
                    <a:pt x="7423" y="466"/>
                    <a:pt x="7197" y="335"/>
                  </a:cubicBezTo>
                  <a:cubicBezTo>
                    <a:pt x="7040" y="236"/>
                    <a:pt x="6853" y="188"/>
                    <a:pt x="6665" y="188"/>
                  </a:cubicBezTo>
                  <a:cubicBezTo>
                    <a:pt x="6604" y="188"/>
                    <a:pt x="6542" y="194"/>
                    <a:pt x="6482" y="204"/>
                  </a:cubicBezTo>
                  <a:cubicBezTo>
                    <a:pt x="6012" y="299"/>
                    <a:pt x="5654" y="710"/>
                    <a:pt x="5333" y="1050"/>
                  </a:cubicBezTo>
                  <a:cubicBezTo>
                    <a:pt x="5179" y="1221"/>
                    <a:pt x="5012" y="1389"/>
                    <a:pt x="4822" y="1502"/>
                  </a:cubicBezTo>
                  <a:cubicBezTo>
                    <a:pt x="4709" y="1561"/>
                    <a:pt x="4655" y="1579"/>
                    <a:pt x="4541" y="1615"/>
                  </a:cubicBezTo>
                  <a:lnTo>
                    <a:pt x="4256" y="1615"/>
                  </a:lnTo>
                  <a:cubicBezTo>
                    <a:pt x="4125" y="1579"/>
                    <a:pt x="4048" y="1543"/>
                    <a:pt x="3958" y="1466"/>
                  </a:cubicBezTo>
                  <a:cubicBezTo>
                    <a:pt x="3863" y="1407"/>
                    <a:pt x="3768" y="1316"/>
                    <a:pt x="3691" y="1221"/>
                  </a:cubicBezTo>
                  <a:cubicBezTo>
                    <a:pt x="3524" y="1013"/>
                    <a:pt x="3370" y="805"/>
                    <a:pt x="3184" y="597"/>
                  </a:cubicBezTo>
                  <a:cubicBezTo>
                    <a:pt x="3012" y="389"/>
                    <a:pt x="2804" y="204"/>
                    <a:pt x="2542" y="90"/>
                  </a:cubicBezTo>
                  <a:cubicBezTo>
                    <a:pt x="2401" y="29"/>
                    <a:pt x="2248" y="1"/>
                    <a:pt x="20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4207;p66">
            <a:extLst>
              <a:ext uri="{FF2B5EF4-FFF2-40B4-BE49-F238E27FC236}">
                <a16:creationId xmlns:a16="http://schemas.microsoft.com/office/drawing/2014/main" id="{7E3E3660-A330-4EB5-8294-4EA826B32B75}"/>
              </a:ext>
            </a:extLst>
          </p:cNvPr>
          <p:cNvSpPr/>
          <p:nvPr/>
        </p:nvSpPr>
        <p:spPr>
          <a:xfrm rot="-1898947">
            <a:off x="-42153" y="9882"/>
            <a:ext cx="869348" cy="530389"/>
          </a:xfrm>
          <a:custGeom>
            <a:avLst/>
            <a:gdLst/>
            <a:ahLst/>
            <a:cxnLst/>
            <a:rect l="l" t="t" r="r" b="b"/>
            <a:pathLst>
              <a:path w="11904" h="8090" extrusionOk="0">
                <a:moveTo>
                  <a:pt x="4269" y="354"/>
                </a:moveTo>
                <a:cubicBezTo>
                  <a:pt x="4282" y="354"/>
                  <a:pt x="4295" y="354"/>
                  <a:pt x="4308" y="355"/>
                </a:cubicBezTo>
                <a:cubicBezTo>
                  <a:pt x="4498" y="355"/>
                  <a:pt x="4647" y="527"/>
                  <a:pt x="4665" y="717"/>
                </a:cubicBezTo>
                <a:cubicBezTo>
                  <a:pt x="4683" y="921"/>
                  <a:pt x="4593" y="1129"/>
                  <a:pt x="4480" y="1301"/>
                </a:cubicBezTo>
                <a:cubicBezTo>
                  <a:pt x="4176" y="1735"/>
                  <a:pt x="3688" y="2015"/>
                  <a:pt x="3177" y="2147"/>
                </a:cubicBezTo>
                <a:cubicBezTo>
                  <a:pt x="3158" y="2152"/>
                  <a:pt x="3139" y="2156"/>
                  <a:pt x="3121" y="2161"/>
                </a:cubicBezTo>
                <a:lnTo>
                  <a:pt x="3121" y="2161"/>
                </a:lnTo>
                <a:cubicBezTo>
                  <a:pt x="3123" y="1854"/>
                  <a:pt x="3175" y="1548"/>
                  <a:pt x="3290" y="1260"/>
                </a:cubicBezTo>
                <a:cubicBezTo>
                  <a:pt x="3385" y="1016"/>
                  <a:pt x="3516" y="790"/>
                  <a:pt x="3706" y="622"/>
                </a:cubicBezTo>
                <a:cubicBezTo>
                  <a:pt x="3863" y="478"/>
                  <a:pt x="4072" y="354"/>
                  <a:pt x="4269" y="354"/>
                </a:cubicBezTo>
                <a:close/>
                <a:moveTo>
                  <a:pt x="7549" y="2781"/>
                </a:moveTo>
                <a:cubicBezTo>
                  <a:pt x="7693" y="2781"/>
                  <a:pt x="7822" y="2869"/>
                  <a:pt x="7872" y="3015"/>
                </a:cubicBezTo>
                <a:cubicBezTo>
                  <a:pt x="7945" y="3205"/>
                  <a:pt x="7872" y="3431"/>
                  <a:pt x="7796" y="3617"/>
                </a:cubicBezTo>
                <a:cubicBezTo>
                  <a:pt x="7571" y="4030"/>
                  <a:pt x="7141" y="4368"/>
                  <a:pt x="6710" y="4536"/>
                </a:cubicBezTo>
                <a:lnTo>
                  <a:pt x="6710" y="4536"/>
                </a:lnTo>
                <a:cubicBezTo>
                  <a:pt x="6680" y="4308"/>
                  <a:pt x="6682" y="4074"/>
                  <a:pt x="6719" y="3843"/>
                </a:cubicBezTo>
                <a:cubicBezTo>
                  <a:pt x="6778" y="3617"/>
                  <a:pt x="6832" y="3354"/>
                  <a:pt x="6986" y="3164"/>
                </a:cubicBezTo>
                <a:cubicBezTo>
                  <a:pt x="7099" y="2997"/>
                  <a:pt x="7284" y="2825"/>
                  <a:pt x="7474" y="2789"/>
                </a:cubicBezTo>
                <a:cubicBezTo>
                  <a:pt x="7500" y="2784"/>
                  <a:pt x="7525" y="2781"/>
                  <a:pt x="7549" y="2781"/>
                </a:cubicBezTo>
                <a:close/>
                <a:moveTo>
                  <a:pt x="10554" y="4924"/>
                </a:moveTo>
                <a:cubicBezTo>
                  <a:pt x="10623" y="4924"/>
                  <a:pt x="10690" y="4944"/>
                  <a:pt x="10754" y="4992"/>
                </a:cubicBezTo>
                <a:cubicBezTo>
                  <a:pt x="10962" y="5128"/>
                  <a:pt x="10998" y="5426"/>
                  <a:pt x="10926" y="5653"/>
                </a:cubicBezTo>
                <a:cubicBezTo>
                  <a:pt x="10813" y="5938"/>
                  <a:pt x="10546" y="6146"/>
                  <a:pt x="10284" y="6295"/>
                </a:cubicBezTo>
                <a:cubicBezTo>
                  <a:pt x="10167" y="6362"/>
                  <a:pt x="10046" y="6420"/>
                  <a:pt x="9923" y="6468"/>
                </a:cubicBezTo>
                <a:lnTo>
                  <a:pt x="9923" y="6468"/>
                </a:lnTo>
                <a:cubicBezTo>
                  <a:pt x="9887" y="6356"/>
                  <a:pt x="9862" y="6241"/>
                  <a:pt x="9849" y="6123"/>
                </a:cubicBezTo>
                <a:cubicBezTo>
                  <a:pt x="9795" y="5711"/>
                  <a:pt x="9926" y="5241"/>
                  <a:pt x="10284" y="5015"/>
                </a:cubicBezTo>
                <a:cubicBezTo>
                  <a:pt x="10369" y="4960"/>
                  <a:pt x="10462" y="4924"/>
                  <a:pt x="10554" y="4924"/>
                </a:cubicBezTo>
                <a:close/>
                <a:moveTo>
                  <a:pt x="165" y="1"/>
                </a:moveTo>
                <a:cubicBezTo>
                  <a:pt x="83" y="1"/>
                  <a:pt x="0" y="58"/>
                  <a:pt x="10" y="170"/>
                </a:cubicBezTo>
                <a:cubicBezTo>
                  <a:pt x="87" y="790"/>
                  <a:pt x="386" y="1373"/>
                  <a:pt x="838" y="1807"/>
                </a:cubicBezTo>
                <a:cubicBezTo>
                  <a:pt x="1290" y="2242"/>
                  <a:pt x="1896" y="2504"/>
                  <a:pt x="2516" y="2527"/>
                </a:cubicBezTo>
                <a:cubicBezTo>
                  <a:pt x="2543" y="2527"/>
                  <a:pt x="2569" y="2528"/>
                  <a:pt x="2596" y="2528"/>
                </a:cubicBezTo>
                <a:cubicBezTo>
                  <a:pt x="2675" y="2528"/>
                  <a:pt x="2754" y="2524"/>
                  <a:pt x="2833" y="2517"/>
                </a:cubicBezTo>
                <a:lnTo>
                  <a:pt x="2833" y="2517"/>
                </a:lnTo>
                <a:cubicBezTo>
                  <a:pt x="2944" y="3512"/>
                  <a:pt x="3522" y="4449"/>
                  <a:pt x="4457" y="4861"/>
                </a:cubicBezTo>
                <a:cubicBezTo>
                  <a:pt x="4814" y="5008"/>
                  <a:pt x="5198" y="5080"/>
                  <a:pt x="5583" y="5080"/>
                </a:cubicBezTo>
                <a:cubicBezTo>
                  <a:pt x="5888" y="5080"/>
                  <a:pt x="6193" y="5035"/>
                  <a:pt x="6485" y="4948"/>
                </a:cubicBezTo>
                <a:lnTo>
                  <a:pt x="6485" y="4948"/>
                </a:lnTo>
                <a:cubicBezTo>
                  <a:pt x="6623" y="5459"/>
                  <a:pt x="6906" y="5943"/>
                  <a:pt x="7307" y="6295"/>
                </a:cubicBezTo>
                <a:cubicBezTo>
                  <a:pt x="7787" y="6715"/>
                  <a:pt x="8427" y="6928"/>
                  <a:pt x="9067" y="6928"/>
                </a:cubicBezTo>
                <a:cubicBezTo>
                  <a:pt x="9296" y="6928"/>
                  <a:pt x="9525" y="6900"/>
                  <a:pt x="9747" y="6846"/>
                </a:cubicBezTo>
                <a:lnTo>
                  <a:pt x="9747" y="6846"/>
                </a:lnTo>
                <a:cubicBezTo>
                  <a:pt x="9755" y="6863"/>
                  <a:pt x="9764" y="6880"/>
                  <a:pt x="9772" y="6897"/>
                </a:cubicBezTo>
                <a:cubicBezTo>
                  <a:pt x="10021" y="7367"/>
                  <a:pt x="10433" y="7765"/>
                  <a:pt x="10944" y="7955"/>
                </a:cubicBezTo>
                <a:cubicBezTo>
                  <a:pt x="11159" y="8035"/>
                  <a:pt x="11373" y="8090"/>
                  <a:pt x="11600" y="8090"/>
                </a:cubicBezTo>
                <a:cubicBezTo>
                  <a:pt x="11631" y="8090"/>
                  <a:pt x="11663" y="8089"/>
                  <a:pt x="11695" y="8086"/>
                </a:cubicBezTo>
                <a:cubicBezTo>
                  <a:pt x="11903" y="8086"/>
                  <a:pt x="11885" y="7783"/>
                  <a:pt x="11677" y="7783"/>
                </a:cubicBezTo>
                <a:cubicBezTo>
                  <a:pt x="11667" y="7783"/>
                  <a:pt x="11657" y="7784"/>
                  <a:pt x="11646" y="7784"/>
                </a:cubicBezTo>
                <a:cubicBezTo>
                  <a:pt x="10988" y="7784"/>
                  <a:pt x="10357" y="7350"/>
                  <a:pt x="10044" y="6755"/>
                </a:cubicBezTo>
                <a:lnTo>
                  <a:pt x="10044" y="6755"/>
                </a:lnTo>
                <a:cubicBezTo>
                  <a:pt x="10262" y="6674"/>
                  <a:pt x="10470" y="6564"/>
                  <a:pt x="10659" y="6426"/>
                </a:cubicBezTo>
                <a:cubicBezTo>
                  <a:pt x="10944" y="6200"/>
                  <a:pt x="11225" y="5897"/>
                  <a:pt x="11265" y="5503"/>
                </a:cubicBezTo>
                <a:cubicBezTo>
                  <a:pt x="11283" y="5182"/>
                  <a:pt x="11170" y="4861"/>
                  <a:pt x="10867" y="4694"/>
                </a:cubicBezTo>
                <a:cubicBezTo>
                  <a:pt x="10760" y="4633"/>
                  <a:pt x="10652" y="4607"/>
                  <a:pt x="10546" y="4607"/>
                </a:cubicBezTo>
                <a:cubicBezTo>
                  <a:pt x="10152" y="4607"/>
                  <a:pt x="9791" y="4975"/>
                  <a:pt x="9641" y="5331"/>
                </a:cubicBezTo>
                <a:cubicBezTo>
                  <a:pt x="9480" y="5726"/>
                  <a:pt x="9501" y="6165"/>
                  <a:pt x="9631" y="6561"/>
                </a:cubicBezTo>
                <a:lnTo>
                  <a:pt x="9631" y="6561"/>
                </a:lnTo>
                <a:cubicBezTo>
                  <a:pt x="9610" y="6566"/>
                  <a:pt x="9590" y="6571"/>
                  <a:pt x="9569" y="6575"/>
                </a:cubicBezTo>
                <a:cubicBezTo>
                  <a:pt x="9397" y="6607"/>
                  <a:pt x="9221" y="6625"/>
                  <a:pt x="9045" y="6625"/>
                </a:cubicBezTo>
                <a:cubicBezTo>
                  <a:pt x="8698" y="6625"/>
                  <a:pt x="8352" y="6558"/>
                  <a:pt x="8040" y="6408"/>
                </a:cubicBezTo>
                <a:cubicBezTo>
                  <a:pt x="7404" y="6115"/>
                  <a:pt x="6949" y="5520"/>
                  <a:pt x="6771" y="4846"/>
                </a:cubicBezTo>
                <a:lnTo>
                  <a:pt x="6771" y="4846"/>
                </a:lnTo>
                <a:cubicBezTo>
                  <a:pt x="7132" y="4698"/>
                  <a:pt x="7463" y="4482"/>
                  <a:pt x="7737" y="4200"/>
                </a:cubicBezTo>
                <a:cubicBezTo>
                  <a:pt x="7927" y="3997"/>
                  <a:pt x="8076" y="3771"/>
                  <a:pt x="8171" y="3486"/>
                </a:cubicBezTo>
                <a:cubicBezTo>
                  <a:pt x="8230" y="3241"/>
                  <a:pt x="8230" y="2938"/>
                  <a:pt x="8076" y="2730"/>
                </a:cubicBezTo>
                <a:cubicBezTo>
                  <a:pt x="7937" y="2560"/>
                  <a:pt x="7751" y="2477"/>
                  <a:pt x="7548" y="2477"/>
                </a:cubicBezTo>
                <a:cubicBezTo>
                  <a:pt x="7481" y="2477"/>
                  <a:pt x="7413" y="2486"/>
                  <a:pt x="7343" y="2504"/>
                </a:cubicBezTo>
                <a:cubicBezTo>
                  <a:pt x="7081" y="2581"/>
                  <a:pt x="6855" y="2807"/>
                  <a:pt x="6701" y="3033"/>
                </a:cubicBezTo>
                <a:cubicBezTo>
                  <a:pt x="6551" y="3259"/>
                  <a:pt x="6456" y="3563"/>
                  <a:pt x="6420" y="3825"/>
                </a:cubicBezTo>
                <a:cubicBezTo>
                  <a:pt x="6384" y="4094"/>
                  <a:pt x="6380" y="4377"/>
                  <a:pt x="6421" y="4647"/>
                </a:cubicBezTo>
                <a:lnTo>
                  <a:pt x="6421" y="4647"/>
                </a:lnTo>
                <a:cubicBezTo>
                  <a:pt x="6155" y="4732"/>
                  <a:pt x="5880" y="4777"/>
                  <a:pt x="5602" y="4777"/>
                </a:cubicBezTo>
                <a:cubicBezTo>
                  <a:pt x="5473" y="4777"/>
                  <a:pt x="5343" y="4767"/>
                  <a:pt x="5212" y="4748"/>
                </a:cubicBezTo>
                <a:cubicBezTo>
                  <a:pt x="4706" y="4675"/>
                  <a:pt x="4231" y="4449"/>
                  <a:pt x="3873" y="4087"/>
                </a:cubicBezTo>
                <a:cubicBezTo>
                  <a:pt x="3516" y="3730"/>
                  <a:pt x="3272" y="3259"/>
                  <a:pt x="3177" y="2753"/>
                </a:cubicBezTo>
                <a:cubicBezTo>
                  <a:pt x="3159" y="2661"/>
                  <a:pt x="3145" y="2567"/>
                  <a:pt x="3136" y="2473"/>
                </a:cubicBezTo>
                <a:lnTo>
                  <a:pt x="3136" y="2473"/>
                </a:lnTo>
                <a:cubicBezTo>
                  <a:pt x="3530" y="2394"/>
                  <a:pt x="3909" y="2227"/>
                  <a:pt x="4231" y="1979"/>
                </a:cubicBezTo>
                <a:cubicBezTo>
                  <a:pt x="4457" y="1807"/>
                  <a:pt x="4683" y="1599"/>
                  <a:pt x="4819" y="1337"/>
                </a:cubicBezTo>
                <a:cubicBezTo>
                  <a:pt x="4950" y="1093"/>
                  <a:pt x="5022" y="790"/>
                  <a:pt x="4950" y="527"/>
                </a:cubicBezTo>
                <a:cubicBezTo>
                  <a:pt x="4855" y="242"/>
                  <a:pt x="4593" y="57"/>
                  <a:pt x="4308" y="57"/>
                </a:cubicBezTo>
                <a:cubicBezTo>
                  <a:pt x="4291" y="56"/>
                  <a:pt x="4274" y="55"/>
                  <a:pt x="4258" y="55"/>
                </a:cubicBezTo>
                <a:cubicBezTo>
                  <a:pt x="3974" y="55"/>
                  <a:pt x="3713" y="199"/>
                  <a:pt x="3516" y="396"/>
                </a:cubicBezTo>
                <a:cubicBezTo>
                  <a:pt x="3082" y="771"/>
                  <a:pt x="2874" y="1396"/>
                  <a:pt x="2819" y="1961"/>
                </a:cubicBezTo>
                <a:cubicBezTo>
                  <a:pt x="2814" y="2044"/>
                  <a:pt x="2812" y="2127"/>
                  <a:pt x="2813" y="2209"/>
                </a:cubicBezTo>
                <a:lnTo>
                  <a:pt x="2813" y="2209"/>
                </a:lnTo>
                <a:cubicBezTo>
                  <a:pt x="2752" y="2214"/>
                  <a:pt x="2691" y="2217"/>
                  <a:pt x="2630" y="2217"/>
                </a:cubicBezTo>
                <a:cubicBezTo>
                  <a:pt x="2295" y="2217"/>
                  <a:pt x="1954" y="2142"/>
                  <a:pt x="1652" y="1997"/>
                </a:cubicBezTo>
                <a:cubicBezTo>
                  <a:pt x="1159" y="1771"/>
                  <a:pt x="766" y="1373"/>
                  <a:pt x="539" y="885"/>
                </a:cubicBezTo>
                <a:cubicBezTo>
                  <a:pt x="426" y="658"/>
                  <a:pt x="349" y="396"/>
                  <a:pt x="313" y="129"/>
                </a:cubicBezTo>
                <a:cubicBezTo>
                  <a:pt x="305" y="43"/>
                  <a:pt x="235" y="1"/>
                  <a:pt x="1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4208;p66">
            <a:extLst>
              <a:ext uri="{FF2B5EF4-FFF2-40B4-BE49-F238E27FC236}">
                <a16:creationId xmlns:a16="http://schemas.microsoft.com/office/drawing/2014/main" id="{7F4713A1-0249-41BE-9DA0-3847C812C3FD}"/>
              </a:ext>
            </a:extLst>
          </p:cNvPr>
          <p:cNvSpPr/>
          <p:nvPr/>
        </p:nvSpPr>
        <p:spPr>
          <a:xfrm rot="21174961">
            <a:off x="-801403" y="4749501"/>
            <a:ext cx="2501166" cy="216433"/>
          </a:xfrm>
          <a:custGeom>
            <a:avLst/>
            <a:gdLst/>
            <a:ahLst/>
            <a:cxnLst/>
            <a:rect l="l" t="t" r="r" b="b"/>
            <a:pathLst>
              <a:path w="10212" h="5076" extrusionOk="0">
                <a:moveTo>
                  <a:pt x="4290" y="150"/>
                </a:moveTo>
                <a:cubicBezTo>
                  <a:pt x="4290" y="150"/>
                  <a:pt x="4290" y="155"/>
                  <a:pt x="4287" y="161"/>
                </a:cubicBezTo>
                <a:lnTo>
                  <a:pt x="4287" y="161"/>
                </a:lnTo>
                <a:cubicBezTo>
                  <a:pt x="4288" y="157"/>
                  <a:pt x="4289" y="153"/>
                  <a:pt x="4290" y="150"/>
                </a:cubicBezTo>
                <a:close/>
                <a:moveTo>
                  <a:pt x="4199" y="0"/>
                </a:moveTo>
                <a:cubicBezTo>
                  <a:pt x="4009" y="0"/>
                  <a:pt x="3801" y="18"/>
                  <a:pt x="3611" y="36"/>
                </a:cubicBezTo>
                <a:cubicBezTo>
                  <a:pt x="3045" y="113"/>
                  <a:pt x="2480" y="190"/>
                  <a:pt x="1937" y="321"/>
                </a:cubicBezTo>
                <a:cubicBezTo>
                  <a:pt x="1331" y="435"/>
                  <a:pt x="711" y="584"/>
                  <a:pt x="164" y="851"/>
                </a:cubicBezTo>
                <a:cubicBezTo>
                  <a:pt x="0" y="929"/>
                  <a:pt x="75" y="1150"/>
                  <a:pt x="208" y="1150"/>
                </a:cubicBezTo>
                <a:cubicBezTo>
                  <a:pt x="230" y="1150"/>
                  <a:pt x="253" y="1144"/>
                  <a:pt x="277" y="1131"/>
                </a:cubicBezTo>
                <a:cubicBezTo>
                  <a:pt x="747" y="905"/>
                  <a:pt x="1236" y="774"/>
                  <a:pt x="1729" y="679"/>
                </a:cubicBezTo>
                <a:cubicBezTo>
                  <a:pt x="2276" y="548"/>
                  <a:pt x="2819" y="453"/>
                  <a:pt x="3367" y="376"/>
                </a:cubicBezTo>
                <a:cubicBezTo>
                  <a:pt x="3593" y="358"/>
                  <a:pt x="3801" y="340"/>
                  <a:pt x="4009" y="321"/>
                </a:cubicBezTo>
                <a:lnTo>
                  <a:pt x="4140" y="321"/>
                </a:lnTo>
                <a:cubicBezTo>
                  <a:pt x="4140" y="321"/>
                  <a:pt x="4155" y="317"/>
                  <a:pt x="4164" y="315"/>
                </a:cubicBezTo>
                <a:lnTo>
                  <a:pt x="4164" y="315"/>
                </a:lnTo>
                <a:cubicBezTo>
                  <a:pt x="4163" y="317"/>
                  <a:pt x="4161" y="319"/>
                  <a:pt x="4160" y="321"/>
                </a:cubicBezTo>
                <a:lnTo>
                  <a:pt x="4160" y="321"/>
                </a:lnTo>
                <a:cubicBezTo>
                  <a:pt x="4159" y="321"/>
                  <a:pt x="4159" y="321"/>
                  <a:pt x="4158" y="321"/>
                </a:cubicBezTo>
                <a:lnTo>
                  <a:pt x="4159" y="321"/>
                </a:lnTo>
                <a:cubicBezTo>
                  <a:pt x="4122" y="372"/>
                  <a:pt x="4084" y="423"/>
                  <a:pt x="4045" y="471"/>
                </a:cubicBezTo>
                <a:cubicBezTo>
                  <a:pt x="3973" y="548"/>
                  <a:pt x="3878" y="643"/>
                  <a:pt x="3801" y="697"/>
                </a:cubicBezTo>
                <a:cubicBezTo>
                  <a:pt x="3385" y="1149"/>
                  <a:pt x="2955" y="1565"/>
                  <a:pt x="2503" y="2000"/>
                </a:cubicBezTo>
                <a:cubicBezTo>
                  <a:pt x="2462" y="2036"/>
                  <a:pt x="2426" y="2113"/>
                  <a:pt x="2462" y="2167"/>
                </a:cubicBezTo>
                <a:cubicBezTo>
                  <a:pt x="2478" y="2218"/>
                  <a:pt x="2537" y="2266"/>
                  <a:pt x="2603" y="2266"/>
                </a:cubicBezTo>
                <a:cubicBezTo>
                  <a:pt x="2613" y="2266"/>
                  <a:pt x="2624" y="2265"/>
                  <a:pt x="2634" y="2262"/>
                </a:cubicBezTo>
                <a:cubicBezTo>
                  <a:pt x="3634" y="2018"/>
                  <a:pt x="4670" y="1792"/>
                  <a:pt x="5705" y="1755"/>
                </a:cubicBezTo>
                <a:cubicBezTo>
                  <a:pt x="5796" y="1749"/>
                  <a:pt x="5885" y="1746"/>
                  <a:pt x="5972" y="1746"/>
                </a:cubicBezTo>
                <a:cubicBezTo>
                  <a:pt x="6048" y="1746"/>
                  <a:pt x="6124" y="1748"/>
                  <a:pt x="6199" y="1751"/>
                </a:cubicBezTo>
                <a:lnTo>
                  <a:pt x="6199" y="1751"/>
                </a:lnTo>
                <a:cubicBezTo>
                  <a:pt x="5558" y="2275"/>
                  <a:pt x="4910" y="2796"/>
                  <a:pt x="4271" y="3316"/>
                </a:cubicBezTo>
                <a:cubicBezTo>
                  <a:pt x="4146" y="3407"/>
                  <a:pt x="4227" y="3584"/>
                  <a:pt x="4365" y="3584"/>
                </a:cubicBezTo>
                <a:cubicBezTo>
                  <a:pt x="4371" y="3584"/>
                  <a:pt x="4378" y="3584"/>
                  <a:pt x="4385" y="3583"/>
                </a:cubicBezTo>
                <a:cubicBezTo>
                  <a:pt x="5420" y="3506"/>
                  <a:pt x="6479" y="3452"/>
                  <a:pt x="7515" y="3375"/>
                </a:cubicBezTo>
                <a:cubicBezTo>
                  <a:pt x="7626" y="3368"/>
                  <a:pt x="7736" y="3362"/>
                  <a:pt x="7845" y="3355"/>
                </a:cubicBezTo>
                <a:lnTo>
                  <a:pt x="7845" y="3355"/>
                </a:lnTo>
                <a:cubicBezTo>
                  <a:pt x="7137" y="3845"/>
                  <a:pt x="6438" y="4325"/>
                  <a:pt x="5724" y="4809"/>
                </a:cubicBezTo>
                <a:cubicBezTo>
                  <a:pt x="5619" y="4892"/>
                  <a:pt x="5692" y="5076"/>
                  <a:pt x="5821" y="5076"/>
                </a:cubicBezTo>
                <a:cubicBezTo>
                  <a:pt x="5832" y="5076"/>
                  <a:pt x="5843" y="5074"/>
                  <a:pt x="5855" y="5071"/>
                </a:cubicBezTo>
                <a:cubicBezTo>
                  <a:pt x="6827" y="4842"/>
                  <a:pt x="7836" y="4712"/>
                  <a:pt x="8843" y="4712"/>
                </a:cubicBezTo>
                <a:cubicBezTo>
                  <a:pt x="8909" y="4712"/>
                  <a:pt x="8974" y="4713"/>
                  <a:pt x="9039" y="4714"/>
                </a:cubicBezTo>
                <a:cubicBezTo>
                  <a:pt x="9361" y="4714"/>
                  <a:pt x="9664" y="4732"/>
                  <a:pt x="9985" y="4768"/>
                </a:cubicBezTo>
                <a:cubicBezTo>
                  <a:pt x="10170" y="4768"/>
                  <a:pt x="10211" y="4470"/>
                  <a:pt x="10003" y="4447"/>
                </a:cubicBezTo>
                <a:cubicBezTo>
                  <a:pt x="9650" y="4418"/>
                  <a:pt x="9296" y="4404"/>
                  <a:pt x="8941" y="4404"/>
                </a:cubicBezTo>
                <a:cubicBezTo>
                  <a:pt x="8195" y="4404"/>
                  <a:pt x="7450" y="4466"/>
                  <a:pt x="6723" y="4583"/>
                </a:cubicBezTo>
                <a:cubicBezTo>
                  <a:pt x="6669" y="4592"/>
                  <a:pt x="6615" y="4601"/>
                  <a:pt x="6561" y="4611"/>
                </a:cubicBezTo>
                <a:lnTo>
                  <a:pt x="6561" y="4611"/>
                </a:lnTo>
                <a:cubicBezTo>
                  <a:pt x="7205" y="4167"/>
                  <a:pt x="7846" y="3717"/>
                  <a:pt x="8497" y="3280"/>
                </a:cubicBezTo>
                <a:cubicBezTo>
                  <a:pt x="8551" y="3244"/>
                  <a:pt x="8551" y="3167"/>
                  <a:pt x="8533" y="3113"/>
                </a:cubicBezTo>
                <a:cubicBezTo>
                  <a:pt x="8515" y="3036"/>
                  <a:pt x="8438" y="3018"/>
                  <a:pt x="8361" y="3018"/>
                </a:cubicBezTo>
                <a:cubicBezTo>
                  <a:pt x="7325" y="3072"/>
                  <a:pt x="6289" y="3149"/>
                  <a:pt x="5235" y="3226"/>
                </a:cubicBezTo>
                <a:cubicBezTo>
                  <a:pt x="5097" y="3234"/>
                  <a:pt x="4958" y="3242"/>
                  <a:pt x="4820" y="3251"/>
                </a:cubicBezTo>
                <a:lnTo>
                  <a:pt x="4820" y="3251"/>
                </a:lnTo>
                <a:cubicBezTo>
                  <a:pt x="5439" y="2751"/>
                  <a:pt x="6070" y="2259"/>
                  <a:pt x="6687" y="1755"/>
                </a:cubicBezTo>
                <a:cubicBezTo>
                  <a:pt x="6800" y="1660"/>
                  <a:pt x="6741" y="1489"/>
                  <a:pt x="6610" y="1470"/>
                </a:cubicBezTo>
                <a:cubicBezTo>
                  <a:pt x="6393" y="1451"/>
                  <a:pt x="6176" y="1442"/>
                  <a:pt x="5959" y="1442"/>
                </a:cubicBezTo>
                <a:cubicBezTo>
                  <a:pt x="5121" y="1442"/>
                  <a:pt x="4284" y="1576"/>
                  <a:pt x="3462" y="1755"/>
                </a:cubicBezTo>
                <a:cubicBezTo>
                  <a:pt x="3341" y="1784"/>
                  <a:pt x="3224" y="1811"/>
                  <a:pt x="3108" y="1837"/>
                </a:cubicBezTo>
                <a:lnTo>
                  <a:pt x="3108" y="1837"/>
                </a:lnTo>
                <a:cubicBezTo>
                  <a:pt x="3382" y="1578"/>
                  <a:pt x="3653" y="1312"/>
                  <a:pt x="3914" y="1036"/>
                </a:cubicBezTo>
                <a:cubicBezTo>
                  <a:pt x="4086" y="869"/>
                  <a:pt x="4253" y="679"/>
                  <a:pt x="4425" y="489"/>
                </a:cubicBezTo>
                <a:cubicBezTo>
                  <a:pt x="4516" y="376"/>
                  <a:pt x="4688" y="190"/>
                  <a:pt x="4516" y="59"/>
                </a:cubicBezTo>
                <a:cubicBezTo>
                  <a:pt x="4443" y="0"/>
                  <a:pt x="4312" y="0"/>
                  <a:pt x="41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4224;p66">
            <a:extLst>
              <a:ext uri="{FF2B5EF4-FFF2-40B4-BE49-F238E27FC236}">
                <a16:creationId xmlns:a16="http://schemas.microsoft.com/office/drawing/2014/main" id="{3A147018-C8CB-423B-87CC-99474C0C2E51}"/>
              </a:ext>
            </a:extLst>
          </p:cNvPr>
          <p:cNvGrpSpPr/>
          <p:nvPr/>
        </p:nvGrpSpPr>
        <p:grpSpPr>
          <a:xfrm>
            <a:off x="3900644" y="2734661"/>
            <a:ext cx="2700105" cy="230829"/>
            <a:chOff x="1562918" y="3591956"/>
            <a:chExt cx="460514" cy="309652"/>
          </a:xfrm>
        </p:grpSpPr>
        <p:sp>
          <p:nvSpPr>
            <p:cNvPr id="17" name="Google Shape;4225;p66">
              <a:extLst>
                <a:ext uri="{FF2B5EF4-FFF2-40B4-BE49-F238E27FC236}">
                  <a16:creationId xmlns:a16="http://schemas.microsoft.com/office/drawing/2014/main" id="{31C8E227-BD92-48F7-B4AA-AE4FBE080016}"/>
                </a:ext>
              </a:extLst>
            </p:cNvPr>
            <p:cNvSpPr/>
            <p:nvPr/>
          </p:nvSpPr>
          <p:spPr>
            <a:xfrm>
              <a:off x="1662837" y="3667279"/>
              <a:ext cx="84614" cy="22903"/>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4226;p66">
              <a:extLst>
                <a:ext uri="{FF2B5EF4-FFF2-40B4-BE49-F238E27FC236}">
                  <a16:creationId xmlns:a16="http://schemas.microsoft.com/office/drawing/2014/main" id="{C46607F5-F3AA-4CE6-AB95-5419650D6B2E}"/>
                </a:ext>
              </a:extLst>
            </p:cNvPr>
            <p:cNvSpPr/>
            <p:nvPr/>
          </p:nvSpPr>
          <p:spPr>
            <a:xfrm>
              <a:off x="1754558" y="3649842"/>
              <a:ext cx="70074" cy="21809"/>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4227;p66">
              <a:extLst>
                <a:ext uri="{FF2B5EF4-FFF2-40B4-BE49-F238E27FC236}">
                  <a16:creationId xmlns:a16="http://schemas.microsoft.com/office/drawing/2014/main" id="{25F2D4C7-F0F1-410F-AB66-B18BCC87BF31}"/>
                </a:ext>
              </a:extLst>
            </p:cNvPr>
            <p:cNvSpPr/>
            <p:nvPr/>
          </p:nvSpPr>
          <p:spPr>
            <a:xfrm>
              <a:off x="1750349" y="3720026"/>
              <a:ext cx="63898" cy="20607"/>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4228;p66">
              <a:extLst>
                <a:ext uri="{FF2B5EF4-FFF2-40B4-BE49-F238E27FC236}">
                  <a16:creationId xmlns:a16="http://schemas.microsoft.com/office/drawing/2014/main" id="{2EA0F3D6-D040-4A9A-B89E-69C7A7D64D07}"/>
                </a:ext>
              </a:extLst>
            </p:cNvPr>
            <p:cNvSpPr/>
            <p:nvPr/>
          </p:nvSpPr>
          <p:spPr>
            <a:xfrm>
              <a:off x="1812170" y="3695320"/>
              <a:ext cx="63898" cy="20607"/>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4229;p66">
              <a:extLst>
                <a:ext uri="{FF2B5EF4-FFF2-40B4-BE49-F238E27FC236}">
                  <a16:creationId xmlns:a16="http://schemas.microsoft.com/office/drawing/2014/main" id="{58210747-D56C-4167-8AB0-8C460D963CC1}"/>
                </a:ext>
              </a:extLst>
            </p:cNvPr>
            <p:cNvSpPr/>
            <p:nvPr/>
          </p:nvSpPr>
          <p:spPr>
            <a:xfrm>
              <a:off x="1788447" y="3611525"/>
              <a:ext cx="79421" cy="2733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4230;p66">
              <a:extLst>
                <a:ext uri="{FF2B5EF4-FFF2-40B4-BE49-F238E27FC236}">
                  <a16:creationId xmlns:a16="http://schemas.microsoft.com/office/drawing/2014/main" id="{E76DDF0C-3696-4ECC-8CD0-908420C332C5}"/>
                </a:ext>
              </a:extLst>
            </p:cNvPr>
            <p:cNvSpPr/>
            <p:nvPr/>
          </p:nvSpPr>
          <p:spPr>
            <a:xfrm>
              <a:off x="1926684" y="3657877"/>
              <a:ext cx="57666" cy="26401"/>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4231;p66">
              <a:extLst>
                <a:ext uri="{FF2B5EF4-FFF2-40B4-BE49-F238E27FC236}">
                  <a16:creationId xmlns:a16="http://schemas.microsoft.com/office/drawing/2014/main" id="{00C1A77A-AC59-44F8-A189-D8961E4961DC}"/>
                </a:ext>
              </a:extLst>
            </p:cNvPr>
            <p:cNvSpPr/>
            <p:nvPr/>
          </p:nvSpPr>
          <p:spPr>
            <a:xfrm>
              <a:off x="1880167" y="3758945"/>
              <a:ext cx="53731" cy="20552"/>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4232;p66">
              <a:extLst>
                <a:ext uri="{FF2B5EF4-FFF2-40B4-BE49-F238E27FC236}">
                  <a16:creationId xmlns:a16="http://schemas.microsoft.com/office/drawing/2014/main" id="{C1D4784E-42D1-410A-AFF1-FA18EDA57BE4}"/>
                </a:ext>
              </a:extLst>
            </p:cNvPr>
            <p:cNvSpPr/>
            <p:nvPr/>
          </p:nvSpPr>
          <p:spPr>
            <a:xfrm>
              <a:off x="1972926" y="3709422"/>
              <a:ext cx="50506" cy="23285"/>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4233;p66">
              <a:extLst>
                <a:ext uri="{FF2B5EF4-FFF2-40B4-BE49-F238E27FC236}">
                  <a16:creationId xmlns:a16="http://schemas.microsoft.com/office/drawing/2014/main" id="{C613E237-2AAB-4FF6-84CB-F99B4DC8CFA1}"/>
                </a:ext>
              </a:extLst>
            </p:cNvPr>
            <p:cNvSpPr/>
            <p:nvPr/>
          </p:nvSpPr>
          <p:spPr>
            <a:xfrm>
              <a:off x="1718482" y="3804094"/>
              <a:ext cx="60891" cy="23067"/>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4234;p66">
              <a:extLst>
                <a:ext uri="{FF2B5EF4-FFF2-40B4-BE49-F238E27FC236}">
                  <a16:creationId xmlns:a16="http://schemas.microsoft.com/office/drawing/2014/main" id="{C35A3F99-9213-4F32-92EC-CF5976B4E93F}"/>
                </a:ext>
              </a:extLst>
            </p:cNvPr>
            <p:cNvSpPr/>
            <p:nvPr/>
          </p:nvSpPr>
          <p:spPr>
            <a:xfrm>
              <a:off x="1612386" y="3751948"/>
              <a:ext cx="65811" cy="23777"/>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4235;p66">
              <a:extLst>
                <a:ext uri="{FF2B5EF4-FFF2-40B4-BE49-F238E27FC236}">
                  <a16:creationId xmlns:a16="http://schemas.microsoft.com/office/drawing/2014/main" id="{7206DADB-3CDF-41FE-9592-C04F9AD2D301}"/>
                </a:ext>
              </a:extLst>
            </p:cNvPr>
            <p:cNvSpPr/>
            <p:nvPr/>
          </p:nvSpPr>
          <p:spPr>
            <a:xfrm>
              <a:off x="1805009" y="3794966"/>
              <a:ext cx="64827" cy="2825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4236;p66">
              <a:extLst>
                <a:ext uri="{FF2B5EF4-FFF2-40B4-BE49-F238E27FC236}">
                  <a16:creationId xmlns:a16="http://schemas.microsoft.com/office/drawing/2014/main" id="{B724796D-B4E7-45E2-A711-6551AB3D6838}"/>
                </a:ext>
              </a:extLst>
            </p:cNvPr>
            <p:cNvSpPr/>
            <p:nvPr/>
          </p:nvSpPr>
          <p:spPr>
            <a:xfrm>
              <a:off x="1947181" y="3803657"/>
              <a:ext cx="52474" cy="22520"/>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4237;p66">
              <a:extLst>
                <a:ext uri="{FF2B5EF4-FFF2-40B4-BE49-F238E27FC236}">
                  <a16:creationId xmlns:a16="http://schemas.microsoft.com/office/drawing/2014/main" id="{80DDA23C-F183-4A9A-BA90-7DB21B0BEDE3}"/>
                </a:ext>
              </a:extLst>
            </p:cNvPr>
            <p:cNvSpPr/>
            <p:nvPr/>
          </p:nvSpPr>
          <p:spPr>
            <a:xfrm>
              <a:off x="1648516" y="3591956"/>
              <a:ext cx="69036" cy="28369"/>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4238;p66">
              <a:extLst>
                <a:ext uri="{FF2B5EF4-FFF2-40B4-BE49-F238E27FC236}">
                  <a16:creationId xmlns:a16="http://schemas.microsoft.com/office/drawing/2014/main" id="{C4A69488-3421-4946-86DE-ACF3BE828B8D}"/>
                </a:ext>
              </a:extLst>
            </p:cNvPr>
            <p:cNvSpPr/>
            <p:nvPr/>
          </p:nvSpPr>
          <p:spPr>
            <a:xfrm>
              <a:off x="1882190" y="3864986"/>
              <a:ext cx="50724" cy="2519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4239;p66">
              <a:extLst>
                <a:ext uri="{FF2B5EF4-FFF2-40B4-BE49-F238E27FC236}">
                  <a16:creationId xmlns:a16="http://schemas.microsoft.com/office/drawing/2014/main" id="{7957F780-D97D-4CFA-A0EF-D0A5DF418BE3}"/>
                </a:ext>
              </a:extLst>
            </p:cNvPr>
            <p:cNvSpPr/>
            <p:nvPr/>
          </p:nvSpPr>
          <p:spPr>
            <a:xfrm>
              <a:off x="1562918" y="3692860"/>
              <a:ext cx="65865" cy="26346"/>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4240;p66">
              <a:extLst>
                <a:ext uri="{FF2B5EF4-FFF2-40B4-BE49-F238E27FC236}">
                  <a16:creationId xmlns:a16="http://schemas.microsoft.com/office/drawing/2014/main" id="{E871E2A7-1AA1-4DAF-8AFE-6BE850FE0CE8}"/>
                </a:ext>
              </a:extLst>
            </p:cNvPr>
            <p:cNvSpPr/>
            <p:nvPr/>
          </p:nvSpPr>
          <p:spPr>
            <a:xfrm>
              <a:off x="1737012" y="3878324"/>
              <a:ext cx="57666" cy="23285"/>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4241;p66">
              <a:extLst>
                <a:ext uri="{FF2B5EF4-FFF2-40B4-BE49-F238E27FC236}">
                  <a16:creationId xmlns:a16="http://schemas.microsoft.com/office/drawing/2014/main" id="{D8F98057-EF1E-440B-809D-9B012565292C}"/>
                </a:ext>
              </a:extLst>
            </p:cNvPr>
            <p:cNvSpPr/>
            <p:nvPr/>
          </p:nvSpPr>
          <p:spPr>
            <a:xfrm>
              <a:off x="1611402" y="3814753"/>
              <a:ext cx="64827" cy="22903"/>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 name="Google Shape;4242;p66">
            <a:extLst>
              <a:ext uri="{FF2B5EF4-FFF2-40B4-BE49-F238E27FC236}">
                <a16:creationId xmlns:a16="http://schemas.microsoft.com/office/drawing/2014/main" id="{40A7D3D7-7F7B-402D-9802-6E40F1930F07}"/>
              </a:ext>
            </a:extLst>
          </p:cNvPr>
          <p:cNvSpPr/>
          <p:nvPr/>
        </p:nvSpPr>
        <p:spPr>
          <a:xfrm>
            <a:off x="786210" y="2977274"/>
            <a:ext cx="395684" cy="364637"/>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4243;p66">
            <a:extLst>
              <a:ext uri="{FF2B5EF4-FFF2-40B4-BE49-F238E27FC236}">
                <a16:creationId xmlns:a16="http://schemas.microsoft.com/office/drawing/2014/main" id="{B43C892B-85FA-40F9-9CD1-7E6066BDA057}"/>
              </a:ext>
            </a:extLst>
          </p:cNvPr>
          <p:cNvSpPr/>
          <p:nvPr/>
        </p:nvSpPr>
        <p:spPr>
          <a:xfrm>
            <a:off x="-1292779" y="2367191"/>
            <a:ext cx="924355" cy="380488"/>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766"/>
        <p:cNvGrpSpPr/>
        <p:nvPr/>
      </p:nvGrpSpPr>
      <p:grpSpPr>
        <a:xfrm>
          <a:off x="0" y="0"/>
          <a:ext cx="0" cy="0"/>
          <a:chOff x="0" y="0"/>
          <a:chExt cx="0" cy="0"/>
        </a:xfrm>
      </p:grpSpPr>
      <p:sp>
        <p:nvSpPr>
          <p:cNvPr id="3767" name="Google Shape;3767;p46"/>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Schedule</a:t>
            </a:r>
            <a:endParaRPr/>
          </a:p>
        </p:txBody>
      </p:sp>
      <p:graphicFrame>
        <p:nvGraphicFramePr>
          <p:cNvPr id="3768" name="Google Shape;3768;p46"/>
          <p:cNvGraphicFramePr/>
          <p:nvPr/>
        </p:nvGraphicFramePr>
        <p:xfrm>
          <a:off x="1555750" y="1271285"/>
          <a:ext cx="6032500" cy="3186287"/>
        </p:xfrm>
        <a:graphic>
          <a:graphicData uri="http://schemas.openxmlformats.org/drawingml/2006/table">
            <a:tbl>
              <a:tblPr>
                <a:noFill/>
                <a:tableStyleId>{62421203-E282-43B1-9868-EB3B58991CC0}</a:tableStyleId>
              </a:tblPr>
              <a:tblGrid>
                <a:gridCol w="1206500">
                  <a:extLst>
                    <a:ext uri="{9D8B030D-6E8A-4147-A177-3AD203B41FA5}">
                      <a16:colId xmlns:a16="http://schemas.microsoft.com/office/drawing/2014/main" val="20000"/>
                    </a:ext>
                  </a:extLst>
                </a:gridCol>
                <a:gridCol w="1206500">
                  <a:extLst>
                    <a:ext uri="{9D8B030D-6E8A-4147-A177-3AD203B41FA5}">
                      <a16:colId xmlns:a16="http://schemas.microsoft.com/office/drawing/2014/main" val="20001"/>
                    </a:ext>
                  </a:extLst>
                </a:gridCol>
                <a:gridCol w="1206500">
                  <a:extLst>
                    <a:ext uri="{9D8B030D-6E8A-4147-A177-3AD203B41FA5}">
                      <a16:colId xmlns:a16="http://schemas.microsoft.com/office/drawing/2014/main" val="20002"/>
                    </a:ext>
                  </a:extLst>
                </a:gridCol>
                <a:gridCol w="1206500">
                  <a:extLst>
                    <a:ext uri="{9D8B030D-6E8A-4147-A177-3AD203B41FA5}">
                      <a16:colId xmlns:a16="http://schemas.microsoft.com/office/drawing/2014/main" val="20003"/>
                    </a:ext>
                  </a:extLst>
                </a:gridCol>
                <a:gridCol w="1206500">
                  <a:extLst>
                    <a:ext uri="{9D8B030D-6E8A-4147-A177-3AD203B41FA5}">
                      <a16:colId xmlns:a16="http://schemas.microsoft.com/office/drawing/2014/main" val="20004"/>
                    </a:ext>
                  </a:extLst>
                </a:gridCol>
              </a:tblGrid>
              <a:tr h="308150">
                <a:tc>
                  <a:txBody>
                    <a:bodyPr/>
                    <a:lstStyle/>
                    <a:p>
                      <a:pPr marL="0" lvl="0" indent="0" algn="l" rtl="0">
                        <a:spcBef>
                          <a:spcPts val="0"/>
                        </a:spcBef>
                        <a:spcAft>
                          <a:spcPts val="0"/>
                        </a:spcAft>
                        <a:buNone/>
                      </a:pPr>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2000">
                          <a:solidFill>
                            <a:schemeClr val="dk2"/>
                          </a:solidFill>
                          <a:latin typeface="Patrick Hand"/>
                          <a:ea typeface="Patrick Hand"/>
                          <a:cs typeface="Patrick Hand"/>
                          <a:sym typeface="Patrick Hand"/>
                        </a:rPr>
                        <a:t>Week</a:t>
                      </a:r>
                      <a:r>
                        <a:rPr lang="en">
                          <a:solidFill>
                            <a:schemeClr val="dk2"/>
                          </a:solidFill>
                          <a:latin typeface="Patrick Hand"/>
                          <a:ea typeface="Patrick Hand"/>
                          <a:cs typeface="Patrick Hand"/>
                          <a:sym typeface="Patrick Hand"/>
                        </a:rPr>
                        <a:t> </a:t>
                      </a:r>
                      <a:r>
                        <a:rPr lang="en" sz="2000">
                          <a:solidFill>
                            <a:schemeClr val="dk2"/>
                          </a:solidFill>
                          <a:latin typeface="Patrick Hand"/>
                          <a:ea typeface="Patrick Hand"/>
                          <a:cs typeface="Patrick Hand"/>
                          <a:sym typeface="Patrick Hand"/>
                        </a:rPr>
                        <a:t>1</a:t>
                      </a:r>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2000">
                          <a:solidFill>
                            <a:schemeClr val="dk2"/>
                          </a:solidFill>
                          <a:latin typeface="Patrick Hand"/>
                          <a:ea typeface="Patrick Hand"/>
                          <a:cs typeface="Patrick Hand"/>
                          <a:sym typeface="Patrick Hand"/>
                        </a:rPr>
                        <a:t>Week</a:t>
                      </a:r>
                      <a:r>
                        <a:rPr lang="en">
                          <a:solidFill>
                            <a:schemeClr val="dk2"/>
                          </a:solidFill>
                          <a:latin typeface="Patrick Hand"/>
                          <a:ea typeface="Patrick Hand"/>
                          <a:cs typeface="Patrick Hand"/>
                          <a:sym typeface="Patrick Hand"/>
                        </a:rPr>
                        <a:t> </a:t>
                      </a:r>
                      <a:r>
                        <a:rPr lang="en" sz="2000">
                          <a:solidFill>
                            <a:schemeClr val="dk2"/>
                          </a:solidFill>
                          <a:latin typeface="Patrick Hand"/>
                          <a:ea typeface="Patrick Hand"/>
                          <a:cs typeface="Patrick Hand"/>
                          <a:sym typeface="Patrick Hand"/>
                        </a:rPr>
                        <a:t>2</a:t>
                      </a:r>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2000">
                          <a:solidFill>
                            <a:schemeClr val="dk2"/>
                          </a:solidFill>
                          <a:latin typeface="Patrick Hand"/>
                          <a:ea typeface="Patrick Hand"/>
                          <a:cs typeface="Patrick Hand"/>
                          <a:sym typeface="Patrick Hand"/>
                        </a:rPr>
                        <a:t>Week</a:t>
                      </a:r>
                      <a:r>
                        <a:rPr lang="en">
                          <a:solidFill>
                            <a:schemeClr val="dk2"/>
                          </a:solidFill>
                          <a:latin typeface="Patrick Hand"/>
                          <a:ea typeface="Patrick Hand"/>
                          <a:cs typeface="Patrick Hand"/>
                          <a:sym typeface="Patrick Hand"/>
                        </a:rPr>
                        <a:t> </a:t>
                      </a:r>
                      <a:r>
                        <a:rPr lang="en" sz="2000">
                          <a:solidFill>
                            <a:schemeClr val="dk2"/>
                          </a:solidFill>
                          <a:latin typeface="Patrick Hand"/>
                          <a:ea typeface="Patrick Hand"/>
                          <a:cs typeface="Patrick Hand"/>
                          <a:sym typeface="Patrick Hand"/>
                        </a:rPr>
                        <a:t>3</a:t>
                      </a:r>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2000">
                          <a:solidFill>
                            <a:schemeClr val="dk2"/>
                          </a:solidFill>
                          <a:latin typeface="Patrick Hand"/>
                          <a:ea typeface="Patrick Hand"/>
                          <a:cs typeface="Patrick Hand"/>
                          <a:sym typeface="Patrick Hand"/>
                        </a:rPr>
                        <a:t>Week</a:t>
                      </a:r>
                      <a:r>
                        <a:rPr lang="en">
                          <a:solidFill>
                            <a:schemeClr val="dk2"/>
                          </a:solidFill>
                          <a:latin typeface="Patrick Hand"/>
                          <a:ea typeface="Patrick Hand"/>
                          <a:cs typeface="Patrick Hand"/>
                          <a:sym typeface="Patrick Hand"/>
                        </a:rPr>
                        <a:t> </a:t>
                      </a:r>
                      <a:r>
                        <a:rPr lang="en" sz="2000">
                          <a:solidFill>
                            <a:schemeClr val="dk2"/>
                          </a:solidFill>
                          <a:latin typeface="Patrick Hand"/>
                          <a:ea typeface="Patrick Hand"/>
                          <a:cs typeface="Patrick Hand"/>
                          <a:sym typeface="Patrick Hand"/>
                        </a:rPr>
                        <a:t>4</a:t>
                      </a:r>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308150">
                <a:tc gridSpan="5">
                  <a:txBody>
                    <a:bodyPr/>
                    <a:lstStyle/>
                    <a:p>
                      <a:pPr marL="0" lvl="0" indent="0" algn="l" rtl="0">
                        <a:lnSpc>
                          <a:spcPct val="115000"/>
                        </a:lnSpc>
                        <a:spcBef>
                          <a:spcPts val="0"/>
                        </a:spcBef>
                        <a:spcAft>
                          <a:spcPts val="0"/>
                        </a:spcAft>
                        <a:buNone/>
                      </a:pPr>
                      <a:r>
                        <a:rPr lang="en" sz="2000">
                          <a:solidFill>
                            <a:schemeClr val="dk2"/>
                          </a:solidFill>
                          <a:latin typeface="Patrick Hand"/>
                          <a:ea typeface="Patrick Hand"/>
                          <a:cs typeface="Patrick Hand"/>
                          <a:sym typeface="Patrick Hand"/>
                        </a:rPr>
                        <a:t>Phase 1</a:t>
                      </a:r>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08150">
                <a:tc>
                  <a:txBody>
                    <a:bodyPr/>
                    <a:lstStyle/>
                    <a:p>
                      <a:pPr marL="0" lvl="0" indent="0" algn="r" rtl="0">
                        <a:lnSpc>
                          <a:spcPct val="115000"/>
                        </a:lnSpc>
                        <a:spcBef>
                          <a:spcPts val="0"/>
                        </a:spcBef>
                        <a:spcAft>
                          <a:spcPts val="0"/>
                        </a:spcAft>
                        <a:buNone/>
                      </a:pPr>
                      <a:r>
                        <a:rPr lang="en">
                          <a:solidFill>
                            <a:schemeClr val="dk2"/>
                          </a:solidFill>
                          <a:latin typeface="Open Sans"/>
                          <a:ea typeface="Open Sans"/>
                          <a:cs typeface="Open Sans"/>
                          <a:sym typeface="Open Sans"/>
                        </a:rPr>
                        <a:t>Task 1</a:t>
                      </a:r>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accent5"/>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5"/>
                      </a:solidFill>
                      <a:prstDash val="solid"/>
                      <a:round/>
                      <a:headEnd type="none" w="sm" len="sm"/>
                      <a:tailEnd type="none" w="sm" len="sm"/>
                    </a:lnL>
                    <a:lnR w="19050" cap="flat" cmpd="sng">
                      <a:solidFill>
                        <a:schemeClr val="accent5"/>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5"/>
                      </a:solidFill>
                      <a:prstDash val="solid"/>
                      <a:round/>
                      <a:headEnd type="none" w="sm" len="sm"/>
                      <a:tailEnd type="none" w="sm" len="sm"/>
                    </a:lnL>
                    <a:lnR w="19050" cap="flat" cmpd="sng">
                      <a:solidFill>
                        <a:schemeClr val="accent5"/>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5"/>
                      </a:solidFill>
                      <a:prstDash val="solid"/>
                      <a:round/>
                      <a:headEnd type="none" w="sm" len="sm"/>
                      <a:tailEnd type="none" w="sm" len="sm"/>
                    </a:lnL>
                    <a:lnR w="19050" cap="flat" cmpd="sng">
                      <a:solidFill>
                        <a:schemeClr val="accent5"/>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5"/>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308150">
                <a:tc>
                  <a:txBody>
                    <a:bodyPr/>
                    <a:lstStyle/>
                    <a:p>
                      <a:pPr marL="0" lvl="0" indent="0" algn="r" rtl="0">
                        <a:lnSpc>
                          <a:spcPct val="115000"/>
                        </a:lnSpc>
                        <a:spcBef>
                          <a:spcPts val="0"/>
                        </a:spcBef>
                        <a:spcAft>
                          <a:spcPts val="0"/>
                        </a:spcAft>
                        <a:buNone/>
                      </a:pPr>
                      <a:r>
                        <a:rPr lang="en">
                          <a:solidFill>
                            <a:schemeClr val="dk2"/>
                          </a:solidFill>
                          <a:latin typeface="Open Sans"/>
                          <a:ea typeface="Open Sans"/>
                          <a:cs typeface="Open Sans"/>
                          <a:sym typeface="Open Sans"/>
                        </a:rPr>
                        <a:t>Task 2</a:t>
                      </a:r>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accent5"/>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5"/>
                      </a:solidFill>
                      <a:prstDash val="solid"/>
                      <a:round/>
                      <a:headEnd type="none" w="sm" len="sm"/>
                      <a:tailEnd type="none" w="sm" len="sm"/>
                    </a:lnL>
                    <a:lnR w="19050" cap="flat" cmpd="sng">
                      <a:solidFill>
                        <a:schemeClr val="accent5"/>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5"/>
                      </a:solidFill>
                      <a:prstDash val="solid"/>
                      <a:round/>
                      <a:headEnd type="none" w="sm" len="sm"/>
                      <a:tailEnd type="none" w="sm" len="sm"/>
                    </a:lnL>
                    <a:lnR w="19050" cap="flat" cmpd="sng">
                      <a:solidFill>
                        <a:schemeClr val="accent5"/>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5"/>
                      </a:solidFill>
                      <a:prstDash val="solid"/>
                      <a:round/>
                      <a:headEnd type="none" w="sm" len="sm"/>
                      <a:tailEnd type="none" w="sm" len="sm"/>
                    </a:lnL>
                    <a:lnR w="19050" cap="flat" cmpd="sng">
                      <a:solidFill>
                        <a:schemeClr val="accent5"/>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5"/>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r h="0">
                <a:tc gridSpan="5">
                  <a:txBody>
                    <a:bodyPr/>
                    <a:lstStyle/>
                    <a:p>
                      <a:pPr marL="0" lvl="0" indent="0" algn="l" rtl="0">
                        <a:lnSpc>
                          <a:spcPct val="115000"/>
                        </a:lnSpc>
                        <a:spcBef>
                          <a:spcPts val="0"/>
                        </a:spcBef>
                        <a:spcAft>
                          <a:spcPts val="0"/>
                        </a:spcAft>
                        <a:buNone/>
                      </a:pPr>
                      <a:r>
                        <a:rPr lang="en" sz="2000">
                          <a:solidFill>
                            <a:schemeClr val="dk2"/>
                          </a:solidFill>
                          <a:latin typeface="Patrick Hand"/>
                          <a:ea typeface="Patrick Hand"/>
                          <a:cs typeface="Patrick Hand"/>
                          <a:sym typeface="Patrick Hand"/>
                        </a:rPr>
                        <a:t>Phase 2</a:t>
                      </a:r>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308150">
                <a:tc>
                  <a:txBody>
                    <a:bodyPr/>
                    <a:lstStyle/>
                    <a:p>
                      <a:pPr marL="0" lvl="0" indent="0" algn="r" rtl="0">
                        <a:lnSpc>
                          <a:spcPct val="115000"/>
                        </a:lnSpc>
                        <a:spcBef>
                          <a:spcPts val="0"/>
                        </a:spcBef>
                        <a:spcAft>
                          <a:spcPts val="0"/>
                        </a:spcAft>
                        <a:buNone/>
                      </a:pPr>
                      <a:r>
                        <a:rPr lang="en">
                          <a:solidFill>
                            <a:schemeClr val="dk2"/>
                          </a:solidFill>
                          <a:latin typeface="Open Sans"/>
                          <a:ea typeface="Open Sans"/>
                          <a:cs typeface="Open Sans"/>
                          <a:sym typeface="Open Sans"/>
                        </a:rPr>
                        <a:t>Task 1</a:t>
                      </a:r>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accent5"/>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5"/>
                      </a:solidFill>
                      <a:prstDash val="solid"/>
                      <a:round/>
                      <a:headEnd type="none" w="sm" len="sm"/>
                      <a:tailEnd type="none" w="sm" len="sm"/>
                    </a:lnL>
                    <a:lnR w="19050" cap="flat" cmpd="sng">
                      <a:solidFill>
                        <a:schemeClr val="accent5"/>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5"/>
                      </a:solidFill>
                      <a:prstDash val="solid"/>
                      <a:round/>
                      <a:headEnd type="none" w="sm" len="sm"/>
                      <a:tailEnd type="none" w="sm" len="sm"/>
                    </a:lnL>
                    <a:lnR w="19050" cap="flat" cmpd="sng">
                      <a:solidFill>
                        <a:schemeClr val="accent5"/>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5"/>
                      </a:solidFill>
                      <a:prstDash val="solid"/>
                      <a:round/>
                      <a:headEnd type="none" w="sm" len="sm"/>
                      <a:tailEnd type="none" w="sm" len="sm"/>
                    </a:lnL>
                    <a:lnR w="19050" cap="flat" cmpd="sng">
                      <a:solidFill>
                        <a:schemeClr val="accent5"/>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5"/>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5"/>
                  </a:ext>
                </a:extLst>
              </a:tr>
              <a:tr h="308150">
                <a:tc>
                  <a:txBody>
                    <a:bodyPr/>
                    <a:lstStyle/>
                    <a:p>
                      <a:pPr marL="0" lvl="0" indent="0" algn="r" rtl="0">
                        <a:lnSpc>
                          <a:spcPct val="115000"/>
                        </a:lnSpc>
                        <a:spcBef>
                          <a:spcPts val="0"/>
                        </a:spcBef>
                        <a:spcAft>
                          <a:spcPts val="0"/>
                        </a:spcAft>
                        <a:buNone/>
                      </a:pPr>
                      <a:r>
                        <a:rPr lang="en">
                          <a:solidFill>
                            <a:schemeClr val="dk2"/>
                          </a:solidFill>
                          <a:latin typeface="Open Sans"/>
                          <a:ea typeface="Open Sans"/>
                          <a:cs typeface="Open Sans"/>
                          <a:sym typeface="Open Sans"/>
                        </a:rPr>
                        <a:t>Task 2</a:t>
                      </a:r>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accent5"/>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5"/>
                      </a:solidFill>
                      <a:prstDash val="solid"/>
                      <a:round/>
                      <a:headEnd type="none" w="sm" len="sm"/>
                      <a:tailEnd type="none" w="sm" len="sm"/>
                    </a:lnL>
                    <a:lnR w="19050" cap="flat" cmpd="sng">
                      <a:solidFill>
                        <a:schemeClr val="accent5"/>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5"/>
                      </a:solidFill>
                      <a:prstDash val="solid"/>
                      <a:round/>
                      <a:headEnd type="none" w="sm" len="sm"/>
                      <a:tailEnd type="none" w="sm" len="sm"/>
                    </a:lnL>
                    <a:lnR w="19050" cap="flat" cmpd="sng">
                      <a:solidFill>
                        <a:schemeClr val="accent5"/>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5"/>
                      </a:solidFill>
                      <a:prstDash val="solid"/>
                      <a:round/>
                      <a:headEnd type="none" w="sm" len="sm"/>
                      <a:tailEnd type="none" w="sm" len="sm"/>
                    </a:lnL>
                    <a:lnR w="19050" cap="flat" cmpd="sng">
                      <a:solidFill>
                        <a:schemeClr val="accent5"/>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5"/>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grpSp>
        <p:nvGrpSpPr>
          <p:cNvPr id="3769" name="Google Shape;3769;p46"/>
          <p:cNvGrpSpPr/>
          <p:nvPr/>
        </p:nvGrpSpPr>
        <p:grpSpPr>
          <a:xfrm>
            <a:off x="2963575" y="2483375"/>
            <a:ext cx="799470" cy="165249"/>
            <a:chOff x="2963575" y="2330975"/>
            <a:chExt cx="799470" cy="165249"/>
          </a:xfrm>
        </p:grpSpPr>
        <p:sp>
          <p:nvSpPr>
            <p:cNvPr id="3770" name="Google Shape;3770;p46"/>
            <p:cNvSpPr/>
            <p:nvPr/>
          </p:nvSpPr>
          <p:spPr>
            <a:xfrm>
              <a:off x="2963575" y="2330975"/>
              <a:ext cx="214714" cy="165249"/>
            </a:xfrm>
            <a:custGeom>
              <a:avLst/>
              <a:gdLst/>
              <a:ahLst/>
              <a:cxnLst/>
              <a:rect l="l" t="t" r="r" b="b"/>
              <a:pathLst>
                <a:path w="1393" h="1072" extrusionOk="0">
                  <a:moveTo>
                    <a:pt x="699" y="0"/>
                  </a:moveTo>
                  <a:cubicBezTo>
                    <a:pt x="0" y="0"/>
                    <a:pt x="0" y="1072"/>
                    <a:pt x="699" y="1072"/>
                  </a:cubicBezTo>
                  <a:cubicBezTo>
                    <a:pt x="1392" y="1072"/>
                    <a:pt x="1392"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6"/>
            <p:cNvSpPr/>
            <p:nvPr/>
          </p:nvSpPr>
          <p:spPr>
            <a:xfrm>
              <a:off x="3253950" y="2330975"/>
              <a:ext cx="218721" cy="165249"/>
            </a:xfrm>
            <a:custGeom>
              <a:avLst/>
              <a:gdLst/>
              <a:ahLst/>
              <a:cxnLst/>
              <a:rect l="l" t="t" r="r" b="b"/>
              <a:pathLst>
                <a:path w="1419" h="1072" extrusionOk="0">
                  <a:moveTo>
                    <a:pt x="725" y="0"/>
                  </a:moveTo>
                  <a:cubicBezTo>
                    <a:pt x="1" y="0"/>
                    <a:pt x="1" y="1072"/>
                    <a:pt x="725" y="1072"/>
                  </a:cubicBezTo>
                  <a:cubicBezTo>
                    <a:pt x="1418" y="1072"/>
                    <a:pt x="1418" y="0"/>
                    <a:pt x="7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6"/>
            <p:cNvSpPr/>
            <p:nvPr/>
          </p:nvSpPr>
          <p:spPr>
            <a:xfrm>
              <a:off x="3548332" y="2330975"/>
              <a:ext cx="214714" cy="165249"/>
            </a:xfrm>
            <a:custGeom>
              <a:avLst/>
              <a:gdLst/>
              <a:ahLst/>
              <a:cxnLst/>
              <a:rect l="l" t="t" r="r" b="b"/>
              <a:pathLst>
                <a:path w="1393" h="1072" extrusionOk="0">
                  <a:moveTo>
                    <a:pt x="700" y="0"/>
                  </a:moveTo>
                  <a:cubicBezTo>
                    <a:pt x="1" y="0"/>
                    <a:pt x="1" y="1072"/>
                    <a:pt x="700" y="1072"/>
                  </a:cubicBezTo>
                  <a:cubicBezTo>
                    <a:pt x="1392" y="1072"/>
                    <a:pt x="1392"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3" name="Google Shape;3773;p46"/>
          <p:cNvGrpSpPr/>
          <p:nvPr/>
        </p:nvGrpSpPr>
        <p:grpSpPr>
          <a:xfrm>
            <a:off x="2963575" y="2913750"/>
            <a:ext cx="799470" cy="165249"/>
            <a:chOff x="2963575" y="2761350"/>
            <a:chExt cx="799470" cy="165249"/>
          </a:xfrm>
        </p:grpSpPr>
        <p:sp>
          <p:nvSpPr>
            <p:cNvPr id="3774" name="Google Shape;3774;p46"/>
            <p:cNvSpPr/>
            <p:nvPr/>
          </p:nvSpPr>
          <p:spPr>
            <a:xfrm>
              <a:off x="2963575" y="2761350"/>
              <a:ext cx="214714" cy="165249"/>
            </a:xfrm>
            <a:custGeom>
              <a:avLst/>
              <a:gdLst/>
              <a:ahLst/>
              <a:cxnLst/>
              <a:rect l="l" t="t" r="r" b="b"/>
              <a:pathLst>
                <a:path w="1393" h="1072" extrusionOk="0">
                  <a:moveTo>
                    <a:pt x="699" y="0"/>
                  </a:moveTo>
                  <a:cubicBezTo>
                    <a:pt x="0" y="0"/>
                    <a:pt x="0" y="1072"/>
                    <a:pt x="699" y="1072"/>
                  </a:cubicBezTo>
                  <a:cubicBezTo>
                    <a:pt x="1392" y="1072"/>
                    <a:pt x="1392"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6"/>
            <p:cNvSpPr/>
            <p:nvPr/>
          </p:nvSpPr>
          <p:spPr>
            <a:xfrm>
              <a:off x="3253950" y="2761350"/>
              <a:ext cx="218721" cy="165249"/>
            </a:xfrm>
            <a:custGeom>
              <a:avLst/>
              <a:gdLst/>
              <a:ahLst/>
              <a:cxnLst/>
              <a:rect l="l" t="t" r="r" b="b"/>
              <a:pathLst>
                <a:path w="1419" h="1072" extrusionOk="0">
                  <a:moveTo>
                    <a:pt x="725" y="0"/>
                  </a:moveTo>
                  <a:cubicBezTo>
                    <a:pt x="1" y="0"/>
                    <a:pt x="1" y="1072"/>
                    <a:pt x="725" y="1072"/>
                  </a:cubicBezTo>
                  <a:cubicBezTo>
                    <a:pt x="1418" y="1072"/>
                    <a:pt x="1418" y="0"/>
                    <a:pt x="7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6"/>
            <p:cNvSpPr/>
            <p:nvPr/>
          </p:nvSpPr>
          <p:spPr>
            <a:xfrm>
              <a:off x="3548332" y="2761350"/>
              <a:ext cx="214714" cy="165249"/>
            </a:xfrm>
            <a:custGeom>
              <a:avLst/>
              <a:gdLst/>
              <a:ahLst/>
              <a:cxnLst/>
              <a:rect l="l" t="t" r="r" b="b"/>
              <a:pathLst>
                <a:path w="1393" h="1072" extrusionOk="0">
                  <a:moveTo>
                    <a:pt x="700" y="0"/>
                  </a:moveTo>
                  <a:cubicBezTo>
                    <a:pt x="1" y="0"/>
                    <a:pt x="1" y="1072"/>
                    <a:pt x="700" y="1072"/>
                  </a:cubicBezTo>
                  <a:cubicBezTo>
                    <a:pt x="1392" y="1072"/>
                    <a:pt x="1392" y="0"/>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7" name="Google Shape;3777;p46"/>
          <p:cNvGrpSpPr/>
          <p:nvPr/>
        </p:nvGrpSpPr>
        <p:grpSpPr>
          <a:xfrm>
            <a:off x="5380063" y="2483375"/>
            <a:ext cx="799470" cy="165249"/>
            <a:chOff x="4172263" y="2330975"/>
            <a:chExt cx="799470" cy="165249"/>
          </a:xfrm>
        </p:grpSpPr>
        <p:sp>
          <p:nvSpPr>
            <p:cNvPr id="3778" name="Google Shape;3778;p46"/>
            <p:cNvSpPr/>
            <p:nvPr/>
          </p:nvSpPr>
          <p:spPr>
            <a:xfrm>
              <a:off x="4172263" y="2330975"/>
              <a:ext cx="214714" cy="165249"/>
            </a:xfrm>
            <a:custGeom>
              <a:avLst/>
              <a:gdLst/>
              <a:ahLst/>
              <a:cxnLst/>
              <a:rect l="l" t="t" r="r" b="b"/>
              <a:pathLst>
                <a:path w="1393" h="1072" extrusionOk="0">
                  <a:moveTo>
                    <a:pt x="699" y="0"/>
                  </a:moveTo>
                  <a:cubicBezTo>
                    <a:pt x="0" y="0"/>
                    <a:pt x="0" y="1072"/>
                    <a:pt x="699" y="1072"/>
                  </a:cubicBezTo>
                  <a:cubicBezTo>
                    <a:pt x="1392" y="1072"/>
                    <a:pt x="1392"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6"/>
            <p:cNvSpPr/>
            <p:nvPr/>
          </p:nvSpPr>
          <p:spPr>
            <a:xfrm>
              <a:off x="4462637" y="2330975"/>
              <a:ext cx="218721" cy="165249"/>
            </a:xfrm>
            <a:custGeom>
              <a:avLst/>
              <a:gdLst/>
              <a:ahLst/>
              <a:cxnLst/>
              <a:rect l="l" t="t" r="r" b="b"/>
              <a:pathLst>
                <a:path w="1419" h="1072" extrusionOk="0">
                  <a:moveTo>
                    <a:pt x="725" y="0"/>
                  </a:moveTo>
                  <a:cubicBezTo>
                    <a:pt x="1" y="0"/>
                    <a:pt x="1" y="1072"/>
                    <a:pt x="725" y="1072"/>
                  </a:cubicBezTo>
                  <a:cubicBezTo>
                    <a:pt x="1418" y="1072"/>
                    <a:pt x="1418" y="0"/>
                    <a:pt x="7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6"/>
            <p:cNvSpPr/>
            <p:nvPr/>
          </p:nvSpPr>
          <p:spPr>
            <a:xfrm>
              <a:off x="4757020" y="2330975"/>
              <a:ext cx="214714" cy="165249"/>
            </a:xfrm>
            <a:custGeom>
              <a:avLst/>
              <a:gdLst/>
              <a:ahLst/>
              <a:cxnLst/>
              <a:rect l="l" t="t" r="r" b="b"/>
              <a:pathLst>
                <a:path w="1393" h="1072" extrusionOk="0">
                  <a:moveTo>
                    <a:pt x="700" y="0"/>
                  </a:moveTo>
                  <a:cubicBezTo>
                    <a:pt x="1" y="0"/>
                    <a:pt x="1" y="1072"/>
                    <a:pt x="700" y="1072"/>
                  </a:cubicBezTo>
                  <a:cubicBezTo>
                    <a:pt x="1392" y="1072"/>
                    <a:pt x="1392" y="0"/>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1" name="Google Shape;3781;p46"/>
          <p:cNvGrpSpPr/>
          <p:nvPr/>
        </p:nvGrpSpPr>
        <p:grpSpPr>
          <a:xfrm>
            <a:off x="5380063" y="2913750"/>
            <a:ext cx="799470" cy="165249"/>
            <a:chOff x="4172263" y="2761350"/>
            <a:chExt cx="799470" cy="165249"/>
          </a:xfrm>
        </p:grpSpPr>
        <p:sp>
          <p:nvSpPr>
            <p:cNvPr id="3782" name="Google Shape;3782;p46"/>
            <p:cNvSpPr/>
            <p:nvPr/>
          </p:nvSpPr>
          <p:spPr>
            <a:xfrm>
              <a:off x="4172263" y="2761350"/>
              <a:ext cx="214714" cy="165249"/>
            </a:xfrm>
            <a:custGeom>
              <a:avLst/>
              <a:gdLst/>
              <a:ahLst/>
              <a:cxnLst/>
              <a:rect l="l" t="t" r="r" b="b"/>
              <a:pathLst>
                <a:path w="1393" h="1072" extrusionOk="0">
                  <a:moveTo>
                    <a:pt x="699" y="0"/>
                  </a:moveTo>
                  <a:cubicBezTo>
                    <a:pt x="0" y="0"/>
                    <a:pt x="0" y="1072"/>
                    <a:pt x="699" y="1072"/>
                  </a:cubicBezTo>
                  <a:cubicBezTo>
                    <a:pt x="1392" y="1072"/>
                    <a:pt x="1392"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6"/>
            <p:cNvSpPr/>
            <p:nvPr/>
          </p:nvSpPr>
          <p:spPr>
            <a:xfrm>
              <a:off x="4462637" y="2761350"/>
              <a:ext cx="218721" cy="165249"/>
            </a:xfrm>
            <a:custGeom>
              <a:avLst/>
              <a:gdLst/>
              <a:ahLst/>
              <a:cxnLst/>
              <a:rect l="l" t="t" r="r" b="b"/>
              <a:pathLst>
                <a:path w="1419" h="1072" extrusionOk="0">
                  <a:moveTo>
                    <a:pt x="725" y="0"/>
                  </a:moveTo>
                  <a:cubicBezTo>
                    <a:pt x="1" y="0"/>
                    <a:pt x="1" y="1072"/>
                    <a:pt x="725" y="1072"/>
                  </a:cubicBezTo>
                  <a:cubicBezTo>
                    <a:pt x="1418" y="1072"/>
                    <a:pt x="1418" y="0"/>
                    <a:pt x="7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6"/>
            <p:cNvSpPr/>
            <p:nvPr/>
          </p:nvSpPr>
          <p:spPr>
            <a:xfrm>
              <a:off x="4757020" y="2761350"/>
              <a:ext cx="214714" cy="165249"/>
            </a:xfrm>
            <a:custGeom>
              <a:avLst/>
              <a:gdLst/>
              <a:ahLst/>
              <a:cxnLst/>
              <a:rect l="l" t="t" r="r" b="b"/>
              <a:pathLst>
                <a:path w="1393" h="1072" extrusionOk="0">
                  <a:moveTo>
                    <a:pt x="700" y="0"/>
                  </a:moveTo>
                  <a:cubicBezTo>
                    <a:pt x="1" y="0"/>
                    <a:pt x="1" y="1072"/>
                    <a:pt x="700" y="1072"/>
                  </a:cubicBezTo>
                  <a:cubicBezTo>
                    <a:pt x="1392" y="1072"/>
                    <a:pt x="1392"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5" name="Google Shape;3785;p46"/>
          <p:cNvGrpSpPr/>
          <p:nvPr/>
        </p:nvGrpSpPr>
        <p:grpSpPr>
          <a:xfrm>
            <a:off x="6589613" y="2483375"/>
            <a:ext cx="799470" cy="165249"/>
            <a:chOff x="6589613" y="2330975"/>
            <a:chExt cx="799470" cy="165249"/>
          </a:xfrm>
        </p:grpSpPr>
        <p:sp>
          <p:nvSpPr>
            <p:cNvPr id="3786" name="Google Shape;3786;p46"/>
            <p:cNvSpPr/>
            <p:nvPr/>
          </p:nvSpPr>
          <p:spPr>
            <a:xfrm>
              <a:off x="6589613" y="2330975"/>
              <a:ext cx="214714" cy="165249"/>
            </a:xfrm>
            <a:custGeom>
              <a:avLst/>
              <a:gdLst/>
              <a:ahLst/>
              <a:cxnLst/>
              <a:rect l="l" t="t" r="r" b="b"/>
              <a:pathLst>
                <a:path w="1393" h="1072" extrusionOk="0">
                  <a:moveTo>
                    <a:pt x="699" y="0"/>
                  </a:moveTo>
                  <a:cubicBezTo>
                    <a:pt x="0" y="0"/>
                    <a:pt x="0" y="1072"/>
                    <a:pt x="699" y="1072"/>
                  </a:cubicBezTo>
                  <a:cubicBezTo>
                    <a:pt x="1392" y="1072"/>
                    <a:pt x="1392"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6"/>
            <p:cNvSpPr/>
            <p:nvPr/>
          </p:nvSpPr>
          <p:spPr>
            <a:xfrm>
              <a:off x="6879987" y="2330975"/>
              <a:ext cx="218721" cy="165249"/>
            </a:xfrm>
            <a:custGeom>
              <a:avLst/>
              <a:gdLst/>
              <a:ahLst/>
              <a:cxnLst/>
              <a:rect l="l" t="t" r="r" b="b"/>
              <a:pathLst>
                <a:path w="1419" h="1072" extrusionOk="0">
                  <a:moveTo>
                    <a:pt x="725" y="0"/>
                  </a:moveTo>
                  <a:cubicBezTo>
                    <a:pt x="1" y="0"/>
                    <a:pt x="1" y="1072"/>
                    <a:pt x="725" y="1072"/>
                  </a:cubicBezTo>
                  <a:cubicBezTo>
                    <a:pt x="1418" y="1072"/>
                    <a:pt x="1418" y="0"/>
                    <a:pt x="7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6"/>
            <p:cNvSpPr/>
            <p:nvPr/>
          </p:nvSpPr>
          <p:spPr>
            <a:xfrm>
              <a:off x="7174370" y="2330975"/>
              <a:ext cx="214714" cy="165249"/>
            </a:xfrm>
            <a:custGeom>
              <a:avLst/>
              <a:gdLst/>
              <a:ahLst/>
              <a:cxnLst/>
              <a:rect l="l" t="t" r="r" b="b"/>
              <a:pathLst>
                <a:path w="1393" h="1072" extrusionOk="0">
                  <a:moveTo>
                    <a:pt x="700" y="0"/>
                  </a:moveTo>
                  <a:cubicBezTo>
                    <a:pt x="1" y="0"/>
                    <a:pt x="1" y="1072"/>
                    <a:pt x="700" y="1072"/>
                  </a:cubicBezTo>
                  <a:cubicBezTo>
                    <a:pt x="1392" y="1072"/>
                    <a:pt x="1392" y="0"/>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9" name="Google Shape;3789;p46"/>
          <p:cNvGrpSpPr/>
          <p:nvPr/>
        </p:nvGrpSpPr>
        <p:grpSpPr>
          <a:xfrm>
            <a:off x="6589613" y="2913750"/>
            <a:ext cx="799470" cy="165249"/>
            <a:chOff x="6589613" y="2761350"/>
            <a:chExt cx="799470" cy="165249"/>
          </a:xfrm>
        </p:grpSpPr>
        <p:sp>
          <p:nvSpPr>
            <p:cNvPr id="3790" name="Google Shape;3790;p46"/>
            <p:cNvSpPr/>
            <p:nvPr/>
          </p:nvSpPr>
          <p:spPr>
            <a:xfrm>
              <a:off x="6589613" y="2761350"/>
              <a:ext cx="214714" cy="165249"/>
            </a:xfrm>
            <a:custGeom>
              <a:avLst/>
              <a:gdLst/>
              <a:ahLst/>
              <a:cxnLst/>
              <a:rect l="l" t="t" r="r" b="b"/>
              <a:pathLst>
                <a:path w="1393" h="1072" extrusionOk="0">
                  <a:moveTo>
                    <a:pt x="699" y="0"/>
                  </a:moveTo>
                  <a:cubicBezTo>
                    <a:pt x="0" y="0"/>
                    <a:pt x="0" y="1072"/>
                    <a:pt x="699" y="1072"/>
                  </a:cubicBezTo>
                  <a:cubicBezTo>
                    <a:pt x="1392" y="1072"/>
                    <a:pt x="1392"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6"/>
            <p:cNvSpPr/>
            <p:nvPr/>
          </p:nvSpPr>
          <p:spPr>
            <a:xfrm>
              <a:off x="6879987" y="2761350"/>
              <a:ext cx="218721" cy="165249"/>
            </a:xfrm>
            <a:custGeom>
              <a:avLst/>
              <a:gdLst/>
              <a:ahLst/>
              <a:cxnLst/>
              <a:rect l="l" t="t" r="r" b="b"/>
              <a:pathLst>
                <a:path w="1419" h="1072" extrusionOk="0">
                  <a:moveTo>
                    <a:pt x="725" y="0"/>
                  </a:moveTo>
                  <a:cubicBezTo>
                    <a:pt x="1" y="0"/>
                    <a:pt x="1" y="1072"/>
                    <a:pt x="725" y="1072"/>
                  </a:cubicBezTo>
                  <a:cubicBezTo>
                    <a:pt x="1418" y="1072"/>
                    <a:pt x="1418" y="0"/>
                    <a:pt x="7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6"/>
            <p:cNvSpPr/>
            <p:nvPr/>
          </p:nvSpPr>
          <p:spPr>
            <a:xfrm>
              <a:off x="7174370" y="2761350"/>
              <a:ext cx="214714" cy="165249"/>
            </a:xfrm>
            <a:custGeom>
              <a:avLst/>
              <a:gdLst/>
              <a:ahLst/>
              <a:cxnLst/>
              <a:rect l="l" t="t" r="r" b="b"/>
              <a:pathLst>
                <a:path w="1393" h="1072" extrusionOk="0">
                  <a:moveTo>
                    <a:pt x="700" y="0"/>
                  </a:moveTo>
                  <a:cubicBezTo>
                    <a:pt x="1" y="0"/>
                    <a:pt x="1" y="1072"/>
                    <a:pt x="700" y="1072"/>
                  </a:cubicBezTo>
                  <a:cubicBezTo>
                    <a:pt x="1392" y="1072"/>
                    <a:pt x="1392" y="0"/>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3" name="Google Shape;3793;p46"/>
          <p:cNvGrpSpPr/>
          <p:nvPr/>
        </p:nvGrpSpPr>
        <p:grpSpPr>
          <a:xfrm>
            <a:off x="4172263" y="2483375"/>
            <a:ext cx="799470" cy="165249"/>
            <a:chOff x="5380938" y="2330975"/>
            <a:chExt cx="799470" cy="165249"/>
          </a:xfrm>
        </p:grpSpPr>
        <p:sp>
          <p:nvSpPr>
            <p:cNvPr id="3794" name="Google Shape;3794;p46"/>
            <p:cNvSpPr/>
            <p:nvPr/>
          </p:nvSpPr>
          <p:spPr>
            <a:xfrm>
              <a:off x="5380938" y="2330975"/>
              <a:ext cx="214714" cy="165249"/>
            </a:xfrm>
            <a:custGeom>
              <a:avLst/>
              <a:gdLst/>
              <a:ahLst/>
              <a:cxnLst/>
              <a:rect l="l" t="t" r="r" b="b"/>
              <a:pathLst>
                <a:path w="1393" h="1072" extrusionOk="0">
                  <a:moveTo>
                    <a:pt x="699" y="0"/>
                  </a:moveTo>
                  <a:cubicBezTo>
                    <a:pt x="0" y="0"/>
                    <a:pt x="0" y="1072"/>
                    <a:pt x="699" y="1072"/>
                  </a:cubicBezTo>
                  <a:cubicBezTo>
                    <a:pt x="1392" y="1072"/>
                    <a:pt x="1392"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6"/>
            <p:cNvSpPr/>
            <p:nvPr/>
          </p:nvSpPr>
          <p:spPr>
            <a:xfrm>
              <a:off x="5671312" y="2330975"/>
              <a:ext cx="218721" cy="165249"/>
            </a:xfrm>
            <a:custGeom>
              <a:avLst/>
              <a:gdLst/>
              <a:ahLst/>
              <a:cxnLst/>
              <a:rect l="l" t="t" r="r" b="b"/>
              <a:pathLst>
                <a:path w="1419" h="1072" extrusionOk="0">
                  <a:moveTo>
                    <a:pt x="725" y="0"/>
                  </a:moveTo>
                  <a:cubicBezTo>
                    <a:pt x="1" y="0"/>
                    <a:pt x="1" y="1072"/>
                    <a:pt x="725" y="1072"/>
                  </a:cubicBezTo>
                  <a:cubicBezTo>
                    <a:pt x="1418" y="1072"/>
                    <a:pt x="1418" y="0"/>
                    <a:pt x="7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6"/>
            <p:cNvSpPr/>
            <p:nvPr/>
          </p:nvSpPr>
          <p:spPr>
            <a:xfrm>
              <a:off x="5965695" y="2330975"/>
              <a:ext cx="214714" cy="165249"/>
            </a:xfrm>
            <a:custGeom>
              <a:avLst/>
              <a:gdLst/>
              <a:ahLst/>
              <a:cxnLst/>
              <a:rect l="l" t="t" r="r" b="b"/>
              <a:pathLst>
                <a:path w="1393" h="1072" extrusionOk="0">
                  <a:moveTo>
                    <a:pt x="700" y="0"/>
                  </a:moveTo>
                  <a:cubicBezTo>
                    <a:pt x="1" y="0"/>
                    <a:pt x="1" y="1072"/>
                    <a:pt x="700" y="1072"/>
                  </a:cubicBezTo>
                  <a:cubicBezTo>
                    <a:pt x="1392" y="1072"/>
                    <a:pt x="1392" y="0"/>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7" name="Google Shape;3797;p46"/>
          <p:cNvGrpSpPr/>
          <p:nvPr/>
        </p:nvGrpSpPr>
        <p:grpSpPr>
          <a:xfrm>
            <a:off x="4172263" y="2913750"/>
            <a:ext cx="799470" cy="165249"/>
            <a:chOff x="5380938" y="2761350"/>
            <a:chExt cx="799470" cy="165249"/>
          </a:xfrm>
        </p:grpSpPr>
        <p:sp>
          <p:nvSpPr>
            <p:cNvPr id="3798" name="Google Shape;3798;p46"/>
            <p:cNvSpPr/>
            <p:nvPr/>
          </p:nvSpPr>
          <p:spPr>
            <a:xfrm>
              <a:off x="5380938" y="2761350"/>
              <a:ext cx="214714" cy="165249"/>
            </a:xfrm>
            <a:custGeom>
              <a:avLst/>
              <a:gdLst/>
              <a:ahLst/>
              <a:cxnLst/>
              <a:rect l="l" t="t" r="r" b="b"/>
              <a:pathLst>
                <a:path w="1393" h="1072" extrusionOk="0">
                  <a:moveTo>
                    <a:pt x="699" y="0"/>
                  </a:moveTo>
                  <a:cubicBezTo>
                    <a:pt x="0" y="0"/>
                    <a:pt x="0" y="1072"/>
                    <a:pt x="699" y="1072"/>
                  </a:cubicBezTo>
                  <a:cubicBezTo>
                    <a:pt x="1392" y="1072"/>
                    <a:pt x="1392"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6"/>
            <p:cNvSpPr/>
            <p:nvPr/>
          </p:nvSpPr>
          <p:spPr>
            <a:xfrm>
              <a:off x="5671312" y="2761350"/>
              <a:ext cx="218721" cy="165249"/>
            </a:xfrm>
            <a:custGeom>
              <a:avLst/>
              <a:gdLst/>
              <a:ahLst/>
              <a:cxnLst/>
              <a:rect l="l" t="t" r="r" b="b"/>
              <a:pathLst>
                <a:path w="1419" h="1072" extrusionOk="0">
                  <a:moveTo>
                    <a:pt x="725" y="0"/>
                  </a:moveTo>
                  <a:cubicBezTo>
                    <a:pt x="1" y="0"/>
                    <a:pt x="1" y="1072"/>
                    <a:pt x="725" y="1072"/>
                  </a:cubicBezTo>
                  <a:cubicBezTo>
                    <a:pt x="1418" y="1072"/>
                    <a:pt x="1418" y="0"/>
                    <a:pt x="7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6"/>
            <p:cNvSpPr/>
            <p:nvPr/>
          </p:nvSpPr>
          <p:spPr>
            <a:xfrm>
              <a:off x="5965695" y="2761350"/>
              <a:ext cx="214714" cy="165249"/>
            </a:xfrm>
            <a:custGeom>
              <a:avLst/>
              <a:gdLst/>
              <a:ahLst/>
              <a:cxnLst/>
              <a:rect l="l" t="t" r="r" b="b"/>
              <a:pathLst>
                <a:path w="1393" h="1072" extrusionOk="0">
                  <a:moveTo>
                    <a:pt x="700" y="0"/>
                  </a:moveTo>
                  <a:cubicBezTo>
                    <a:pt x="1" y="0"/>
                    <a:pt x="1" y="1072"/>
                    <a:pt x="700" y="1072"/>
                  </a:cubicBezTo>
                  <a:cubicBezTo>
                    <a:pt x="1392" y="1072"/>
                    <a:pt x="1392"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1" name="Google Shape;3801;p46"/>
          <p:cNvGrpSpPr/>
          <p:nvPr/>
        </p:nvGrpSpPr>
        <p:grpSpPr>
          <a:xfrm rot="10800000">
            <a:off x="6589613" y="4322525"/>
            <a:ext cx="799470" cy="165249"/>
            <a:chOff x="2963575" y="2330975"/>
            <a:chExt cx="799470" cy="165249"/>
          </a:xfrm>
        </p:grpSpPr>
        <p:sp>
          <p:nvSpPr>
            <p:cNvPr id="3802" name="Google Shape;3802;p46"/>
            <p:cNvSpPr/>
            <p:nvPr/>
          </p:nvSpPr>
          <p:spPr>
            <a:xfrm>
              <a:off x="2963575" y="2330975"/>
              <a:ext cx="214714" cy="165249"/>
            </a:xfrm>
            <a:custGeom>
              <a:avLst/>
              <a:gdLst/>
              <a:ahLst/>
              <a:cxnLst/>
              <a:rect l="l" t="t" r="r" b="b"/>
              <a:pathLst>
                <a:path w="1393" h="1072" extrusionOk="0">
                  <a:moveTo>
                    <a:pt x="699" y="0"/>
                  </a:moveTo>
                  <a:cubicBezTo>
                    <a:pt x="0" y="0"/>
                    <a:pt x="0" y="1072"/>
                    <a:pt x="699" y="1072"/>
                  </a:cubicBezTo>
                  <a:cubicBezTo>
                    <a:pt x="1392" y="1072"/>
                    <a:pt x="1392"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6"/>
            <p:cNvSpPr/>
            <p:nvPr/>
          </p:nvSpPr>
          <p:spPr>
            <a:xfrm>
              <a:off x="3253950" y="2330975"/>
              <a:ext cx="218721" cy="165249"/>
            </a:xfrm>
            <a:custGeom>
              <a:avLst/>
              <a:gdLst/>
              <a:ahLst/>
              <a:cxnLst/>
              <a:rect l="l" t="t" r="r" b="b"/>
              <a:pathLst>
                <a:path w="1419" h="1072" extrusionOk="0">
                  <a:moveTo>
                    <a:pt x="725" y="0"/>
                  </a:moveTo>
                  <a:cubicBezTo>
                    <a:pt x="1" y="0"/>
                    <a:pt x="1" y="1072"/>
                    <a:pt x="725" y="1072"/>
                  </a:cubicBezTo>
                  <a:cubicBezTo>
                    <a:pt x="1418" y="1072"/>
                    <a:pt x="1418" y="0"/>
                    <a:pt x="7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6"/>
            <p:cNvSpPr/>
            <p:nvPr/>
          </p:nvSpPr>
          <p:spPr>
            <a:xfrm>
              <a:off x="3548332" y="2330975"/>
              <a:ext cx="214714" cy="165249"/>
            </a:xfrm>
            <a:custGeom>
              <a:avLst/>
              <a:gdLst/>
              <a:ahLst/>
              <a:cxnLst/>
              <a:rect l="l" t="t" r="r" b="b"/>
              <a:pathLst>
                <a:path w="1393" h="1072" extrusionOk="0">
                  <a:moveTo>
                    <a:pt x="700" y="0"/>
                  </a:moveTo>
                  <a:cubicBezTo>
                    <a:pt x="1" y="0"/>
                    <a:pt x="1" y="1072"/>
                    <a:pt x="700" y="1072"/>
                  </a:cubicBezTo>
                  <a:cubicBezTo>
                    <a:pt x="1392" y="1072"/>
                    <a:pt x="1392"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5" name="Google Shape;3805;p46"/>
          <p:cNvGrpSpPr/>
          <p:nvPr/>
        </p:nvGrpSpPr>
        <p:grpSpPr>
          <a:xfrm rot="10800000">
            <a:off x="6589613" y="3892150"/>
            <a:ext cx="799470" cy="165249"/>
            <a:chOff x="2963575" y="2761350"/>
            <a:chExt cx="799470" cy="165249"/>
          </a:xfrm>
        </p:grpSpPr>
        <p:sp>
          <p:nvSpPr>
            <p:cNvPr id="3806" name="Google Shape;3806;p46"/>
            <p:cNvSpPr/>
            <p:nvPr/>
          </p:nvSpPr>
          <p:spPr>
            <a:xfrm>
              <a:off x="2963575" y="2761350"/>
              <a:ext cx="214714" cy="165249"/>
            </a:xfrm>
            <a:custGeom>
              <a:avLst/>
              <a:gdLst/>
              <a:ahLst/>
              <a:cxnLst/>
              <a:rect l="l" t="t" r="r" b="b"/>
              <a:pathLst>
                <a:path w="1393" h="1072" extrusionOk="0">
                  <a:moveTo>
                    <a:pt x="699" y="0"/>
                  </a:moveTo>
                  <a:cubicBezTo>
                    <a:pt x="0" y="0"/>
                    <a:pt x="0" y="1072"/>
                    <a:pt x="699" y="1072"/>
                  </a:cubicBezTo>
                  <a:cubicBezTo>
                    <a:pt x="1392" y="1072"/>
                    <a:pt x="1392"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6"/>
            <p:cNvSpPr/>
            <p:nvPr/>
          </p:nvSpPr>
          <p:spPr>
            <a:xfrm>
              <a:off x="3253950" y="2761350"/>
              <a:ext cx="218721" cy="165249"/>
            </a:xfrm>
            <a:custGeom>
              <a:avLst/>
              <a:gdLst/>
              <a:ahLst/>
              <a:cxnLst/>
              <a:rect l="l" t="t" r="r" b="b"/>
              <a:pathLst>
                <a:path w="1419" h="1072" extrusionOk="0">
                  <a:moveTo>
                    <a:pt x="725" y="0"/>
                  </a:moveTo>
                  <a:cubicBezTo>
                    <a:pt x="1" y="0"/>
                    <a:pt x="1" y="1072"/>
                    <a:pt x="725" y="1072"/>
                  </a:cubicBezTo>
                  <a:cubicBezTo>
                    <a:pt x="1418" y="1072"/>
                    <a:pt x="1418" y="0"/>
                    <a:pt x="7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6"/>
            <p:cNvSpPr/>
            <p:nvPr/>
          </p:nvSpPr>
          <p:spPr>
            <a:xfrm>
              <a:off x="3548332" y="2761350"/>
              <a:ext cx="214714" cy="165249"/>
            </a:xfrm>
            <a:custGeom>
              <a:avLst/>
              <a:gdLst/>
              <a:ahLst/>
              <a:cxnLst/>
              <a:rect l="l" t="t" r="r" b="b"/>
              <a:pathLst>
                <a:path w="1393" h="1072" extrusionOk="0">
                  <a:moveTo>
                    <a:pt x="700" y="0"/>
                  </a:moveTo>
                  <a:cubicBezTo>
                    <a:pt x="1" y="0"/>
                    <a:pt x="1" y="1072"/>
                    <a:pt x="700" y="1072"/>
                  </a:cubicBezTo>
                  <a:cubicBezTo>
                    <a:pt x="1392" y="1072"/>
                    <a:pt x="1392" y="0"/>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9" name="Google Shape;3809;p46"/>
          <p:cNvGrpSpPr/>
          <p:nvPr/>
        </p:nvGrpSpPr>
        <p:grpSpPr>
          <a:xfrm rot="10800000">
            <a:off x="4173125" y="4322525"/>
            <a:ext cx="799470" cy="165249"/>
            <a:chOff x="4172263" y="2330975"/>
            <a:chExt cx="799470" cy="165249"/>
          </a:xfrm>
        </p:grpSpPr>
        <p:sp>
          <p:nvSpPr>
            <p:cNvPr id="3810" name="Google Shape;3810;p46"/>
            <p:cNvSpPr/>
            <p:nvPr/>
          </p:nvSpPr>
          <p:spPr>
            <a:xfrm>
              <a:off x="4172263" y="2330975"/>
              <a:ext cx="214714" cy="165249"/>
            </a:xfrm>
            <a:custGeom>
              <a:avLst/>
              <a:gdLst/>
              <a:ahLst/>
              <a:cxnLst/>
              <a:rect l="l" t="t" r="r" b="b"/>
              <a:pathLst>
                <a:path w="1393" h="1072" extrusionOk="0">
                  <a:moveTo>
                    <a:pt x="699" y="0"/>
                  </a:moveTo>
                  <a:cubicBezTo>
                    <a:pt x="0" y="0"/>
                    <a:pt x="0" y="1072"/>
                    <a:pt x="699" y="1072"/>
                  </a:cubicBezTo>
                  <a:cubicBezTo>
                    <a:pt x="1392" y="1072"/>
                    <a:pt x="1392"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6"/>
            <p:cNvSpPr/>
            <p:nvPr/>
          </p:nvSpPr>
          <p:spPr>
            <a:xfrm>
              <a:off x="4462637" y="2330975"/>
              <a:ext cx="218721" cy="165249"/>
            </a:xfrm>
            <a:custGeom>
              <a:avLst/>
              <a:gdLst/>
              <a:ahLst/>
              <a:cxnLst/>
              <a:rect l="l" t="t" r="r" b="b"/>
              <a:pathLst>
                <a:path w="1419" h="1072" extrusionOk="0">
                  <a:moveTo>
                    <a:pt x="725" y="0"/>
                  </a:moveTo>
                  <a:cubicBezTo>
                    <a:pt x="1" y="0"/>
                    <a:pt x="1" y="1072"/>
                    <a:pt x="725" y="1072"/>
                  </a:cubicBezTo>
                  <a:cubicBezTo>
                    <a:pt x="1418" y="1072"/>
                    <a:pt x="1418" y="0"/>
                    <a:pt x="7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6"/>
            <p:cNvSpPr/>
            <p:nvPr/>
          </p:nvSpPr>
          <p:spPr>
            <a:xfrm>
              <a:off x="4757020" y="2330975"/>
              <a:ext cx="214714" cy="165249"/>
            </a:xfrm>
            <a:custGeom>
              <a:avLst/>
              <a:gdLst/>
              <a:ahLst/>
              <a:cxnLst/>
              <a:rect l="l" t="t" r="r" b="b"/>
              <a:pathLst>
                <a:path w="1393" h="1072" extrusionOk="0">
                  <a:moveTo>
                    <a:pt x="700" y="0"/>
                  </a:moveTo>
                  <a:cubicBezTo>
                    <a:pt x="1" y="0"/>
                    <a:pt x="1" y="1072"/>
                    <a:pt x="700" y="1072"/>
                  </a:cubicBezTo>
                  <a:cubicBezTo>
                    <a:pt x="1392" y="1072"/>
                    <a:pt x="1392" y="0"/>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3" name="Google Shape;3813;p46"/>
          <p:cNvGrpSpPr/>
          <p:nvPr/>
        </p:nvGrpSpPr>
        <p:grpSpPr>
          <a:xfrm rot="10800000">
            <a:off x="4173125" y="3892150"/>
            <a:ext cx="799470" cy="165249"/>
            <a:chOff x="4172263" y="2761350"/>
            <a:chExt cx="799470" cy="165249"/>
          </a:xfrm>
        </p:grpSpPr>
        <p:sp>
          <p:nvSpPr>
            <p:cNvPr id="3814" name="Google Shape;3814;p46"/>
            <p:cNvSpPr/>
            <p:nvPr/>
          </p:nvSpPr>
          <p:spPr>
            <a:xfrm>
              <a:off x="4172263" y="2761350"/>
              <a:ext cx="214714" cy="165249"/>
            </a:xfrm>
            <a:custGeom>
              <a:avLst/>
              <a:gdLst/>
              <a:ahLst/>
              <a:cxnLst/>
              <a:rect l="l" t="t" r="r" b="b"/>
              <a:pathLst>
                <a:path w="1393" h="1072" extrusionOk="0">
                  <a:moveTo>
                    <a:pt x="699" y="0"/>
                  </a:moveTo>
                  <a:cubicBezTo>
                    <a:pt x="0" y="0"/>
                    <a:pt x="0" y="1072"/>
                    <a:pt x="699" y="1072"/>
                  </a:cubicBezTo>
                  <a:cubicBezTo>
                    <a:pt x="1392" y="1072"/>
                    <a:pt x="1392"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6"/>
            <p:cNvSpPr/>
            <p:nvPr/>
          </p:nvSpPr>
          <p:spPr>
            <a:xfrm>
              <a:off x="4462637" y="2761350"/>
              <a:ext cx="218721" cy="165249"/>
            </a:xfrm>
            <a:custGeom>
              <a:avLst/>
              <a:gdLst/>
              <a:ahLst/>
              <a:cxnLst/>
              <a:rect l="l" t="t" r="r" b="b"/>
              <a:pathLst>
                <a:path w="1419" h="1072" extrusionOk="0">
                  <a:moveTo>
                    <a:pt x="725" y="0"/>
                  </a:moveTo>
                  <a:cubicBezTo>
                    <a:pt x="1" y="0"/>
                    <a:pt x="1" y="1072"/>
                    <a:pt x="725" y="1072"/>
                  </a:cubicBezTo>
                  <a:cubicBezTo>
                    <a:pt x="1418" y="1072"/>
                    <a:pt x="1418" y="0"/>
                    <a:pt x="7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6"/>
            <p:cNvSpPr/>
            <p:nvPr/>
          </p:nvSpPr>
          <p:spPr>
            <a:xfrm>
              <a:off x="4757020" y="2761350"/>
              <a:ext cx="214714" cy="165249"/>
            </a:xfrm>
            <a:custGeom>
              <a:avLst/>
              <a:gdLst/>
              <a:ahLst/>
              <a:cxnLst/>
              <a:rect l="l" t="t" r="r" b="b"/>
              <a:pathLst>
                <a:path w="1393" h="1072" extrusionOk="0">
                  <a:moveTo>
                    <a:pt x="700" y="0"/>
                  </a:moveTo>
                  <a:cubicBezTo>
                    <a:pt x="1" y="0"/>
                    <a:pt x="1" y="1072"/>
                    <a:pt x="700" y="1072"/>
                  </a:cubicBezTo>
                  <a:cubicBezTo>
                    <a:pt x="1392" y="1072"/>
                    <a:pt x="1392"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7" name="Google Shape;3817;p46"/>
          <p:cNvGrpSpPr/>
          <p:nvPr/>
        </p:nvGrpSpPr>
        <p:grpSpPr>
          <a:xfrm rot="10800000">
            <a:off x="2963575" y="4322525"/>
            <a:ext cx="799470" cy="165249"/>
            <a:chOff x="6589613" y="2330975"/>
            <a:chExt cx="799470" cy="165249"/>
          </a:xfrm>
        </p:grpSpPr>
        <p:sp>
          <p:nvSpPr>
            <p:cNvPr id="3818" name="Google Shape;3818;p46"/>
            <p:cNvSpPr/>
            <p:nvPr/>
          </p:nvSpPr>
          <p:spPr>
            <a:xfrm>
              <a:off x="6589613" y="2330975"/>
              <a:ext cx="214714" cy="165249"/>
            </a:xfrm>
            <a:custGeom>
              <a:avLst/>
              <a:gdLst/>
              <a:ahLst/>
              <a:cxnLst/>
              <a:rect l="l" t="t" r="r" b="b"/>
              <a:pathLst>
                <a:path w="1393" h="1072" extrusionOk="0">
                  <a:moveTo>
                    <a:pt x="699" y="0"/>
                  </a:moveTo>
                  <a:cubicBezTo>
                    <a:pt x="0" y="0"/>
                    <a:pt x="0" y="1072"/>
                    <a:pt x="699" y="1072"/>
                  </a:cubicBezTo>
                  <a:cubicBezTo>
                    <a:pt x="1392" y="1072"/>
                    <a:pt x="1392"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6"/>
            <p:cNvSpPr/>
            <p:nvPr/>
          </p:nvSpPr>
          <p:spPr>
            <a:xfrm>
              <a:off x="6879987" y="2330975"/>
              <a:ext cx="218721" cy="165249"/>
            </a:xfrm>
            <a:custGeom>
              <a:avLst/>
              <a:gdLst/>
              <a:ahLst/>
              <a:cxnLst/>
              <a:rect l="l" t="t" r="r" b="b"/>
              <a:pathLst>
                <a:path w="1419" h="1072" extrusionOk="0">
                  <a:moveTo>
                    <a:pt x="725" y="0"/>
                  </a:moveTo>
                  <a:cubicBezTo>
                    <a:pt x="1" y="0"/>
                    <a:pt x="1" y="1072"/>
                    <a:pt x="725" y="1072"/>
                  </a:cubicBezTo>
                  <a:cubicBezTo>
                    <a:pt x="1418" y="1072"/>
                    <a:pt x="1418" y="0"/>
                    <a:pt x="7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6"/>
            <p:cNvSpPr/>
            <p:nvPr/>
          </p:nvSpPr>
          <p:spPr>
            <a:xfrm>
              <a:off x="7174370" y="2330975"/>
              <a:ext cx="214714" cy="165249"/>
            </a:xfrm>
            <a:custGeom>
              <a:avLst/>
              <a:gdLst/>
              <a:ahLst/>
              <a:cxnLst/>
              <a:rect l="l" t="t" r="r" b="b"/>
              <a:pathLst>
                <a:path w="1393" h="1072" extrusionOk="0">
                  <a:moveTo>
                    <a:pt x="700" y="0"/>
                  </a:moveTo>
                  <a:cubicBezTo>
                    <a:pt x="1" y="0"/>
                    <a:pt x="1" y="1072"/>
                    <a:pt x="700" y="1072"/>
                  </a:cubicBezTo>
                  <a:cubicBezTo>
                    <a:pt x="1392" y="1072"/>
                    <a:pt x="1392" y="0"/>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1" name="Google Shape;3821;p46"/>
          <p:cNvGrpSpPr/>
          <p:nvPr/>
        </p:nvGrpSpPr>
        <p:grpSpPr>
          <a:xfrm rot="10800000">
            <a:off x="2963575" y="3892150"/>
            <a:ext cx="799470" cy="165249"/>
            <a:chOff x="6589613" y="2761350"/>
            <a:chExt cx="799470" cy="165249"/>
          </a:xfrm>
        </p:grpSpPr>
        <p:sp>
          <p:nvSpPr>
            <p:cNvPr id="3822" name="Google Shape;3822;p46"/>
            <p:cNvSpPr/>
            <p:nvPr/>
          </p:nvSpPr>
          <p:spPr>
            <a:xfrm>
              <a:off x="6589613" y="2761350"/>
              <a:ext cx="214714" cy="165249"/>
            </a:xfrm>
            <a:custGeom>
              <a:avLst/>
              <a:gdLst/>
              <a:ahLst/>
              <a:cxnLst/>
              <a:rect l="l" t="t" r="r" b="b"/>
              <a:pathLst>
                <a:path w="1393" h="1072" extrusionOk="0">
                  <a:moveTo>
                    <a:pt x="699" y="0"/>
                  </a:moveTo>
                  <a:cubicBezTo>
                    <a:pt x="0" y="0"/>
                    <a:pt x="0" y="1072"/>
                    <a:pt x="699" y="1072"/>
                  </a:cubicBezTo>
                  <a:cubicBezTo>
                    <a:pt x="1392" y="1072"/>
                    <a:pt x="1392"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6"/>
            <p:cNvSpPr/>
            <p:nvPr/>
          </p:nvSpPr>
          <p:spPr>
            <a:xfrm>
              <a:off x="6879987" y="2761350"/>
              <a:ext cx="218721" cy="165249"/>
            </a:xfrm>
            <a:custGeom>
              <a:avLst/>
              <a:gdLst/>
              <a:ahLst/>
              <a:cxnLst/>
              <a:rect l="l" t="t" r="r" b="b"/>
              <a:pathLst>
                <a:path w="1419" h="1072" extrusionOk="0">
                  <a:moveTo>
                    <a:pt x="725" y="0"/>
                  </a:moveTo>
                  <a:cubicBezTo>
                    <a:pt x="1" y="0"/>
                    <a:pt x="1" y="1072"/>
                    <a:pt x="725" y="1072"/>
                  </a:cubicBezTo>
                  <a:cubicBezTo>
                    <a:pt x="1418" y="1072"/>
                    <a:pt x="1418" y="0"/>
                    <a:pt x="7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6"/>
            <p:cNvSpPr/>
            <p:nvPr/>
          </p:nvSpPr>
          <p:spPr>
            <a:xfrm>
              <a:off x="7174370" y="2761350"/>
              <a:ext cx="214714" cy="165249"/>
            </a:xfrm>
            <a:custGeom>
              <a:avLst/>
              <a:gdLst/>
              <a:ahLst/>
              <a:cxnLst/>
              <a:rect l="l" t="t" r="r" b="b"/>
              <a:pathLst>
                <a:path w="1393" h="1072" extrusionOk="0">
                  <a:moveTo>
                    <a:pt x="700" y="0"/>
                  </a:moveTo>
                  <a:cubicBezTo>
                    <a:pt x="1" y="0"/>
                    <a:pt x="1" y="1072"/>
                    <a:pt x="700" y="1072"/>
                  </a:cubicBezTo>
                  <a:cubicBezTo>
                    <a:pt x="1392" y="1072"/>
                    <a:pt x="1392" y="0"/>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5" name="Google Shape;3825;p46"/>
          <p:cNvGrpSpPr/>
          <p:nvPr/>
        </p:nvGrpSpPr>
        <p:grpSpPr>
          <a:xfrm rot="10800000">
            <a:off x="5380925" y="4322525"/>
            <a:ext cx="799470" cy="165249"/>
            <a:chOff x="5380938" y="2330975"/>
            <a:chExt cx="799470" cy="165249"/>
          </a:xfrm>
        </p:grpSpPr>
        <p:sp>
          <p:nvSpPr>
            <p:cNvPr id="3826" name="Google Shape;3826;p46"/>
            <p:cNvSpPr/>
            <p:nvPr/>
          </p:nvSpPr>
          <p:spPr>
            <a:xfrm>
              <a:off x="5380938" y="2330975"/>
              <a:ext cx="214714" cy="165249"/>
            </a:xfrm>
            <a:custGeom>
              <a:avLst/>
              <a:gdLst/>
              <a:ahLst/>
              <a:cxnLst/>
              <a:rect l="l" t="t" r="r" b="b"/>
              <a:pathLst>
                <a:path w="1393" h="1072" extrusionOk="0">
                  <a:moveTo>
                    <a:pt x="699" y="0"/>
                  </a:moveTo>
                  <a:cubicBezTo>
                    <a:pt x="0" y="0"/>
                    <a:pt x="0" y="1072"/>
                    <a:pt x="699" y="1072"/>
                  </a:cubicBezTo>
                  <a:cubicBezTo>
                    <a:pt x="1392" y="1072"/>
                    <a:pt x="1392"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6"/>
            <p:cNvSpPr/>
            <p:nvPr/>
          </p:nvSpPr>
          <p:spPr>
            <a:xfrm>
              <a:off x="5671312" y="2330975"/>
              <a:ext cx="218721" cy="165249"/>
            </a:xfrm>
            <a:custGeom>
              <a:avLst/>
              <a:gdLst/>
              <a:ahLst/>
              <a:cxnLst/>
              <a:rect l="l" t="t" r="r" b="b"/>
              <a:pathLst>
                <a:path w="1419" h="1072" extrusionOk="0">
                  <a:moveTo>
                    <a:pt x="725" y="0"/>
                  </a:moveTo>
                  <a:cubicBezTo>
                    <a:pt x="1" y="0"/>
                    <a:pt x="1" y="1072"/>
                    <a:pt x="725" y="1072"/>
                  </a:cubicBezTo>
                  <a:cubicBezTo>
                    <a:pt x="1418" y="1072"/>
                    <a:pt x="1418" y="0"/>
                    <a:pt x="7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6"/>
            <p:cNvSpPr/>
            <p:nvPr/>
          </p:nvSpPr>
          <p:spPr>
            <a:xfrm>
              <a:off x="5965695" y="2330975"/>
              <a:ext cx="214714" cy="165249"/>
            </a:xfrm>
            <a:custGeom>
              <a:avLst/>
              <a:gdLst/>
              <a:ahLst/>
              <a:cxnLst/>
              <a:rect l="l" t="t" r="r" b="b"/>
              <a:pathLst>
                <a:path w="1393" h="1072" extrusionOk="0">
                  <a:moveTo>
                    <a:pt x="700" y="0"/>
                  </a:moveTo>
                  <a:cubicBezTo>
                    <a:pt x="1" y="0"/>
                    <a:pt x="1" y="1072"/>
                    <a:pt x="700" y="1072"/>
                  </a:cubicBezTo>
                  <a:cubicBezTo>
                    <a:pt x="1392" y="1072"/>
                    <a:pt x="1392" y="0"/>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9" name="Google Shape;3829;p46"/>
          <p:cNvGrpSpPr/>
          <p:nvPr/>
        </p:nvGrpSpPr>
        <p:grpSpPr>
          <a:xfrm rot="10800000">
            <a:off x="5380925" y="3892150"/>
            <a:ext cx="799470" cy="165249"/>
            <a:chOff x="5380938" y="2761350"/>
            <a:chExt cx="799470" cy="165249"/>
          </a:xfrm>
        </p:grpSpPr>
        <p:sp>
          <p:nvSpPr>
            <p:cNvPr id="3830" name="Google Shape;3830;p46"/>
            <p:cNvSpPr/>
            <p:nvPr/>
          </p:nvSpPr>
          <p:spPr>
            <a:xfrm>
              <a:off x="5380938" y="2761350"/>
              <a:ext cx="214714" cy="165249"/>
            </a:xfrm>
            <a:custGeom>
              <a:avLst/>
              <a:gdLst/>
              <a:ahLst/>
              <a:cxnLst/>
              <a:rect l="l" t="t" r="r" b="b"/>
              <a:pathLst>
                <a:path w="1393" h="1072" extrusionOk="0">
                  <a:moveTo>
                    <a:pt x="699" y="0"/>
                  </a:moveTo>
                  <a:cubicBezTo>
                    <a:pt x="0" y="0"/>
                    <a:pt x="0" y="1072"/>
                    <a:pt x="699" y="1072"/>
                  </a:cubicBezTo>
                  <a:cubicBezTo>
                    <a:pt x="1392" y="1072"/>
                    <a:pt x="1392"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6"/>
            <p:cNvSpPr/>
            <p:nvPr/>
          </p:nvSpPr>
          <p:spPr>
            <a:xfrm>
              <a:off x="5671312" y="2761350"/>
              <a:ext cx="218721" cy="165249"/>
            </a:xfrm>
            <a:custGeom>
              <a:avLst/>
              <a:gdLst/>
              <a:ahLst/>
              <a:cxnLst/>
              <a:rect l="l" t="t" r="r" b="b"/>
              <a:pathLst>
                <a:path w="1419" h="1072" extrusionOk="0">
                  <a:moveTo>
                    <a:pt x="725" y="0"/>
                  </a:moveTo>
                  <a:cubicBezTo>
                    <a:pt x="1" y="0"/>
                    <a:pt x="1" y="1072"/>
                    <a:pt x="725" y="1072"/>
                  </a:cubicBezTo>
                  <a:cubicBezTo>
                    <a:pt x="1418" y="1072"/>
                    <a:pt x="1418" y="0"/>
                    <a:pt x="7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6"/>
            <p:cNvSpPr/>
            <p:nvPr/>
          </p:nvSpPr>
          <p:spPr>
            <a:xfrm>
              <a:off x="5965695" y="2761350"/>
              <a:ext cx="214714" cy="165249"/>
            </a:xfrm>
            <a:custGeom>
              <a:avLst/>
              <a:gdLst/>
              <a:ahLst/>
              <a:cxnLst/>
              <a:rect l="l" t="t" r="r" b="b"/>
              <a:pathLst>
                <a:path w="1393" h="1072" extrusionOk="0">
                  <a:moveTo>
                    <a:pt x="700" y="0"/>
                  </a:moveTo>
                  <a:cubicBezTo>
                    <a:pt x="1" y="0"/>
                    <a:pt x="1" y="1072"/>
                    <a:pt x="700" y="1072"/>
                  </a:cubicBezTo>
                  <a:cubicBezTo>
                    <a:pt x="1392" y="1072"/>
                    <a:pt x="1392"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025"/>
        <p:cNvGrpSpPr/>
        <p:nvPr/>
      </p:nvGrpSpPr>
      <p:grpSpPr>
        <a:xfrm>
          <a:off x="0" y="0"/>
          <a:ext cx="0" cy="0"/>
          <a:chOff x="0" y="0"/>
          <a:chExt cx="0" cy="0"/>
        </a:xfrm>
      </p:grpSpPr>
      <p:sp>
        <p:nvSpPr>
          <p:cNvPr id="4026" name="Google Shape;4026;p54"/>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4027" name="Google Shape;4027;p54"/>
          <p:cNvSpPr txBox="1">
            <a:spLocks noGrp="1"/>
          </p:cNvSpPr>
          <p:nvPr>
            <p:ph type="subTitle" idx="1"/>
          </p:nvPr>
        </p:nvSpPr>
        <p:spPr>
          <a:xfrm>
            <a:off x="2335125" y="3677850"/>
            <a:ext cx="1920900" cy="79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replace the image on the screen with your own</a:t>
            </a:r>
            <a:endParaRPr/>
          </a:p>
        </p:txBody>
      </p:sp>
      <p:sp>
        <p:nvSpPr>
          <p:cNvPr id="4028" name="Google Shape;4028;p54"/>
          <p:cNvSpPr txBox="1">
            <a:spLocks noGrp="1"/>
          </p:cNvSpPr>
          <p:nvPr>
            <p:ph type="title" idx="2"/>
          </p:nvPr>
        </p:nvSpPr>
        <p:spPr>
          <a:xfrm>
            <a:off x="2471625" y="3451000"/>
            <a:ext cx="1647900" cy="24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Helena James</a:t>
            </a:r>
            <a:endParaRPr/>
          </a:p>
        </p:txBody>
      </p:sp>
      <p:sp>
        <p:nvSpPr>
          <p:cNvPr id="4029" name="Google Shape;4029;p54"/>
          <p:cNvSpPr txBox="1">
            <a:spLocks noGrp="1"/>
          </p:cNvSpPr>
          <p:nvPr>
            <p:ph type="subTitle" idx="3"/>
          </p:nvPr>
        </p:nvSpPr>
        <p:spPr>
          <a:xfrm>
            <a:off x="4734876" y="3677850"/>
            <a:ext cx="1920900" cy="79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replace the image on the screen with your own</a:t>
            </a:r>
            <a:endParaRPr/>
          </a:p>
        </p:txBody>
      </p:sp>
      <p:sp>
        <p:nvSpPr>
          <p:cNvPr id="4030" name="Google Shape;4030;p54"/>
          <p:cNvSpPr txBox="1">
            <a:spLocks noGrp="1"/>
          </p:cNvSpPr>
          <p:nvPr>
            <p:ph type="title" idx="4"/>
          </p:nvPr>
        </p:nvSpPr>
        <p:spPr>
          <a:xfrm>
            <a:off x="4871376" y="3451000"/>
            <a:ext cx="1647900" cy="24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Jenna Doe</a:t>
            </a:r>
            <a:endParaRPr/>
          </a:p>
        </p:txBody>
      </p:sp>
      <p:pic>
        <p:nvPicPr>
          <p:cNvPr id="4031" name="Google Shape;4031;p54"/>
          <p:cNvPicPr preferRelativeResize="0"/>
          <p:nvPr/>
        </p:nvPicPr>
        <p:blipFill>
          <a:blip r:embed="rId3">
            <a:alphaModFix/>
          </a:blip>
          <a:stretch>
            <a:fillRect/>
          </a:stretch>
        </p:blipFill>
        <p:spPr>
          <a:xfrm>
            <a:off x="2335125" y="1264307"/>
            <a:ext cx="1920899" cy="1939988"/>
          </a:xfrm>
          <a:prstGeom prst="rect">
            <a:avLst/>
          </a:prstGeom>
          <a:noFill/>
          <a:ln>
            <a:noFill/>
          </a:ln>
        </p:spPr>
      </p:pic>
      <p:pic>
        <p:nvPicPr>
          <p:cNvPr id="4032" name="Google Shape;4032;p54"/>
          <p:cNvPicPr preferRelativeResize="0"/>
          <p:nvPr/>
        </p:nvPicPr>
        <p:blipFill>
          <a:blip r:embed="rId4">
            <a:alphaModFix/>
          </a:blip>
          <a:stretch>
            <a:fillRect/>
          </a:stretch>
        </p:blipFill>
        <p:spPr>
          <a:xfrm>
            <a:off x="4734874" y="1268613"/>
            <a:ext cx="1920900" cy="1931369"/>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836"/>
        <p:cNvGrpSpPr/>
        <p:nvPr/>
      </p:nvGrpSpPr>
      <p:grpSpPr>
        <a:xfrm>
          <a:off x="0" y="0"/>
          <a:ext cx="0" cy="0"/>
          <a:chOff x="0" y="0"/>
          <a:chExt cx="0" cy="0"/>
        </a:xfrm>
      </p:grpSpPr>
      <p:sp>
        <p:nvSpPr>
          <p:cNvPr id="3837" name="Google Shape;3837;p47"/>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map</a:t>
            </a:r>
            <a:endParaRPr/>
          </a:p>
        </p:txBody>
      </p:sp>
      <p:grpSp>
        <p:nvGrpSpPr>
          <p:cNvPr id="3838" name="Google Shape;3838;p47"/>
          <p:cNvGrpSpPr/>
          <p:nvPr/>
        </p:nvGrpSpPr>
        <p:grpSpPr>
          <a:xfrm>
            <a:off x="1189230" y="1577908"/>
            <a:ext cx="3824191" cy="2514686"/>
            <a:chOff x="235800" y="830650"/>
            <a:chExt cx="6978450" cy="4588844"/>
          </a:xfrm>
        </p:grpSpPr>
        <p:sp>
          <p:nvSpPr>
            <p:cNvPr id="3839" name="Google Shape;3839;p4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5" name="Google Shape;3845;p47"/>
          <p:cNvSpPr txBox="1">
            <a:spLocks noGrp="1"/>
          </p:cNvSpPr>
          <p:nvPr>
            <p:ph type="subTitle" idx="4294967295"/>
          </p:nvPr>
        </p:nvSpPr>
        <p:spPr>
          <a:xfrm>
            <a:off x="5955650" y="3384400"/>
            <a:ext cx="1810500" cy="877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Venus has a beautiful name, but it’s terribly hot</a:t>
            </a:r>
            <a:endParaRPr/>
          </a:p>
        </p:txBody>
      </p:sp>
      <p:sp>
        <p:nvSpPr>
          <p:cNvPr id="3846" name="Google Shape;3846;p47"/>
          <p:cNvSpPr txBox="1">
            <a:spLocks noGrp="1"/>
          </p:cNvSpPr>
          <p:nvPr>
            <p:ph type="title" idx="4294967295"/>
          </p:nvPr>
        </p:nvSpPr>
        <p:spPr>
          <a:xfrm>
            <a:off x="5450138" y="3157558"/>
            <a:ext cx="2316000" cy="243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1800"/>
              <a:t>Venus</a:t>
            </a:r>
            <a:endParaRPr sz="1800"/>
          </a:p>
        </p:txBody>
      </p:sp>
      <p:sp>
        <p:nvSpPr>
          <p:cNvPr id="3847" name="Google Shape;3847;p47"/>
          <p:cNvSpPr txBox="1">
            <a:spLocks noGrp="1"/>
          </p:cNvSpPr>
          <p:nvPr>
            <p:ph type="subTitle" idx="4294967295"/>
          </p:nvPr>
        </p:nvSpPr>
        <p:spPr>
          <a:xfrm>
            <a:off x="5955625" y="1770075"/>
            <a:ext cx="1810500" cy="877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Clr>
                <a:schemeClr val="dk1"/>
              </a:buClr>
              <a:buSzPts val="1100"/>
              <a:buFont typeface="Arial"/>
              <a:buNone/>
            </a:pPr>
            <a:r>
              <a:rPr lang="en"/>
              <a:t>Despite being red, Mars is a cold place, not hot</a:t>
            </a:r>
            <a:endParaRPr/>
          </a:p>
        </p:txBody>
      </p:sp>
      <p:sp>
        <p:nvSpPr>
          <p:cNvPr id="3848" name="Google Shape;3848;p47"/>
          <p:cNvSpPr txBox="1">
            <a:spLocks noGrp="1"/>
          </p:cNvSpPr>
          <p:nvPr>
            <p:ph type="title" idx="4294967295"/>
          </p:nvPr>
        </p:nvSpPr>
        <p:spPr>
          <a:xfrm>
            <a:off x="5450138" y="1543223"/>
            <a:ext cx="2316000" cy="243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1800"/>
              <a:t>Mars</a:t>
            </a:r>
            <a:endParaRPr sz="1800"/>
          </a:p>
        </p:txBody>
      </p:sp>
      <p:sp>
        <p:nvSpPr>
          <p:cNvPr id="3849" name="Google Shape;3849;p47"/>
          <p:cNvSpPr/>
          <p:nvPr/>
        </p:nvSpPr>
        <p:spPr>
          <a:xfrm>
            <a:off x="7737232" y="1593775"/>
            <a:ext cx="214714" cy="165249"/>
          </a:xfrm>
          <a:custGeom>
            <a:avLst/>
            <a:gdLst/>
            <a:ahLst/>
            <a:cxnLst/>
            <a:rect l="l" t="t" r="r" b="b"/>
            <a:pathLst>
              <a:path w="1393" h="1072" extrusionOk="0">
                <a:moveTo>
                  <a:pt x="700" y="0"/>
                </a:moveTo>
                <a:cubicBezTo>
                  <a:pt x="1" y="0"/>
                  <a:pt x="1" y="1072"/>
                  <a:pt x="700" y="1072"/>
                </a:cubicBezTo>
                <a:cubicBezTo>
                  <a:pt x="1392" y="1072"/>
                  <a:pt x="1392"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7"/>
          <p:cNvSpPr/>
          <p:nvPr/>
        </p:nvSpPr>
        <p:spPr>
          <a:xfrm>
            <a:off x="7737232" y="3196425"/>
            <a:ext cx="214714" cy="165249"/>
          </a:xfrm>
          <a:custGeom>
            <a:avLst/>
            <a:gdLst/>
            <a:ahLst/>
            <a:cxnLst/>
            <a:rect l="l" t="t" r="r" b="b"/>
            <a:pathLst>
              <a:path w="1393" h="1072" extrusionOk="0">
                <a:moveTo>
                  <a:pt x="700" y="0"/>
                </a:moveTo>
                <a:cubicBezTo>
                  <a:pt x="1" y="0"/>
                  <a:pt x="1" y="1072"/>
                  <a:pt x="700" y="1072"/>
                </a:cubicBezTo>
                <a:cubicBezTo>
                  <a:pt x="1392" y="1072"/>
                  <a:pt x="1392" y="0"/>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1" name="Google Shape;3851;p47"/>
          <p:cNvGrpSpPr/>
          <p:nvPr/>
        </p:nvGrpSpPr>
        <p:grpSpPr>
          <a:xfrm>
            <a:off x="1238855" y="1624608"/>
            <a:ext cx="3824191" cy="2514686"/>
            <a:chOff x="235800" y="830650"/>
            <a:chExt cx="6978450" cy="4588844"/>
          </a:xfrm>
        </p:grpSpPr>
        <p:sp>
          <p:nvSpPr>
            <p:cNvPr id="3852" name="Google Shape;3852;p4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58" name="Google Shape;3858;p47"/>
          <p:cNvSpPr/>
          <p:nvPr/>
        </p:nvSpPr>
        <p:spPr>
          <a:xfrm>
            <a:off x="3476832" y="2425525"/>
            <a:ext cx="214714" cy="165249"/>
          </a:xfrm>
          <a:custGeom>
            <a:avLst/>
            <a:gdLst/>
            <a:ahLst/>
            <a:cxnLst/>
            <a:rect l="l" t="t" r="r" b="b"/>
            <a:pathLst>
              <a:path w="1393" h="1072" extrusionOk="0">
                <a:moveTo>
                  <a:pt x="700" y="0"/>
                </a:moveTo>
                <a:cubicBezTo>
                  <a:pt x="1" y="0"/>
                  <a:pt x="1" y="1072"/>
                  <a:pt x="700" y="1072"/>
                </a:cubicBezTo>
                <a:cubicBezTo>
                  <a:pt x="1392" y="1072"/>
                  <a:pt x="1392"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7"/>
          <p:cNvSpPr/>
          <p:nvPr/>
        </p:nvSpPr>
        <p:spPr>
          <a:xfrm>
            <a:off x="1751332" y="2458900"/>
            <a:ext cx="214714" cy="165249"/>
          </a:xfrm>
          <a:custGeom>
            <a:avLst/>
            <a:gdLst/>
            <a:ahLst/>
            <a:cxnLst/>
            <a:rect l="l" t="t" r="r" b="b"/>
            <a:pathLst>
              <a:path w="1393" h="1072" extrusionOk="0">
                <a:moveTo>
                  <a:pt x="700" y="0"/>
                </a:moveTo>
                <a:cubicBezTo>
                  <a:pt x="1" y="0"/>
                  <a:pt x="1" y="1072"/>
                  <a:pt x="700" y="1072"/>
                </a:cubicBezTo>
                <a:cubicBezTo>
                  <a:pt x="1392" y="1072"/>
                  <a:pt x="1392" y="0"/>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640"/>
        <p:cNvGrpSpPr/>
        <p:nvPr/>
      </p:nvGrpSpPr>
      <p:grpSpPr>
        <a:xfrm>
          <a:off x="0" y="0"/>
          <a:ext cx="0" cy="0"/>
          <a:chOff x="0" y="0"/>
          <a:chExt cx="0" cy="0"/>
        </a:xfrm>
      </p:grpSpPr>
      <p:sp>
        <p:nvSpPr>
          <p:cNvPr id="3641" name="Google Shape;3641;p45"/>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timeline always works fine</a:t>
            </a:r>
            <a:endParaRPr/>
          </a:p>
        </p:txBody>
      </p:sp>
      <p:grpSp>
        <p:nvGrpSpPr>
          <p:cNvPr id="3642" name="Google Shape;3642;p45"/>
          <p:cNvGrpSpPr/>
          <p:nvPr/>
        </p:nvGrpSpPr>
        <p:grpSpPr>
          <a:xfrm>
            <a:off x="720005" y="2593212"/>
            <a:ext cx="1521000" cy="1069788"/>
            <a:chOff x="1649030" y="2044437"/>
            <a:chExt cx="1521000" cy="1069788"/>
          </a:xfrm>
        </p:grpSpPr>
        <p:sp>
          <p:nvSpPr>
            <p:cNvPr id="3643" name="Google Shape;3643;p45"/>
            <p:cNvSpPr txBox="1"/>
            <p:nvPr/>
          </p:nvSpPr>
          <p:spPr>
            <a:xfrm>
              <a:off x="1928030" y="2044437"/>
              <a:ext cx="963000" cy="485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chemeClr val="dk2"/>
                  </a:solidFill>
                  <a:latin typeface="Patrick Hand"/>
                  <a:ea typeface="Patrick Hand"/>
                  <a:cs typeface="Patrick Hand"/>
                  <a:sym typeface="Patrick Hand"/>
                </a:rPr>
                <a:t>Day 1</a:t>
              </a:r>
              <a:endParaRPr sz="1800" b="1">
                <a:solidFill>
                  <a:schemeClr val="dk2"/>
                </a:solidFill>
                <a:latin typeface="Patrick Hand"/>
                <a:ea typeface="Patrick Hand"/>
                <a:cs typeface="Patrick Hand"/>
                <a:sym typeface="Patrick Hand"/>
              </a:endParaRPr>
            </a:p>
          </p:txBody>
        </p:sp>
        <p:sp>
          <p:nvSpPr>
            <p:cNvPr id="3644" name="Google Shape;3644;p45"/>
            <p:cNvSpPr txBox="1"/>
            <p:nvPr/>
          </p:nvSpPr>
          <p:spPr>
            <a:xfrm>
              <a:off x="1649030" y="2377125"/>
              <a:ext cx="1521000" cy="7371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dk2"/>
                  </a:solidFill>
                  <a:latin typeface="Open Sans"/>
                  <a:ea typeface="Open Sans"/>
                  <a:cs typeface="Open Sans"/>
                  <a:sym typeface="Open Sans"/>
                </a:rPr>
                <a:t>Jupiter is the biggest planet </a:t>
              </a:r>
              <a:endParaRPr>
                <a:solidFill>
                  <a:schemeClr val="dk2"/>
                </a:solidFill>
                <a:latin typeface="Open Sans"/>
                <a:ea typeface="Open Sans"/>
                <a:cs typeface="Open Sans"/>
                <a:sym typeface="Open Sans"/>
              </a:endParaRPr>
            </a:p>
          </p:txBody>
        </p:sp>
      </p:grpSp>
      <p:grpSp>
        <p:nvGrpSpPr>
          <p:cNvPr id="3645" name="Google Shape;3645;p45"/>
          <p:cNvGrpSpPr/>
          <p:nvPr/>
        </p:nvGrpSpPr>
        <p:grpSpPr>
          <a:xfrm>
            <a:off x="2650735" y="2593212"/>
            <a:ext cx="1521000" cy="1069788"/>
            <a:chOff x="3503825" y="2044437"/>
            <a:chExt cx="1521000" cy="1069788"/>
          </a:xfrm>
        </p:grpSpPr>
        <p:sp>
          <p:nvSpPr>
            <p:cNvPr id="3646" name="Google Shape;3646;p45"/>
            <p:cNvSpPr txBox="1"/>
            <p:nvPr/>
          </p:nvSpPr>
          <p:spPr>
            <a:xfrm>
              <a:off x="3782825" y="2044437"/>
              <a:ext cx="963000" cy="485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chemeClr val="dk2"/>
                  </a:solidFill>
                  <a:latin typeface="Patrick Hand"/>
                  <a:ea typeface="Patrick Hand"/>
                  <a:cs typeface="Patrick Hand"/>
                  <a:sym typeface="Patrick Hand"/>
                </a:rPr>
                <a:t>Day 2</a:t>
              </a:r>
              <a:endParaRPr sz="1800" b="1">
                <a:solidFill>
                  <a:schemeClr val="dk2"/>
                </a:solidFill>
                <a:latin typeface="Patrick Hand"/>
                <a:ea typeface="Patrick Hand"/>
                <a:cs typeface="Patrick Hand"/>
                <a:sym typeface="Patrick Hand"/>
              </a:endParaRPr>
            </a:p>
          </p:txBody>
        </p:sp>
        <p:sp>
          <p:nvSpPr>
            <p:cNvPr id="3647" name="Google Shape;3647;p45"/>
            <p:cNvSpPr txBox="1"/>
            <p:nvPr/>
          </p:nvSpPr>
          <p:spPr>
            <a:xfrm>
              <a:off x="3503825" y="2377125"/>
              <a:ext cx="1521000" cy="7371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dk2"/>
                  </a:solidFill>
                  <a:latin typeface="Open Sans"/>
                  <a:ea typeface="Open Sans"/>
                  <a:cs typeface="Open Sans"/>
                  <a:sym typeface="Open Sans"/>
                </a:rPr>
                <a:t>Venus has a beautiful name</a:t>
              </a:r>
              <a:endParaRPr>
                <a:solidFill>
                  <a:schemeClr val="dk2"/>
                </a:solidFill>
                <a:latin typeface="Open Sans"/>
                <a:ea typeface="Open Sans"/>
                <a:cs typeface="Open Sans"/>
                <a:sym typeface="Open Sans"/>
              </a:endParaRPr>
            </a:p>
          </p:txBody>
        </p:sp>
      </p:grpSp>
      <p:grpSp>
        <p:nvGrpSpPr>
          <p:cNvPr id="3648" name="Google Shape;3648;p45"/>
          <p:cNvGrpSpPr/>
          <p:nvPr/>
        </p:nvGrpSpPr>
        <p:grpSpPr>
          <a:xfrm>
            <a:off x="4581465" y="2580338"/>
            <a:ext cx="1521000" cy="1095524"/>
            <a:chOff x="5586405" y="2031563"/>
            <a:chExt cx="1521000" cy="1095524"/>
          </a:xfrm>
        </p:grpSpPr>
        <p:sp>
          <p:nvSpPr>
            <p:cNvPr id="3649" name="Google Shape;3649;p45"/>
            <p:cNvSpPr txBox="1"/>
            <p:nvPr/>
          </p:nvSpPr>
          <p:spPr>
            <a:xfrm>
              <a:off x="5865405" y="2031563"/>
              <a:ext cx="963000" cy="485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800" b="1">
                  <a:solidFill>
                    <a:schemeClr val="dk2"/>
                  </a:solidFill>
                  <a:latin typeface="Patrick Hand"/>
                  <a:ea typeface="Patrick Hand"/>
                  <a:cs typeface="Patrick Hand"/>
                  <a:sym typeface="Patrick Hand"/>
                </a:rPr>
                <a:t>Day 3</a:t>
              </a:r>
              <a:endParaRPr sz="1800" b="1">
                <a:solidFill>
                  <a:schemeClr val="dk2"/>
                </a:solidFill>
                <a:latin typeface="Patrick Hand"/>
                <a:ea typeface="Patrick Hand"/>
                <a:cs typeface="Patrick Hand"/>
                <a:sym typeface="Patrick Hand"/>
              </a:endParaRPr>
            </a:p>
          </p:txBody>
        </p:sp>
        <p:sp>
          <p:nvSpPr>
            <p:cNvPr id="3650" name="Google Shape;3650;p45"/>
            <p:cNvSpPr txBox="1"/>
            <p:nvPr/>
          </p:nvSpPr>
          <p:spPr>
            <a:xfrm>
              <a:off x="5586405" y="2389988"/>
              <a:ext cx="1521000" cy="737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dk2"/>
                  </a:solidFill>
                  <a:latin typeface="Open Sans"/>
                  <a:ea typeface="Open Sans"/>
                  <a:cs typeface="Open Sans"/>
                  <a:sym typeface="Open Sans"/>
                </a:rPr>
                <a:t>Mars is a cold place, not hot</a:t>
              </a:r>
              <a:endParaRPr>
                <a:solidFill>
                  <a:schemeClr val="dk2"/>
                </a:solidFill>
                <a:latin typeface="Open Sans"/>
                <a:ea typeface="Open Sans"/>
                <a:cs typeface="Open Sans"/>
                <a:sym typeface="Open Sans"/>
              </a:endParaRPr>
            </a:p>
            <a:p>
              <a:pPr marL="0" lvl="0" indent="0" algn="ctr" rtl="0">
                <a:lnSpc>
                  <a:spcPct val="100000"/>
                </a:lnSpc>
                <a:spcBef>
                  <a:spcPts val="0"/>
                </a:spcBef>
                <a:spcAft>
                  <a:spcPts val="0"/>
                </a:spcAft>
                <a:buNone/>
              </a:pPr>
              <a:endParaRPr>
                <a:solidFill>
                  <a:schemeClr val="dk2"/>
                </a:solidFill>
                <a:latin typeface="Lato"/>
                <a:ea typeface="Lato"/>
                <a:cs typeface="Lato"/>
                <a:sym typeface="Lato"/>
              </a:endParaRPr>
            </a:p>
          </p:txBody>
        </p:sp>
      </p:grpSp>
      <p:grpSp>
        <p:nvGrpSpPr>
          <p:cNvPr id="3651" name="Google Shape;3651;p45"/>
          <p:cNvGrpSpPr/>
          <p:nvPr/>
        </p:nvGrpSpPr>
        <p:grpSpPr>
          <a:xfrm>
            <a:off x="6512194" y="2579326"/>
            <a:ext cx="1521000" cy="1097549"/>
            <a:chOff x="7441219" y="2030551"/>
            <a:chExt cx="1521000" cy="1097549"/>
          </a:xfrm>
        </p:grpSpPr>
        <p:sp>
          <p:nvSpPr>
            <p:cNvPr id="3652" name="Google Shape;3652;p45"/>
            <p:cNvSpPr txBox="1"/>
            <p:nvPr/>
          </p:nvSpPr>
          <p:spPr>
            <a:xfrm>
              <a:off x="7720219" y="2030551"/>
              <a:ext cx="963000" cy="485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800" b="1">
                  <a:solidFill>
                    <a:schemeClr val="dk2"/>
                  </a:solidFill>
                  <a:latin typeface="Patrick Hand"/>
                  <a:ea typeface="Patrick Hand"/>
                  <a:cs typeface="Patrick Hand"/>
                  <a:sym typeface="Patrick Hand"/>
                </a:rPr>
                <a:t>Day 4</a:t>
              </a:r>
              <a:endParaRPr sz="1800" b="1">
                <a:solidFill>
                  <a:schemeClr val="dk2"/>
                </a:solidFill>
                <a:latin typeface="Patrick Hand"/>
                <a:ea typeface="Patrick Hand"/>
                <a:cs typeface="Patrick Hand"/>
                <a:sym typeface="Patrick Hand"/>
              </a:endParaRPr>
            </a:p>
          </p:txBody>
        </p:sp>
        <p:sp>
          <p:nvSpPr>
            <p:cNvPr id="3653" name="Google Shape;3653;p45"/>
            <p:cNvSpPr txBox="1"/>
            <p:nvPr/>
          </p:nvSpPr>
          <p:spPr>
            <a:xfrm>
              <a:off x="7441219" y="2391000"/>
              <a:ext cx="1521000" cy="737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Clr>
                  <a:srgbClr val="000000"/>
                </a:buClr>
                <a:buSzPts val="1100"/>
                <a:buFont typeface="Arial"/>
                <a:buNone/>
              </a:pPr>
              <a:r>
                <a:rPr lang="en">
                  <a:solidFill>
                    <a:schemeClr val="dk2"/>
                  </a:solidFill>
                  <a:latin typeface="Open Sans"/>
                  <a:ea typeface="Open Sans"/>
                  <a:cs typeface="Open Sans"/>
                  <a:sym typeface="Open Sans"/>
                </a:rPr>
                <a:t>Closest planet to the Sun</a:t>
              </a:r>
              <a:endParaRPr>
                <a:solidFill>
                  <a:schemeClr val="dk2"/>
                </a:solidFill>
                <a:latin typeface="Open Sans"/>
                <a:ea typeface="Open Sans"/>
                <a:cs typeface="Open Sans"/>
                <a:sym typeface="Open Sans"/>
              </a:endParaRPr>
            </a:p>
          </p:txBody>
        </p:sp>
      </p:grpSp>
      <p:sp>
        <p:nvSpPr>
          <p:cNvPr id="3654" name="Google Shape;3654;p45"/>
          <p:cNvSpPr/>
          <p:nvPr/>
        </p:nvSpPr>
        <p:spPr>
          <a:xfrm rot="13545">
            <a:off x="3291661" y="2489825"/>
            <a:ext cx="91274" cy="17354"/>
          </a:xfrm>
          <a:custGeom>
            <a:avLst/>
            <a:gdLst/>
            <a:ahLst/>
            <a:cxnLst/>
            <a:rect l="l" t="t" r="r" b="b"/>
            <a:pathLst>
              <a:path w="5754" h="1094" extrusionOk="0">
                <a:moveTo>
                  <a:pt x="2539" y="1"/>
                </a:moveTo>
                <a:cubicBezTo>
                  <a:pt x="1864" y="1"/>
                  <a:pt x="1222" y="129"/>
                  <a:pt x="546" y="129"/>
                </a:cubicBezTo>
                <a:cubicBezTo>
                  <a:pt x="0" y="129"/>
                  <a:pt x="0" y="418"/>
                  <a:pt x="0" y="547"/>
                </a:cubicBezTo>
                <a:cubicBezTo>
                  <a:pt x="0" y="676"/>
                  <a:pt x="0" y="804"/>
                  <a:pt x="546" y="933"/>
                </a:cubicBezTo>
                <a:lnTo>
                  <a:pt x="1222" y="933"/>
                </a:lnTo>
                <a:cubicBezTo>
                  <a:pt x="1607" y="1093"/>
                  <a:pt x="2154" y="1093"/>
                  <a:pt x="2539" y="1093"/>
                </a:cubicBezTo>
                <a:lnTo>
                  <a:pt x="2668" y="1093"/>
                </a:lnTo>
                <a:cubicBezTo>
                  <a:pt x="3761" y="1093"/>
                  <a:pt x="4565" y="1093"/>
                  <a:pt x="5368" y="933"/>
                </a:cubicBezTo>
                <a:cubicBezTo>
                  <a:pt x="5497" y="933"/>
                  <a:pt x="5625" y="804"/>
                  <a:pt x="5625" y="676"/>
                </a:cubicBezTo>
                <a:lnTo>
                  <a:pt x="5754" y="547"/>
                </a:lnTo>
                <a:cubicBezTo>
                  <a:pt x="5497" y="290"/>
                  <a:pt x="5368" y="129"/>
                  <a:pt x="5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5" name="Google Shape;3655;p45"/>
          <p:cNvGrpSpPr/>
          <p:nvPr/>
        </p:nvGrpSpPr>
        <p:grpSpPr>
          <a:xfrm>
            <a:off x="1000499" y="1632506"/>
            <a:ext cx="7720576" cy="2807479"/>
            <a:chOff x="1095623" y="2075450"/>
            <a:chExt cx="7720576" cy="2807479"/>
          </a:xfrm>
        </p:grpSpPr>
        <p:sp>
          <p:nvSpPr>
            <p:cNvPr id="3656" name="Google Shape;3656;p45"/>
            <p:cNvSpPr/>
            <p:nvPr/>
          </p:nvSpPr>
          <p:spPr>
            <a:xfrm rot="13545">
              <a:off x="5872821" y="2482714"/>
              <a:ext cx="85166" cy="34168"/>
            </a:xfrm>
            <a:custGeom>
              <a:avLst/>
              <a:gdLst/>
              <a:ahLst/>
              <a:cxnLst/>
              <a:rect l="l" t="t" r="r" b="b"/>
              <a:pathLst>
                <a:path w="5369" h="2154" extrusionOk="0">
                  <a:moveTo>
                    <a:pt x="5240" y="0"/>
                  </a:moveTo>
                  <a:cubicBezTo>
                    <a:pt x="4822" y="0"/>
                    <a:pt x="4436" y="0"/>
                    <a:pt x="4179" y="129"/>
                  </a:cubicBezTo>
                  <a:cubicBezTo>
                    <a:pt x="3504" y="418"/>
                    <a:pt x="2829" y="547"/>
                    <a:pt x="2154" y="804"/>
                  </a:cubicBezTo>
                  <a:lnTo>
                    <a:pt x="964" y="1222"/>
                  </a:lnTo>
                  <a:lnTo>
                    <a:pt x="675" y="1222"/>
                  </a:lnTo>
                  <a:cubicBezTo>
                    <a:pt x="547" y="1222"/>
                    <a:pt x="418" y="1222"/>
                    <a:pt x="418" y="1350"/>
                  </a:cubicBezTo>
                  <a:cubicBezTo>
                    <a:pt x="161" y="1479"/>
                    <a:pt x="0" y="1607"/>
                    <a:pt x="0" y="1736"/>
                  </a:cubicBezTo>
                  <a:cubicBezTo>
                    <a:pt x="0" y="1865"/>
                    <a:pt x="161" y="2025"/>
                    <a:pt x="289" y="2025"/>
                  </a:cubicBezTo>
                  <a:cubicBezTo>
                    <a:pt x="547" y="2154"/>
                    <a:pt x="675" y="2154"/>
                    <a:pt x="964" y="2154"/>
                  </a:cubicBezTo>
                  <a:lnTo>
                    <a:pt x="1350" y="2154"/>
                  </a:lnTo>
                  <a:cubicBezTo>
                    <a:pt x="2700" y="2154"/>
                    <a:pt x="3632" y="1865"/>
                    <a:pt x="4307" y="1350"/>
                  </a:cubicBezTo>
                  <a:cubicBezTo>
                    <a:pt x="4693" y="932"/>
                    <a:pt x="5111" y="547"/>
                    <a:pt x="5368" y="129"/>
                  </a:cubicBezTo>
                  <a:lnTo>
                    <a:pt x="53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5"/>
            <p:cNvSpPr/>
            <p:nvPr/>
          </p:nvSpPr>
          <p:spPr>
            <a:xfrm rot="13545">
              <a:off x="5702900" y="2522334"/>
              <a:ext cx="91274" cy="17354"/>
            </a:xfrm>
            <a:custGeom>
              <a:avLst/>
              <a:gdLst/>
              <a:ahLst/>
              <a:cxnLst/>
              <a:rect l="l" t="t" r="r" b="b"/>
              <a:pathLst>
                <a:path w="5754" h="1094" extrusionOk="0">
                  <a:moveTo>
                    <a:pt x="2539" y="1"/>
                  </a:moveTo>
                  <a:cubicBezTo>
                    <a:pt x="1864" y="1"/>
                    <a:pt x="1222" y="129"/>
                    <a:pt x="546" y="129"/>
                  </a:cubicBezTo>
                  <a:cubicBezTo>
                    <a:pt x="0" y="129"/>
                    <a:pt x="0" y="418"/>
                    <a:pt x="0" y="547"/>
                  </a:cubicBezTo>
                  <a:cubicBezTo>
                    <a:pt x="0" y="676"/>
                    <a:pt x="0" y="804"/>
                    <a:pt x="546" y="933"/>
                  </a:cubicBezTo>
                  <a:lnTo>
                    <a:pt x="1222" y="933"/>
                  </a:lnTo>
                  <a:cubicBezTo>
                    <a:pt x="1607" y="1093"/>
                    <a:pt x="2154" y="1093"/>
                    <a:pt x="2539" y="1093"/>
                  </a:cubicBezTo>
                  <a:lnTo>
                    <a:pt x="2668" y="1093"/>
                  </a:lnTo>
                  <a:cubicBezTo>
                    <a:pt x="3761" y="1093"/>
                    <a:pt x="4565" y="1093"/>
                    <a:pt x="5368" y="933"/>
                  </a:cubicBezTo>
                  <a:cubicBezTo>
                    <a:pt x="5497" y="933"/>
                    <a:pt x="5625" y="804"/>
                    <a:pt x="5625" y="676"/>
                  </a:cubicBezTo>
                  <a:lnTo>
                    <a:pt x="5754" y="547"/>
                  </a:lnTo>
                  <a:cubicBezTo>
                    <a:pt x="5497" y="290"/>
                    <a:pt x="5368" y="129"/>
                    <a:pt x="5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8" name="Google Shape;3658;p45"/>
            <p:cNvGrpSpPr/>
            <p:nvPr/>
          </p:nvGrpSpPr>
          <p:grpSpPr>
            <a:xfrm>
              <a:off x="1095623" y="2075450"/>
              <a:ext cx="7720576" cy="2807479"/>
              <a:chOff x="1095623" y="2075450"/>
              <a:chExt cx="7720576" cy="2807479"/>
            </a:xfrm>
          </p:grpSpPr>
          <p:sp>
            <p:nvSpPr>
              <p:cNvPr id="3659" name="Google Shape;3659;p45"/>
              <p:cNvSpPr/>
              <p:nvPr/>
            </p:nvSpPr>
            <p:spPr>
              <a:xfrm rot="-10786615">
                <a:off x="1577153" y="2331456"/>
                <a:ext cx="73280" cy="19616"/>
              </a:xfrm>
              <a:custGeom>
                <a:avLst/>
                <a:gdLst/>
                <a:ahLst/>
                <a:cxnLst/>
                <a:rect l="l" t="t" r="r" b="b"/>
                <a:pathLst>
                  <a:path w="4565" h="1222" extrusionOk="0">
                    <a:moveTo>
                      <a:pt x="675" y="0"/>
                    </a:moveTo>
                    <a:cubicBezTo>
                      <a:pt x="129" y="0"/>
                      <a:pt x="0" y="418"/>
                      <a:pt x="0" y="418"/>
                    </a:cubicBezTo>
                    <a:cubicBezTo>
                      <a:pt x="0" y="675"/>
                      <a:pt x="0" y="804"/>
                      <a:pt x="129" y="965"/>
                    </a:cubicBezTo>
                    <a:cubicBezTo>
                      <a:pt x="257" y="1093"/>
                      <a:pt x="418" y="1093"/>
                      <a:pt x="547" y="1093"/>
                    </a:cubicBezTo>
                    <a:cubicBezTo>
                      <a:pt x="1222" y="1222"/>
                      <a:pt x="1736" y="1222"/>
                      <a:pt x="2283" y="1222"/>
                    </a:cubicBezTo>
                    <a:lnTo>
                      <a:pt x="3472" y="1222"/>
                    </a:lnTo>
                    <a:cubicBezTo>
                      <a:pt x="3761" y="1222"/>
                      <a:pt x="4018" y="965"/>
                      <a:pt x="4276" y="804"/>
                    </a:cubicBezTo>
                    <a:cubicBezTo>
                      <a:pt x="4436" y="804"/>
                      <a:pt x="4436" y="804"/>
                      <a:pt x="4565" y="675"/>
                    </a:cubicBezTo>
                    <a:lnTo>
                      <a:pt x="4276" y="675"/>
                    </a:lnTo>
                    <a:cubicBezTo>
                      <a:pt x="4018" y="418"/>
                      <a:pt x="3761" y="290"/>
                      <a:pt x="3472" y="290"/>
                    </a:cubicBezTo>
                    <a:cubicBezTo>
                      <a:pt x="2668" y="161"/>
                      <a:pt x="1736"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5"/>
              <p:cNvSpPr/>
              <p:nvPr/>
            </p:nvSpPr>
            <p:spPr>
              <a:xfrm rot="13385" flipH="1">
                <a:off x="6154097" y="2326876"/>
                <a:ext cx="90328" cy="29954"/>
              </a:xfrm>
              <a:custGeom>
                <a:avLst/>
                <a:gdLst/>
                <a:ahLst/>
                <a:cxnLst/>
                <a:rect l="l" t="t" r="r" b="b"/>
                <a:pathLst>
                  <a:path w="5627" h="1866" extrusionOk="0">
                    <a:moveTo>
                      <a:pt x="419" y="1"/>
                    </a:moveTo>
                    <a:cubicBezTo>
                      <a:pt x="290" y="1"/>
                      <a:pt x="162" y="129"/>
                      <a:pt x="1" y="258"/>
                    </a:cubicBezTo>
                    <a:cubicBezTo>
                      <a:pt x="1" y="387"/>
                      <a:pt x="162" y="644"/>
                      <a:pt x="162" y="644"/>
                    </a:cubicBezTo>
                    <a:cubicBezTo>
                      <a:pt x="676" y="933"/>
                      <a:pt x="1222" y="1190"/>
                      <a:pt x="1769" y="1319"/>
                    </a:cubicBezTo>
                    <a:cubicBezTo>
                      <a:pt x="2412" y="1608"/>
                      <a:pt x="3087" y="1608"/>
                      <a:pt x="3890" y="1737"/>
                    </a:cubicBezTo>
                    <a:cubicBezTo>
                      <a:pt x="4180" y="1737"/>
                      <a:pt x="4308" y="1865"/>
                      <a:pt x="4565" y="1865"/>
                    </a:cubicBezTo>
                    <a:lnTo>
                      <a:pt x="5369" y="1865"/>
                    </a:lnTo>
                    <a:cubicBezTo>
                      <a:pt x="5498" y="1737"/>
                      <a:pt x="5626" y="1737"/>
                      <a:pt x="5626" y="1737"/>
                    </a:cubicBezTo>
                    <a:cubicBezTo>
                      <a:pt x="5626" y="1608"/>
                      <a:pt x="5626" y="1447"/>
                      <a:pt x="5498" y="1447"/>
                    </a:cubicBezTo>
                    <a:lnTo>
                      <a:pt x="5498" y="1319"/>
                    </a:lnTo>
                    <a:lnTo>
                      <a:pt x="5369" y="1319"/>
                    </a:lnTo>
                    <a:lnTo>
                      <a:pt x="5241" y="1190"/>
                    </a:lnTo>
                    <a:cubicBezTo>
                      <a:pt x="3890" y="387"/>
                      <a:pt x="2412" y="258"/>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5"/>
              <p:cNvSpPr/>
              <p:nvPr/>
            </p:nvSpPr>
            <p:spPr>
              <a:xfrm rot="13385" flipH="1">
                <a:off x="6921280" y="2336120"/>
                <a:ext cx="107344" cy="47484"/>
              </a:xfrm>
              <a:custGeom>
                <a:avLst/>
                <a:gdLst/>
                <a:ahLst/>
                <a:cxnLst/>
                <a:rect l="l" t="t" r="r" b="b"/>
                <a:pathLst>
                  <a:path w="6687" h="2958" extrusionOk="0">
                    <a:moveTo>
                      <a:pt x="643" y="1"/>
                    </a:moveTo>
                    <a:cubicBezTo>
                      <a:pt x="515" y="1"/>
                      <a:pt x="258" y="129"/>
                      <a:pt x="258" y="258"/>
                    </a:cubicBezTo>
                    <a:cubicBezTo>
                      <a:pt x="129" y="418"/>
                      <a:pt x="0" y="804"/>
                      <a:pt x="643" y="1061"/>
                    </a:cubicBezTo>
                    <a:cubicBezTo>
                      <a:pt x="1608" y="1608"/>
                      <a:pt x="2668" y="2154"/>
                      <a:pt x="4018" y="2669"/>
                    </a:cubicBezTo>
                    <a:cubicBezTo>
                      <a:pt x="4276" y="2829"/>
                      <a:pt x="4533" y="2958"/>
                      <a:pt x="4951" y="2958"/>
                    </a:cubicBezTo>
                    <a:lnTo>
                      <a:pt x="5626" y="2958"/>
                    </a:lnTo>
                    <a:cubicBezTo>
                      <a:pt x="6011" y="2958"/>
                      <a:pt x="6269" y="2958"/>
                      <a:pt x="6429" y="2829"/>
                    </a:cubicBezTo>
                    <a:lnTo>
                      <a:pt x="6686" y="2829"/>
                    </a:lnTo>
                    <a:cubicBezTo>
                      <a:pt x="6686" y="2669"/>
                      <a:pt x="6558" y="2669"/>
                      <a:pt x="6558" y="2540"/>
                    </a:cubicBezTo>
                    <a:lnTo>
                      <a:pt x="6429" y="2540"/>
                    </a:lnTo>
                    <a:lnTo>
                      <a:pt x="5208" y="1736"/>
                    </a:lnTo>
                    <a:cubicBezTo>
                      <a:pt x="3858" y="1222"/>
                      <a:pt x="2411" y="676"/>
                      <a:pt x="1061" y="129"/>
                    </a:cubicBezTo>
                    <a:cubicBezTo>
                      <a:pt x="933" y="1"/>
                      <a:pt x="804" y="1"/>
                      <a:pt x="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5"/>
              <p:cNvSpPr/>
              <p:nvPr/>
            </p:nvSpPr>
            <p:spPr>
              <a:xfrm rot="1453787" flipH="1">
                <a:off x="7117126" y="2243540"/>
                <a:ext cx="74832" cy="62456"/>
              </a:xfrm>
              <a:custGeom>
                <a:avLst/>
                <a:gdLst/>
                <a:ahLst/>
                <a:cxnLst/>
                <a:rect l="l" t="t" r="r" b="b"/>
                <a:pathLst>
                  <a:path w="4662" h="3891" extrusionOk="0">
                    <a:moveTo>
                      <a:pt x="258" y="1"/>
                    </a:moveTo>
                    <a:cubicBezTo>
                      <a:pt x="129" y="1"/>
                      <a:pt x="0" y="290"/>
                      <a:pt x="0" y="547"/>
                    </a:cubicBezTo>
                    <a:cubicBezTo>
                      <a:pt x="0" y="933"/>
                      <a:pt x="258" y="1351"/>
                      <a:pt x="804" y="1736"/>
                    </a:cubicBezTo>
                    <a:lnTo>
                      <a:pt x="1190" y="2026"/>
                    </a:lnTo>
                    <a:cubicBezTo>
                      <a:pt x="2122" y="2540"/>
                      <a:pt x="2926" y="3087"/>
                      <a:pt x="3858" y="3633"/>
                    </a:cubicBezTo>
                    <a:cubicBezTo>
                      <a:pt x="4147" y="3762"/>
                      <a:pt x="4404" y="3890"/>
                      <a:pt x="4661" y="3890"/>
                    </a:cubicBezTo>
                    <a:cubicBezTo>
                      <a:pt x="4661" y="3633"/>
                      <a:pt x="4661" y="3344"/>
                      <a:pt x="4533" y="3087"/>
                    </a:cubicBezTo>
                    <a:cubicBezTo>
                      <a:pt x="3858" y="1608"/>
                      <a:pt x="2540" y="1094"/>
                      <a:pt x="1190" y="419"/>
                    </a:cubicBezTo>
                    <a:cubicBezTo>
                      <a:pt x="933" y="419"/>
                      <a:pt x="643" y="290"/>
                      <a:pt x="386" y="129"/>
                    </a:cubicBezTo>
                    <a:cubicBezTo>
                      <a:pt x="386" y="1"/>
                      <a:pt x="258"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5"/>
              <p:cNvSpPr/>
              <p:nvPr/>
            </p:nvSpPr>
            <p:spPr>
              <a:xfrm rot="1453787" flipH="1">
                <a:off x="7285912" y="2228961"/>
                <a:ext cx="83612" cy="44896"/>
              </a:xfrm>
              <a:custGeom>
                <a:avLst/>
                <a:gdLst/>
                <a:ahLst/>
                <a:cxnLst/>
                <a:rect l="l" t="t" r="r" b="b"/>
                <a:pathLst>
                  <a:path w="5209" h="2797" extrusionOk="0">
                    <a:moveTo>
                      <a:pt x="515" y="0"/>
                    </a:moveTo>
                    <a:cubicBezTo>
                      <a:pt x="129" y="129"/>
                      <a:pt x="129" y="257"/>
                      <a:pt x="129" y="257"/>
                    </a:cubicBezTo>
                    <a:cubicBezTo>
                      <a:pt x="1" y="386"/>
                      <a:pt x="129" y="515"/>
                      <a:pt x="129" y="804"/>
                    </a:cubicBezTo>
                    <a:cubicBezTo>
                      <a:pt x="258" y="932"/>
                      <a:pt x="515" y="1061"/>
                      <a:pt x="804" y="1190"/>
                    </a:cubicBezTo>
                    <a:cubicBezTo>
                      <a:pt x="1061" y="1318"/>
                      <a:pt x="1479" y="1607"/>
                      <a:pt x="1865" y="1865"/>
                    </a:cubicBezTo>
                    <a:cubicBezTo>
                      <a:pt x="2283" y="1993"/>
                      <a:pt x="2669" y="2283"/>
                      <a:pt x="3087" y="2411"/>
                    </a:cubicBezTo>
                    <a:cubicBezTo>
                      <a:pt x="3601" y="2668"/>
                      <a:pt x="4019" y="2797"/>
                      <a:pt x="4276" y="2797"/>
                    </a:cubicBezTo>
                    <a:cubicBezTo>
                      <a:pt x="4694" y="2797"/>
                      <a:pt x="4951" y="2797"/>
                      <a:pt x="5208" y="2540"/>
                    </a:cubicBezTo>
                    <a:lnTo>
                      <a:pt x="5080" y="2411"/>
                    </a:lnTo>
                    <a:cubicBezTo>
                      <a:pt x="4822" y="2122"/>
                      <a:pt x="4533" y="1865"/>
                      <a:pt x="4276" y="1607"/>
                    </a:cubicBezTo>
                    <a:cubicBezTo>
                      <a:pt x="3472" y="1190"/>
                      <a:pt x="2540" y="804"/>
                      <a:pt x="1736" y="386"/>
                    </a:cubicBezTo>
                    <a:lnTo>
                      <a:pt x="933" y="129"/>
                    </a:lnTo>
                    <a:cubicBezTo>
                      <a:pt x="933" y="0"/>
                      <a:pt x="804" y="0"/>
                      <a:pt x="6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5"/>
              <p:cNvSpPr/>
              <p:nvPr/>
            </p:nvSpPr>
            <p:spPr>
              <a:xfrm rot="1453787" flipH="1">
                <a:off x="7466469" y="2256931"/>
                <a:ext cx="92360" cy="25811"/>
              </a:xfrm>
              <a:custGeom>
                <a:avLst/>
                <a:gdLst/>
                <a:ahLst/>
                <a:cxnLst/>
                <a:rect l="l" t="t" r="r" b="b"/>
                <a:pathLst>
                  <a:path w="5754" h="1608" extrusionOk="0">
                    <a:moveTo>
                      <a:pt x="514" y="0"/>
                    </a:moveTo>
                    <a:cubicBezTo>
                      <a:pt x="129" y="0"/>
                      <a:pt x="0" y="129"/>
                      <a:pt x="0" y="386"/>
                    </a:cubicBezTo>
                    <a:cubicBezTo>
                      <a:pt x="0" y="547"/>
                      <a:pt x="129" y="804"/>
                      <a:pt x="514" y="933"/>
                    </a:cubicBezTo>
                    <a:lnTo>
                      <a:pt x="932" y="933"/>
                    </a:lnTo>
                    <a:lnTo>
                      <a:pt x="1864" y="1190"/>
                    </a:lnTo>
                    <a:cubicBezTo>
                      <a:pt x="2797" y="1350"/>
                      <a:pt x="3729" y="1479"/>
                      <a:pt x="4693" y="1608"/>
                    </a:cubicBezTo>
                    <a:lnTo>
                      <a:pt x="5497" y="1608"/>
                    </a:lnTo>
                    <a:cubicBezTo>
                      <a:pt x="5625" y="1479"/>
                      <a:pt x="5754" y="1479"/>
                      <a:pt x="5754" y="1350"/>
                    </a:cubicBezTo>
                    <a:cubicBezTo>
                      <a:pt x="5754" y="1350"/>
                      <a:pt x="5754" y="1190"/>
                      <a:pt x="5625" y="1190"/>
                    </a:cubicBezTo>
                    <a:cubicBezTo>
                      <a:pt x="5208" y="804"/>
                      <a:pt x="4822" y="675"/>
                      <a:pt x="4404" y="547"/>
                    </a:cubicBezTo>
                    <a:lnTo>
                      <a:pt x="1993" y="129"/>
                    </a:lnTo>
                    <a:cubicBezTo>
                      <a:pt x="1736" y="0"/>
                      <a:pt x="1479"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65" name="Google Shape;3665;p45"/>
              <p:cNvGrpSpPr/>
              <p:nvPr/>
            </p:nvGrpSpPr>
            <p:grpSpPr>
              <a:xfrm>
                <a:off x="3984854" y="4324082"/>
                <a:ext cx="1088285" cy="558847"/>
                <a:chOff x="4223254" y="4324082"/>
                <a:chExt cx="1088285" cy="558847"/>
              </a:xfrm>
            </p:grpSpPr>
            <p:sp>
              <p:nvSpPr>
                <p:cNvPr id="3666" name="Google Shape;3666;p45"/>
                <p:cNvSpPr/>
                <p:nvPr/>
              </p:nvSpPr>
              <p:spPr>
                <a:xfrm rot="557089">
                  <a:off x="5008787" y="4435847"/>
                  <a:ext cx="290010" cy="177721"/>
                </a:xfrm>
                <a:custGeom>
                  <a:avLst/>
                  <a:gdLst/>
                  <a:ahLst/>
                  <a:cxnLst/>
                  <a:rect l="l" t="t" r="r" b="b"/>
                  <a:pathLst>
                    <a:path w="18066" h="11071" extrusionOk="0">
                      <a:moveTo>
                        <a:pt x="585" y="1"/>
                      </a:moveTo>
                      <a:cubicBezTo>
                        <a:pt x="431" y="1"/>
                        <a:pt x="282" y="30"/>
                        <a:pt x="129" y="77"/>
                      </a:cubicBezTo>
                      <a:lnTo>
                        <a:pt x="1" y="77"/>
                      </a:lnTo>
                      <a:lnTo>
                        <a:pt x="258" y="495"/>
                      </a:lnTo>
                      <a:cubicBezTo>
                        <a:pt x="386" y="752"/>
                        <a:pt x="676" y="881"/>
                        <a:pt x="933" y="1138"/>
                      </a:cubicBezTo>
                      <a:cubicBezTo>
                        <a:pt x="1479" y="1685"/>
                        <a:pt x="1994" y="2103"/>
                        <a:pt x="2540" y="2488"/>
                      </a:cubicBezTo>
                      <a:cubicBezTo>
                        <a:pt x="6430" y="4899"/>
                        <a:pt x="10576" y="7310"/>
                        <a:pt x="15269" y="10139"/>
                      </a:cubicBezTo>
                      <a:cubicBezTo>
                        <a:pt x="15816" y="10524"/>
                        <a:pt x="16459" y="10653"/>
                        <a:pt x="17134" y="10942"/>
                      </a:cubicBezTo>
                      <a:cubicBezTo>
                        <a:pt x="17262" y="10942"/>
                        <a:pt x="17423" y="11071"/>
                        <a:pt x="17552" y="11071"/>
                      </a:cubicBezTo>
                      <a:lnTo>
                        <a:pt x="18066" y="11071"/>
                      </a:lnTo>
                      <a:lnTo>
                        <a:pt x="17937" y="10942"/>
                      </a:lnTo>
                      <a:cubicBezTo>
                        <a:pt x="17809" y="10782"/>
                        <a:pt x="17680" y="10653"/>
                        <a:pt x="17423" y="10524"/>
                      </a:cubicBezTo>
                      <a:cubicBezTo>
                        <a:pt x="17005" y="10139"/>
                        <a:pt x="16459" y="9592"/>
                        <a:pt x="15944" y="9335"/>
                      </a:cubicBezTo>
                      <a:cubicBezTo>
                        <a:pt x="13534" y="7856"/>
                        <a:pt x="11123" y="6378"/>
                        <a:pt x="8712" y="5028"/>
                      </a:cubicBezTo>
                      <a:cubicBezTo>
                        <a:pt x="6976" y="3967"/>
                        <a:pt x="5208" y="2906"/>
                        <a:pt x="3344" y="1813"/>
                      </a:cubicBezTo>
                      <a:cubicBezTo>
                        <a:pt x="2797" y="1428"/>
                        <a:pt x="2154" y="881"/>
                        <a:pt x="1479" y="335"/>
                      </a:cubicBezTo>
                      <a:cubicBezTo>
                        <a:pt x="1133" y="90"/>
                        <a:pt x="851" y="1"/>
                        <a:pt x="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5"/>
                <p:cNvSpPr/>
                <p:nvPr/>
              </p:nvSpPr>
              <p:spPr>
                <a:xfrm rot="557089">
                  <a:off x="4223254" y="4324082"/>
                  <a:ext cx="1088285" cy="558847"/>
                </a:xfrm>
                <a:custGeom>
                  <a:avLst/>
                  <a:gdLst/>
                  <a:ahLst/>
                  <a:cxnLst/>
                  <a:rect l="l" t="t" r="r" b="b"/>
                  <a:pathLst>
                    <a:path w="67794" h="34813" extrusionOk="0">
                      <a:moveTo>
                        <a:pt x="44874" y="22244"/>
                      </a:moveTo>
                      <a:lnTo>
                        <a:pt x="45549" y="23980"/>
                      </a:lnTo>
                      <a:lnTo>
                        <a:pt x="45164" y="24108"/>
                      </a:lnTo>
                      <a:cubicBezTo>
                        <a:pt x="41531" y="24366"/>
                        <a:pt x="38060" y="25169"/>
                        <a:pt x="34717" y="26133"/>
                      </a:cubicBezTo>
                      <a:cubicBezTo>
                        <a:pt x="32306" y="26776"/>
                        <a:pt x="29734" y="27451"/>
                        <a:pt x="27324" y="27869"/>
                      </a:cubicBezTo>
                      <a:lnTo>
                        <a:pt x="27195" y="27323"/>
                      </a:lnTo>
                      <a:lnTo>
                        <a:pt x="30538" y="26391"/>
                      </a:lnTo>
                      <a:cubicBezTo>
                        <a:pt x="35231" y="25041"/>
                        <a:pt x="39924" y="23723"/>
                        <a:pt x="44617" y="22373"/>
                      </a:cubicBezTo>
                      <a:lnTo>
                        <a:pt x="44874" y="22244"/>
                      </a:lnTo>
                      <a:close/>
                      <a:moveTo>
                        <a:pt x="31084" y="0"/>
                      </a:moveTo>
                      <a:cubicBezTo>
                        <a:pt x="30699" y="129"/>
                        <a:pt x="30281" y="129"/>
                        <a:pt x="29895" y="257"/>
                      </a:cubicBezTo>
                      <a:cubicBezTo>
                        <a:pt x="28545" y="546"/>
                        <a:pt x="27066" y="804"/>
                        <a:pt x="25716" y="1221"/>
                      </a:cubicBezTo>
                      <a:lnTo>
                        <a:pt x="23466" y="1736"/>
                      </a:lnTo>
                      <a:lnTo>
                        <a:pt x="23466" y="1350"/>
                      </a:lnTo>
                      <a:lnTo>
                        <a:pt x="23466" y="1061"/>
                      </a:lnTo>
                      <a:cubicBezTo>
                        <a:pt x="23305" y="1221"/>
                        <a:pt x="23305" y="1221"/>
                        <a:pt x="23177" y="1221"/>
                      </a:cubicBezTo>
                      <a:cubicBezTo>
                        <a:pt x="22791" y="1607"/>
                        <a:pt x="22502" y="1864"/>
                        <a:pt x="22245" y="2154"/>
                      </a:cubicBezTo>
                      <a:lnTo>
                        <a:pt x="21570" y="2957"/>
                      </a:lnTo>
                      <a:cubicBezTo>
                        <a:pt x="18645" y="6975"/>
                        <a:pt x="15430" y="11251"/>
                        <a:pt x="12473" y="15397"/>
                      </a:cubicBezTo>
                      <a:cubicBezTo>
                        <a:pt x="8198" y="21312"/>
                        <a:pt x="4694" y="26391"/>
                        <a:pt x="1479" y="31759"/>
                      </a:cubicBezTo>
                      <a:lnTo>
                        <a:pt x="1094" y="32562"/>
                      </a:lnTo>
                      <a:lnTo>
                        <a:pt x="290" y="33752"/>
                      </a:lnTo>
                      <a:cubicBezTo>
                        <a:pt x="161" y="34170"/>
                        <a:pt x="1" y="34298"/>
                        <a:pt x="161" y="34427"/>
                      </a:cubicBezTo>
                      <a:lnTo>
                        <a:pt x="804" y="34427"/>
                      </a:lnTo>
                      <a:cubicBezTo>
                        <a:pt x="804" y="34427"/>
                        <a:pt x="965" y="34427"/>
                        <a:pt x="965" y="34555"/>
                      </a:cubicBezTo>
                      <a:cubicBezTo>
                        <a:pt x="1222" y="34684"/>
                        <a:pt x="1479" y="34812"/>
                        <a:pt x="1897" y="34812"/>
                      </a:cubicBezTo>
                      <a:cubicBezTo>
                        <a:pt x="2412" y="34812"/>
                        <a:pt x="2829" y="34555"/>
                        <a:pt x="3376" y="34427"/>
                      </a:cubicBezTo>
                      <a:cubicBezTo>
                        <a:pt x="3633" y="34298"/>
                        <a:pt x="3890" y="34170"/>
                        <a:pt x="4180" y="34170"/>
                      </a:cubicBezTo>
                      <a:cubicBezTo>
                        <a:pt x="4822" y="34009"/>
                        <a:pt x="5369" y="33752"/>
                        <a:pt x="6044" y="33623"/>
                      </a:cubicBezTo>
                      <a:cubicBezTo>
                        <a:pt x="8455" y="32820"/>
                        <a:pt x="10866" y="32145"/>
                        <a:pt x="13534" y="31759"/>
                      </a:cubicBezTo>
                      <a:cubicBezTo>
                        <a:pt x="15430" y="31598"/>
                        <a:pt x="17423" y="31084"/>
                        <a:pt x="19448" y="30537"/>
                      </a:cubicBezTo>
                      <a:cubicBezTo>
                        <a:pt x="20252" y="30409"/>
                        <a:pt x="21055" y="30152"/>
                        <a:pt x="21859" y="29991"/>
                      </a:cubicBezTo>
                      <a:lnTo>
                        <a:pt x="23048" y="29734"/>
                      </a:lnTo>
                      <a:cubicBezTo>
                        <a:pt x="26520" y="28930"/>
                        <a:pt x="29895" y="28126"/>
                        <a:pt x="33367" y="27451"/>
                      </a:cubicBezTo>
                      <a:cubicBezTo>
                        <a:pt x="35231" y="26937"/>
                        <a:pt x="37128" y="26519"/>
                        <a:pt x="39121" y="26133"/>
                      </a:cubicBezTo>
                      <a:cubicBezTo>
                        <a:pt x="40599" y="25716"/>
                        <a:pt x="41949" y="25330"/>
                        <a:pt x="43396" y="25041"/>
                      </a:cubicBezTo>
                      <a:cubicBezTo>
                        <a:pt x="43685" y="24912"/>
                        <a:pt x="43942" y="24912"/>
                        <a:pt x="44360" y="24912"/>
                      </a:cubicBezTo>
                      <a:cubicBezTo>
                        <a:pt x="44746" y="24783"/>
                        <a:pt x="45164" y="24655"/>
                        <a:pt x="45549" y="24655"/>
                      </a:cubicBezTo>
                      <a:cubicBezTo>
                        <a:pt x="45678" y="24526"/>
                        <a:pt x="45807" y="24366"/>
                        <a:pt x="45807" y="24237"/>
                      </a:cubicBezTo>
                      <a:cubicBezTo>
                        <a:pt x="45807" y="23851"/>
                        <a:pt x="45807" y="23433"/>
                        <a:pt x="45678" y="22919"/>
                      </a:cubicBezTo>
                      <a:lnTo>
                        <a:pt x="45678" y="22244"/>
                      </a:lnTo>
                      <a:lnTo>
                        <a:pt x="45678" y="22115"/>
                      </a:lnTo>
                      <a:lnTo>
                        <a:pt x="45807" y="21955"/>
                      </a:lnTo>
                      <a:cubicBezTo>
                        <a:pt x="45967" y="21955"/>
                        <a:pt x="45967" y="21826"/>
                        <a:pt x="46096" y="21826"/>
                      </a:cubicBezTo>
                      <a:cubicBezTo>
                        <a:pt x="46900" y="21569"/>
                        <a:pt x="47575" y="21440"/>
                        <a:pt x="48378" y="21151"/>
                      </a:cubicBezTo>
                      <a:cubicBezTo>
                        <a:pt x="50114" y="20637"/>
                        <a:pt x="51721" y="20090"/>
                        <a:pt x="53457" y="19544"/>
                      </a:cubicBezTo>
                      <a:cubicBezTo>
                        <a:pt x="54936" y="19158"/>
                        <a:pt x="56414" y="18740"/>
                        <a:pt x="58022" y="18226"/>
                      </a:cubicBezTo>
                      <a:cubicBezTo>
                        <a:pt x="60272" y="17679"/>
                        <a:pt x="62554" y="16876"/>
                        <a:pt x="64836" y="16201"/>
                      </a:cubicBezTo>
                      <a:cubicBezTo>
                        <a:pt x="65640" y="15944"/>
                        <a:pt x="66315" y="15687"/>
                        <a:pt x="66990" y="15269"/>
                      </a:cubicBezTo>
                      <a:cubicBezTo>
                        <a:pt x="67247" y="15140"/>
                        <a:pt x="67504" y="15011"/>
                        <a:pt x="67793" y="14883"/>
                      </a:cubicBezTo>
                      <a:lnTo>
                        <a:pt x="67793" y="14722"/>
                      </a:lnTo>
                      <a:lnTo>
                        <a:pt x="66186" y="14722"/>
                      </a:lnTo>
                      <a:lnTo>
                        <a:pt x="65768" y="14883"/>
                      </a:lnTo>
                      <a:cubicBezTo>
                        <a:pt x="59629" y="16747"/>
                        <a:pt x="53457" y="18483"/>
                        <a:pt x="47285" y="20219"/>
                      </a:cubicBezTo>
                      <a:cubicBezTo>
                        <a:pt x="32820" y="24526"/>
                        <a:pt x="17680" y="28930"/>
                        <a:pt x="2829" y="33495"/>
                      </a:cubicBezTo>
                      <a:lnTo>
                        <a:pt x="1897" y="33752"/>
                      </a:lnTo>
                      <a:lnTo>
                        <a:pt x="2572" y="33077"/>
                      </a:lnTo>
                      <a:lnTo>
                        <a:pt x="2829" y="32820"/>
                      </a:lnTo>
                      <a:cubicBezTo>
                        <a:pt x="2958" y="32691"/>
                        <a:pt x="3087" y="32402"/>
                        <a:pt x="3215" y="32273"/>
                      </a:cubicBezTo>
                      <a:lnTo>
                        <a:pt x="5626" y="30666"/>
                      </a:lnTo>
                      <a:cubicBezTo>
                        <a:pt x="8198" y="28930"/>
                        <a:pt x="10737" y="27066"/>
                        <a:pt x="13276" y="25458"/>
                      </a:cubicBezTo>
                      <a:lnTo>
                        <a:pt x="13951" y="24912"/>
                      </a:lnTo>
                      <a:cubicBezTo>
                        <a:pt x="20509" y="20637"/>
                        <a:pt x="27195" y="16072"/>
                        <a:pt x="34170" y="11926"/>
                      </a:cubicBezTo>
                      <a:cubicBezTo>
                        <a:pt x="35906" y="10993"/>
                        <a:pt x="37642" y="9772"/>
                        <a:pt x="39378" y="8711"/>
                      </a:cubicBezTo>
                      <a:cubicBezTo>
                        <a:pt x="40342" y="8165"/>
                        <a:pt x="41274" y="7490"/>
                        <a:pt x="42206" y="6975"/>
                      </a:cubicBezTo>
                      <a:cubicBezTo>
                        <a:pt x="43557" y="6172"/>
                        <a:pt x="44746" y="5368"/>
                        <a:pt x="46096" y="4565"/>
                      </a:cubicBezTo>
                      <a:lnTo>
                        <a:pt x="47414" y="3761"/>
                      </a:lnTo>
                      <a:lnTo>
                        <a:pt x="47414" y="3472"/>
                      </a:lnTo>
                      <a:lnTo>
                        <a:pt x="47157" y="3472"/>
                      </a:lnTo>
                      <a:cubicBezTo>
                        <a:pt x="46482" y="3761"/>
                        <a:pt x="45678" y="4018"/>
                        <a:pt x="45003" y="4436"/>
                      </a:cubicBezTo>
                      <a:cubicBezTo>
                        <a:pt x="42881" y="5625"/>
                        <a:pt x="40728" y="6975"/>
                        <a:pt x="38574" y="8165"/>
                      </a:cubicBezTo>
                      <a:lnTo>
                        <a:pt x="38317" y="8454"/>
                      </a:lnTo>
                      <a:cubicBezTo>
                        <a:pt x="37385" y="8968"/>
                        <a:pt x="36581" y="9515"/>
                        <a:pt x="35778" y="10061"/>
                      </a:cubicBezTo>
                      <a:cubicBezTo>
                        <a:pt x="35360" y="10190"/>
                        <a:pt x="34974" y="10447"/>
                        <a:pt x="34556" y="10704"/>
                      </a:cubicBezTo>
                      <a:lnTo>
                        <a:pt x="34299" y="10993"/>
                      </a:lnTo>
                      <a:lnTo>
                        <a:pt x="34170" y="10576"/>
                      </a:lnTo>
                      <a:lnTo>
                        <a:pt x="34170" y="10447"/>
                      </a:lnTo>
                      <a:lnTo>
                        <a:pt x="34170" y="10190"/>
                      </a:lnTo>
                      <a:cubicBezTo>
                        <a:pt x="34170" y="9643"/>
                        <a:pt x="34299" y="9097"/>
                        <a:pt x="34427" y="8583"/>
                      </a:cubicBezTo>
                      <a:cubicBezTo>
                        <a:pt x="34556" y="7361"/>
                        <a:pt x="34717" y="6043"/>
                        <a:pt x="34845" y="4822"/>
                      </a:cubicBezTo>
                      <a:cubicBezTo>
                        <a:pt x="34974" y="4147"/>
                        <a:pt x="34974" y="3472"/>
                        <a:pt x="34845" y="2539"/>
                      </a:cubicBezTo>
                      <a:lnTo>
                        <a:pt x="34556" y="2282"/>
                      </a:lnTo>
                      <a:cubicBezTo>
                        <a:pt x="34556" y="2411"/>
                        <a:pt x="34427" y="2539"/>
                        <a:pt x="34299" y="2668"/>
                      </a:cubicBezTo>
                      <a:lnTo>
                        <a:pt x="34299" y="2957"/>
                      </a:lnTo>
                      <a:cubicBezTo>
                        <a:pt x="34042" y="4436"/>
                        <a:pt x="33752" y="6043"/>
                        <a:pt x="33495" y="7490"/>
                      </a:cubicBezTo>
                      <a:lnTo>
                        <a:pt x="32949" y="11508"/>
                      </a:lnTo>
                      <a:lnTo>
                        <a:pt x="32820" y="11668"/>
                      </a:lnTo>
                      <a:cubicBezTo>
                        <a:pt x="24527" y="17004"/>
                        <a:pt x="16234" y="22373"/>
                        <a:pt x="8037" y="27741"/>
                      </a:cubicBezTo>
                      <a:lnTo>
                        <a:pt x="6044" y="29059"/>
                      </a:lnTo>
                      <a:lnTo>
                        <a:pt x="7908" y="27194"/>
                      </a:lnTo>
                      <a:cubicBezTo>
                        <a:pt x="8037" y="26937"/>
                        <a:pt x="8198" y="26776"/>
                        <a:pt x="8455" y="26648"/>
                      </a:cubicBezTo>
                      <a:lnTo>
                        <a:pt x="14755" y="20347"/>
                      </a:lnTo>
                      <a:cubicBezTo>
                        <a:pt x="19577" y="15526"/>
                        <a:pt x="24527" y="10865"/>
                        <a:pt x="29349" y="6043"/>
                      </a:cubicBezTo>
                      <a:cubicBezTo>
                        <a:pt x="30699" y="4693"/>
                        <a:pt x="32017" y="3343"/>
                        <a:pt x="33238" y="1864"/>
                      </a:cubicBezTo>
                      <a:lnTo>
                        <a:pt x="33367" y="1736"/>
                      </a:lnTo>
                      <a:cubicBezTo>
                        <a:pt x="33495" y="1607"/>
                        <a:pt x="33624" y="1350"/>
                        <a:pt x="33752" y="1061"/>
                      </a:cubicBezTo>
                      <a:cubicBezTo>
                        <a:pt x="33752" y="932"/>
                        <a:pt x="33913" y="932"/>
                        <a:pt x="33913" y="932"/>
                      </a:cubicBezTo>
                      <a:cubicBezTo>
                        <a:pt x="33752" y="932"/>
                        <a:pt x="33624" y="932"/>
                        <a:pt x="33624" y="1061"/>
                      </a:cubicBezTo>
                      <a:cubicBezTo>
                        <a:pt x="33367" y="1221"/>
                        <a:pt x="33238" y="1350"/>
                        <a:pt x="32949" y="1479"/>
                      </a:cubicBezTo>
                      <a:cubicBezTo>
                        <a:pt x="32692" y="1607"/>
                        <a:pt x="32563" y="1864"/>
                        <a:pt x="32306" y="2025"/>
                      </a:cubicBezTo>
                      <a:cubicBezTo>
                        <a:pt x="31759" y="2411"/>
                        <a:pt x="31502" y="2668"/>
                        <a:pt x="31084" y="2957"/>
                      </a:cubicBezTo>
                      <a:cubicBezTo>
                        <a:pt x="24527" y="9515"/>
                        <a:pt x="17552" y="16201"/>
                        <a:pt x="9933" y="23562"/>
                      </a:cubicBezTo>
                      <a:cubicBezTo>
                        <a:pt x="9001" y="24655"/>
                        <a:pt x="8037" y="25587"/>
                        <a:pt x="7105" y="26519"/>
                      </a:cubicBezTo>
                      <a:cubicBezTo>
                        <a:pt x="6590" y="27066"/>
                        <a:pt x="6172" y="27451"/>
                        <a:pt x="5787" y="27998"/>
                      </a:cubicBezTo>
                      <a:lnTo>
                        <a:pt x="5497" y="28126"/>
                      </a:lnTo>
                      <a:lnTo>
                        <a:pt x="5369" y="27998"/>
                      </a:lnTo>
                      <a:lnTo>
                        <a:pt x="5240" y="27869"/>
                      </a:lnTo>
                      <a:lnTo>
                        <a:pt x="5240" y="27580"/>
                      </a:lnTo>
                      <a:cubicBezTo>
                        <a:pt x="5240" y="27451"/>
                        <a:pt x="5369" y="27451"/>
                        <a:pt x="5369" y="27323"/>
                      </a:cubicBezTo>
                      <a:cubicBezTo>
                        <a:pt x="6172" y="26133"/>
                        <a:pt x="7105" y="24912"/>
                        <a:pt x="7908" y="23562"/>
                      </a:cubicBezTo>
                      <a:cubicBezTo>
                        <a:pt x="9805" y="20765"/>
                        <a:pt x="11926" y="17808"/>
                        <a:pt x="13951" y="15011"/>
                      </a:cubicBezTo>
                      <a:cubicBezTo>
                        <a:pt x="16073" y="11926"/>
                        <a:pt x="18227" y="8840"/>
                        <a:pt x="20380" y="5882"/>
                      </a:cubicBezTo>
                      <a:cubicBezTo>
                        <a:pt x="21184" y="4950"/>
                        <a:pt x="21859" y="3889"/>
                        <a:pt x="22663" y="2957"/>
                      </a:cubicBezTo>
                      <a:cubicBezTo>
                        <a:pt x="22791" y="2668"/>
                        <a:pt x="23048" y="2539"/>
                        <a:pt x="23177" y="2539"/>
                      </a:cubicBezTo>
                      <a:cubicBezTo>
                        <a:pt x="23852" y="2282"/>
                        <a:pt x="24527" y="2154"/>
                        <a:pt x="25073" y="2154"/>
                      </a:cubicBezTo>
                      <a:cubicBezTo>
                        <a:pt x="26006" y="1864"/>
                        <a:pt x="26809" y="1736"/>
                        <a:pt x="27613" y="1607"/>
                      </a:cubicBezTo>
                      <a:cubicBezTo>
                        <a:pt x="28931" y="1350"/>
                        <a:pt x="30152" y="1061"/>
                        <a:pt x="31342" y="804"/>
                      </a:cubicBezTo>
                      <a:cubicBezTo>
                        <a:pt x="32017" y="675"/>
                        <a:pt x="32145" y="546"/>
                        <a:pt x="32017" y="257"/>
                      </a:cubicBezTo>
                      <a:cubicBezTo>
                        <a:pt x="32017" y="129"/>
                        <a:pt x="31888" y="0"/>
                        <a:pt x="31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8" name="Google Shape;3668;p45"/>
              <p:cNvSpPr/>
              <p:nvPr/>
            </p:nvSpPr>
            <p:spPr>
              <a:xfrm rot="-10786615">
                <a:off x="6358192" y="2325368"/>
                <a:ext cx="92367" cy="25813"/>
              </a:xfrm>
              <a:custGeom>
                <a:avLst/>
                <a:gdLst/>
                <a:ahLst/>
                <a:cxnLst/>
                <a:rect l="l" t="t" r="r" b="b"/>
                <a:pathLst>
                  <a:path w="5754" h="1608" extrusionOk="0">
                    <a:moveTo>
                      <a:pt x="514" y="0"/>
                    </a:moveTo>
                    <a:cubicBezTo>
                      <a:pt x="129" y="0"/>
                      <a:pt x="0" y="129"/>
                      <a:pt x="0" y="386"/>
                    </a:cubicBezTo>
                    <a:cubicBezTo>
                      <a:pt x="0" y="547"/>
                      <a:pt x="129" y="804"/>
                      <a:pt x="514" y="933"/>
                    </a:cubicBezTo>
                    <a:lnTo>
                      <a:pt x="932" y="933"/>
                    </a:lnTo>
                    <a:lnTo>
                      <a:pt x="1864" y="1190"/>
                    </a:lnTo>
                    <a:cubicBezTo>
                      <a:pt x="2797" y="1350"/>
                      <a:pt x="3729" y="1479"/>
                      <a:pt x="4693" y="1608"/>
                    </a:cubicBezTo>
                    <a:lnTo>
                      <a:pt x="5497" y="1608"/>
                    </a:lnTo>
                    <a:cubicBezTo>
                      <a:pt x="5625" y="1479"/>
                      <a:pt x="5754" y="1479"/>
                      <a:pt x="5754" y="1350"/>
                    </a:cubicBezTo>
                    <a:cubicBezTo>
                      <a:pt x="5754" y="1350"/>
                      <a:pt x="5754" y="1190"/>
                      <a:pt x="5625" y="1190"/>
                    </a:cubicBezTo>
                    <a:cubicBezTo>
                      <a:pt x="5208" y="804"/>
                      <a:pt x="4822" y="675"/>
                      <a:pt x="4404" y="547"/>
                    </a:cubicBezTo>
                    <a:lnTo>
                      <a:pt x="1993" y="129"/>
                    </a:lnTo>
                    <a:cubicBezTo>
                      <a:pt x="1736" y="0"/>
                      <a:pt x="1479"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5"/>
              <p:cNvSpPr/>
              <p:nvPr/>
            </p:nvSpPr>
            <p:spPr>
              <a:xfrm rot="-10786615">
                <a:off x="6540702" y="2364749"/>
                <a:ext cx="73280" cy="19616"/>
              </a:xfrm>
              <a:custGeom>
                <a:avLst/>
                <a:gdLst/>
                <a:ahLst/>
                <a:cxnLst/>
                <a:rect l="l" t="t" r="r" b="b"/>
                <a:pathLst>
                  <a:path w="4565" h="1222" extrusionOk="0">
                    <a:moveTo>
                      <a:pt x="675" y="0"/>
                    </a:moveTo>
                    <a:cubicBezTo>
                      <a:pt x="129" y="0"/>
                      <a:pt x="0" y="418"/>
                      <a:pt x="0" y="418"/>
                    </a:cubicBezTo>
                    <a:cubicBezTo>
                      <a:pt x="0" y="675"/>
                      <a:pt x="0" y="804"/>
                      <a:pt x="129" y="965"/>
                    </a:cubicBezTo>
                    <a:cubicBezTo>
                      <a:pt x="257" y="1093"/>
                      <a:pt x="418" y="1093"/>
                      <a:pt x="547" y="1093"/>
                    </a:cubicBezTo>
                    <a:cubicBezTo>
                      <a:pt x="1222" y="1222"/>
                      <a:pt x="1736" y="1222"/>
                      <a:pt x="2283" y="1222"/>
                    </a:cubicBezTo>
                    <a:lnTo>
                      <a:pt x="3472" y="1222"/>
                    </a:lnTo>
                    <a:cubicBezTo>
                      <a:pt x="3761" y="1222"/>
                      <a:pt x="4018" y="965"/>
                      <a:pt x="4276" y="804"/>
                    </a:cubicBezTo>
                    <a:cubicBezTo>
                      <a:pt x="4436" y="804"/>
                      <a:pt x="4436" y="804"/>
                      <a:pt x="4565" y="675"/>
                    </a:cubicBezTo>
                    <a:lnTo>
                      <a:pt x="4276" y="675"/>
                    </a:lnTo>
                    <a:cubicBezTo>
                      <a:pt x="4018" y="418"/>
                      <a:pt x="3761" y="290"/>
                      <a:pt x="3472" y="290"/>
                    </a:cubicBezTo>
                    <a:cubicBezTo>
                      <a:pt x="2668" y="161"/>
                      <a:pt x="1736"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5"/>
              <p:cNvSpPr/>
              <p:nvPr/>
            </p:nvSpPr>
            <p:spPr>
              <a:xfrm rot="-10786615">
                <a:off x="6721264" y="2367538"/>
                <a:ext cx="86187" cy="23758"/>
              </a:xfrm>
              <a:custGeom>
                <a:avLst/>
                <a:gdLst/>
                <a:ahLst/>
                <a:cxnLst/>
                <a:rect l="l" t="t" r="r" b="b"/>
                <a:pathLst>
                  <a:path w="5369" h="1480" extrusionOk="0">
                    <a:moveTo>
                      <a:pt x="3215" y="1"/>
                    </a:moveTo>
                    <a:cubicBezTo>
                      <a:pt x="2411" y="1"/>
                      <a:pt x="1607" y="129"/>
                      <a:pt x="547" y="258"/>
                    </a:cubicBezTo>
                    <a:cubicBezTo>
                      <a:pt x="418" y="258"/>
                      <a:pt x="0" y="676"/>
                      <a:pt x="0" y="804"/>
                    </a:cubicBezTo>
                    <a:cubicBezTo>
                      <a:pt x="0" y="933"/>
                      <a:pt x="129" y="1190"/>
                      <a:pt x="418" y="1351"/>
                    </a:cubicBezTo>
                    <a:cubicBezTo>
                      <a:pt x="547" y="1479"/>
                      <a:pt x="804" y="1479"/>
                      <a:pt x="932" y="1479"/>
                    </a:cubicBezTo>
                    <a:lnTo>
                      <a:pt x="1350" y="1479"/>
                    </a:lnTo>
                    <a:cubicBezTo>
                      <a:pt x="2668" y="1479"/>
                      <a:pt x="3890" y="1061"/>
                      <a:pt x="5368" y="258"/>
                    </a:cubicBezTo>
                    <a:cubicBezTo>
                      <a:pt x="4693" y="129"/>
                      <a:pt x="4018" y="1"/>
                      <a:pt x="3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5"/>
              <p:cNvSpPr/>
              <p:nvPr/>
            </p:nvSpPr>
            <p:spPr>
              <a:xfrm rot="13545">
                <a:off x="6017984" y="2381251"/>
                <a:ext cx="59152" cy="59675"/>
              </a:xfrm>
              <a:custGeom>
                <a:avLst/>
                <a:gdLst/>
                <a:ahLst/>
                <a:cxnLst/>
                <a:rect l="l" t="t" r="r" b="b"/>
                <a:pathLst>
                  <a:path w="3729" h="3762" extrusionOk="0">
                    <a:moveTo>
                      <a:pt x="3729" y="0"/>
                    </a:moveTo>
                    <a:cubicBezTo>
                      <a:pt x="3472" y="129"/>
                      <a:pt x="3215" y="129"/>
                      <a:pt x="3086" y="257"/>
                    </a:cubicBezTo>
                    <a:cubicBezTo>
                      <a:pt x="2122" y="932"/>
                      <a:pt x="1318" y="1865"/>
                      <a:pt x="129" y="2958"/>
                    </a:cubicBezTo>
                    <a:cubicBezTo>
                      <a:pt x="129" y="3086"/>
                      <a:pt x="0" y="3343"/>
                      <a:pt x="129" y="3472"/>
                    </a:cubicBezTo>
                    <a:lnTo>
                      <a:pt x="386" y="3761"/>
                    </a:lnTo>
                    <a:lnTo>
                      <a:pt x="514" y="3761"/>
                    </a:lnTo>
                    <a:cubicBezTo>
                      <a:pt x="675" y="3761"/>
                      <a:pt x="675" y="3761"/>
                      <a:pt x="804" y="3633"/>
                    </a:cubicBezTo>
                    <a:cubicBezTo>
                      <a:pt x="1061" y="3633"/>
                      <a:pt x="1190" y="3472"/>
                      <a:pt x="1318" y="3343"/>
                    </a:cubicBezTo>
                    <a:cubicBezTo>
                      <a:pt x="1993" y="2668"/>
                      <a:pt x="2797" y="1736"/>
                      <a:pt x="3600" y="675"/>
                    </a:cubicBezTo>
                    <a:cubicBezTo>
                      <a:pt x="3729" y="547"/>
                      <a:pt x="3729" y="257"/>
                      <a:pt x="3729" y="129"/>
                    </a:cubicBezTo>
                    <a:lnTo>
                      <a:pt x="37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5"/>
              <p:cNvSpPr/>
              <p:nvPr/>
            </p:nvSpPr>
            <p:spPr>
              <a:xfrm rot="13545">
                <a:off x="5537327" y="2472756"/>
                <a:ext cx="104027" cy="40815"/>
              </a:xfrm>
              <a:custGeom>
                <a:avLst/>
                <a:gdLst/>
                <a:ahLst/>
                <a:cxnLst/>
                <a:rect l="l" t="t" r="r" b="b"/>
                <a:pathLst>
                  <a:path w="6558" h="2573" extrusionOk="0">
                    <a:moveTo>
                      <a:pt x="547" y="1"/>
                    </a:moveTo>
                    <a:cubicBezTo>
                      <a:pt x="418" y="1"/>
                      <a:pt x="129" y="161"/>
                      <a:pt x="129" y="290"/>
                    </a:cubicBezTo>
                    <a:cubicBezTo>
                      <a:pt x="0" y="290"/>
                      <a:pt x="129" y="547"/>
                      <a:pt x="129" y="676"/>
                    </a:cubicBezTo>
                    <a:lnTo>
                      <a:pt x="547" y="1094"/>
                    </a:lnTo>
                    <a:lnTo>
                      <a:pt x="675" y="1222"/>
                    </a:lnTo>
                    <a:cubicBezTo>
                      <a:pt x="1864" y="2026"/>
                      <a:pt x="3215" y="2572"/>
                      <a:pt x="4693" y="2572"/>
                    </a:cubicBezTo>
                    <a:cubicBezTo>
                      <a:pt x="5368" y="2572"/>
                      <a:pt x="5882" y="2412"/>
                      <a:pt x="6558" y="2283"/>
                    </a:cubicBezTo>
                    <a:cubicBezTo>
                      <a:pt x="6172" y="2154"/>
                      <a:pt x="5754" y="2026"/>
                      <a:pt x="5368" y="1769"/>
                    </a:cubicBezTo>
                    <a:cubicBezTo>
                      <a:pt x="4147" y="1351"/>
                      <a:pt x="2829" y="804"/>
                      <a:pt x="1479" y="290"/>
                    </a:cubicBezTo>
                    <a:lnTo>
                      <a:pt x="1350" y="290"/>
                    </a:lnTo>
                    <a:cubicBezTo>
                      <a:pt x="1061" y="161"/>
                      <a:pt x="80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5"/>
              <p:cNvSpPr/>
              <p:nvPr/>
            </p:nvSpPr>
            <p:spPr>
              <a:xfrm rot="13545">
                <a:off x="5346438" y="2374594"/>
                <a:ext cx="89259" cy="63752"/>
              </a:xfrm>
              <a:custGeom>
                <a:avLst/>
                <a:gdLst/>
                <a:ahLst/>
                <a:cxnLst/>
                <a:rect l="l" t="t" r="r" b="b"/>
                <a:pathLst>
                  <a:path w="5627" h="4019" extrusionOk="0">
                    <a:moveTo>
                      <a:pt x="1" y="0"/>
                    </a:moveTo>
                    <a:lnTo>
                      <a:pt x="1" y="675"/>
                    </a:lnTo>
                    <a:lnTo>
                      <a:pt x="419" y="1061"/>
                    </a:lnTo>
                    <a:lnTo>
                      <a:pt x="547" y="1061"/>
                    </a:lnTo>
                    <a:cubicBezTo>
                      <a:pt x="804" y="1479"/>
                      <a:pt x="1222" y="1736"/>
                      <a:pt x="1608" y="1993"/>
                    </a:cubicBezTo>
                    <a:cubicBezTo>
                      <a:pt x="2026" y="2282"/>
                      <a:pt x="2412" y="2668"/>
                      <a:pt x="2669" y="2925"/>
                    </a:cubicBezTo>
                    <a:cubicBezTo>
                      <a:pt x="3472" y="3600"/>
                      <a:pt x="4437" y="3890"/>
                      <a:pt x="5626" y="4018"/>
                    </a:cubicBezTo>
                    <a:cubicBezTo>
                      <a:pt x="4276" y="2411"/>
                      <a:pt x="2540" y="1318"/>
                      <a:pt x="933" y="257"/>
                    </a:cubicBez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5"/>
              <p:cNvSpPr/>
              <p:nvPr/>
            </p:nvSpPr>
            <p:spPr>
              <a:xfrm rot="13545">
                <a:off x="5172471" y="2276035"/>
                <a:ext cx="104551" cy="48968"/>
              </a:xfrm>
              <a:custGeom>
                <a:avLst/>
                <a:gdLst/>
                <a:ahLst/>
                <a:cxnLst/>
                <a:rect l="l" t="t" r="r" b="b"/>
                <a:pathLst>
                  <a:path w="6591" h="3087" extrusionOk="0">
                    <a:moveTo>
                      <a:pt x="804" y="0"/>
                    </a:moveTo>
                    <a:cubicBezTo>
                      <a:pt x="161" y="0"/>
                      <a:pt x="161" y="129"/>
                      <a:pt x="0" y="418"/>
                    </a:cubicBezTo>
                    <a:cubicBezTo>
                      <a:pt x="0" y="675"/>
                      <a:pt x="161" y="804"/>
                      <a:pt x="547" y="804"/>
                    </a:cubicBezTo>
                    <a:cubicBezTo>
                      <a:pt x="675" y="933"/>
                      <a:pt x="675" y="933"/>
                      <a:pt x="804" y="933"/>
                    </a:cubicBezTo>
                    <a:cubicBezTo>
                      <a:pt x="1608" y="1222"/>
                      <a:pt x="2701" y="1479"/>
                      <a:pt x="3633" y="1865"/>
                    </a:cubicBezTo>
                    <a:cubicBezTo>
                      <a:pt x="3890" y="2025"/>
                      <a:pt x="4179" y="2154"/>
                      <a:pt x="4436" y="2411"/>
                    </a:cubicBezTo>
                    <a:cubicBezTo>
                      <a:pt x="4694" y="2540"/>
                      <a:pt x="4983" y="2668"/>
                      <a:pt x="5240" y="2829"/>
                    </a:cubicBezTo>
                    <a:cubicBezTo>
                      <a:pt x="5497" y="2958"/>
                      <a:pt x="5915" y="2958"/>
                      <a:pt x="6301" y="3086"/>
                    </a:cubicBezTo>
                    <a:lnTo>
                      <a:pt x="6590" y="3086"/>
                    </a:lnTo>
                    <a:cubicBezTo>
                      <a:pt x="6429" y="2958"/>
                      <a:pt x="6429" y="2829"/>
                      <a:pt x="6301" y="2829"/>
                    </a:cubicBezTo>
                    <a:cubicBezTo>
                      <a:pt x="6044" y="2411"/>
                      <a:pt x="5915" y="2154"/>
                      <a:pt x="5626" y="1865"/>
                    </a:cubicBezTo>
                    <a:cubicBezTo>
                      <a:pt x="4308" y="675"/>
                      <a:pt x="2829" y="0"/>
                      <a:pt x="1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5"/>
              <p:cNvSpPr/>
              <p:nvPr/>
            </p:nvSpPr>
            <p:spPr>
              <a:xfrm rot="13385" flipH="1">
                <a:off x="4833541" y="2366618"/>
                <a:ext cx="107344" cy="47484"/>
              </a:xfrm>
              <a:custGeom>
                <a:avLst/>
                <a:gdLst/>
                <a:ahLst/>
                <a:cxnLst/>
                <a:rect l="l" t="t" r="r" b="b"/>
                <a:pathLst>
                  <a:path w="6687" h="2958" extrusionOk="0">
                    <a:moveTo>
                      <a:pt x="643" y="1"/>
                    </a:moveTo>
                    <a:cubicBezTo>
                      <a:pt x="515" y="1"/>
                      <a:pt x="258" y="129"/>
                      <a:pt x="258" y="258"/>
                    </a:cubicBezTo>
                    <a:cubicBezTo>
                      <a:pt x="129" y="418"/>
                      <a:pt x="0" y="804"/>
                      <a:pt x="643" y="1061"/>
                    </a:cubicBezTo>
                    <a:cubicBezTo>
                      <a:pt x="1608" y="1608"/>
                      <a:pt x="2668" y="2154"/>
                      <a:pt x="4018" y="2669"/>
                    </a:cubicBezTo>
                    <a:cubicBezTo>
                      <a:pt x="4276" y="2829"/>
                      <a:pt x="4533" y="2958"/>
                      <a:pt x="4951" y="2958"/>
                    </a:cubicBezTo>
                    <a:lnTo>
                      <a:pt x="5626" y="2958"/>
                    </a:lnTo>
                    <a:cubicBezTo>
                      <a:pt x="6011" y="2958"/>
                      <a:pt x="6269" y="2958"/>
                      <a:pt x="6429" y="2829"/>
                    </a:cubicBezTo>
                    <a:lnTo>
                      <a:pt x="6686" y="2829"/>
                    </a:lnTo>
                    <a:cubicBezTo>
                      <a:pt x="6686" y="2669"/>
                      <a:pt x="6558" y="2669"/>
                      <a:pt x="6558" y="2540"/>
                    </a:cubicBezTo>
                    <a:lnTo>
                      <a:pt x="6429" y="2540"/>
                    </a:lnTo>
                    <a:lnTo>
                      <a:pt x="5208" y="1736"/>
                    </a:lnTo>
                    <a:cubicBezTo>
                      <a:pt x="3858" y="1222"/>
                      <a:pt x="2411" y="676"/>
                      <a:pt x="1061" y="129"/>
                    </a:cubicBezTo>
                    <a:cubicBezTo>
                      <a:pt x="933" y="1"/>
                      <a:pt x="804" y="1"/>
                      <a:pt x="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5"/>
              <p:cNvSpPr/>
              <p:nvPr/>
            </p:nvSpPr>
            <p:spPr>
              <a:xfrm rot="-10786615">
                <a:off x="4270454" y="2355865"/>
                <a:ext cx="92367" cy="25813"/>
              </a:xfrm>
              <a:custGeom>
                <a:avLst/>
                <a:gdLst/>
                <a:ahLst/>
                <a:cxnLst/>
                <a:rect l="l" t="t" r="r" b="b"/>
                <a:pathLst>
                  <a:path w="5754" h="1608" extrusionOk="0">
                    <a:moveTo>
                      <a:pt x="514" y="0"/>
                    </a:moveTo>
                    <a:cubicBezTo>
                      <a:pt x="129" y="0"/>
                      <a:pt x="0" y="129"/>
                      <a:pt x="0" y="386"/>
                    </a:cubicBezTo>
                    <a:cubicBezTo>
                      <a:pt x="0" y="547"/>
                      <a:pt x="129" y="804"/>
                      <a:pt x="514" y="933"/>
                    </a:cubicBezTo>
                    <a:lnTo>
                      <a:pt x="932" y="933"/>
                    </a:lnTo>
                    <a:lnTo>
                      <a:pt x="1864" y="1190"/>
                    </a:lnTo>
                    <a:cubicBezTo>
                      <a:pt x="2797" y="1350"/>
                      <a:pt x="3729" y="1479"/>
                      <a:pt x="4693" y="1608"/>
                    </a:cubicBezTo>
                    <a:lnTo>
                      <a:pt x="5497" y="1608"/>
                    </a:lnTo>
                    <a:cubicBezTo>
                      <a:pt x="5625" y="1479"/>
                      <a:pt x="5754" y="1479"/>
                      <a:pt x="5754" y="1350"/>
                    </a:cubicBezTo>
                    <a:cubicBezTo>
                      <a:pt x="5754" y="1350"/>
                      <a:pt x="5754" y="1190"/>
                      <a:pt x="5625" y="1190"/>
                    </a:cubicBezTo>
                    <a:cubicBezTo>
                      <a:pt x="5208" y="804"/>
                      <a:pt x="4822" y="675"/>
                      <a:pt x="4404" y="547"/>
                    </a:cubicBezTo>
                    <a:lnTo>
                      <a:pt x="1993" y="129"/>
                    </a:lnTo>
                    <a:cubicBezTo>
                      <a:pt x="1736" y="0"/>
                      <a:pt x="1479"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5"/>
              <p:cNvSpPr/>
              <p:nvPr/>
            </p:nvSpPr>
            <p:spPr>
              <a:xfrm rot="-10786615">
                <a:off x="4452964" y="2395246"/>
                <a:ext cx="73280" cy="19616"/>
              </a:xfrm>
              <a:custGeom>
                <a:avLst/>
                <a:gdLst/>
                <a:ahLst/>
                <a:cxnLst/>
                <a:rect l="l" t="t" r="r" b="b"/>
                <a:pathLst>
                  <a:path w="4565" h="1222" extrusionOk="0">
                    <a:moveTo>
                      <a:pt x="675" y="0"/>
                    </a:moveTo>
                    <a:cubicBezTo>
                      <a:pt x="129" y="0"/>
                      <a:pt x="0" y="418"/>
                      <a:pt x="0" y="418"/>
                    </a:cubicBezTo>
                    <a:cubicBezTo>
                      <a:pt x="0" y="675"/>
                      <a:pt x="0" y="804"/>
                      <a:pt x="129" y="965"/>
                    </a:cubicBezTo>
                    <a:cubicBezTo>
                      <a:pt x="257" y="1093"/>
                      <a:pt x="418" y="1093"/>
                      <a:pt x="547" y="1093"/>
                    </a:cubicBezTo>
                    <a:cubicBezTo>
                      <a:pt x="1222" y="1222"/>
                      <a:pt x="1736" y="1222"/>
                      <a:pt x="2283" y="1222"/>
                    </a:cubicBezTo>
                    <a:lnTo>
                      <a:pt x="3472" y="1222"/>
                    </a:lnTo>
                    <a:cubicBezTo>
                      <a:pt x="3761" y="1222"/>
                      <a:pt x="4018" y="965"/>
                      <a:pt x="4276" y="804"/>
                    </a:cubicBezTo>
                    <a:cubicBezTo>
                      <a:pt x="4436" y="804"/>
                      <a:pt x="4436" y="804"/>
                      <a:pt x="4565" y="675"/>
                    </a:cubicBezTo>
                    <a:lnTo>
                      <a:pt x="4276" y="675"/>
                    </a:lnTo>
                    <a:cubicBezTo>
                      <a:pt x="4018" y="418"/>
                      <a:pt x="3761" y="290"/>
                      <a:pt x="3472" y="290"/>
                    </a:cubicBezTo>
                    <a:cubicBezTo>
                      <a:pt x="2668" y="161"/>
                      <a:pt x="1736"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5"/>
              <p:cNvSpPr/>
              <p:nvPr/>
            </p:nvSpPr>
            <p:spPr>
              <a:xfrm rot="-10786615">
                <a:off x="4633525" y="2398036"/>
                <a:ext cx="86187" cy="23758"/>
              </a:xfrm>
              <a:custGeom>
                <a:avLst/>
                <a:gdLst/>
                <a:ahLst/>
                <a:cxnLst/>
                <a:rect l="l" t="t" r="r" b="b"/>
                <a:pathLst>
                  <a:path w="5369" h="1480" extrusionOk="0">
                    <a:moveTo>
                      <a:pt x="3215" y="1"/>
                    </a:moveTo>
                    <a:cubicBezTo>
                      <a:pt x="2411" y="1"/>
                      <a:pt x="1607" y="129"/>
                      <a:pt x="547" y="258"/>
                    </a:cubicBezTo>
                    <a:cubicBezTo>
                      <a:pt x="418" y="258"/>
                      <a:pt x="0" y="676"/>
                      <a:pt x="0" y="804"/>
                    </a:cubicBezTo>
                    <a:cubicBezTo>
                      <a:pt x="0" y="933"/>
                      <a:pt x="129" y="1190"/>
                      <a:pt x="418" y="1351"/>
                    </a:cubicBezTo>
                    <a:cubicBezTo>
                      <a:pt x="547" y="1479"/>
                      <a:pt x="804" y="1479"/>
                      <a:pt x="932" y="1479"/>
                    </a:cubicBezTo>
                    <a:lnTo>
                      <a:pt x="1350" y="1479"/>
                    </a:lnTo>
                    <a:cubicBezTo>
                      <a:pt x="2668" y="1479"/>
                      <a:pt x="3890" y="1061"/>
                      <a:pt x="5368" y="258"/>
                    </a:cubicBezTo>
                    <a:cubicBezTo>
                      <a:pt x="4693" y="129"/>
                      <a:pt x="4018" y="1"/>
                      <a:pt x="3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5"/>
              <p:cNvSpPr/>
              <p:nvPr/>
            </p:nvSpPr>
            <p:spPr>
              <a:xfrm rot="-3453141">
                <a:off x="5001600" y="2279053"/>
                <a:ext cx="104541" cy="48964"/>
              </a:xfrm>
              <a:custGeom>
                <a:avLst/>
                <a:gdLst/>
                <a:ahLst/>
                <a:cxnLst/>
                <a:rect l="l" t="t" r="r" b="b"/>
                <a:pathLst>
                  <a:path w="6591" h="3087" extrusionOk="0">
                    <a:moveTo>
                      <a:pt x="804" y="0"/>
                    </a:moveTo>
                    <a:cubicBezTo>
                      <a:pt x="161" y="0"/>
                      <a:pt x="161" y="129"/>
                      <a:pt x="0" y="418"/>
                    </a:cubicBezTo>
                    <a:cubicBezTo>
                      <a:pt x="0" y="675"/>
                      <a:pt x="161" y="804"/>
                      <a:pt x="547" y="804"/>
                    </a:cubicBezTo>
                    <a:cubicBezTo>
                      <a:pt x="675" y="933"/>
                      <a:pt x="675" y="933"/>
                      <a:pt x="804" y="933"/>
                    </a:cubicBezTo>
                    <a:cubicBezTo>
                      <a:pt x="1608" y="1222"/>
                      <a:pt x="2701" y="1479"/>
                      <a:pt x="3633" y="1865"/>
                    </a:cubicBezTo>
                    <a:cubicBezTo>
                      <a:pt x="3890" y="2025"/>
                      <a:pt x="4179" y="2154"/>
                      <a:pt x="4436" y="2411"/>
                    </a:cubicBezTo>
                    <a:cubicBezTo>
                      <a:pt x="4694" y="2540"/>
                      <a:pt x="4983" y="2668"/>
                      <a:pt x="5240" y="2829"/>
                    </a:cubicBezTo>
                    <a:cubicBezTo>
                      <a:pt x="5497" y="2958"/>
                      <a:pt x="5915" y="2958"/>
                      <a:pt x="6301" y="3086"/>
                    </a:cubicBezTo>
                    <a:lnTo>
                      <a:pt x="6590" y="3086"/>
                    </a:lnTo>
                    <a:cubicBezTo>
                      <a:pt x="6429" y="2958"/>
                      <a:pt x="6429" y="2829"/>
                      <a:pt x="6301" y="2829"/>
                    </a:cubicBezTo>
                    <a:cubicBezTo>
                      <a:pt x="6044" y="2411"/>
                      <a:pt x="5915" y="2154"/>
                      <a:pt x="5626" y="1865"/>
                    </a:cubicBezTo>
                    <a:cubicBezTo>
                      <a:pt x="4308" y="675"/>
                      <a:pt x="2829" y="0"/>
                      <a:pt x="1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5"/>
              <p:cNvSpPr/>
              <p:nvPr/>
            </p:nvSpPr>
            <p:spPr>
              <a:xfrm rot="13385" flipH="1">
                <a:off x="3742858" y="2294367"/>
                <a:ext cx="90328" cy="29954"/>
              </a:xfrm>
              <a:custGeom>
                <a:avLst/>
                <a:gdLst/>
                <a:ahLst/>
                <a:cxnLst/>
                <a:rect l="l" t="t" r="r" b="b"/>
                <a:pathLst>
                  <a:path w="5627" h="1866" extrusionOk="0">
                    <a:moveTo>
                      <a:pt x="419" y="1"/>
                    </a:moveTo>
                    <a:cubicBezTo>
                      <a:pt x="290" y="1"/>
                      <a:pt x="162" y="129"/>
                      <a:pt x="1" y="258"/>
                    </a:cubicBezTo>
                    <a:cubicBezTo>
                      <a:pt x="1" y="387"/>
                      <a:pt x="162" y="644"/>
                      <a:pt x="162" y="644"/>
                    </a:cubicBezTo>
                    <a:cubicBezTo>
                      <a:pt x="676" y="933"/>
                      <a:pt x="1222" y="1190"/>
                      <a:pt x="1769" y="1319"/>
                    </a:cubicBezTo>
                    <a:cubicBezTo>
                      <a:pt x="2412" y="1608"/>
                      <a:pt x="3087" y="1608"/>
                      <a:pt x="3890" y="1737"/>
                    </a:cubicBezTo>
                    <a:cubicBezTo>
                      <a:pt x="4180" y="1737"/>
                      <a:pt x="4308" y="1865"/>
                      <a:pt x="4565" y="1865"/>
                    </a:cubicBezTo>
                    <a:lnTo>
                      <a:pt x="5369" y="1865"/>
                    </a:lnTo>
                    <a:cubicBezTo>
                      <a:pt x="5498" y="1737"/>
                      <a:pt x="5626" y="1737"/>
                      <a:pt x="5626" y="1737"/>
                    </a:cubicBezTo>
                    <a:cubicBezTo>
                      <a:pt x="5626" y="1608"/>
                      <a:pt x="5626" y="1447"/>
                      <a:pt x="5498" y="1447"/>
                    </a:cubicBezTo>
                    <a:lnTo>
                      <a:pt x="5498" y="1319"/>
                    </a:lnTo>
                    <a:lnTo>
                      <a:pt x="5369" y="1319"/>
                    </a:lnTo>
                    <a:lnTo>
                      <a:pt x="5241" y="1190"/>
                    </a:lnTo>
                    <a:cubicBezTo>
                      <a:pt x="3890" y="387"/>
                      <a:pt x="2412" y="258"/>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5"/>
              <p:cNvSpPr/>
              <p:nvPr/>
            </p:nvSpPr>
            <p:spPr>
              <a:xfrm rot="-10786615">
                <a:off x="3946952" y="2292859"/>
                <a:ext cx="92367" cy="25813"/>
              </a:xfrm>
              <a:custGeom>
                <a:avLst/>
                <a:gdLst/>
                <a:ahLst/>
                <a:cxnLst/>
                <a:rect l="l" t="t" r="r" b="b"/>
                <a:pathLst>
                  <a:path w="5754" h="1608" extrusionOk="0">
                    <a:moveTo>
                      <a:pt x="514" y="0"/>
                    </a:moveTo>
                    <a:cubicBezTo>
                      <a:pt x="129" y="0"/>
                      <a:pt x="0" y="129"/>
                      <a:pt x="0" y="386"/>
                    </a:cubicBezTo>
                    <a:cubicBezTo>
                      <a:pt x="0" y="547"/>
                      <a:pt x="129" y="804"/>
                      <a:pt x="514" y="933"/>
                    </a:cubicBezTo>
                    <a:lnTo>
                      <a:pt x="932" y="933"/>
                    </a:lnTo>
                    <a:lnTo>
                      <a:pt x="1864" y="1190"/>
                    </a:lnTo>
                    <a:cubicBezTo>
                      <a:pt x="2797" y="1350"/>
                      <a:pt x="3729" y="1479"/>
                      <a:pt x="4693" y="1608"/>
                    </a:cubicBezTo>
                    <a:lnTo>
                      <a:pt x="5497" y="1608"/>
                    </a:lnTo>
                    <a:cubicBezTo>
                      <a:pt x="5625" y="1479"/>
                      <a:pt x="5754" y="1479"/>
                      <a:pt x="5754" y="1350"/>
                    </a:cubicBezTo>
                    <a:cubicBezTo>
                      <a:pt x="5754" y="1350"/>
                      <a:pt x="5754" y="1190"/>
                      <a:pt x="5625" y="1190"/>
                    </a:cubicBezTo>
                    <a:cubicBezTo>
                      <a:pt x="5208" y="804"/>
                      <a:pt x="4822" y="675"/>
                      <a:pt x="4404" y="547"/>
                    </a:cubicBezTo>
                    <a:lnTo>
                      <a:pt x="1993" y="129"/>
                    </a:lnTo>
                    <a:cubicBezTo>
                      <a:pt x="1736" y="0"/>
                      <a:pt x="1479"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5"/>
              <p:cNvSpPr/>
              <p:nvPr/>
            </p:nvSpPr>
            <p:spPr>
              <a:xfrm rot="-10786615">
                <a:off x="4129463" y="2332240"/>
                <a:ext cx="73280" cy="19616"/>
              </a:xfrm>
              <a:custGeom>
                <a:avLst/>
                <a:gdLst/>
                <a:ahLst/>
                <a:cxnLst/>
                <a:rect l="l" t="t" r="r" b="b"/>
                <a:pathLst>
                  <a:path w="4565" h="1222" extrusionOk="0">
                    <a:moveTo>
                      <a:pt x="675" y="0"/>
                    </a:moveTo>
                    <a:cubicBezTo>
                      <a:pt x="129" y="0"/>
                      <a:pt x="0" y="418"/>
                      <a:pt x="0" y="418"/>
                    </a:cubicBezTo>
                    <a:cubicBezTo>
                      <a:pt x="0" y="675"/>
                      <a:pt x="0" y="804"/>
                      <a:pt x="129" y="965"/>
                    </a:cubicBezTo>
                    <a:cubicBezTo>
                      <a:pt x="257" y="1093"/>
                      <a:pt x="418" y="1093"/>
                      <a:pt x="547" y="1093"/>
                    </a:cubicBezTo>
                    <a:cubicBezTo>
                      <a:pt x="1222" y="1222"/>
                      <a:pt x="1736" y="1222"/>
                      <a:pt x="2283" y="1222"/>
                    </a:cubicBezTo>
                    <a:lnTo>
                      <a:pt x="3472" y="1222"/>
                    </a:lnTo>
                    <a:cubicBezTo>
                      <a:pt x="3761" y="1222"/>
                      <a:pt x="4018" y="965"/>
                      <a:pt x="4276" y="804"/>
                    </a:cubicBezTo>
                    <a:cubicBezTo>
                      <a:pt x="4436" y="804"/>
                      <a:pt x="4436" y="804"/>
                      <a:pt x="4565" y="675"/>
                    </a:cubicBezTo>
                    <a:lnTo>
                      <a:pt x="4276" y="675"/>
                    </a:lnTo>
                    <a:cubicBezTo>
                      <a:pt x="4018" y="418"/>
                      <a:pt x="3761" y="290"/>
                      <a:pt x="3472" y="290"/>
                    </a:cubicBezTo>
                    <a:cubicBezTo>
                      <a:pt x="2668" y="161"/>
                      <a:pt x="1736"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5"/>
              <p:cNvSpPr/>
              <p:nvPr/>
            </p:nvSpPr>
            <p:spPr>
              <a:xfrm rot="13545">
                <a:off x="3606745" y="2348742"/>
                <a:ext cx="59152" cy="59675"/>
              </a:xfrm>
              <a:custGeom>
                <a:avLst/>
                <a:gdLst/>
                <a:ahLst/>
                <a:cxnLst/>
                <a:rect l="l" t="t" r="r" b="b"/>
                <a:pathLst>
                  <a:path w="3729" h="3762" extrusionOk="0">
                    <a:moveTo>
                      <a:pt x="3729" y="0"/>
                    </a:moveTo>
                    <a:cubicBezTo>
                      <a:pt x="3472" y="129"/>
                      <a:pt x="3215" y="129"/>
                      <a:pt x="3086" y="257"/>
                    </a:cubicBezTo>
                    <a:cubicBezTo>
                      <a:pt x="2122" y="932"/>
                      <a:pt x="1318" y="1865"/>
                      <a:pt x="129" y="2958"/>
                    </a:cubicBezTo>
                    <a:cubicBezTo>
                      <a:pt x="129" y="3086"/>
                      <a:pt x="0" y="3343"/>
                      <a:pt x="129" y="3472"/>
                    </a:cubicBezTo>
                    <a:lnTo>
                      <a:pt x="386" y="3761"/>
                    </a:lnTo>
                    <a:lnTo>
                      <a:pt x="514" y="3761"/>
                    </a:lnTo>
                    <a:cubicBezTo>
                      <a:pt x="675" y="3761"/>
                      <a:pt x="675" y="3761"/>
                      <a:pt x="804" y="3633"/>
                    </a:cubicBezTo>
                    <a:cubicBezTo>
                      <a:pt x="1061" y="3633"/>
                      <a:pt x="1190" y="3472"/>
                      <a:pt x="1318" y="3343"/>
                    </a:cubicBezTo>
                    <a:cubicBezTo>
                      <a:pt x="1993" y="2668"/>
                      <a:pt x="2797" y="1736"/>
                      <a:pt x="3600" y="675"/>
                    </a:cubicBezTo>
                    <a:cubicBezTo>
                      <a:pt x="3729" y="547"/>
                      <a:pt x="3729" y="257"/>
                      <a:pt x="3729" y="129"/>
                    </a:cubicBezTo>
                    <a:lnTo>
                      <a:pt x="37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5"/>
              <p:cNvSpPr/>
              <p:nvPr/>
            </p:nvSpPr>
            <p:spPr>
              <a:xfrm rot="13545">
                <a:off x="3461582" y="2450205"/>
                <a:ext cx="85166" cy="34168"/>
              </a:xfrm>
              <a:custGeom>
                <a:avLst/>
                <a:gdLst/>
                <a:ahLst/>
                <a:cxnLst/>
                <a:rect l="l" t="t" r="r" b="b"/>
                <a:pathLst>
                  <a:path w="5369" h="2154" extrusionOk="0">
                    <a:moveTo>
                      <a:pt x="5240" y="0"/>
                    </a:moveTo>
                    <a:cubicBezTo>
                      <a:pt x="4822" y="0"/>
                      <a:pt x="4436" y="0"/>
                      <a:pt x="4179" y="129"/>
                    </a:cubicBezTo>
                    <a:cubicBezTo>
                      <a:pt x="3504" y="418"/>
                      <a:pt x="2829" y="547"/>
                      <a:pt x="2154" y="804"/>
                    </a:cubicBezTo>
                    <a:lnTo>
                      <a:pt x="964" y="1222"/>
                    </a:lnTo>
                    <a:lnTo>
                      <a:pt x="675" y="1222"/>
                    </a:lnTo>
                    <a:cubicBezTo>
                      <a:pt x="547" y="1222"/>
                      <a:pt x="418" y="1222"/>
                      <a:pt x="418" y="1350"/>
                    </a:cubicBezTo>
                    <a:cubicBezTo>
                      <a:pt x="161" y="1479"/>
                      <a:pt x="0" y="1607"/>
                      <a:pt x="0" y="1736"/>
                    </a:cubicBezTo>
                    <a:cubicBezTo>
                      <a:pt x="0" y="1865"/>
                      <a:pt x="161" y="2025"/>
                      <a:pt x="289" y="2025"/>
                    </a:cubicBezTo>
                    <a:cubicBezTo>
                      <a:pt x="547" y="2154"/>
                      <a:pt x="675" y="2154"/>
                      <a:pt x="964" y="2154"/>
                    </a:cubicBezTo>
                    <a:lnTo>
                      <a:pt x="1350" y="2154"/>
                    </a:lnTo>
                    <a:cubicBezTo>
                      <a:pt x="2700" y="2154"/>
                      <a:pt x="3632" y="1865"/>
                      <a:pt x="4307" y="1350"/>
                    </a:cubicBezTo>
                    <a:cubicBezTo>
                      <a:pt x="4693" y="932"/>
                      <a:pt x="5111" y="547"/>
                      <a:pt x="5368" y="129"/>
                    </a:cubicBezTo>
                    <a:lnTo>
                      <a:pt x="53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5"/>
              <p:cNvSpPr/>
              <p:nvPr/>
            </p:nvSpPr>
            <p:spPr>
              <a:xfrm rot="13545">
                <a:off x="3126088" y="2440247"/>
                <a:ext cx="104027" cy="40815"/>
              </a:xfrm>
              <a:custGeom>
                <a:avLst/>
                <a:gdLst/>
                <a:ahLst/>
                <a:cxnLst/>
                <a:rect l="l" t="t" r="r" b="b"/>
                <a:pathLst>
                  <a:path w="6558" h="2573" extrusionOk="0">
                    <a:moveTo>
                      <a:pt x="547" y="1"/>
                    </a:moveTo>
                    <a:cubicBezTo>
                      <a:pt x="418" y="1"/>
                      <a:pt x="129" y="161"/>
                      <a:pt x="129" y="290"/>
                    </a:cubicBezTo>
                    <a:cubicBezTo>
                      <a:pt x="0" y="290"/>
                      <a:pt x="129" y="547"/>
                      <a:pt x="129" y="676"/>
                    </a:cubicBezTo>
                    <a:lnTo>
                      <a:pt x="547" y="1094"/>
                    </a:lnTo>
                    <a:lnTo>
                      <a:pt x="675" y="1222"/>
                    </a:lnTo>
                    <a:cubicBezTo>
                      <a:pt x="1864" y="2026"/>
                      <a:pt x="3215" y="2572"/>
                      <a:pt x="4693" y="2572"/>
                    </a:cubicBezTo>
                    <a:cubicBezTo>
                      <a:pt x="5368" y="2572"/>
                      <a:pt x="5882" y="2412"/>
                      <a:pt x="6558" y="2283"/>
                    </a:cubicBezTo>
                    <a:cubicBezTo>
                      <a:pt x="6172" y="2154"/>
                      <a:pt x="5754" y="2026"/>
                      <a:pt x="5368" y="1769"/>
                    </a:cubicBezTo>
                    <a:cubicBezTo>
                      <a:pt x="4147" y="1351"/>
                      <a:pt x="2829" y="804"/>
                      <a:pt x="1479" y="290"/>
                    </a:cubicBezTo>
                    <a:lnTo>
                      <a:pt x="1350" y="290"/>
                    </a:lnTo>
                    <a:cubicBezTo>
                      <a:pt x="1061" y="161"/>
                      <a:pt x="80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5"/>
              <p:cNvSpPr/>
              <p:nvPr/>
            </p:nvSpPr>
            <p:spPr>
              <a:xfrm rot="13545">
                <a:off x="2935198" y="2342086"/>
                <a:ext cx="89259" cy="63752"/>
              </a:xfrm>
              <a:custGeom>
                <a:avLst/>
                <a:gdLst/>
                <a:ahLst/>
                <a:cxnLst/>
                <a:rect l="l" t="t" r="r" b="b"/>
                <a:pathLst>
                  <a:path w="5627" h="4019" extrusionOk="0">
                    <a:moveTo>
                      <a:pt x="1" y="0"/>
                    </a:moveTo>
                    <a:lnTo>
                      <a:pt x="1" y="675"/>
                    </a:lnTo>
                    <a:lnTo>
                      <a:pt x="419" y="1061"/>
                    </a:lnTo>
                    <a:lnTo>
                      <a:pt x="547" y="1061"/>
                    </a:lnTo>
                    <a:cubicBezTo>
                      <a:pt x="804" y="1479"/>
                      <a:pt x="1222" y="1736"/>
                      <a:pt x="1608" y="1993"/>
                    </a:cubicBezTo>
                    <a:cubicBezTo>
                      <a:pt x="2026" y="2282"/>
                      <a:pt x="2412" y="2668"/>
                      <a:pt x="2669" y="2925"/>
                    </a:cubicBezTo>
                    <a:cubicBezTo>
                      <a:pt x="3472" y="3600"/>
                      <a:pt x="4437" y="3890"/>
                      <a:pt x="5626" y="4018"/>
                    </a:cubicBezTo>
                    <a:cubicBezTo>
                      <a:pt x="4276" y="2411"/>
                      <a:pt x="2540" y="1318"/>
                      <a:pt x="933" y="257"/>
                    </a:cubicBez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5"/>
              <p:cNvSpPr/>
              <p:nvPr/>
            </p:nvSpPr>
            <p:spPr>
              <a:xfrm rot="13545">
                <a:off x="2761231" y="2243526"/>
                <a:ext cx="104551" cy="48968"/>
              </a:xfrm>
              <a:custGeom>
                <a:avLst/>
                <a:gdLst/>
                <a:ahLst/>
                <a:cxnLst/>
                <a:rect l="l" t="t" r="r" b="b"/>
                <a:pathLst>
                  <a:path w="6591" h="3087" extrusionOk="0">
                    <a:moveTo>
                      <a:pt x="804" y="0"/>
                    </a:moveTo>
                    <a:cubicBezTo>
                      <a:pt x="161" y="0"/>
                      <a:pt x="161" y="129"/>
                      <a:pt x="0" y="418"/>
                    </a:cubicBezTo>
                    <a:cubicBezTo>
                      <a:pt x="0" y="675"/>
                      <a:pt x="161" y="804"/>
                      <a:pt x="547" y="804"/>
                    </a:cubicBezTo>
                    <a:cubicBezTo>
                      <a:pt x="675" y="933"/>
                      <a:pt x="675" y="933"/>
                      <a:pt x="804" y="933"/>
                    </a:cubicBezTo>
                    <a:cubicBezTo>
                      <a:pt x="1608" y="1222"/>
                      <a:pt x="2701" y="1479"/>
                      <a:pt x="3633" y="1865"/>
                    </a:cubicBezTo>
                    <a:cubicBezTo>
                      <a:pt x="3890" y="2025"/>
                      <a:pt x="4179" y="2154"/>
                      <a:pt x="4436" y="2411"/>
                    </a:cubicBezTo>
                    <a:cubicBezTo>
                      <a:pt x="4694" y="2540"/>
                      <a:pt x="4983" y="2668"/>
                      <a:pt x="5240" y="2829"/>
                    </a:cubicBezTo>
                    <a:cubicBezTo>
                      <a:pt x="5497" y="2958"/>
                      <a:pt x="5915" y="2958"/>
                      <a:pt x="6301" y="3086"/>
                    </a:cubicBezTo>
                    <a:lnTo>
                      <a:pt x="6590" y="3086"/>
                    </a:lnTo>
                    <a:cubicBezTo>
                      <a:pt x="6429" y="2958"/>
                      <a:pt x="6429" y="2829"/>
                      <a:pt x="6301" y="2829"/>
                    </a:cubicBezTo>
                    <a:cubicBezTo>
                      <a:pt x="6044" y="2411"/>
                      <a:pt x="5915" y="2154"/>
                      <a:pt x="5626" y="1865"/>
                    </a:cubicBezTo>
                    <a:cubicBezTo>
                      <a:pt x="4308" y="675"/>
                      <a:pt x="2829" y="0"/>
                      <a:pt x="1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5"/>
              <p:cNvSpPr/>
              <p:nvPr/>
            </p:nvSpPr>
            <p:spPr>
              <a:xfrm rot="13385" flipH="1">
                <a:off x="2422302" y="2334109"/>
                <a:ext cx="107344" cy="47484"/>
              </a:xfrm>
              <a:custGeom>
                <a:avLst/>
                <a:gdLst/>
                <a:ahLst/>
                <a:cxnLst/>
                <a:rect l="l" t="t" r="r" b="b"/>
                <a:pathLst>
                  <a:path w="6687" h="2958" extrusionOk="0">
                    <a:moveTo>
                      <a:pt x="643" y="1"/>
                    </a:moveTo>
                    <a:cubicBezTo>
                      <a:pt x="515" y="1"/>
                      <a:pt x="258" y="129"/>
                      <a:pt x="258" y="258"/>
                    </a:cubicBezTo>
                    <a:cubicBezTo>
                      <a:pt x="129" y="418"/>
                      <a:pt x="0" y="804"/>
                      <a:pt x="643" y="1061"/>
                    </a:cubicBezTo>
                    <a:cubicBezTo>
                      <a:pt x="1608" y="1608"/>
                      <a:pt x="2668" y="2154"/>
                      <a:pt x="4018" y="2669"/>
                    </a:cubicBezTo>
                    <a:cubicBezTo>
                      <a:pt x="4276" y="2829"/>
                      <a:pt x="4533" y="2958"/>
                      <a:pt x="4951" y="2958"/>
                    </a:cubicBezTo>
                    <a:lnTo>
                      <a:pt x="5626" y="2958"/>
                    </a:lnTo>
                    <a:cubicBezTo>
                      <a:pt x="6011" y="2958"/>
                      <a:pt x="6269" y="2958"/>
                      <a:pt x="6429" y="2829"/>
                    </a:cubicBezTo>
                    <a:lnTo>
                      <a:pt x="6686" y="2829"/>
                    </a:lnTo>
                    <a:cubicBezTo>
                      <a:pt x="6686" y="2669"/>
                      <a:pt x="6558" y="2669"/>
                      <a:pt x="6558" y="2540"/>
                    </a:cubicBezTo>
                    <a:lnTo>
                      <a:pt x="6429" y="2540"/>
                    </a:lnTo>
                    <a:lnTo>
                      <a:pt x="5208" y="1736"/>
                    </a:lnTo>
                    <a:cubicBezTo>
                      <a:pt x="3858" y="1222"/>
                      <a:pt x="2411" y="676"/>
                      <a:pt x="1061" y="129"/>
                    </a:cubicBezTo>
                    <a:cubicBezTo>
                      <a:pt x="933" y="1"/>
                      <a:pt x="804" y="1"/>
                      <a:pt x="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5"/>
              <p:cNvSpPr/>
              <p:nvPr/>
            </p:nvSpPr>
            <p:spPr>
              <a:xfrm rot="-10786615">
                <a:off x="1859214" y="2323356"/>
                <a:ext cx="92367" cy="25813"/>
              </a:xfrm>
              <a:custGeom>
                <a:avLst/>
                <a:gdLst/>
                <a:ahLst/>
                <a:cxnLst/>
                <a:rect l="l" t="t" r="r" b="b"/>
                <a:pathLst>
                  <a:path w="5754" h="1608" extrusionOk="0">
                    <a:moveTo>
                      <a:pt x="514" y="0"/>
                    </a:moveTo>
                    <a:cubicBezTo>
                      <a:pt x="129" y="0"/>
                      <a:pt x="0" y="129"/>
                      <a:pt x="0" y="386"/>
                    </a:cubicBezTo>
                    <a:cubicBezTo>
                      <a:pt x="0" y="547"/>
                      <a:pt x="129" y="804"/>
                      <a:pt x="514" y="933"/>
                    </a:cubicBezTo>
                    <a:lnTo>
                      <a:pt x="932" y="933"/>
                    </a:lnTo>
                    <a:lnTo>
                      <a:pt x="1864" y="1190"/>
                    </a:lnTo>
                    <a:cubicBezTo>
                      <a:pt x="2797" y="1350"/>
                      <a:pt x="3729" y="1479"/>
                      <a:pt x="4693" y="1608"/>
                    </a:cubicBezTo>
                    <a:lnTo>
                      <a:pt x="5497" y="1608"/>
                    </a:lnTo>
                    <a:cubicBezTo>
                      <a:pt x="5625" y="1479"/>
                      <a:pt x="5754" y="1479"/>
                      <a:pt x="5754" y="1350"/>
                    </a:cubicBezTo>
                    <a:cubicBezTo>
                      <a:pt x="5754" y="1350"/>
                      <a:pt x="5754" y="1190"/>
                      <a:pt x="5625" y="1190"/>
                    </a:cubicBezTo>
                    <a:cubicBezTo>
                      <a:pt x="5208" y="804"/>
                      <a:pt x="4822" y="675"/>
                      <a:pt x="4404" y="547"/>
                    </a:cubicBezTo>
                    <a:lnTo>
                      <a:pt x="1993" y="129"/>
                    </a:lnTo>
                    <a:cubicBezTo>
                      <a:pt x="1736" y="0"/>
                      <a:pt x="1479"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5"/>
              <p:cNvSpPr/>
              <p:nvPr/>
            </p:nvSpPr>
            <p:spPr>
              <a:xfrm rot="-10786615">
                <a:off x="2041725" y="2362738"/>
                <a:ext cx="73280" cy="19616"/>
              </a:xfrm>
              <a:custGeom>
                <a:avLst/>
                <a:gdLst/>
                <a:ahLst/>
                <a:cxnLst/>
                <a:rect l="l" t="t" r="r" b="b"/>
                <a:pathLst>
                  <a:path w="4565" h="1222" extrusionOk="0">
                    <a:moveTo>
                      <a:pt x="675" y="0"/>
                    </a:moveTo>
                    <a:cubicBezTo>
                      <a:pt x="129" y="0"/>
                      <a:pt x="0" y="418"/>
                      <a:pt x="0" y="418"/>
                    </a:cubicBezTo>
                    <a:cubicBezTo>
                      <a:pt x="0" y="675"/>
                      <a:pt x="0" y="804"/>
                      <a:pt x="129" y="965"/>
                    </a:cubicBezTo>
                    <a:cubicBezTo>
                      <a:pt x="257" y="1093"/>
                      <a:pt x="418" y="1093"/>
                      <a:pt x="547" y="1093"/>
                    </a:cubicBezTo>
                    <a:cubicBezTo>
                      <a:pt x="1222" y="1222"/>
                      <a:pt x="1736" y="1222"/>
                      <a:pt x="2283" y="1222"/>
                    </a:cubicBezTo>
                    <a:lnTo>
                      <a:pt x="3472" y="1222"/>
                    </a:lnTo>
                    <a:cubicBezTo>
                      <a:pt x="3761" y="1222"/>
                      <a:pt x="4018" y="965"/>
                      <a:pt x="4276" y="804"/>
                    </a:cubicBezTo>
                    <a:cubicBezTo>
                      <a:pt x="4436" y="804"/>
                      <a:pt x="4436" y="804"/>
                      <a:pt x="4565" y="675"/>
                    </a:cubicBezTo>
                    <a:lnTo>
                      <a:pt x="4276" y="675"/>
                    </a:lnTo>
                    <a:cubicBezTo>
                      <a:pt x="4018" y="418"/>
                      <a:pt x="3761" y="290"/>
                      <a:pt x="3472" y="290"/>
                    </a:cubicBezTo>
                    <a:cubicBezTo>
                      <a:pt x="2668" y="161"/>
                      <a:pt x="1736"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5"/>
              <p:cNvSpPr/>
              <p:nvPr/>
            </p:nvSpPr>
            <p:spPr>
              <a:xfrm rot="-10786615">
                <a:off x="2222286" y="2365527"/>
                <a:ext cx="86187" cy="23758"/>
              </a:xfrm>
              <a:custGeom>
                <a:avLst/>
                <a:gdLst/>
                <a:ahLst/>
                <a:cxnLst/>
                <a:rect l="l" t="t" r="r" b="b"/>
                <a:pathLst>
                  <a:path w="5369" h="1480" extrusionOk="0">
                    <a:moveTo>
                      <a:pt x="3215" y="1"/>
                    </a:moveTo>
                    <a:cubicBezTo>
                      <a:pt x="2411" y="1"/>
                      <a:pt x="1607" y="129"/>
                      <a:pt x="547" y="258"/>
                    </a:cubicBezTo>
                    <a:cubicBezTo>
                      <a:pt x="418" y="258"/>
                      <a:pt x="0" y="676"/>
                      <a:pt x="0" y="804"/>
                    </a:cubicBezTo>
                    <a:cubicBezTo>
                      <a:pt x="0" y="933"/>
                      <a:pt x="129" y="1190"/>
                      <a:pt x="418" y="1351"/>
                    </a:cubicBezTo>
                    <a:cubicBezTo>
                      <a:pt x="547" y="1479"/>
                      <a:pt x="804" y="1479"/>
                      <a:pt x="932" y="1479"/>
                    </a:cubicBezTo>
                    <a:lnTo>
                      <a:pt x="1350" y="1479"/>
                    </a:lnTo>
                    <a:cubicBezTo>
                      <a:pt x="2668" y="1479"/>
                      <a:pt x="3890" y="1061"/>
                      <a:pt x="5368" y="258"/>
                    </a:cubicBezTo>
                    <a:cubicBezTo>
                      <a:pt x="4693" y="129"/>
                      <a:pt x="4018" y="1"/>
                      <a:pt x="3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5"/>
              <p:cNvSpPr/>
              <p:nvPr/>
            </p:nvSpPr>
            <p:spPr>
              <a:xfrm rot="-3453141">
                <a:off x="2590360" y="2246544"/>
                <a:ext cx="104541" cy="48964"/>
              </a:xfrm>
              <a:custGeom>
                <a:avLst/>
                <a:gdLst/>
                <a:ahLst/>
                <a:cxnLst/>
                <a:rect l="l" t="t" r="r" b="b"/>
                <a:pathLst>
                  <a:path w="6591" h="3087" extrusionOk="0">
                    <a:moveTo>
                      <a:pt x="804" y="0"/>
                    </a:moveTo>
                    <a:cubicBezTo>
                      <a:pt x="161" y="0"/>
                      <a:pt x="161" y="129"/>
                      <a:pt x="0" y="418"/>
                    </a:cubicBezTo>
                    <a:cubicBezTo>
                      <a:pt x="0" y="675"/>
                      <a:pt x="161" y="804"/>
                      <a:pt x="547" y="804"/>
                    </a:cubicBezTo>
                    <a:cubicBezTo>
                      <a:pt x="675" y="933"/>
                      <a:pt x="675" y="933"/>
                      <a:pt x="804" y="933"/>
                    </a:cubicBezTo>
                    <a:cubicBezTo>
                      <a:pt x="1608" y="1222"/>
                      <a:pt x="2701" y="1479"/>
                      <a:pt x="3633" y="1865"/>
                    </a:cubicBezTo>
                    <a:cubicBezTo>
                      <a:pt x="3890" y="2025"/>
                      <a:pt x="4179" y="2154"/>
                      <a:pt x="4436" y="2411"/>
                    </a:cubicBezTo>
                    <a:cubicBezTo>
                      <a:pt x="4694" y="2540"/>
                      <a:pt x="4983" y="2668"/>
                      <a:pt x="5240" y="2829"/>
                    </a:cubicBezTo>
                    <a:cubicBezTo>
                      <a:pt x="5497" y="2958"/>
                      <a:pt x="5915" y="2958"/>
                      <a:pt x="6301" y="3086"/>
                    </a:cubicBezTo>
                    <a:lnTo>
                      <a:pt x="6590" y="3086"/>
                    </a:lnTo>
                    <a:cubicBezTo>
                      <a:pt x="6429" y="2958"/>
                      <a:pt x="6429" y="2829"/>
                      <a:pt x="6301" y="2829"/>
                    </a:cubicBezTo>
                    <a:cubicBezTo>
                      <a:pt x="6044" y="2411"/>
                      <a:pt x="5915" y="2154"/>
                      <a:pt x="5626" y="1865"/>
                    </a:cubicBezTo>
                    <a:cubicBezTo>
                      <a:pt x="4308" y="675"/>
                      <a:pt x="2829" y="0"/>
                      <a:pt x="1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5"/>
              <p:cNvSpPr/>
              <p:nvPr/>
            </p:nvSpPr>
            <p:spPr>
              <a:xfrm rot="-10786615">
                <a:off x="1697856" y="2324766"/>
                <a:ext cx="86187" cy="23758"/>
              </a:xfrm>
              <a:custGeom>
                <a:avLst/>
                <a:gdLst/>
                <a:ahLst/>
                <a:cxnLst/>
                <a:rect l="l" t="t" r="r" b="b"/>
                <a:pathLst>
                  <a:path w="5369" h="1480" extrusionOk="0">
                    <a:moveTo>
                      <a:pt x="3215" y="1"/>
                    </a:moveTo>
                    <a:cubicBezTo>
                      <a:pt x="2411" y="1"/>
                      <a:pt x="1607" y="129"/>
                      <a:pt x="547" y="258"/>
                    </a:cubicBezTo>
                    <a:cubicBezTo>
                      <a:pt x="418" y="258"/>
                      <a:pt x="0" y="676"/>
                      <a:pt x="0" y="804"/>
                    </a:cubicBezTo>
                    <a:cubicBezTo>
                      <a:pt x="0" y="933"/>
                      <a:pt x="129" y="1190"/>
                      <a:pt x="418" y="1351"/>
                    </a:cubicBezTo>
                    <a:cubicBezTo>
                      <a:pt x="547" y="1479"/>
                      <a:pt x="804" y="1479"/>
                      <a:pt x="932" y="1479"/>
                    </a:cubicBezTo>
                    <a:lnTo>
                      <a:pt x="1350" y="1479"/>
                    </a:lnTo>
                    <a:cubicBezTo>
                      <a:pt x="2668" y="1479"/>
                      <a:pt x="3890" y="1061"/>
                      <a:pt x="5368" y="258"/>
                    </a:cubicBezTo>
                    <a:cubicBezTo>
                      <a:pt x="4693" y="129"/>
                      <a:pt x="4018" y="1"/>
                      <a:pt x="3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5"/>
              <p:cNvSpPr/>
              <p:nvPr/>
            </p:nvSpPr>
            <p:spPr>
              <a:xfrm rot="9631252">
                <a:off x="1247220" y="2363787"/>
                <a:ext cx="92359" cy="25810"/>
              </a:xfrm>
              <a:custGeom>
                <a:avLst/>
                <a:gdLst/>
                <a:ahLst/>
                <a:cxnLst/>
                <a:rect l="l" t="t" r="r" b="b"/>
                <a:pathLst>
                  <a:path w="5754" h="1608" extrusionOk="0">
                    <a:moveTo>
                      <a:pt x="514" y="0"/>
                    </a:moveTo>
                    <a:cubicBezTo>
                      <a:pt x="129" y="0"/>
                      <a:pt x="0" y="129"/>
                      <a:pt x="0" y="386"/>
                    </a:cubicBezTo>
                    <a:cubicBezTo>
                      <a:pt x="0" y="547"/>
                      <a:pt x="129" y="804"/>
                      <a:pt x="514" y="933"/>
                    </a:cubicBezTo>
                    <a:lnTo>
                      <a:pt x="932" y="933"/>
                    </a:lnTo>
                    <a:lnTo>
                      <a:pt x="1864" y="1190"/>
                    </a:lnTo>
                    <a:cubicBezTo>
                      <a:pt x="2797" y="1350"/>
                      <a:pt x="3729" y="1479"/>
                      <a:pt x="4693" y="1608"/>
                    </a:cubicBezTo>
                    <a:lnTo>
                      <a:pt x="5497" y="1608"/>
                    </a:lnTo>
                    <a:cubicBezTo>
                      <a:pt x="5625" y="1479"/>
                      <a:pt x="5754" y="1479"/>
                      <a:pt x="5754" y="1350"/>
                    </a:cubicBezTo>
                    <a:cubicBezTo>
                      <a:pt x="5754" y="1350"/>
                      <a:pt x="5754" y="1190"/>
                      <a:pt x="5625" y="1190"/>
                    </a:cubicBezTo>
                    <a:cubicBezTo>
                      <a:pt x="5208" y="804"/>
                      <a:pt x="4822" y="675"/>
                      <a:pt x="4404" y="547"/>
                    </a:cubicBezTo>
                    <a:lnTo>
                      <a:pt x="1993" y="129"/>
                    </a:lnTo>
                    <a:cubicBezTo>
                      <a:pt x="1736" y="0"/>
                      <a:pt x="1479"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5"/>
              <p:cNvSpPr/>
              <p:nvPr/>
            </p:nvSpPr>
            <p:spPr>
              <a:xfrm rot="9631252">
                <a:off x="1431833" y="2342713"/>
                <a:ext cx="73274" cy="19615"/>
              </a:xfrm>
              <a:custGeom>
                <a:avLst/>
                <a:gdLst/>
                <a:ahLst/>
                <a:cxnLst/>
                <a:rect l="l" t="t" r="r" b="b"/>
                <a:pathLst>
                  <a:path w="4565" h="1222" extrusionOk="0">
                    <a:moveTo>
                      <a:pt x="675" y="0"/>
                    </a:moveTo>
                    <a:cubicBezTo>
                      <a:pt x="129" y="0"/>
                      <a:pt x="0" y="418"/>
                      <a:pt x="0" y="418"/>
                    </a:cubicBezTo>
                    <a:cubicBezTo>
                      <a:pt x="0" y="675"/>
                      <a:pt x="0" y="804"/>
                      <a:pt x="129" y="965"/>
                    </a:cubicBezTo>
                    <a:cubicBezTo>
                      <a:pt x="257" y="1093"/>
                      <a:pt x="418" y="1093"/>
                      <a:pt x="547" y="1093"/>
                    </a:cubicBezTo>
                    <a:cubicBezTo>
                      <a:pt x="1222" y="1222"/>
                      <a:pt x="1736" y="1222"/>
                      <a:pt x="2283" y="1222"/>
                    </a:cubicBezTo>
                    <a:lnTo>
                      <a:pt x="3472" y="1222"/>
                    </a:lnTo>
                    <a:cubicBezTo>
                      <a:pt x="3761" y="1222"/>
                      <a:pt x="4018" y="965"/>
                      <a:pt x="4276" y="804"/>
                    </a:cubicBezTo>
                    <a:cubicBezTo>
                      <a:pt x="4436" y="804"/>
                      <a:pt x="4436" y="804"/>
                      <a:pt x="4565" y="675"/>
                    </a:cubicBezTo>
                    <a:lnTo>
                      <a:pt x="4276" y="675"/>
                    </a:lnTo>
                    <a:cubicBezTo>
                      <a:pt x="4018" y="418"/>
                      <a:pt x="3761" y="290"/>
                      <a:pt x="3472" y="290"/>
                    </a:cubicBezTo>
                    <a:cubicBezTo>
                      <a:pt x="2668" y="161"/>
                      <a:pt x="1736"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5"/>
              <p:cNvSpPr/>
              <p:nvPr/>
            </p:nvSpPr>
            <p:spPr>
              <a:xfrm rot="9631252">
                <a:off x="1095623" y="2420632"/>
                <a:ext cx="86179" cy="23756"/>
              </a:xfrm>
              <a:custGeom>
                <a:avLst/>
                <a:gdLst/>
                <a:ahLst/>
                <a:cxnLst/>
                <a:rect l="l" t="t" r="r" b="b"/>
                <a:pathLst>
                  <a:path w="5369" h="1480" extrusionOk="0">
                    <a:moveTo>
                      <a:pt x="3215" y="1"/>
                    </a:moveTo>
                    <a:cubicBezTo>
                      <a:pt x="2411" y="1"/>
                      <a:pt x="1607" y="129"/>
                      <a:pt x="547" y="258"/>
                    </a:cubicBezTo>
                    <a:cubicBezTo>
                      <a:pt x="418" y="258"/>
                      <a:pt x="0" y="676"/>
                      <a:pt x="0" y="804"/>
                    </a:cubicBezTo>
                    <a:cubicBezTo>
                      <a:pt x="0" y="933"/>
                      <a:pt x="129" y="1190"/>
                      <a:pt x="418" y="1351"/>
                    </a:cubicBezTo>
                    <a:cubicBezTo>
                      <a:pt x="547" y="1479"/>
                      <a:pt x="804" y="1479"/>
                      <a:pt x="932" y="1479"/>
                    </a:cubicBezTo>
                    <a:lnTo>
                      <a:pt x="1350" y="1479"/>
                    </a:lnTo>
                    <a:cubicBezTo>
                      <a:pt x="2668" y="1479"/>
                      <a:pt x="3890" y="1061"/>
                      <a:pt x="5368" y="258"/>
                    </a:cubicBezTo>
                    <a:cubicBezTo>
                      <a:pt x="4693" y="129"/>
                      <a:pt x="4018" y="1"/>
                      <a:pt x="3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5"/>
              <p:cNvSpPr/>
              <p:nvPr/>
            </p:nvSpPr>
            <p:spPr>
              <a:xfrm rot="-13385">
                <a:off x="5495894" y="4320526"/>
                <a:ext cx="90328" cy="29954"/>
              </a:xfrm>
              <a:custGeom>
                <a:avLst/>
                <a:gdLst/>
                <a:ahLst/>
                <a:cxnLst/>
                <a:rect l="l" t="t" r="r" b="b"/>
                <a:pathLst>
                  <a:path w="5627" h="1866" extrusionOk="0">
                    <a:moveTo>
                      <a:pt x="419" y="1"/>
                    </a:moveTo>
                    <a:cubicBezTo>
                      <a:pt x="290" y="1"/>
                      <a:pt x="162" y="129"/>
                      <a:pt x="1" y="258"/>
                    </a:cubicBezTo>
                    <a:cubicBezTo>
                      <a:pt x="1" y="387"/>
                      <a:pt x="162" y="644"/>
                      <a:pt x="162" y="644"/>
                    </a:cubicBezTo>
                    <a:cubicBezTo>
                      <a:pt x="676" y="933"/>
                      <a:pt x="1222" y="1190"/>
                      <a:pt x="1769" y="1319"/>
                    </a:cubicBezTo>
                    <a:cubicBezTo>
                      <a:pt x="2412" y="1608"/>
                      <a:pt x="3087" y="1608"/>
                      <a:pt x="3890" y="1737"/>
                    </a:cubicBezTo>
                    <a:cubicBezTo>
                      <a:pt x="4180" y="1737"/>
                      <a:pt x="4308" y="1865"/>
                      <a:pt x="4565" y="1865"/>
                    </a:cubicBezTo>
                    <a:lnTo>
                      <a:pt x="5369" y="1865"/>
                    </a:lnTo>
                    <a:cubicBezTo>
                      <a:pt x="5498" y="1737"/>
                      <a:pt x="5626" y="1737"/>
                      <a:pt x="5626" y="1737"/>
                    </a:cubicBezTo>
                    <a:cubicBezTo>
                      <a:pt x="5626" y="1608"/>
                      <a:pt x="5626" y="1447"/>
                      <a:pt x="5498" y="1447"/>
                    </a:cubicBezTo>
                    <a:lnTo>
                      <a:pt x="5498" y="1319"/>
                    </a:lnTo>
                    <a:lnTo>
                      <a:pt x="5369" y="1319"/>
                    </a:lnTo>
                    <a:lnTo>
                      <a:pt x="5241" y="1190"/>
                    </a:lnTo>
                    <a:cubicBezTo>
                      <a:pt x="3890" y="387"/>
                      <a:pt x="2412" y="258"/>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5"/>
              <p:cNvSpPr/>
              <p:nvPr/>
            </p:nvSpPr>
            <p:spPr>
              <a:xfrm rot="10786615" flipH="1">
                <a:off x="5289761" y="4319018"/>
                <a:ext cx="92367" cy="25813"/>
              </a:xfrm>
              <a:custGeom>
                <a:avLst/>
                <a:gdLst/>
                <a:ahLst/>
                <a:cxnLst/>
                <a:rect l="l" t="t" r="r" b="b"/>
                <a:pathLst>
                  <a:path w="5754" h="1608" extrusionOk="0">
                    <a:moveTo>
                      <a:pt x="514" y="0"/>
                    </a:moveTo>
                    <a:cubicBezTo>
                      <a:pt x="129" y="0"/>
                      <a:pt x="0" y="129"/>
                      <a:pt x="0" y="386"/>
                    </a:cubicBezTo>
                    <a:cubicBezTo>
                      <a:pt x="0" y="547"/>
                      <a:pt x="129" y="804"/>
                      <a:pt x="514" y="933"/>
                    </a:cubicBezTo>
                    <a:lnTo>
                      <a:pt x="932" y="933"/>
                    </a:lnTo>
                    <a:lnTo>
                      <a:pt x="1864" y="1190"/>
                    </a:lnTo>
                    <a:cubicBezTo>
                      <a:pt x="2797" y="1350"/>
                      <a:pt x="3729" y="1479"/>
                      <a:pt x="4693" y="1608"/>
                    </a:cubicBezTo>
                    <a:lnTo>
                      <a:pt x="5497" y="1608"/>
                    </a:lnTo>
                    <a:cubicBezTo>
                      <a:pt x="5625" y="1479"/>
                      <a:pt x="5754" y="1479"/>
                      <a:pt x="5754" y="1350"/>
                    </a:cubicBezTo>
                    <a:cubicBezTo>
                      <a:pt x="5754" y="1350"/>
                      <a:pt x="5754" y="1190"/>
                      <a:pt x="5625" y="1190"/>
                    </a:cubicBezTo>
                    <a:cubicBezTo>
                      <a:pt x="5208" y="804"/>
                      <a:pt x="4822" y="675"/>
                      <a:pt x="4404" y="547"/>
                    </a:cubicBezTo>
                    <a:lnTo>
                      <a:pt x="1993" y="129"/>
                    </a:lnTo>
                    <a:cubicBezTo>
                      <a:pt x="1736" y="0"/>
                      <a:pt x="1479"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5"/>
              <p:cNvSpPr/>
              <p:nvPr/>
            </p:nvSpPr>
            <p:spPr>
              <a:xfrm rot="10786615" flipH="1">
                <a:off x="5126336" y="4358399"/>
                <a:ext cx="73280" cy="19616"/>
              </a:xfrm>
              <a:custGeom>
                <a:avLst/>
                <a:gdLst/>
                <a:ahLst/>
                <a:cxnLst/>
                <a:rect l="l" t="t" r="r" b="b"/>
                <a:pathLst>
                  <a:path w="4565" h="1222" extrusionOk="0">
                    <a:moveTo>
                      <a:pt x="675" y="0"/>
                    </a:moveTo>
                    <a:cubicBezTo>
                      <a:pt x="129" y="0"/>
                      <a:pt x="0" y="418"/>
                      <a:pt x="0" y="418"/>
                    </a:cubicBezTo>
                    <a:cubicBezTo>
                      <a:pt x="0" y="675"/>
                      <a:pt x="0" y="804"/>
                      <a:pt x="129" y="965"/>
                    </a:cubicBezTo>
                    <a:cubicBezTo>
                      <a:pt x="257" y="1093"/>
                      <a:pt x="418" y="1093"/>
                      <a:pt x="547" y="1093"/>
                    </a:cubicBezTo>
                    <a:cubicBezTo>
                      <a:pt x="1222" y="1222"/>
                      <a:pt x="1736" y="1222"/>
                      <a:pt x="2283" y="1222"/>
                    </a:cubicBezTo>
                    <a:lnTo>
                      <a:pt x="3472" y="1222"/>
                    </a:lnTo>
                    <a:cubicBezTo>
                      <a:pt x="3761" y="1222"/>
                      <a:pt x="4018" y="965"/>
                      <a:pt x="4276" y="804"/>
                    </a:cubicBezTo>
                    <a:cubicBezTo>
                      <a:pt x="4436" y="804"/>
                      <a:pt x="4436" y="804"/>
                      <a:pt x="4565" y="675"/>
                    </a:cubicBezTo>
                    <a:lnTo>
                      <a:pt x="4276" y="675"/>
                    </a:lnTo>
                    <a:cubicBezTo>
                      <a:pt x="4018" y="418"/>
                      <a:pt x="3761" y="290"/>
                      <a:pt x="3472" y="290"/>
                    </a:cubicBezTo>
                    <a:cubicBezTo>
                      <a:pt x="2668" y="161"/>
                      <a:pt x="1736"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5"/>
              <p:cNvSpPr/>
              <p:nvPr/>
            </p:nvSpPr>
            <p:spPr>
              <a:xfrm rot="10786615" flipH="1">
                <a:off x="4932869" y="4361188"/>
                <a:ext cx="86187" cy="23758"/>
              </a:xfrm>
              <a:custGeom>
                <a:avLst/>
                <a:gdLst/>
                <a:ahLst/>
                <a:cxnLst/>
                <a:rect l="l" t="t" r="r" b="b"/>
                <a:pathLst>
                  <a:path w="5369" h="1480" extrusionOk="0">
                    <a:moveTo>
                      <a:pt x="3215" y="1"/>
                    </a:moveTo>
                    <a:cubicBezTo>
                      <a:pt x="2411" y="1"/>
                      <a:pt x="1607" y="129"/>
                      <a:pt x="547" y="258"/>
                    </a:cubicBezTo>
                    <a:cubicBezTo>
                      <a:pt x="418" y="258"/>
                      <a:pt x="0" y="676"/>
                      <a:pt x="0" y="804"/>
                    </a:cubicBezTo>
                    <a:cubicBezTo>
                      <a:pt x="0" y="933"/>
                      <a:pt x="129" y="1190"/>
                      <a:pt x="418" y="1351"/>
                    </a:cubicBezTo>
                    <a:cubicBezTo>
                      <a:pt x="547" y="1479"/>
                      <a:pt x="804" y="1479"/>
                      <a:pt x="932" y="1479"/>
                    </a:cubicBezTo>
                    <a:lnTo>
                      <a:pt x="1350" y="1479"/>
                    </a:lnTo>
                    <a:cubicBezTo>
                      <a:pt x="2668" y="1479"/>
                      <a:pt x="3890" y="1061"/>
                      <a:pt x="5368" y="258"/>
                    </a:cubicBezTo>
                    <a:cubicBezTo>
                      <a:pt x="4693" y="129"/>
                      <a:pt x="4018" y="1"/>
                      <a:pt x="3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5"/>
              <p:cNvSpPr/>
              <p:nvPr/>
            </p:nvSpPr>
            <p:spPr>
              <a:xfrm rot="-13545" flipH="1">
                <a:off x="5663183" y="4374901"/>
                <a:ext cx="59152" cy="59675"/>
              </a:xfrm>
              <a:custGeom>
                <a:avLst/>
                <a:gdLst/>
                <a:ahLst/>
                <a:cxnLst/>
                <a:rect l="l" t="t" r="r" b="b"/>
                <a:pathLst>
                  <a:path w="3729" h="3762" extrusionOk="0">
                    <a:moveTo>
                      <a:pt x="3729" y="0"/>
                    </a:moveTo>
                    <a:cubicBezTo>
                      <a:pt x="3472" y="129"/>
                      <a:pt x="3215" y="129"/>
                      <a:pt x="3086" y="257"/>
                    </a:cubicBezTo>
                    <a:cubicBezTo>
                      <a:pt x="2122" y="932"/>
                      <a:pt x="1318" y="1865"/>
                      <a:pt x="129" y="2958"/>
                    </a:cubicBezTo>
                    <a:cubicBezTo>
                      <a:pt x="129" y="3086"/>
                      <a:pt x="0" y="3343"/>
                      <a:pt x="129" y="3472"/>
                    </a:cubicBezTo>
                    <a:lnTo>
                      <a:pt x="386" y="3761"/>
                    </a:lnTo>
                    <a:lnTo>
                      <a:pt x="514" y="3761"/>
                    </a:lnTo>
                    <a:cubicBezTo>
                      <a:pt x="675" y="3761"/>
                      <a:pt x="675" y="3761"/>
                      <a:pt x="804" y="3633"/>
                    </a:cubicBezTo>
                    <a:cubicBezTo>
                      <a:pt x="1061" y="3633"/>
                      <a:pt x="1190" y="3472"/>
                      <a:pt x="1318" y="3343"/>
                    </a:cubicBezTo>
                    <a:cubicBezTo>
                      <a:pt x="1993" y="2668"/>
                      <a:pt x="2797" y="1736"/>
                      <a:pt x="3600" y="675"/>
                    </a:cubicBezTo>
                    <a:cubicBezTo>
                      <a:pt x="3729" y="547"/>
                      <a:pt x="3729" y="257"/>
                      <a:pt x="3729" y="129"/>
                    </a:cubicBezTo>
                    <a:lnTo>
                      <a:pt x="37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5"/>
              <p:cNvSpPr/>
              <p:nvPr/>
            </p:nvSpPr>
            <p:spPr>
              <a:xfrm rot="-13545" flipH="1">
                <a:off x="5782331" y="4476364"/>
                <a:ext cx="85166" cy="34168"/>
              </a:xfrm>
              <a:custGeom>
                <a:avLst/>
                <a:gdLst/>
                <a:ahLst/>
                <a:cxnLst/>
                <a:rect l="l" t="t" r="r" b="b"/>
                <a:pathLst>
                  <a:path w="5369" h="2154" extrusionOk="0">
                    <a:moveTo>
                      <a:pt x="5240" y="0"/>
                    </a:moveTo>
                    <a:cubicBezTo>
                      <a:pt x="4822" y="0"/>
                      <a:pt x="4436" y="0"/>
                      <a:pt x="4179" y="129"/>
                    </a:cubicBezTo>
                    <a:cubicBezTo>
                      <a:pt x="3504" y="418"/>
                      <a:pt x="2829" y="547"/>
                      <a:pt x="2154" y="804"/>
                    </a:cubicBezTo>
                    <a:lnTo>
                      <a:pt x="964" y="1222"/>
                    </a:lnTo>
                    <a:lnTo>
                      <a:pt x="675" y="1222"/>
                    </a:lnTo>
                    <a:cubicBezTo>
                      <a:pt x="547" y="1222"/>
                      <a:pt x="418" y="1222"/>
                      <a:pt x="418" y="1350"/>
                    </a:cubicBezTo>
                    <a:cubicBezTo>
                      <a:pt x="161" y="1479"/>
                      <a:pt x="0" y="1607"/>
                      <a:pt x="0" y="1736"/>
                    </a:cubicBezTo>
                    <a:cubicBezTo>
                      <a:pt x="0" y="1865"/>
                      <a:pt x="161" y="2025"/>
                      <a:pt x="289" y="2025"/>
                    </a:cubicBezTo>
                    <a:cubicBezTo>
                      <a:pt x="547" y="2154"/>
                      <a:pt x="675" y="2154"/>
                      <a:pt x="964" y="2154"/>
                    </a:cubicBezTo>
                    <a:lnTo>
                      <a:pt x="1350" y="2154"/>
                    </a:lnTo>
                    <a:cubicBezTo>
                      <a:pt x="2700" y="2154"/>
                      <a:pt x="3632" y="1865"/>
                      <a:pt x="4307" y="1350"/>
                    </a:cubicBezTo>
                    <a:cubicBezTo>
                      <a:pt x="4693" y="932"/>
                      <a:pt x="5111" y="547"/>
                      <a:pt x="5368" y="129"/>
                    </a:cubicBezTo>
                    <a:lnTo>
                      <a:pt x="53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5"/>
              <p:cNvSpPr/>
              <p:nvPr/>
            </p:nvSpPr>
            <p:spPr>
              <a:xfrm rot="-13545" flipH="1">
                <a:off x="5946145" y="4515984"/>
                <a:ext cx="91274" cy="17354"/>
              </a:xfrm>
              <a:custGeom>
                <a:avLst/>
                <a:gdLst/>
                <a:ahLst/>
                <a:cxnLst/>
                <a:rect l="l" t="t" r="r" b="b"/>
                <a:pathLst>
                  <a:path w="5754" h="1094" extrusionOk="0">
                    <a:moveTo>
                      <a:pt x="2539" y="1"/>
                    </a:moveTo>
                    <a:cubicBezTo>
                      <a:pt x="1864" y="1"/>
                      <a:pt x="1222" y="129"/>
                      <a:pt x="546" y="129"/>
                    </a:cubicBezTo>
                    <a:cubicBezTo>
                      <a:pt x="0" y="129"/>
                      <a:pt x="0" y="418"/>
                      <a:pt x="0" y="547"/>
                    </a:cubicBezTo>
                    <a:cubicBezTo>
                      <a:pt x="0" y="676"/>
                      <a:pt x="0" y="804"/>
                      <a:pt x="546" y="933"/>
                    </a:cubicBezTo>
                    <a:lnTo>
                      <a:pt x="1222" y="933"/>
                    </a:lnTo>
                    <a:cubicBezTo>
                      <a:pt x="1607" y="1093"/>
                      <a:pt x="2154" y="1093"/>
                      <a:pt x="2539" y="1093"/>
                    </a:cubicBezTo>
                    <a:lnTo>
                      <a:pt x="2668" y="1093"/>
                    </a:lnTo>
                    <a:cubicBezTo>
                      <a:pt x="3761" y="1093"/>
                      <a:pt x="4565" y="1093"/>
                      <a:pt x="5368" y="933"/>
                    </a:cubicBezTo>
                    <a:cubicBezTo>
                      <a:pt x="5497" y="933"/>
                      <a:pt x="5625" y="804"/>
                      <a:pt x="5625" y="676"/>
                    </a:cubicBezTo>
                    <a:lnTo>
                      <a:pt x="5754" y="547"/>
                    </a:lnTo>
                    <a:cubicBezTo>
                      <a:pt x="5497" y="290"/>
                      <a:pt x="5368" y="129"/>
                      <a:pt x="5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5"/>
              <p:cNvSpPr/>
              <p:nvPr/>
            </p:nvSpPr>
            <p:spPr>
              <a:xfrm rot="-13545" flipH="1">
                <a:off x="6098965" y="4466406"/>
                <a:ext cx="104027" cy="40815"/>
              </a:xfrm>
              <a:custGeom>
                <a:avLst/>
                <a:gdLst/>
                <a:ahLst/>
                <a:cxnLst/>
                <a:rect l="l" t="t" r="r" b="b"/>
                <a:pathLst>
                  <a:path w="6558" h="2573" extrusionOk="0">
                    <a:moveTo>
                      <a:pt x="547" y="1"/>
                    </a:moveTo>
                    <a:cubicBezTo>
                      <a:pt x="418" y="1"/>
                      <a:pt x="129" y="161"/>
                      <a:pt x="129" y="290"/>
                    </a:cubicBezTo>
                    <a:cubicBezTo>
                      <a:pt x="0" y="290"/>
                      <a:pt x="129" y="547"/>
                      <a:pt x="129" y="676"/>
                    </a:cubicBezTo>
                    <a:lnTo>
                      <a:pt x="547" y="1094"/>
                    </a:lnTo>
                    <a:lnTo>
                      <a:pt x="675" y="1222"/>
                    </a:lnTo>
                    <a:cubicBezTo>
                      <a:pt x="1864" y="2026"/>
                      <a:pt x="3215" y="2572"/>
                      <a:pt x="4693" y="2572"/>
                    </a:cubicBezTo>
                    <a:cubicBezTo>
                      <a:pt x="5368" y="2572"/>
                      <a:pt x="5882" y="2412"/>
                      <a:pt x="6558" y="2283"/>
                    </a:cubicBezTo>
                    <a:cubicBezTo>
                      <a:pt x="6172" y="2154"/>
                      <a:pt x="5754" y="2026"/>
                      <a:pt x="5368" y="1769"/>
                    </a:cubicBezTo>
                    <a:cubicBezTo>
                      <a:pt x="4147" y="1351"/>
                      <a:pt x="2829" y="804"/>
                      <a:pt x="1479" y="290"/>
                    </a:cubicBezTo>
                    <a:lnTo>
                      <a:pt x="1350" y="290"/>
                    </a:lnTo>
                    <a:cubicBezTo>
                      <a:pt x="1061" y="161"/>
                      <a:pt x="80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5"/>
              <p:cNvSpPr/>
              <p:nvPr/>
            </p:nvSpPr>
            <p:spPr>
              <a:xfrm rot="-13545" flipH="1">
                <a:off x="6304622" y="4368244"/>
                <a:ext cx="89259" cy="63752"/>
              </a:xfrm>
              <a:custGeom>
                <a:avLst/>
                <a:gdLst/>
                <a:ahLst/>
                <a:cxnLst/>
                <a:rect l="l" t="t" r="r" b="b"/>
                <a:pathLst>
                  <a:path w="5627" h="4019" extrusionOk="0">
                    <a:moveTo>
                      <a:pt x="1" y="0"/>
                    </a:moveTo>
                    <a:lnTo>
                      <a:pt x="1" y="675"/>
                    </a:lnTo>
                    <a:lnTo>
                      <a:pt x="419" y="1061"/>
                    </a:lnTo>
                    <a:lnTo>
                      <a:pt x="547" y="1061"/>
                    </a:lnTo>
                    <a:cubicBezTo>
                      <a:pt x="804" y="1479"/>
                      <a:pt x="1222" y="1736"/>
                      <a:pt x="1608" y="1993"/>
                    </a:cubicBezTo>
                    <a:cubicBezTo>
                      <a:pt x="2026" y="2282"/>
                      <a:pt x="2412" y="2668"/>
                      <a:pt x="2669" y="2925"/>
                    </a:cubicBezTo>
                    <a:cubicBezTo>
                      <a:pt x="3472" y="3600"/>
                      <a:pt x="4437" y="3890"/>
                      <a:pt x="5626" y="4018"/>
                    </a:cubicBezTo>
                    <a:cubicBezTo>
                      <a:pt x="4276" y="2411"/>
                      <a:pt x="2540" y="1318"/>
                      <a:pt x="933" y="257"/>
                    </a:cubicBez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5"/>
              <p:cNvSpPr/>
              <p:nvPr/>
            </p:nvSpPr>
            <p:spPr>
              <a:xfrm rot="-13545" flipH="1">
                <a:off x="6463298" y="4269685"/>
                <a:ext cx="104551" cy="48968"/>
              </a:xfrm>
              <a:custGeom>
                <a:avLst/>
                <a:gdLst/>
                <a:ahLst/>
                <a:cxnLst/>
                <a:rect l="l" t="t" r="r" b="b"/>
                <a:pathLst>
                  <a:path w="6591" h="3087" extrusionOk="0">
                    <a:moveTo>
                      <a:pt x="804" y="0"/>
                    </a:moveTo>
                    <a:cubicBezTo>
                      <a:pt x="161" y="0"/>
                      <a:pt x="161" y="129"/>
                      <a:pt x="0" y="418"/>
                    </a:cubicBezTo>
                    <a:cubicBezTo>
                      <a:pt x="0" y="675"/>
                      <a:pt x="161" y="804"/>
                      <a:pt x="547" y="804"/>
                    </a:cubicBezTo>
                    <a:cubicBezTo>
                      <a:pt x="675" y="933"/>
                      <a:pt x="675" y="933"/>
                      <a:pt x="804" y="933"/>
                    </a:cubicBezTo>
                    <a:cubicBezTo>
                      <a:pt x="1608" y="1222"/>
                      <a:pt x="2701" y="1479"/>
                      <a:pt x="3633" y="1865"/>
                    </a:cubicBezTo>
                    <a:cubicBezTo>
                      <a:pt x="3890" y="2025"/>
                      <a:pt x="4179" y="2154"/>
                      <a:pt x="4436" y="2411"/>
                    </a:cubicBezTo>
                    <a:cubicBezTo>
                      <a:pt x="4694" y="2540"/>
                      <a:pt x="4983" y="2668"/>
                      <a:pt x="5240" y="2829"/>
                    </a:cubicBezTo>
                    <a:cubicBezTo>
                      <a:pt x="5497" y="2958"/>
                      <a:pt x="5915" y="2958"/>
                      <a:pt x="6301" y="3086"/>
                    </a:cubicBezTo>
                    <a:lnTo>
                      <a:pt x="6590" y="3086"/>
                    </a:lnTo>
                    <a:cubicBezTo>
                      <a:pt x="6429" y="2958"/>
                      <a:pt x="6429" y="2829"/>
                      <a:pt x="6301" y="2829"/>
                    </a:cubicBezTo>
                    <a:cubicBezTo>
                      <a:pt x="6044" y="2411"/>
                      <a:pt x="5915" y="2154"/>
                      <a:pt x="5626" y="1865"/>
                    </a:cubicBezTo>
                    <a:cubicBezTo>
                      <a:pt x="4308" y="675"/>
                      <a:pt x="2829" y="0"/>
                      <a:pt x="1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5"/>
              <p:cNvSpPr/>
              <p:nvPr/>
            </p:nvSpPr>
            <p:spPr>
              <a:xfrm rot="-13385">
                <a:off x="6799434" y="4360268"/>
                <a:ext cx="107344" cy="47484"/>
              </a:xfrm>
              <a:custGeom>
                <a:avLst/>
                <a:gdLst/>
                <a:ahLst/>
                <a:cxnLst/>
                <a:rect l="l" t="t" r="r" b="b"/>
                <a:pathLst>
                  <a:path w="6687" h="2958" extrusionOk="0">
                    <a:moveTo>
                      <a:pt x="643" y="1"/>
                    </a:moveTo>
                    <a:cubicBezTo>
                      <a:pt x="515" y="1"/>
                      <a:pt x="258" y="129"/>
                      <a:pt x="258" y="258"/>
                    </a:cubicBezTo>
                    <a:cubicBezTo>
                      <a:pt x="129" y="418"/>
                      <a:pt x="0" y="804"/>
                      <a:pt x="643" y="1061"/>
                    </a:cubicBezTo>
                    <a:cubicBezTo>
                      <a:pt x="1608" y="1608"/>
                      <a:pt x="2668" y="2154"/>
                      <a:pt x="4018" y="2669"/>
                    </a:cubicBezTo>
                    <a:cubicBezTo>
                      <a:pt x="4276" y="2829"/>
                      <a:pt x="4533" y="2958"/>
                      <a:pt x="4951" y="2958"/>
                    </a:cubicBezTo>
                    <a:lnTo>
                      <a:pt x="5626" y="2958"/>
                    </a:lnTo>
                    <a:cubicBezTo>
                      <a:pt x="6011" y="2958"/>
                      <a:pt x="6269" y="2958"/>
                      <a:pt x="6429" y="2829"/>
                    </a:cubicBezTo>
                    <a:lnTo>
                      <a:pt x="6686" y="2829"/>
                    </a:lnTo>
                    <a:cubicBezTo>
                      <a:pt x="6686" y="2669"/>
                      <a:pt x="6558" y="2669"/>
                      <a:pt x="6558" y="2540"/>
                    </a:cubicBezTo>
                    <a:lnTo>
                      <a:pt x="6429" y="2540"/>
                    </a:lnTo>
                    <a:lnTo>
                      <a:pt x="5208" y="1736"/>
                    </a:lnTo>
                    <a:cubicBezTo>
                      <a:pt x="3858" y="1222"/>
                      <a:pt x="2411" y="676"/>
                      <a:pt x="1061" y="129"/>
                    </a:cubicBezTo>
                    <a:cubicBezTo>
                      <a:pt x="933" y="1"/>
                      <a:pt x="804" y="1"/>
                      <a:pt x="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5"/>
              <p:cNvSpPr/>
              <p:nvPr/>
            </p:nvSpPr>
            <p:spPr>
              <a:xfrm rot="10786615" flipH="1">
                <a:off x="7377499" y="4349515"/>
                <a:ext cx="92367" cy="25813"/>
              </a:xfrm>
              <a:custGeom>
                <a:avLst/>
                <a:gdLst/>
                <a:ahLst/>
                <a:cxnLst/>
                <a:rect l="l" t="t" r="r" b="b"/>
                <a:pathLst>
                  <a:path w="5754" h="1608" extrusionOk="0">
                    <a:moveTo>
                      <a:pt x="514" y="0"/>
                    </a:moveTo>
                    <a:cubicBezTo>
                      <a:pt x="129" y="0"/>
                      <a:pt x="0" y="129"/>
                      <a:pt x="0" y="386"/>
                    </a:cubicBezTo>
                    <a:cubicBezTo>
                      <a:pt x="0" y="547"/>
                      <a:pt x="129" y="804"/>
                      <a:pt x="514" y="933"/>
                    </a:cubicBezTo>
                    <a:lnTo>
                      <a:pt x="932" y="933"/>
                    </a:lnTo>
                    <a:lnTo>
                      <a:pt x="1864" y="1190"/>
                    </a:lnTo>
                    <a:cubicBezTo>
                      <a:pt x="2797" y="1350"/>
                      <a:pt x="3729" y="1479"/>
                      <a:pt x="4693" y="1608"/>
                    </a:cubicBezTo>
                    <a:lnTo>
                      <a:pt x="5497" y="1608"/>
                    </a:lnTo>
                    <a:cubicBezTo>
                      <a:pt x="5625" y="1479"/>
                      <a:pt x="5754" y="1479"/>
                      <a:pt x="5754" y="1350"/>
                    </a:cubicBezTo>
                    <a:cubicBezTo>
                      <a:pt x="5754" y="1350"/>
                      <a:pt x="5754" y="1190"/>
                      <a:pt x="5625" y="1190"/>
                    </a:cubicBezTo>
                    <a:cubicBezTo>
                      <a:pt x="5208" y="804"/>
                      <a:pt x="4822" y="675"/>
                      <a:pt x="4404" y="547"/>
                    </a:cubicBezTo>
                    <a:lnTo>
                      <a:pt x="1993" y="129"/>
                    </a:lnTo>
                    <a:cubicBezTo>
                      <a:pt x="1736" y="0"/>
                      <a:pt x="1479"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5"/>
              <p:cNvSpPr/>
              <p:nvPr/>
            </p:nvSpPr>
            <p:spPr>
              <a:xfrm rot="10786615" flipH="1">
                <a:off x="7214075" y="4388896"/>
                <a:ext cx="73280" cy="19616"/>
              </a:xfrm>
              <a:custGeom>
                <a:avLst/>
                <a:gdLst/>
                <a:ahLst/>
                <a:cxnLst/>
                <a:rect l="l" t="t" r="r" b="b"/>
                <a:pathLst>
                  <a:path w="4565" h="1222" extrusionOk="0">
                    <a:moveTo>
                      <a:pt x="675" y="0"/>
                    </a:moveTo>
                    <a:cubicBezTo>
                      <a:pt x="129" y="0"/>
                      <a:pt x="0" y="418"/>
                      <a:pt x="0" y="418"/>
                    </a:cubicBezTo>
                    <a:cubicBezTo>
                      <a:pt x="0" y="675"/>
                      <a:pt x="0" y="804"/>
                      <a:pt x="129" y="965"/>
                    </a:cubicBezTo>
                    <a:cubicBezTo>
                      <a:pt x="257" y="1093"/>
                      <a:pt x="418" y="1093"/>
                      <a:pt x="547" y="1093"/>
                    </a:cubicBezTo>
                    <a:cubicBezTo>
                      <a:pt x="1222" y="1222"/>
                      <a:pt x="1736" y="1222"/>
                      <a:pt x="2283" y="1222"/>
                    </a:cubicBezTo>
                    <a:lnTo>
                      <a:pt x="3472" y="1222"/>
                    </a:lnTo>
                    <a:cubicBezTo>
                      <a:pt x="3761" y="1222"/>
                      <a:pt x="4018" y="965"/>
                      <a:pt x="4276" y="804"/>
                    </a:cubicBezTo>
                    <a:cubicBezTo>
                      <a:pt x="4436" y="804"/>
                      <a:pt x="4436" y="804"/>
                      <a:pt x="4565" y="675"/>
                    </a:cubicBezTo>
                    <a:lnTo>
                      <a:pt x="4276" y="675"/>
                    </a:lnTo>
                    <a:cubicBezTo>
                      <a:pt x="4018" y="418"/>
                      <a:pt x="3761" y="290"/>
                      <a:pt x="3472" y="290"/>
                    </a:cubicBezTo>
                    <a:cubicBezTo>
                      <a:pt x="2668" y="161"/>
                      <a:pt x="1736"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5"/>
              <p:cNvSpPr/>
              <p:nvPr/>
            </p:nvSpPr>
            <p:spPr>
              <a:xfrm rot="10786615" flipH="1">
                <a:off x="7020607" y="4391686"/>
                <a:ext cx="86187" cy="23758"/>
              </a:xfrm>
              <a:custGeom>
                <a:avLst/>
                <a:gdLst/>
                <a:ahLst/>
                <a:cxnLst/>
                <a:rect l="l" t="t" r="r" b="b"/>
                <a:pathLst>
                  <a:path w="5369" h="1480" extrusionOk="0">
                    <a:moveTo>
                      <a:pt x="3215" y="1"/>
                    </a:moveTo>
                    <a:cubicBezTo>
                      <a:pt x="2411" y="1"/>
                      <a:pt x="1607" y="129"/>
                      <a:pt x="547" y="258"/>
                    </a:cubicBezTo>
                    <a:cubicBezTo>
                      <a:pt x="418" y="258"/>
                      <a:pt x="0" y="676"/>
                      <a:pt x="0" y="804"/>
                    </a:cubicBezTo>
                    <a:cubicBezTo>
                      <a:pt x="0" y="933"/>
                      <a:pt x="129" y="1190"/>
                      <a:pt x="418" y="1351"/>
                    </a:cubicBezTo>
                    <a:cubicBezTo>
                      <a:pt x="547" y="1479"/>
                      <a:pt x="804" y="1479"/>
                      <a:pt x="932" y="1479"/>
                    </a:cubicBezTo>
                    <a:lnTo>
                      <a:pt x="1350" y="1479"/>
                    </a:lnTo>
                    <a:cubicBezTo>
                      <a:pt x="2668" y="1479"/>
                      <a:pt x="3890" y="1061"/>
                      <a:pt x="5368" y="258"/>
                    </a:cubicBezTo>
                    <a:cubicBezTo>
                      <a:pt x="4693" y="129"/>
                      <a:pt x="4018" y="1"/>
                      <a:pt x="3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5"/>
              <p:cNvSpPr/>
              <p:nvPr/>
            </p:nvSpPr>
            <p:spPr>
              <a:xfrm rot="3453141" flipH="1">
                <a:off x="6634178" y="4272703"/>
                <a:ext cx="104541" cy="48964"/>
              </a:xfrm>
              <a:custGeom>
                <a:avLst/>
                <a:gdLst/>
                <a:ahLst/>
                <a:cxnLst/>
                <a:rect l="l" t="t" r="r" b="b"/>
                <a:pathLst>
                  <a:path w="6591" h="3087" extrusionOk="0">
                    <a:moveTo>
                      <a:pt x="804" y="0"/>
                    </a:moveTo>
                    <a:cubicBezTo>
                      <a:pt x="161" y="0"/>
                      <a:pt x="161" y="129"/>
                      <a:pt x="0" y="418"/>
                    </a:cubicBezTo>
                    <a:cubicBezTo>
                      <a:pt x="0" y="675"/>
                      <a:pt x="161" y="804"/>
                      <a:pt x="547" y="804"/>
                    </a:cubicBezTo>
                    <a:cubicBezTo>
                      <a:pt x="675" y="933"/>
                      <a:pt x="675" y="933"/>
                      <a:pt x="804" y="933"/>
                    </a:cubicBezTo>
                    <a:cubicBezTo>
                      <a:pt x="1608" y="1222"/>
                      <a:pt x="2701" y="1479"/>
                      <a:pt x="3633" y="1865"/>
                    </a:cubicBezTo>
                    <a:cubicBezTo>
                      <a:pt x="3890" y="2025"/>
                      <a:pt x="4179" y="2154"/>
                      <a:pt x="4436" y="2411"/>
                    </a:cubicBezTo>
                    <a:cubicBezTo>
                      <a:pt x="4694" y="2540"/>
                      <a:pt x="4983" y="2668"/>
                      <a:pt x="5240" y="2829"/>
                    </a:cubicBezTo>
                    <a:cubicBezTo>
                      <a:pt x="5497" y="2958"/>
                      <a:pt x="5915" y="2958"/>
                      <a:pt x="6301" y="3086"/>
                    </a:cubicBezTo>
                    <a:lnTo>
                      <a:pt x="6590" y="3086"/>
                    </a:lnTo>
                    <a:cubicBezTo>
                      <a:pt x="6429" y="2958"/>
                      <a:pt x="6429" y="2829"/>
                      <a:pt x="6301" y="2829"/>
                    </a:cubicBezTo>
                    <a:cubicBezTo>
                      <a:pt x="6044" y="2411"/>
                      <a:pt x="5915" y="2154"/>
                      <a:pt x="5626" y="1865"/>
                    </a:cubicBezTo>
                    <a:cubicBezTo>
                      <a:pt x="4308" y="675"/>
                      <a:pt x="2829" y="0"/>
                      <a:pt x="1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5"/>
              <p:cNvSpPr/>
              <p:nvPr/>
            </p:nvSpPr>
            <p:spPr>
              <a:xfrm rot="-3102411" flipH="1">
                <a:off x="8399831" y="4330039"/>
                <a:ext cx="85168" cy="34169"/>
              </a:xfrm>
              <a:custGeom>
                <a:avLst/>
                <a:gdLst/>
                <a:ahLst/>
                <a:cxnLst/>
                <a:rect l="l" t="t" r="r" b="b"/>
                <a:pathLst>
                  <a:path w="5369" h="2154" extrusionOk="0">
                    <a:moveTo>
                      <a:pt x="5240" y="0"/>
                    </a:moveTo>
                    <a:cubicBezTo>
                      <a:pt x="4822" y="0"/>
                      <a:pt x="4436" y="0"/>
                      <a:pt x="4179" y="129"/>
                    </a:cubicBezTo>
                    <a:cubicBezTo>
                      <a:pt x="3504" y="418"/>
                      <a:pt x="2829" y="547"/>
                      <a:pt x="2154" y="804"/>
                    </a:cubicBezTo>
                    <a:lnTo>
                      <a:pt x="964" y="1222"/>
                    </a:lnTo>
                    <a:lnTo>
                      <a:pt x="675" y="1222"/>
                    </a:lnTo>
                    <a:cubicBezTo>
                      <a:pt x="547" y="1222"/>
                      <a:pt x="418" y="1222"/>
                      <a:pt x="418" y="1350"/>
                    </a:cubicBezTo>
                    <a:cubicBezTo>
                      <a:pt x="161" y="1479"/>
                      <a:pt x="0" y="1607"/>
                      <a:pt x="0" y="1736"/>
                    </a:cubicBezTo>
                    <a:cubicBezTo>
                      <a:pt x="0" y="1865"/>
                      <a:pt x="161" y="2025"/>
                      <a:pt x="289" y="2025"/>
                    </a:cubicBezTo>
                    <a:cubicBezTo>
                      <a:pt x="547" y="2154"/>
                      <a:pt x="675" y="2154"/>
                      <a:pt x="964" y="2154"/>
                    </a:cubicBezTo>
                    <a:lnTo>
                      <a:pt x="1350" y="2154"/>
                    </a:lnTo>
                    <a:cubicBezTo>
                      <a:pt x="2700" y="2154"/>
                      <a:pt x="3632" y="1865"/>
                      <a:pt x="4307" y="1350"/>
                    </a:cubicBezTo>
                    <a:cubicBezTo>
                      <a:pt x="4693" y="932"/>
                      <a:pt x="5111" y="547"/>
                      <a:pt x="5368" y="129"/>
                    </a:cubicBezTo>
                    <a:lnTo>
                      <a:pt x="53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5"/>
              <p:cNvSpPr/>
              <p:nvPr/>
            </p:nvSpPr>
            <p:spPr>
              <a:xfrm rot="-3102411" flipH="1">
                <a:off x="8525105" y="4227320"/>
                <a:ext cx="91275" cy="17354"/>
              </a:xfrm>
              <a:custGeom>
                <a:avLst/>
                <a:gdLst/>
                <a:ahLst/>
                <a:cxnLst/>
                <a:rect l="l" t="t" r="r" b="b"/>
                <a:pathLst>
                  <a:path w="5754" h="1094" extrusionOk="0">
                    <a:moveTo>
                      <a:pt x="2539" y="1"/>
                    </a:moveTo>
                    <a:cubicBezTo>
                      <a:pt x="1864" y="1"/>
                      <a:pt x="1222" y="129"/>
                      <a:pt x="546" y="129"/>
                    </a:cubicBezTo>
                    <a:cubicBezTo>
                      <a:pt x="0" y="129"/>
                      <a:pt x="0" y="418"/>
                      <a:pt x="0" y="547"/>
                    </a:cubicBezTo>
                    <a:cubicBezTo>
                      <a:pt x="0" y="676"/>
                      <a:pt x="0" y="804"/>
                      <a:pt x="546" y="933"/>
                    </a:cubicBezTo>
                    <a:lnTo>
                      <a:pt x="1222" y="933"/>
                    </a:lnTo>
                    <a:cubicBezTo>
                      <a:pt x="1607" y="1093"/>
                      <a:pt x="2154" y="1093"/>
                      <a:pt x="2539" y="1093"/>
                    </a:cubicBezTo>
                    <a:lnTo>
                      <a:pt x="2668" y="1093"/>
                    </a:lnTo>
                    <a:cubicBezTo>
                      <a:pt x="3761" y="1093"/>
                      <a:pt x="4565" y="1093"/>
                      <a:pt x="5368" y="933"/>
                    </a:cubicBezTo>
                    <a:cubicBezTo>
                      <a:pt x="5497" y="933"/>
                      <a:pt x="5625" y="804"/>
                      <a:pt x="5625" y="676"/>
                    </a:cubicBezTo>
                    <a:lnTo>
                      <a:pt x="5754" y="547"/>
                    </a:lnTo>
                    <a:cubicBezTo>
                      <a:pt x="5497" y="290"/>
                      <a:pt x="5368" y="129"/>
                      <a:pt x="5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5"/>
              <p:cNvSpPr/>
              <p:nvPr/>
            </p:nvSpPr>
            <p:spPr>
              <a:xfrm rot="-1795378">
                <a:off x="7848590" y="2273538"/>
                <a:ext cx="104023" cy="40813"/>
              </a:xfrm>
              <a:custGeom>
                <a:avLst/>
                <a:gdLst/>
                <a:ahLst/>
                <a:cxnLst/>
                <a:rect l="l" t="t" r="r" b="b"/>
                <a:pathLst>
                  <a:path w="6558" h="2573" extrusionOk="0">
                    <a:moveTo>
                      <a:pt x="547" y="1"/>
                    </a:moveTo>
                    <a:cubicBezTo>
                      <a:pt x="418" y="1"/>
                      <a:pt x="129" y="161"/>
                      <a:pt x="129" y="290"/>
                    </a:cubicBezTo>
                    <a:cubicBezTo>
                      <a:pt x="0" y="290"/>
                      <a:pt x="129" y="547"/>
                      <a:pt x="129" y="676"/>
                    </a:cubicBezTo>
                    <a:lnTo>
                      <a:pt x="547" y="1094"/>
                    </a:lnTo>
                    <a:lnTo>
                      <a:pt x="675" y="1222"/>
                    </a:lnTo>
                    <a:cubicBezTo>
                      <a:pt x="1864" y="2026"/>
                      <a:pt x="3215" y="2572"/>
                      <a:pt x="4693" y="2572"/>
                    </a:cubicBezTo>
                    <a:cubicBezTo>
                      <a:pt x="5368" y="2572"/>
                      <a:pt x="5882" y="2412"/>
                      <a:pt x="6558" y="2283"/>
                    </a:cubicBezTo>
                    <a:cubicBezTo>
                      <a:pt x="6172" y="2154"/>
                      <a:pt x="5754" y="2026"/>
                      <a:pt x="5368" y="1769"/>
                    </a:cubicBezTo>
                    <a:cubicBezTo>
                      <a:pt x="4147" y="1351"/>
                      <a:pt x="2829" y="804"/>
                      <a:pt x="1479" y="290"/>
                    </a:cubicBezTo>
                    <a:lnTo>
                      <a:pt x="1350" y="290"/>
                    </a:lnTo>
                    <a:cubicBezTo>
                      <a:pt x="1061" y="161"/>
                      <a:pt x="80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5"/>
              <p:cNvSpPr/>
              <p:nvPr/>
            </p:nvSpPr>
            <p:spPr>
              <a:xfrm rot="-1795378">
                <a:off x="7640986" y="2286638"/>
                <a:ext cx="89255" cy="63749"/>
              </a:xfrm>
              <a:custGeom>
                <a:avLst/>
                <a:gdLst/>
                <a:ahLst/>
                <a:cxnLst/>
                <a:rect l="l" t="t" r="r" b="b"/>
                <a:pathLst>
                  <a:path w="5627" h="4019" extrusionOk="0">
                    <a:moveTo>
                      <a:pt x="1" y="0"/>
                    </a:moveTo>
                    <a:lnTo>
                      <a:pt x="1" y="675"/>
                    </a:lnTo>
                    <a:lnTo>
                      <a:pt x="419" y="1061"/>
                    </a:lnTo>
                    <a:lnTo>
                      <a:pt x="547" y="1061"/>
                    </a:lnTo>
                    <a:cubicBezTo>
                      <a:pt x="804" y="1479"/>
                      <a:pt x="1222" y="1736"/>
                      <a:pt x="1608" y="1993"/>
                    </a:cubicBezTo>
                    <a:cubicBezTo>
                      <a:pt x="2026" y="2282"/>
                      <a:pt x="2412" y="2668"/>
                      <a:pt x="2669" y="2925"/>
                    </a:cubicBezTo>
                    <a:cubicBezTo>
                      <a:pt x="3472" y="3600"/>
                      <a:pt x="4437" y="3890"/>
                      <a:pt x="5626" y="4018"/>
                    </a:cubicBezTo>
                    <a:cubicBezTo>
                      <a:pt x="4276" y="2411"/>
                      <a:pt x="2540" y="1318"/>
                      <a:pt x="933" y="257"/>
                    </a:cubicBez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6" name="Google Shape;3716;p45"/>
              <p:cNvGrpSpPr/>
              <p:nvPr/>
            </p:nvGrpSpPr>
            <p:grpSpPr>
              <a:xfrm>
                <a:off x="8061000" y="2181884"/>
                <a:ext cx="755199" cy="1977146"/>
                <a:chOff x="8061000" y="2181884"/>
                <a:chExt cx="755199" cy="1977146"/>
              </a:xfrm>
            </p:grpSpPr>
            <p:grpSp>
              <p:nvGrpSpPr>
                <p:cNvPr id="3717" name="Google Shape;3717;p45"/>
                <p:cNvGrpSpPr/>
                <p:nvPr/>
              </p:nvGrpSpPr>
              <p:grpSpPr>
                <a:xfrm rot="-216038">
                  <a:off x="8422345" y="2192829"/>
                  <a:ext cx="371389" cy="727083"/>
                  <a:chOff x="8915667" y="2383456"/>
                  <a:chExt cx="371399" cy="727102"/>
                </a:xfrm>
              </p:grpSpPr>
              <p:sp>
                <p:nvSpPr>
                  <p:cNvPr id="3718" name="Google Shape;3718;p45"/>
                  <p:cNvSpPr/>
                  <p:nvPr/>
                </p:nvSpPr>
                <p:spPr>
                  <a:xfrm rot="-5400000" flipH="1">
                    <a:off x="9009248" y="3062409"/>
                    <a:ext cx="50164" cy="46134"/>
                  </a:xfrm>
                  <a:custGeom>
                    <a:avLst/>
                    <a:gdLst/>
                    <a:ahLst/>
                    <a:cxnLst/>
                    <a:rect l="l" t="t" r="r" b="b"/>
                    <a:pathLst>
                      <a:path w="3087" h="2839" extrusionOk="0">
                        <a:moveTo>
                          <a:pt x="2926" y="0"/>
                        </a:moveTo>
                        <a:cubicBezTo>
                          <a:pt x="1608" y="0"/>
                          <a:pt x="804" y="932"/>
                          <a:pt x="258" y="1897"/>
                        </a:cubicBezTo>
                        <a:cubicBezTo>
                          <a:pt x="129" y="2154"/>
                          <a:pt x="0" y="2411"/>
                          <a:pt x="386" y="2700"/>
                        </a:cubicBezTo>
                        <a:cubicBezTo>
                          <a:pt x="494" y="2797"/>
                          <a:pt x="598" y="2839"/>
                          <a:pt x="699" y="2839"/>
                        </a:cubicBezTo>
                        <a:cubicBezTo>
                          <a:pt x="868" y="2839"/>
                          <a:pt x="1029" y="2721"/>
                          <a:pt x="1190" y="2540"/>
                        </a:cubicBezTo>
                        <a:cubicBezTo>
                          <a:pt x="1736" y="2025"/>
                          <a:pt x="2283" y="1350"/>
                          <a:pt x="2926" y="547"/>
                        </a:cubicBezTo>
                        <a:cubicBezTo>
                          <a:pt x="3086" y="418"/>
                          <a:pt x="3086" y="290"/>
                          <a:pt x="30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5"/>
                  <p:cNvSpPr/>
                  <p:nvPr/>
                </p:nvSpPr>
                <p:spPr>
                  <a:xfrm rot="-5400000" flipH="1">
                    <a:off x="9119119" y="2915457"/>
                    <a:ext cx="97695" cy="74181"/>
                  </a:xfrm>
                  <a:custGeom>
                    <a:avLst/>
                    <a:gdLst/>
                    <a:ahLst/>
                    <a:cxnLst/>
                    <a:rect l="l" t="t" r="r" b="b"/>
                    <a:pathLst>
                      <a:path w="6012" h="4565" extrusionOk="0">
                        <a:moveTo>
                          <a:pt x="6011" y="0"/>
                        </a:moveTo>
                        <a:lnTo>
                          <a:pt x="6011" y="0"/>
                        </a:lnTo>
                        <a:cubicBezTo>
                          <a:pt x="5625" y="161"/>
                          <a:pt x="5336" y="290"/>
                          <a:pt x="5079" y="547"/>
                        </a:cubicBezTo>
                        <a:cubicBezTo>
                          <a:pt x="4532" y="804"/>
                          <a:pt x="4147" y="1222"/>
                          <a:pt x="3729" y="1608"/>
                        </a:cubicBezTo>
                        <a:cubicBezTo>
                          <a:pt x="2668" y="2411"/>
                          <a:pt x="1607" y="3376"/>
                          <a:pt x="257" y="3761"/>
                        </a:cubicBezTo>
                        <a:cubicBezTo>
                          <a:pt x="257" y="3890"/>
                          <a:pt x="257" y="3890"/>
                          <a:pt x="129" y="3890"/>
                        </a:cubicBezTo>
                        <a:cubicBezTo>
                          <a:pt x="129" y="4018"/>
                          <a:pt x="0" y="4308"/>
                          <a:pt x="129" y="4308"/>
                        </a:cubicBezTo>
                        <a:cubicBezTo>
                          <a:pt x="129" y="4436"/>
                          <a:pt x="257" y="4565"/>
                          <a:pt x="386" y="4565"/>
                        </a:cubicBezTo>
                        <a:lnTo>
                          <a:pt x="514" y="4565"/>
                        </a:lnTo>
                        <a:cubicBezTo>
                          <a:pt x="804" y="4565"/>
                          <a:pt x="1189" y="4565"/>
                          <a:pt x="1479" y="4436"/>
                        </a:cubicBezTo>
                        <a:cubicBezTo>
                          <a:pt x="2797" y="3890"/>
                          <a:pt x="4018" y="2958"/>
                          <a:pt x="5079" y="1608"/>
                        </a:cubicBezTo>
                        <a:cubicBezTo>
                          <a:pt x="5336" y="1222"/>
                          <a:pt x="5625" y="675"/>
                          <a:pt x="5882" y="290"/>
                        </a:cubicBezTo>
                        <a:cubicBezTo>
                          <a:pt x="6011" y="161"/>
                          <a:pt x="6011" y="161"/>
                          <a:pt x="60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5"/>
                  <p:cNvSpPr/>
                  <p:nvPr/>
                </p:nvSpPr>
                <p:spPr>
                  <a:xfrm rot="-5400000" flipH="1">
                    <a:off x="9226454" y="2740718"/>
                    <a:ext cx="100311" cy="20914"/>
                  </a:xfrm>
                  <a:custGeom>
                    <a:avLst/>
                    <a:gdLst/>
                    <a:ahLst/>
                    <a:cxnLst/>
                    <a:rect l="l" t="t" r="r" b="b"/>
                    <a:pathLst>
                      <a:path w="6173" h="1287" extrusionOk="0">
                        <a:moveTo>
                          <a:pt x="4694" y="1"/>
                        </a:moveTo>
                        <a:cubicBezTo>
                          <a:pt x="3890" y="1"/>
                          <a:pt x="3215" y="129"/>
                          <a:pt x="2412" y="129"/>
                        </a:cubicBezTo>
                        <a:lnTo>
                          <a:pt x="547" y="129"/>
                        </a:lnTo>
                        <a:cubicBezTo>
                          <a:pt x="290" y="129"/>
                          <a:pt x="130" y="258"/>
                          <a:pt x="1" y="258"/>
                        </a:cubicBezTo>
                        <a:cubicBezTo>
                          <a:pt x="1" y="387"/>
                          <a:pt x="1" y="676"/>
                          <a:pt x="130" y="676"/>
                        </a:cubicBezTo>
                        <a:cubicBezTo>
                          <a:pt x="419" y="1062"/>
                          <a:pt x="805" y="1190"/>
                          <a:pt x="1094" y="1190"/>
                        </a:cubicBezTo>
                        <a:cubicBezTo>
                          <a:pt x="1689" y="1254"/>
                          <a:pt x="2219" y="1287"/>
                          <a:pt x="2701" y="1287"/>
                        </a:cubicBezTo>
                        <a:cubicBezTo>
                          <a:pt x="3183" y="1287"/>
                          <a:pt x="3617" y="1254"/>
                          <a:pt x="4019" y="1190"/>
                        </a:cubicBezTo>
                        <a:cubicBezTo>
                          <a:pt x="4694" y="1062"/>
                          <a:pt x="5241" y="933"/>
                          <a:pt x="6044" y="387"/>
                        </a:cubicBezTo>
                        <a:cubicBezTo>
                          <a:pt x="6173" y="387"/>
                          <a:pt x="6173" y="258"/>
                          <a:pt x="6173" y="258"/>
                        </a:cubicBezTo>
                        <a:lnTo>
                          <a:pt x="6044" y="258"/>
                        </a:lnTo>
                        <a:cubicBezTo>
                          <a:pt x="5626" y="129"/>
                          <a:pt x="5112" y="1"/>
                          <a:pt x="4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5"/>
                  <p:cNvSpPr/>
                  <p:nvPr/>
                </p:nvSpPr>
                <p:spPr>
                  <a:xfrm rot="-5400000" flipH="1">
                    <a:off x="9192250" y="2505425"/>
                    <a:ext cx="84630" cy="71565"/>
                  </a:xfrm>
                  <a:custGeom>
                    <a:avLst/>
                    <a:gdLst/>
                    <a:ahLst/>
                    <a:cxnLst/>
                    <a:rect l="l" t="t" r="r" b="b"/>
                    <a:pathLst>
                      <a:path w="5208" h="4404" extrusionOk="0">
                        <a:moveTo>
                          <a:pt x="129" y="0"/>
                        </a:moveTo>
                        <a:cubicBezTo>
                          <a:pt x="0" y="129"/>
                          <a:pt x="0" y="514"/>
                          <a:pt x="129" y="643"/>
                        </a:cubicBezTo>
                        <a:cubicBezTo>
                          <a:pt x="932" y="1607"/>
                          <a:pt x="1864" y="2668"/>
                          <a:pt x="2925" y="3600"/>
                        </a:cubicBezTo>
                        <a:cubicBezTo>
                          <a:pt x="3215" y="3858"/>
                          <a:pt x="3600" y="4018"/>
                          <a:pt x="4018" y="4147"/>
                        </a:cubicBezTo>
                        <a:cubicBezTo>
                          <a:pt x="4147" y="4275"/>
                          <a:pt x="4404" y="4275"/>
                          <a:pt x="4532" y="4404"/>
                        </a:cubicBezTo>
                        <a:cubicBezTo>
                          <a:pt x="4822" y="4275"/>
                          <a:pt x="5079" y="4147"/>
                          <a:pt x="5207" y="4018"/>
                        </a:cubicBezTo>
                        <a:cubicBezTo>
                          <a:pt x="5207" y="3858"/>
                          <a:pt x="5079" y="3600"/>
                          <a:pt x="4950" y="3600"/>
                        </a:cubicBezTo>
                        <a:cubicBezTo>
                          <a:pt x="3890" y="2540"/>
                          <a:pt x="2668" y="1607"/>
                          <a:pt x="1607" y="643"/>
                        </a:cubicBezTo>
                        <a:lnTo>
                          <a:pt x="1479" y="643"/>
                        </a:lnTo>
                        <a:cubicBezTo>
                          <a:pt x="1189" y="386"/>
                          <a:pt x="932" y="129"/>
                          <a:pt x="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5"/>
                  <p:cNvSpPr/>
                  <p:nvPr/>
                </p:nvSpPr>
                <p:spPr>
                  <a:xfrm rot="-5400000" flipH="1">
                    <a:off x="9074466" y="2364126"/>
                    <a:ext cx="52244" cy="112840"/>
                  </a:xfrm>
                  <a:custGeom>
                    <a:avLst/>
                    <a:gdLst/>
                    <a:ahLst/>
                    <a:cxnLst/>
                    <a:rect l="l" t="t" r="r" b="b"/>
                    <a:pathLst>
                      <a:path w="3215" h="6944" extrusionOk="0">
                        <a:moveTo>
                          <a:pt x="386" y="0"/>
                        </a:moveTo>
                        <a:cubicBezTo>
                          <a:pt x="386" y="0"/>
                          <a:pt x="257" y="129"/>
                          <a:pt x="129" y="386"/>
                        </a:cubicBezTo>
                        <a:cubicBezTo>
                          <a:pt x="0" y="386"/>
                          <a:pt x="0" y="515"/>
                          <a:pt x="0" y="675"/>
                        </a:cubicBezTo>
                        <a:lnTo>
                          <a:pt x="0" y="933"/>
                        </a:lnTo>
                        <a:cubicBezTo>
                          <a:pt x="129" y="2926"/>
                          <a:pt x="804" y="4822"/>
                          <a:pt x="1865" y="6140"/>
                        </a:cubicBezTo>
                        <a:cubicBezTo>
                          <a:pt x="2122" y="6429"/>
                          <a:pt x="2411" y="6686"/>
                          <a:pt x="2925" y="6944"/>
                        </a:cubicBezTo>
                        <a:lnTo>
                          <a:pt x="3215" y="6944"/>
                        </a:lnTo>
                        <a:lnTo>
                          <a:pt x="3215" y="6686"/>
                        </a:lnTo>
                        <a:cubicBezTo>
                          <a:pt x="3086" y="6301"/>
                          <a:pt x="3086" y="5883"/>
                          <a:pt x="2925" y="5626"/>
                        </a:cubicBezTo>
                        <a:cubicBezTo>
                          <a:pt x="2411" y="4276"/>
                          <a:pt x="1865" y="2926"/>
                          <a:pt x="1318" y="1608"/>
                        </a:cubicBezTo>
                        <a:lnTo>
                          <a:pt x="932" y="515"/>
                        </a:lnTo>
                        <a:lnTo>
                          <a:pt x="804" y="386"/>
                        </a:lnTo>
                        <a:lnTo>
                          <a:pt x="804" y="258"/>
                        </a:lnTo>
                        <a:cubicBezTo>
                          <a:pt x="675" y="129"/>
                          <a:pt x="514" y="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5"/>
                  <p:cNvSpPr/>
                  <p:nvPr/>
                </p:nvSpPr>
                <p:spPr>
                  <a:xfrm rot="-5400000" flipH="1">
                    <a:off x="8938856" y="2360267"/>
                    <a:ext cx="32403" cy="78780"/>
                  </a:xfrm>
                  <a:custGeom>
                    <a:avLst/>
                    <a:gdLst/>
                    <a:ahLst/>
                    <a:cxnLst/>
                    <a:rect l="l" t="t" r="r" b="b"/>
                    <a:pathLst>
                      <a:path w="1994" h="4848" extrusionOk="0">
                        <a:moveTo>
                          <a:pt x="1865" y="1"/>
                        </a:moveTo>
                        <a:cubicBezTo>
                          <a:pt x="1736" y="1"/>
                          <a:pt x="1479" y="129"/>
                          <a:pt x="1350" y="129"/>
                        </a:cubicBezTo>
                        <a:cubicBezTo>
                          <a:pt x="1189" y="258"/>
                          <a:pt x="1189" y="258"/>
                          <a:pt x="1061" y="258"/>
                        </a:cubicBezTo>
                        <a:lnTo>
                          <a:pt x="1061" y="387"/>
                        </a:lnTo>
                        <a:lnTo>
                          <a:pt x="257" y="2797"/>
                        </a:lnTo>
                        <a:lnTo>
                          <a:pt x="0" y="3762"/>
                        </a:lnTo>
                        <a:cubicBezTo>
                          <a:pt x="0" y="3890"/>
                          <a:pt x="129" y="4019"/>
                          <a:pt x="129" y="4147"/>
                        </a:cubicBezTo>
                        <a:cubicBezTo>
                          <a:pt x="129" y="4694"/>
                          <a:pt x="257" y="4823"/>
                          <a:pt x="547" y="4823"/>
                        </a:cubicBezTo>
                        <a:cubicBezTo>
                          <a:pt x="580" y="4839"/>
                          <a:pt x="612" y="4847"/>
                          <a:pt x="642" y="4847"/>
                        </a:cubicBezTo>
                        <a:cubicBezTo>
                          <a:pt x="840" y="4847"/>
                          <a:pt x="966" y="4494"/>
                          <a:pt x="1189" y="4019"/>
                        </a:cubicBezTo>
                        <a:cubicBezTo>
                          <a:pt x="1479" y="2797"/>
                          <a:pt x="1736" y="1737"/>
                          <a:pt x="1993" y="547"/>
                        </a:cubicBezTo>
                        <a:cubicBezTo>
                          <a:pt x="1993" y="387"/>
                          <a:pt x="1865" y="1"/>
                          <a:pt x="1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 name="Google Shape;3724;p45"/>
                <p:cNvSpPr/>
                <p:nvPr/>
              </p:nvSpPr>
              <p:spPr>
                <a:xfrm rot="-5934294">
                  <a:off x="8376494" y="3165671"/>
                  <a:ext cx="90333" cy="29956"/>
                </a:xfrm>
                <a:custGeom>
                  <a:avLst/>
                  <a:gdLst/>
                  <a:ahLst/>
                  <a:cxnLst/>
                  <a:rect l="l" t="t" r="r" b="b"/>
                  <a:pathLst>
                    <a:path w="5627" h="1866" extrusionOk="0">
                      <a:moveTo>
                        <a:pt x="419" y="1"/>
                      </a:moveTo>
                      <a:cubicBezTo>
                        <a:pt x="290" y="1"/>
                        <a:pt x="162" y="129"/>
                        <a:pt x="1" y="258"/>
                      </a:cubicBezTo>
                      <a:cubicBezTo>
                        <a:pt x="1" y="387"/>
                        <a:pt x="162" y="644"/>
                        <a:pt x="162" y="644"/>
                      </a:cubicBezTo>
                      <a:cubicBezTo>
                        <a:pt x="676" y="933"/>
                        <a:pt x="1222" y="1190"/>
                        <a:pt x="1769" y="1319"/>
                      </a:cubicBezTo>
                      <a:cubicBezTo>
                        <a:pt x="2412" y="1608"/>
                        <a:pt x="3087" y="1608"/>
                        <a:pt x="3890" y="1737"/>
                      </a:cubicBezTo>
                      <a:cubicBezTo>
                        <a:pt x="4180" y="1737"/>
                        <a:pt x="4308" y="1865"/>
                        <a:pt x="4565" y="1865"/>
                      </a:cubicBezTo>
                      <a:lnTo>
                        <a:pt x="5369" y="1865"/>
                      </a:lnTo>
                      <a:cubicBezTo>
                        <a:pt x="5498" y="1737"/>
                        <a:pt x="5626" y="1737"/>
                        <a:pt x="5626" y="1737"/>
                      </a:cubicBezTo>
                      <a:cubicBezTo>
                        <a:pt x="5626" y="1608"/>
                        <a:pt x="5626" y="1447"/>
                        <a:pt x="5498" y="1447"/>
                      </a:cubicBezTo>
                      <a:lnTo>
                        <a:pt x="5498" y="1319"/>
                      </a:lnTo>
                      <a:lnTo>
                        <a:pt x="5369" y="1319"/>
                      </a:lnTo>
                      <a:lnTo>
                        <a:pt x="5241" y="1190"/>
                      </a:lnTo>
                      <a:cubicBezTo>
                        <a:pt x="3890" y="387"/>
                        <a:pt x="2412" y="258"/>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5"/>
                <p:cNvSpPr/>
                <p:nvPr/>
              </p:nvSpPr>
              <p:spPr>
                <a:xfrm rot="4865706" flipH="1">
                  <a:off x="8402926" y="3371030"/>
                  <a:ext cx="92372" cy="25814"/>
                </a:xfrm>
                <a:custGeom>
                  <a:avLst/>
                  <a:gdLst/>
                  <a:ahLst/>
                  <a:cxnLst/>
                  <a:rect l="l" t="t" r="r" b="b"/>
                  <a:pathLst>
                    <a:path w="5754" h="1608" extrusionOk="0">
                      <a:moveTo>
                        <a:pt x="514" y="0"/>
                      </a:moveTo>
                      <a:cubicBezTo>
                        <a:pt x="129" y="0"/>
                        <a:pt x="0" y="129"/>
                        <a:pt x="0" y="386"/>
                      </a:cubicBezTo>
                      <a:cubicBezTo>
                        <a:pt x="0" y="547"/>
                        <a:pt x="129" y="804"/>
                        <a:pt x="514" y="933"/>
                      </a:cubicBezTo>
                      <a:lnTo>
                        <a:pt x="932" y="933"/>
                      </a:lnTo>
                      <a:lnTo>
                        <a:pt x="1864" y="1190"/>
                      </a:lnTo>
                      <a:cubicBezTo>
                        <a:pt x="2797" y="1350"/>
                        <a:pt x="3729" y="1479"/>
                        <a:pt x="4693" y="1608"/>
                      </a:cubicBezTo>
                      <a:lnTo>
                        <a:pt x="5497" y="1608"/>
                      </a:lnTo>
                      <a:cubicBezTo>
                        <a:pt x="5625" y="1479"/>
                        <a:pt x="5754" y="1479"/>
                        <a:pt x="5754" y="1350"/>
                      </a:cubicBezTo>
                      <a:cubicBezTo>
                        <a:pt x="5754" y="1350"/>
                        <a:pt x="5754" y="1190"/>
                        <a:pt x="5625" y="1190"/>
                      </a:cubicBezTo>
                      <a:cubicBezTo>
                        <a:pt x="5208" y="804"/>
                        <a:pt x="4822" y="675"/>
                        <a:pt x="4404" y="547"/>
                      </a:cubicBezTo>
                      <a:lnTo>
                        <a:pt x="1993" y="129"/>
                      </a:lnTo>
                      <a:cubicBezTo>
                        <a:pt x="1736" y="0"/>
                        <a:pt x="1479"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5"/>
                <p:cNvSpPr/>
                <p:nvPr/>
              </p:nvSpPr>
              <p:spPr>
                <a:xfrm rot="2793892" flipH="1">
                  <a:off x="8466443" y="3495825"/>
                  <a:ext cx="73285" cy="19618"/>
                </a:xfrm>
                <a:custGeom>
                  <a:avLst/>
                  <a:gdLst/>
                  <a:ahLst/>
                  <a:cxnLst/>
                  <a:rect l="l" t="t" r="r" b="b"/>
                  <a:pathLst>
                    <a:path w="4565" h="1222" extrusionOk="0">
                      <a:moveTo>
                        <a:pt x="675" y="0"/>
                      </a:moveTo>
                      <a:cubicBezTo>
                        <a:pt x="129" y="0"/>
                        <a:pt x="0" y="418"/>
                        <a:pt x="0" y="418"/>
                      </a:cubicBezTo>
                      <a:cubicBezTo>
                        <a:pt x="0" y="675"/>
                        <a:pt x="0" y="804"/>
                        <a:pt x="129" y="965"/>
                      </a:cubicBezTo>
                      <a:cubicBezTo>
                        <a:pt x="257" y="1093"/>
                        <a:pt x="418" y="1093"/>
                        <a:pt x="547" y="1093"/>
                      </a:cubicBezTo>
                      <a:cubicBezTo>
                        <a:pt x="1222" y="1222"/>
                        <a:pt x="1736" y="1222"/>
                        <a:pt x="2283" y="1222"/>
                      </a:cubicBezTo>
                      <a:lnTo>
                        <a:pt x="3472" y="1222"/>
                      </a:lnTo>
                      <a:cubicBezTo>
                        <a:pt x="3761" y="1222"/>
                        <a:pt x="4018" y="965"/>
                        <a:pt x="4276" y="804"/>
                      </a:cubicBezTo>
                      <a:cubicBezTo>
                        <a:pt x="4436" y="804"/>
                        <a:pt x="4436" y="804"/>
                        <a:pt x="4565" y="675"/>
                      </a:cubicBezTo>
                      <a:lnTo>
                        <a:pt x="4276" y="675"/>
                      </a:lnTo>
                      <a:cubicBezTo>
                        <a:pt x="4018" y="418"/>
                        <a:pt x="3761" y="290"/>
                        <a:pt x="3472" y="290"/>
                      </a:cubicBezTo>
                      <a:cubicBezTo>
                        <a:pt x="2668" y="161"/>
                        <a:pt x="1736"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5"/>
                <p:cNvSpPr/>
                <p:nvPr/>
              </p:nvSpPr>
              <p:spPr>
                <a:xfrm rot="-5935315" flipH="1">
                  <a:off x="8437596" y="2990398"/>
                  <a:ext cx="59149" cy="59673"/>
                </a:xfrm>
                <a:custGeom>
                  <a:avLst/>
                  <a:gdLst/>
                  <a:ahLst/>
                  <a:cxnLst/>
                  <a:rect l="l" t="t" r="r" b="b"/>
                  <a:pathLst>
                    <a:path w="3729" h="3762" extrusionOk="0">
                      <a:moveTo>
                        <a:pt x="3729" y="0"/>
                      </a:moveTo>
                      <a:cubicBezTo>
                        <a:pt x="3472" y="129"/>
                        <a:pt x="3215" y="129"/>
                        <a:pt x="3086" y="257"/>
                      </a:cubicBezTo>
                      <a:cubicBezTo>
                        <a:pt x="2122" y="932"/>
                        <a:pt x="1318" y="1865"/>
                        <a:pt x="129" y="2958"/>
                      </a:cubicBezTo>
                      <a:cubicBezTo>
                        <a:pt x="129" y="3086"/>
                        <a:pt x="0" y="3343"/>
                        <a:pt x="129" y="3472"/>
                      </a:cubicBezTo>
                      <a:lnTo>
                        <a:pt x="386" y="3761"/>
                      </a:lnTo>
                      <a:lnTo>
                        <a:pt x="514" y="3761"/>
                      </a:lnTo>
                      <a:cubicBezTo>
                        <a:pt x="675" y="3761"/>
                        <a:pt x="675" y="3761"/>
                        <a:pt x="804" y="3633"/>
                      </a:cubicBezTo>
                      <a:cubicBezTo>
                        <a:pt x="1061" y="3633"/>
                        <a:pt x="1190" y="3472"/>
                        <a:pt x="1318" y="3343"/>
                      </a:cubicBezTo>
                      <a:cubicBezTo>
                        <a:pt x="1993" y="2668"/>
                        <a:pt x="2797" y="1736"/>
                        <a:pt x="3600" y="675"/>
                      </a:cubicBezTo>
                      <a:cubicBezTo>
                        <a:pt x="3729" y="547"/>
                        <a:pt x="3729" y="257"/>
                        <a:pt x="3729" y="129"/>
                      </a:cubicBezTo>
                      <a:lnTo>
                        <a:pt x="37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5"/>
                <p:cNvSpPr/>
                <p:nvPr/>
              </p:nvSpPr>
              <p:spPr>
                <a:xfrm rot="438387">
                  <a:off x="8234223" y="2273014"/>
                  <a:ext cx="85173" cy="34171"/>
                </a:xfrm>
                <a:custGeom>
                  <a:avLst/>
                  <a:gdLst/>
                  <a:ahLst/>
                  <a:cxnLst/>
                  <a:rect l="l" t="t" r="r" b="b"/>
                  <a:pathLst>
                    <a:path w="5369" h="2154" extrusionOk="0">
                      <a:moveTo>
                        <a:pt x="5240" y="0"/>
                      </a:moveTo>
                      <a:cubicBezTo>
                        <a:pt x="4822" y="0"/>
                        <a:pt x="4436" y="0"/>
                        <a:pt x="4179" y="129"/>
                      </a:cubicBezTo>
                      <a:cubicBezTo>
                        <a:pt x="3504" y="418"/>
                        <a:pt x="2829" y="547"/>
                        <a:pt x="2154" y="804"/>
                      </a:cubicBezTo>
                      <a:lnTo>
                        <a:pt x="964" y="1222"/>
                      </a:lnTo>
                      <a:lnTo>
                        <a:pt x="675" y="1222"/>
                      </a:lnTo>
                      <a:cubicBezTo>
                        <a:pt x="547" y="1222"/>
                        <a:pt x="418" y="1222"/>
                        <a:pt x="418" y="1350"/>
                      </a:cubicBezTo>
                      <a:cubicBezTo>
                        <a:pt x="161" y="1479"/>
                        <a:pt x="0" y="1607"/>
                        <a:pt x="0" y="1736"/>
                      </a:cubicBezTo>
                      <a:cubicBezTo>
                        <a:pt x="0" y="1865"/>
                        <a:pt x="161" y="2025"/>
                        <a:pt x="289" y="2025"/>
                      </a:cubicBezTo>
                      <a:cubicBezTo>
                        <a:pt x="547" y="2154"/>
                        <a:pt x="675" y="2154"/>
                        <a:pt x="964" y="2154"/>
                      </a:cubicBezTo>
                      <a:lnTo>
                        <a:pt x="1350" y="2154"/>
                      </a:lnTo>
                      <a:cubicBezTo>
                        <a:pt x="2700" y="2154"/>
                        <a:pt x="3632" y="1865"/>
                        <a:pt x="4307" y="1350"/>
                      </a:cubicBezTo>
                      <a:cubicBezTo>
                        <a:pt x="4693" y="932"/>
                        <a:pt x="5111" y="547"/>
                        <a:pt x="5368" y="129"/>
                      </a:cubicBezTo>
                      <a:lnTo>
                        <a:pt x="53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5"/>
                <p:cNvSpPr/>
                <p:nvPr/>
              </p:nvSpPr>
              <p:spPr>
                <a:xfrm rot="438387">
                  <a:off x="8061733" y="2291817"/>
                  <a:ext cx="91280" cy="17355"/>
                </a:xfrm>
                <a:custGeom>
                  <a:avLst/>
                  <a:gdLst/>
                  <a:ahLst/>
                  <a:cxnLst/>
                  <a:rect l="l" t="t" r="r" b="b"/>
                  <a:pathLst>
                    <a:path w="5754" h="1094" extrusionOk="0">
                      <a:moveTo>
                        <a:pt x="2539" y="1"/>
                      </a:moveTo>
                      <a:cubicBezTo>
                        <a:pt x="1864" y="1"/>
                        <a:pt x="1222" y="129"/>
                        <a:pt x="546" y="129"/>
                      </a:cubicBezTo>
                      <a:cubicBezTo>
                        <a:pt x="0" y="129"/>
                        <a:pt x="0" y="418"/>
                        <a:pt x="0" y="547"/>
                      </a:cubicBezTo>
                      <a:cubicBezTo>
                        <a:pt x="0" y="676"/>
                        <a:pt x="0" y="804"/>
                        <a:pt x="546" y="933"/>
                      </a:cubicBezTo>
                      <a:lnTo>
                        <a:pt x="1222" y="933"/>
                      </a:lnTo>
                      <a:cubicBezTo>
                        <a:pt x="1607" y="1093"/>
                        <a:pt x="2154" y="1093"/>
                        <a:pt x="2539" y="1093"/>
                      </a:cubicBezTo>
                      <a:lnTo>
                        <a:pt x="2668" y="1093"/>
                      </a:lnTo>
                      <a:cubicBezTo>
                        <a:pt x="3761" y="1093"/>
                        <a:pt x="4565" y="1093"/>
                        <a:pt x="5368" y="933"/>
                      </a:cubicBezTo>
                      <a:cubicBezTo>
                        <a:pt x="5497" y="933"/>
                        <a:pt x="5625" y="804"/>
                        <a:pt x="5625" y="676"/>
                      </a:cubicBezTo>
                      <a:lnTo>
                        <a:pt x="5754" y="547"/>
                      </a:lnTo>
                      <a:cubicBezTo>
                        <a:pt x="5497" y="290"/>
                        <a:pt x="5368" y="129"/>
                        <a:pt x="5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5"/>
                <p:cNvSpPr/>
                <p:nvPr/>
              </p:nvSpPr>
              <p:spPr>
                <a:xfrm rot="4865706">
                  <a:off x="8665505" y="3949793"/>
                  <a:ext cx="90333" cy="29956"/>
                </a:xfrm>
                <a:custGeom>
                  <a:avLst/>
                  <a:gdLst/>
                  <a:ahLst/>
                  <a:cxnLst/>
                  <a:rect l="l" t="t" r="r" b="b"/>
                  <a:pathLst>
                    <a:path w="5627" h="1866" extrusionOk="0">
                      <a:moveTo>
                        <a:pt x="419" y="1"/>
                      </a:moveTo>
                      <a:cubicBezTo>
                        <a:pt x="290" y="1"/>
                        <a:pt x="162" y="129"/>
                        <a:pt x="1" y="258"/>
                      </a:cubicBezTo>
                      <a:cubicBezTo>
                        <a:pt x="1" y="387"/>
                        <a:pt x="162" y="644"/>
                        <a:pt x="162" y="644"/>
                      </a:cubicBezTo>
                      <a:cubicBezTo>
                        <a:pt x="676" y="933"/>
                        <a:pt x="1222" y="1190"/>
                        <a:pt x="1769" y="1319"/>
                      </a:cubicBezTo>
                      <a:cubicBezTo>
                        <a:pt x="2412" y="1608"/>
                        <a:pt x="3087" y="1608"/>
                        <a:pt x="3890" y="1737"/>
                      </a:cubicBezTo>
                      <a:cubicBezTo>
                        <a:pt x="4180" y="1737"/>
                        <a:pt x="4308" y="1865"/>
                        <a:pt x="4565" y="1865"/>
                      </a:cubicBezTo>
                      <a:lnTo>
                        <a:pt x="5369" y="1865"/>
                      </a:lnTo>
                      <a:cubicBezTo>
                        <a:pt x="5498" y="1737"/>
                        <a:pt x="5626" y="1737"/>
                        <a:pt x="5626" y="1737"/>
                      </a:cubicBezTo>
                      <a:cubicBezTo>
                        <a:pt x="5626" y="1608"/>
                        <a:pt x="5626" y="1447"/>
                        <a:pt x="5498" y="1447"/>
                      </a:cubicBezTo>
                      <a:lnTo>
                        <a:pt x="5498" y="1319"/>
                      </a:lnTo>
                      <a:lnTo>
                        <a:pt x="5369" y="1319"/>
                      </a:lnTo>
                      <a:lnTo>
                        <a:pt x="5241" y="1190"/>
                      </a:lnTo>
                      <a:cubicBezTo>
                        <a:pt x="3890" y="387"/>
                        <a:pt x="2412" y="258"/>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5"/>
                <p:cNvSpPr/>
                <p:nvPr/>
              </p:nvSpPr>
              <p:spPr>
                <a:xfrm rot="-5934294" flipH="1">
                  <a:off x="8637034" y="3748576"/>
                  <a:ext cx="92372" cy="25814"/>
                </a:xfrm>
                <a:custGeom>
                  <a:avLst/>
                  <a:gdLst/>
                  <a:ahLst/>
                  <a:cxnLst/>
                  <a:rect l="l" t="t" r="r" b="b"/>
                  <a:pathLst>
                    <a:path w="5754" h="1608" extrusionOk="0">
                      <a:moveTo>
                        <a:pt x="514" y="0"/>
                      </a:moveTo>
                      <a:cubicBezTo>
                        <a:pt x="129" y="0"/>
                        <a:pt x="0" y="129"/>
                        <a:pt x="0" y="386"/>
                      </a:cubicBezTo>
                      <a:cubicBezTo>
                        <a:pt x="0" y="547"/>
                        <a:pt x="129" y="804"/>
                        <a:pt x="514" y="933"/>
                      </a:cubicBezTo>
                      <a:lnTo>
                        <a:pt x="932" y="933"/>
                      </a:lnTo>
                      <a:lnTo>
                        <a:pt x="1864" y="1190"/>
                      </a:lnTo>
                      <a:cubicBezTo>
                        <a:pt x="2797" y="1350"/>
                        <a:pt x="3729" y="1479"/>
                        <a:pt x="4693" y="1608"/>
                      </a:cubicBezTo>
                      <a:lnTo>
                        <a:pt x="5497" y="1608"/>
                      </a:lnTo>
                      <a:cubicBezTo>
                        <a:pt x="5625" y="1479"/>
                        <a:pt x="5754" y="1479"/>
                        <a:pt x="5754" y="1350"/>
                      </a:cubicBezTo>
                      <a:cubicBezTo>
                        <a:pt x="5754" y="1350"/>
                        <a:pt x="5754" y="1190"/>
                        <a:pt x="5625" y="1190"/>
                      </a:cubicBezTo>
                      <a:cubicBezTo>
                        <a:pt x="5208" y="804"/>
                        <a:pt x="4822" y="675"/>
                        <a:pt x="4404" y="547"/>
                      </a:cubicBezTo>
                      <a:lnTo>
                        <a:pt x="1993" y="129"/>
                      </a:lnTo>
                      <a:cubicBezTo>
                        <a:pt x="1736" y="0"/>
                        <a:pt x="1479"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5"/>
                <p:cNvSpPr/>
                <p:nvPr/>
              </p:nvSpPr>
              <p:spPr>
                <a:xfrm rot="-8006108" flipH="1">
                  <a:off x="8592604" y="3629977"/>
                  <a:ext cx="73285" cy="19618"/>
                </a:xfrm>
                <a:custGeom>
                  <a:avLst/>
                  <a:gdLst/>
                  <a:ahLst/>
                  <a:cxnLst/>
                  <a:rect l="l" t="t" r="r" b="b"/>
                  <a:pathLst>
                    <a:path w="4565" h="1222" extrusionOk="0">
                      <a:moveTo>
                        <a:pt x="675" y="0"/>
                      </a:moveTo>
                      <a:cubicBezTo>
                        <a:pt x="129" y="0"/>
                        <a:pt x="0" y="418"/>
                        <a:pt x="0" y="418"/>
                      </a:cubicBezTo>
                      <a:cubicBezTo>
                        <a:pt x="0" y="675"/>
                        <a:pt x="0" y="804"/>
                        <a:pt x="129" y="965"/>
                      </a:cubicBezTo>
                      <a:cubicBezTo>
                        <a:pt x="257" y="1093"/>
                        <a:pt x="418" y="1093"/>
                        <a:pt x="547" y="1093"/>
                      </a:cubicBezTo>
                      <a:cubicBezTo>
                        <a:pt x="1222" y="1222"/>
                        <a:pt x="1736" y="1222"/>
                        <a:pt x="2283" y="1222"/>
                      </a:cubicBezTo>
                      <a:lnTo>
                        <a:pt x="3472" y="1222"/>
                      </a:lnTo>
                      <a:cubicBezTo>
                        <a:pt x="3761" y="1222"/>
                        <a:pt x="4018" y="965"/>
                        <a:pt x="4276" y="804"/>
                      </a:cubicBezTo>
                      <a:cubicBezTo>
                        <a:pt x="4436" y="804"/>
                        <a:pt x="4436" y="804"/>
                        <a:pt x="4565" y="675"/>
                      </a:cubicBezTo>
                      <a:lnTo>
                        <a:pt x="4276" y="675"/>
                      </a:lnTo>
                      <a:cubicBezTo>
                        <a:pt x="4018" y="418"/>
                        <a:pt x="3761" y="290"/>
                        <a:pt x="3472" y="290"/>
                      </a:cubicBezTo>
                      <a:cubicBezTo>
                        <a:pt x="2668" y="161"/>
                        <a:pt x="1736"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5"/>
                <p:cNvSpPr/>
                <p:nvPr/>
              </p:nvSpPr>
              <p:spPr>
                <a:xfrm rot="4864685" flipH="1">
                  <a:off x="8635587" y="4095350"/>
                  <a:ext cx="59149" cy="59673"/>
                </a:xfrm>
                <a:custGeom>
                  <a:avLst/>
                  <a:gdLst/>
                  <a:ahLst/>
                  <a:cxnLst/>
                  <a:rect l="l" t="t" r="r" b="b"/>
                  <a:pathLst>
                    <a:path w="3729" h="3762" extrusionOk="0">
                      <a:moveTo>
                        <a:pt x="3729" y="0"/>
                      </a:moveTo>
                      <a:cubicBezTo>
                        <a:pt x="3472" y="129"/>
                        <a:pt x="3215" y="129"/>
                        <a:pt x="3086" y="257"/>
                      </a:cubicBezTo>
                      <a:cubicBezTo>
                        <a:pt x="2122" y="932"/>
                        <a:pt x="1318" y="1865"/>
                        <a:pt x="129" y="2958"/>
                      </a:cubicBezTo>
                      <a:cubicBezTo>
                        <a:pt x="129" y="3086"/>
                        <a:pt x="0" y="3343"/>
                        <a:pt x="129" y="3472"/>
                      </a:cubicBezTo>
                      <a:lnTo>
                        <a:pt x="386" y="3761"/>
                      </a:lnTo>
                      <a:lnTo>
                        <a:pt x="514" y="3761"/>
                      </a:lnTo>
                      <a:cubicBezTo>
                        <a:pt x="675" y="3761"/>
                        <a:pt x="675" y="3761"/>
                        <a:pt x="804" y="3633"/>
                      </a:cubicBezTo>
                      <a:cubicBezTo>
                        <a:pt x="1061" y="3633"/>
                        <a:pt x="1190" y="3472"/>
                        <a:pt x="1318" y="3343"/>
                      </a:cubicBezTo>
                      <a:cubicBezTo>
                        <a:pt x="1993" y="2668"/>
                        <a:pt x="2797" y="1736"/>
                        <a:pt x="3600" y="675"/>
                      </a:cubicBezTo>
                      <a:cubicBezTo>
                        <a:pt x="3729" y="547"/>
                        <a:pt x="3729" y="257"/>
                        <a:pt x="3729" y="129"/>
                      </a:cubicBezTo>
                      <a:lnTo>
                        <a:pt x="37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4" name="Google Shape;3734;p45"/>
              <p:cNvSpPr/>
              <p:nvPr/>
            </p:nvSpPr>
            <p:spPr>
              <a:xfrm rot="-13545" flipH="1">
                <a:off x="7539223" y="4269685"/>
                <a:ext cx="104551" cy="48968"/>
              </a:xfrm>
              <a:custGeom>
                <a:avLst/>
                <a:gdLst/>
                <a:ahLst/>
                <a:cxnLst/>
                <a:rect l="l" t="t" r="r" b="b"/>
                <a:pathLst>
                  <a:path w="6591" h="3087" extrusionOk="0">
                    <a:moveTo>
                      <a:pt x="804" y="0"/>
                    </a:moveTo>
                    <a:cubicBezTo>
                      <a:pt x="161" y="0"/>
                      <a:pt x="161" y="129"/>
                      <a:pt x="0" y="418"/>
                    </a:cubicBezTo>
                    <a:cubicBezTo>
                      <a:pt x="0" y="675"/>
                      <a:pt x="161" y="804"/>
                      <a:pt x="547" y="804"/>
                    </a:cubicBezTo>
                    <a:cubicBezTo>
                      <a:pt x="675" y="933"/>
                      <a:pt x="675" y="933"/>
                      <a:pt x="804" y="933"/>
                    </a:cubicBezTo>
                    <a:cubicBezTo>
                      <a:pt x="1608" y="1222"/>
                      <a:pt x="2701" y="1479"/>
                      <a:pt x="3633" y="1865"/>
                    </a:cubicBezTo>
                    <a:cubicBezTo>
                      <a:pt x="3890" y="2025"/>
                      <a:pt x="4179" y="2154"/>
                      <a:pt x="4436" y="2411"/>
                    </a:cubicBezTo>
                    <a:cubicBezTo>
                      <a:pt x="4694" y="2540"/>
                      <a:pt x="4983" y="2668"/>
                      <a:pt x="5240" y="2829"/>
                    </a:cubicBezTo>
                    <a:cubicBezTo>
                      <a:pt x="5497" y="2958"/>
                      <a:pt x="5915" y="2958"/>
                      <a:pt x="6301" y="3086"/>
                    </a:cubicBezTo>
                    <a:lnTo>
                      <a:pt x="6590" y="3086"/>
                    </a:lnTo>
                    <a:cubicBezTo>
                      <a:pt x="6429" y="2958"/>
                      <a:pt x="6429" y="2829"/>
                      <a:pt x="6301" y="2829"/>
                    </a:cubicBezTo>
                    <a:cubicBezTo>
                      <a:pt x="6044" y="2411"/>
                      <a:pt x="5915" y="2154"/>
                      <a:pt x="5626" y="1865"/>
                    </a:cubicBezTo>
                    <a:cubicBezTo>
                      <a:pt x="4308" y="675"/>
                      <a:pt x="2829" y="0"/>
                      <a:pt x="1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5"/>
              <p:cNvSpPr/>
              <p:nvPr/>
            </p:nvSpPr>
            <p:spPr>
              <a:xfrm rot="-13385">
                <a:off x="7875359" y="4360268"/>
                <a:ext cx="107344" cy="47484"/>
              </a:xfrm>
              <a:custGeom>
                <a:avLst/>
                <a:gdLst/>
                <a:ahLst/>
                <a:cxnLst/>
                <a:rect l="l" t="t" r="r" b="b"/>
                <a:pathLst>
                  <a:path w="6687" h="2958" extrusionOk="0">
                    <a:moveTo>
                      <a:pt x="643" y="1"/>
                    </a:moveTo>
                    <a:cubicBezTo>
                      <a:pt x="515" y="1"/>
                      <a:pt x="258" y="129"/>
                      <a:pt x="258" y="258"/>
                    </a:cubicBezTo>
                    <a:cubicBezTo>
                      <a:pt x="129" y="418"/>
                      <a:pt x="0" y="804"/>
                      <a:pt x="643" y="1061"/>
                    </a:cubicBezTo>
                    <a:cubicBezTo>
                      <a:pt x="1608" y="1608"/>
                      <a:pt x="2668" y="2154"/>
                      <a:pt x="4018" y="2669"/>
                    </a:cubicBezTo>
                    <a:cubicBezTo>
                      <a:pt x="4276" y="2829"/>
                      <a:pt x="4533" y="2958"/>
                      <a:pt x="4951" y="2958"/>
                    </a:cubicBezTo>
                    <a:lnTo>
                      <a:pt x="5626" y="2958"/>
                    </a:lnTo>
                    <a:cubicBezTo>
                      <a:pt x="6011" y="2958"/>
                      <a:pt x="6269" y="2958"/>
                      <a:pt x="6429" y="2829"/>
                    </a:cubicBezTo>
                    <a:lnTo>
                      <a:pt x="6686" y="2829"/>
                    </a:lnTo>
                    <a:cubicBezTo>
                      <a:pt x="6686" y="2669"/>
                      <a:pt x="6558" y="2669"/>
                      <a:pt x="6558" y="2540"/>
                    </a:cubicBezTo>
                    <a:lnTo>
                      <a:pt x="6429" y="2540"/>
                    </a:lnTo>
                    <a:lnTo>
                      <a:pt x="5208" y="1736"/>
                    </a:lnTo>
                    <a:cubicBezTo>
                      <a:pt x="3858" y="1222"/>
                      <a:pt x="2411" y="676"/>
                      <a:pt x="1061" y="129"/>
                    </a:cubicBezTo>
                    <a:cubicBezTo>
                      <a:pt x="933" y="1"/>
                      <a:pt x="804" y="1"/>
                      <a:pt x="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5"/>
              <p:cNvSpPr/>
              <p:nvPr/>
            </p:nvSpPr>
            <p:spPr>
              <a:xfrm rot="10786615" flipH="1">
                <a:off x="8290000" y="4388896"/>
                <a:ext cx="73280" cy="19616"/>
              </a:xfrm>
              <a:custGeom>
                <a:avLst/>
                <a:gdLst/>
                <a:ahLst/>
                <a:cxnLst/>
                <a:rect l="l" t="t" r="r" b="b"/>
                <a:pathLst>
                  <a:path w="4565" h="1222" extrusionOk="0">
                    <a:moveTo>
                      <a:pt x="675" y="0"/>
                    </a:moveTo>
                    <a:cubicBezTo>
                      <a:pt x="129" y="0"/>
                      <a:pt x="0" y="418"/>
                      <a:pt x="0" y="418"/>
                    </a:cubicBezTo>
                    <a:cubicBezTo>
                      <a:pt x="0" y="675"/>
                      <a:pt x="0" y="804"/>
                      <a:pt x="129" y="965"/>
                    </a:cubicBezTo>
                    <a:cubicBezTo>
                      <a:pt x="257" y="1093"/>
                      <a:pt x="418" y="1093"/>
                      <a:pt x="547" y="1093"/>
                    </a:cubicBezTo>
                    <a:cubicBezTo>
                      <a:pt x="1222" y="1222"/>
                      <a:pt x="1736" y="1222"/>
                      <a:pt x="2283" y="1222"/>
                    </a:cubicBezTo>
                    <a:lnTo>
                      <a:pt x="3472" y="1222"/>
                    </a:lnTo>
                    <a:cubicBezTo>
                      <a:pt x="3761" y="1222"/>
                      <a:pt x="4018" y="965"/>
                      <a:pt x="4276" y="804"/>
                    </a:cubicBezTo>
                    <a:cubicBezTo>
                      <a:pt x="4436" y="804"/>
                      <a:pt x="4436" y="804"/>
                      <a:pt x="4565" y="675"/>
                    </a:cubicBezTo>
                    <a:lnTo>
                      <a:pt x="4276" y="675"/>
                    </a:lnTo>
                    <a:cubicBezTo>
                      <a:pt x="4018" y="418"/>
                      <a:pt x="3761" y="290"/>
                      <a:pt x="3472" y="290"/>
                    </a:cubicBezTo>
                    <a:cubicBezTo>
                      <a:pt x="2668" y="161"/>
                      <a:pt x="1736" y="0"/>
                      <a:pt x="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5"/>
              <p:cNvSpPr/>
              <p:nvPr/>
            </p:nvSpPr>
            <p:spPr>
              <a:xfrm rot="10786615" flipH="1">
                <a:off x="8096532" y="4391686"/>
                <a:ext cx="86187" cy="23758"/>
              </a:xfrm>
              <a:custGeom>
                <a:avLst/>
                <a:gdLst/>
                <a:ahLst/>
                <a:cxnLst/>
                <a:rect l="l" t="t" r="r" b="b"/>
                <a:pathLst>
                  <a:path w="5369" h="1480" extrusionOk="0">
                    <a:moveTo>
                      <a:pt x="3215" y="1"/>
                    </a:moveTo>
                    <a:cubicBezTo>
                      <a:pt x="2411" y="1"/>
                      <a:pt x="1607" y="129"/>
                      <a:pt x="547" y="258"/>
                    </a:cubicBezTo>
                    <a:cubicBezTo>
                      <a:pt x="418" y="258"/>
                      <a:pt x="0" y="676"/>
                      <a:pt x="0" y="804"/>
                    </a:cubicBezTo>
                    <a:cubicBezTo>
                      <a:pt x="0" y="933"/>
                      <a:pt x="129" y="1190"/>
                      <a:pt x="418" y="1351"/>
                    </a:cubicBezTo>
                    <a:cubicBezTo>
                      <a:pt x="547" y="1479"/>
                      <a:pt x="804" y="1479"/>
                      <a:pt x="932" y="1479"/>
                    </a:cubicBezTo>
                    <a:lnTo>
                      <a:pt x="1350" y="1479"/>
                    </a:lnTo>
                    <a:cubicBezTo>
                      <a:pt x="2668" y="1479"/>
                      <a:pt x="3890" y="1061"/>
                      <a:pt x="5368" y="258"/>
                    </a:cubicBezTo>
                    <a:cubicBezTo>
                      <a:pt x="4693" y="129"/>
                      <a:pt x="4018" y="1"/>
                      <a:pt x="3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5"/>
              <p:cNvSpPr/>
              <p:nvPr/>
            </p:nvSpPr>
            <p:spPr>
              <a:xfrm rot="3453141" flipH="1">
                <a:off x="7710103" y="4272703"/>
                <a:ext cx="104541" cy="48964"/>
              </a:xfrm>
              <a:custGeom>
                <a:avLst/>
                <a:gdLst/>
                <a:ahLst/>
                <a:cxnLst/>
                <a:rect l="l" t="t" r="r" b="b"/>
                <a:pathLst>
                  <a:path w="6591" h="3087" extrusionOk="0">
                    <a:moveTo>
                      <a:pt x="804" y="0"/>
                    </a:moveTo>
                    <a:cubicBezTo>
                      <a:pt x="161" y="0"/>
                      <a:pt x="161" y="129"/>
                      <a:pt x="0" y="418"/>
                    </a:cubicBezTo>
                    <a:cubicBezTo>
                      <a:pt x="0" y="675"/>
                      <a:pt x="161" y="804"/>
                      <a:pt x="547" y="804"/>
                    </a:cubicBezTo>
                    <a:cubicBezTo>
                      <a:pt x="675" y="933"/>
                      <a:pt x="675" y="933"/>
                      <a:pt x="804" y="933"/>
                    </a:cubicBezTo>
                    <a:cubicBezTo>
                      <a:pt x="1608" y="1222"/>
                      <a:pt x="2701" y="1479"/>
                      <a:pt x="3633" y="1865"/>
                    </a:cubicBezTo>
                    <a:cubicBezTo>
                      <a:pt x="3890" y="2025"/>
                      <a:pt x="4179" y="2154"/>
                      <a:pt x="4436" y="2411"/>
                    </a:cubicBezTo>
                    <a:cubicBezTo>
                      <a:pt x="4694" y="2540"/>
                      <a:pt x="4983" y="2668"/>
                      <a:pt x="5240" y="2829"/>
                    </a:cubicBezTo>
                    <a:cubicBezTo>
                      <a:pt x="5497" y="2958"/>
                      <a:pt x="5915" y="2958"/>
                      <a:pt x="6301" y="3086"/>
                    </a:cubicBezTo>
                    <a:lnTo>
                      <a:pt x="6590" y="3086"/>
                    </a:lnTo>
                    <a:cubicBezTo>
                      <a:pt x="6429" y="2958"/>
                      <a:pt x="6429" y="2829"/>
                      <a:pt x="6301" y="2829"/>
                    </a:cubicBezTo>
                    <a:cubicBezTo>
                      <a:pt x="6044" y="2411"/>
                      <a:pt x="5915" y="2154"/>
                      <a:pt x="5626" y="1865"/>
                    </a:cubicBezTo>
                    <a:cubicBezTo>
                      <a:pt x="4308" y="675"/>
                      <a:pt x="2829" y="0"/>
                      <a:pt x="1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39" name="Google Shape;3739;p45"/>
              <p:cNvGrpSpPr/>
              <p:nvPr/>
            </p:nvGrpSpPr>
            <p:grpSpPr>
              <a:xfrm>
                <a:off x="1214325" y="2075450"/>
                <a:ext cx="572400" cy="572400"/>
                <a:chOff x="583750" y="2075450"/>
                <a:chExt cx="572400" cy="572400"/>
              </a:xfrm>
            </p:grpSpPr>
            <p:sp>
              <p:nvSpPr>
                <p:cNvPr id="3740" name="Google Shape;3740;p45"/>
                <p:cNvSpPr/>
                <p:nvPr/>
              </p:nvSpPr>
              <p:spPr>
                <a:xfrm rot="10800000" flipH="1">
                  <a:off x="583750" y="2075450"/>
                  <a:ext cx="572400" cy="572400"/>
                </a:xfrm>
                <a:prstGeom prst="ellipse">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1" name="Google Shape;3741;p45"/>
                <p:cNvGrpSpPr/>
                <p:nvPr/>
              </p:nvGrpSpPr>
              <p:grpSpPr>
                <a:xfrm rot="10800000" flipH="1">
                  <a:off x="717635" y="2196676"/>
                  <a:ext cx="304630" cy="333532"/>
                  <a:chOff x="-39625900" y="3238300"/>
                  <a:chExt cx="290650" cy="318225"/>
                </a:xfrm>
              </p:grpSpPr>
              <p:sp>
                <p:nvSpPr>
                  <p:cNvPr id="3742" name="Google Shape;3742;p45"/>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5"/>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44" name="Google Shape;3744;p45"/>
              <p:cNvGrpSpPr/>
              <p:nvPr/>
            </p:nvGrpSpPr>
            <p:grpSpPr>
              <a:xfrm>
                <a:off x="3120191" y="2075450"/>
                <a:ext cx="572400" cy="572400"/>
                <a:chOff x="2774141" y="2075450"/>
                <a:chExt cx="572400" cy="572400"/>
              </a:xfrm>
            </p:grpSpPr>
            <p:sp>
              <p:nvSpPr>
                <p:cNvPr id="3745" name="Google Shape;3745;p45"/>
                <p:cNvSpPr/>
                <p:nvPr/>
              </p:nvSpPr>
              <p:spPr>
                <a:xfrm>
                  <a:off x="2774141" y="2075450"/>
                  <a:ext cx="572400" cy="572400"/>
                </a:xfrm>
                <a:prstGeom prst="ellipse">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5"/>
                <p:cNvSpPr/>
                <p:nvPr/>
              </p:nvSpPr>
              <p:spPr>
                <a:xfrm>
                  <a:off x="2919162" y="2194884"/>
                  <a:ext cx="282358" cy="333532"/>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7" name="Google Shape;3747;p45"/>
              <p:cNvGrpSpPr/>
              <p:nvPr/>
            </p:nvGrpSpPr>
            <p:grpSpPr>
              <a:xfrm>
                <a:off x="5035732" y="2075450"/>
                <a:ext cx="572400" cy="572400"/>
                <a:chOff x="5406432" y="2075450"/>
                <a:chExt cx="572400" cy="572400"/>
              </a:xfrm>
            </p:grpSpPr>
            <p:sp>
              <p:nvSpPr>
                <p:cNvPr id="3748" name="Google Shape;3748;p45"/>
                <p:cNvSpPr/>
                <p:nvPr/>
              </p:nvSpPr>
              <p:spPr>
                <a:xfrm>
                  <a:off x="5406432" y="2075450"/>
                  <a:ext cx="572400" cy="572400"/>
                </a:xfrm>
                <a:prstGeom prst="ellipse">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9" name="Google Shape;3749;p45"/>
                <p:cNvGrpSpPr/>
                <p:nvPr/>
              </p:nvGrpSpPr>
              <p:grpSpPr>
                <a:xfrm>
                  <a:off x="5526692" y="2196116"/>
                  <a:ext cx="331881" cy="331069"/>
                  <a:chOff x="-38537400" y="3588000"/>
                  <a:chExt cx="316650" cy="315875"/>
                </a:xfrm>
              </p:grpSpPr>
              <p:sp>
                <p:nvSpPr>
                  <p:cNvPr id="3750" name="Google Shape;3750;p45"/>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5"/>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5"/>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5"/>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54" name="Google Shape;3754;p45"/>
              <p:cNvGrpSpPr/>
              <p:nvPr/>
            </p:nvGrpSpPr>
            <p:grpSpPr>
              <a:xfrm>
                <a:off x="6969599" y="2075450"/>
                <a:ext cx="572400" cy="572400"/>
                <a:chOff x="8038724" y="2075450"/>
                <a:chExt cx="572400" cy="572400"/>
              </a:xfrm>
            </p:grpSpPr>
            <p:sp>
              <p:nvSpPr>
                <p:cNvPr id="3755" name="Google Shape;3755;p45"/>
                <p:cNvSpPr/>
                <p:nvPr/>
              </p:nvSpPr>
              <p:spPr>
                <a:xfrm>
                  <a:off x="8038724" y="2075450"/>
                  <a:ext cx="572400" cy="572400"/>
                </a:xfrm>
                <a:prstGeom prst="ellipse">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6" name="Google Shape;3756;p45"/>
                <p:cNvGrpSpPr/>
                <p:nvPr/>
              </p:nvGrpSpPr>
              <p:grpSpPr>
                <a:xfrm>
                  <a:off x="8155865" y="2195552"/>
                  <a:ext cx="338117" cy="332195"/>
                  <a:chOff x="-40748275" y="3238700"/>
                  <a:chExt cx="322600" cy="316950"/>
                </a:xfrm>
              </p:grpSpPr>
              <p:sp>
                <p:nvSpPr>
                  <p:cNvPr id="3757" name="Google Shape;3757;p45"/>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5"/>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5"/>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5"/>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5"/>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5"/>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971"/>
        <p:cNvGrpSpPr/>
        <p:nvPr/>
      </p:nvGrpSpPr>
      <p:grpSpPr>
        <a:xfrm>
          <a:off x="0" y="0"/>
          <a:ext cx="0" cy="0"/>
          <a:chOff x="0" y="0"/>
          <a:chExt cx="0" cy="0"/>
        </a:xfrm>
      </p:grpSpPr>
      <p:sp>
        <p:nvSpPr>
          <p:cNvPr id="3972" name="Google Shape;3972;p50"/>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a:t>
            </a:r>
            <a:endParaRPr/>
          </a:p>
        </p:txBody>
      </p:sp>
      <p:graphicFrame>
        <p:nvGraphicFramePr>
          <p:cNvPr id="3973" name="Google Shape;3973;p50"/>
          <p:cNvGraphicFramePr/>
          <p:nvPr/>
        </p:nvGraphicFramePr>
        <p:xfrm>
          <a:off x="1184938" y="1677750"/>
          <a:ext cx="6774125" cy="2377260"/>
        </p:xfrm>
        <a:graphic>
          <a:graphicData uri="http://schemas.openxmlformats.org/drawingml/2006/table">
            <a:tbl>
              <a:tblPr>
                <a:noFill/>
                <a:tableStyleId>{62421203-E282-43B1-9868-EB3B58991CC0}</a:tableStyleId>
              </a:tblPr>
              <a:tblGrid>
                <a:gridCol w="2616225">
                  <a:extLst>
                    <a:ext uri="{9D8B030D-6E8A-4147-A177-3AD203B41FA5}">
                      <a16:colId xmlns:a16="http://schemas.microsoft.com/office/drawing/2014/main" val="20000"/>
                    </a:ext>
                  </a:extLst>
                </a:gridCol>
                <a:gridCol w="1039475">
                  <a:extLst>
                    <a:ext uri="{9D8B030D-6E8A-4147-A177-3AD203B41FA5}">
                      <a16:colId xmlns:a16="http://schemas.microsoft.com/office/drawing/2014/main" val="20001"/>
                    </a:ext>
                  </a:extLst>
                </a:gridCol>
                <a:gridCol w="1039475">
                  <a:extLst>
                    <a:ext uri="{9D8B030D-6E8A-4147-A177-3AD203B41FA5}">
                      <a16:colId xmlns:a16="http://schemas.microsoft.com/office/drawing/2014/main" val="20002"/>
                    </a:ext>
                  </a:extLst>
                </a:gridCol>
                <a:gridCol w="1039475">
                  <a:extLst>
                    <a:ext uri="{9D8B030D-6E8A-4147-A177-3AD203B41FA5}">
                      <a16:colId xmlns:a16="http://schemas.microsoft.com/office/drawing/2014/main" val="20003"/>
                    </a:ext>
                  </a:extLst>
                </a:gridCol>
                <a:gridCol w="1039475">
                  <a:extLst>
                    <a:ext uri="{9D8B030D-6E8A-4147-A177-3AD203B41FA5}">
                      <a16:colId xmlns:a16="http://schemas.microsoft.com/office/drawing/2014/main" val="20004"/>
                    </a:ext>
                  </a:extLst>
                </a:gridCol>
              </a:tblGrid>
              <a:tr h="381000">
                <a:tc>
                  <a:txBody>
                    <a:bodyPr/>
                    <a:lstStyle/>
                    <a:p>
                      <a:pPr marL="0" lvl="0" indent="0" algn="l" rtl="0">
                        <a:spcBef>
                          <a:spcPts val="0"/>
                        </a:spcBef>
                        <a:spcAft>
                          <a:spcPts val="0"/>
                        </a:spcAft>
                        <a:buNone/>
                      </a:pPr>
                      <a:endParaRPr/>
                    </a:p>
                  </a:txBody>
                  <a:tcPr marL="91425" marR="91425" marT="91425" marB="91425"/>
                </a:tc>
                <a:tc>
                  <a:txBody>
                    <a:bodyPr/>
                    <a:lstStyle/>
                    <a:p>
                      <a:pPr marL="0" lvl="0" indent="0" algn="ctr" rtl="0">
                        <a:spcBef>
                          <a:spcPts val="0"/>
                        </a:spcBef>
                        <a:spcAft>
                          <a:spcPts val="0"/>
                        </a:spcAft>
                        <a:buNone/>
                      </a:pPr>
                      <a:r>
                        <a:rPr lang="en" b="1">
                          <a:solidFill>
                            <a:schemeClr val="dk2"/>
                          </a:solidFill>
                          <a:latin typeface="Patrick Hand"/>
                          <a:ea typeface="Patrick Hand"/>
                          <a:cs typeface="Patrick Hand"/>
                          <a:sym typeface="Patrick Hand"/>
                        </a:rPr>
                        <a:t>Test 01</a:t>
                      </a:r>
                      <a:endParaRPr b="1">
                        <a:solidFill>
                          <a:schemeClr val="dk2"/>
                        </a:solidFill>
                        <a:latin typeface="Patrick Hand"/>
                        <a:ea typeface="Patrick Hand"/>
                        <a:cs typeface="Patrick Hand"/>
                        <a:sym typeface="Patrick Hand"/>
                      </a:endParaRPr>
                    </a:p>
                  </a:txBody>
                  <a:tcPr marL="91425" marR="91425" marT="91425" marB="91425"/>
                </a:tc>
                <a:tc>
                  <a:txBody>
                    <a:bodyPr/>
                    <a:lstStyle/>
                    <a:p>
                      <a:pPr marL="0" lvl="0" indent="0" algn="ctr" rtl="0">
                        <a:spcBef>
                          <a:spcPts val="0"/>
                        </a:spcBef>
                        <a:spcAft>
                          <a:spcPts val="0"/>
                        </a:spcAft>
                        <a:buClr>
                          <a:schemeClr val="dk1"/>
                        </a:buClr>
                        <a:buSzPts val="1100"/>
                        <a:buFont typeface="Arial"/>
                        <a:buNone/>
                      </a:pPr>
                      <a:r>
                        <a:rPr lang="en" b="1">
                          <a:solidFill>
                            <a:schemeClr val="dk2"/>
                          </a:solidFill>
                          <a:latin typeface="Patrick Hand"/>
                          <a:ea typeface="Patrick Hand"/>
                          <a:cs typeface="Patrick Hand"/>
                          <a:sym typeface="Patrick Hand"/>
                        </a:rPr>
                        <a:t>Test 02</a:t>
                      </a:r>
                      <a:endParaRPr b="1">
                        <a:solidFill>
                          <a:schemeClr val="dk2"/>
                        </a:solidFill>
                        <a:latin typeface="Patrick Hand"/>
                        <a:ea typeface="Patrick Hand"/>
                        <a:cs typeface="Patrick Hand"/>
                        <a:sym typeface="Patrick Hand"/>
                      </a:endParaRPr>
                    </a:p>
                  </a:txBody>
                  <a:tcPr marL="91425" marR="91425" marT="91425" marB="91425"/>
                </a:tc>
                <a:tc>
                  <a:txBody>
                    <a:bodyPr/>
                    <a:lstStyle/>
                    <a:p>
                      <a:pPr marL="0" lvl="0" indent="0" algn="ctr" rtl="0">
                        <a:spcBef>
                          <a:spcPts val="0"/>
                        </a:spcBef>
                        <a:spcAft>
                          <a:spcPts val="0"/>
                        </a:spcAft>
                        <a:buClr>
                          <a:schemeClr val="dk1"/>
                        </a:buClr>
                        <a:buSzPts val="1100"/>
                        <a:buFont typeface="Arial"/>
                        <a:buNone/>
                      </a:pPr>
                      <a:r>
                        <a:rPr lang="en" b="1">
                          <a:solidFill>
                            <a:schemeClr val="dk2"/>
                          </a:solidFill>
                          <a:latin typeface="Patrick Hand"/>
                          <a:ea typeface="Patrick Hand"/>
                          <a:cs typeface="Patrick Hand"/>
                          <a:sym typeface="Patrick Hand"/>
                        </a:rPr>
                        <a:t>Test 03</a:t>
                      </a:r>
                      <a:endParaRPr b="1">
                        <a:solidFill>
                          <a:schemeClr val="dk2"/>
                        </a:solidFill>
                        <a:latin typeface="Patrick Hand"/>
                        <a:ea typeface="Patrick Hand"/>
                        <a:cs typeface="Patrick Hand"/>
                        <a:sym typeface="Patrick Hand"/>
                      </a:endParaRPr>
                    </a:p>
                  </a:txBody>
                  <a:tcPr marL="91425" marR="91425" marT="91425" marB="91425"/>
                </a:tc>
                <a:tc>
                  <a:txBody>
                    <a:bodyPr/>
                    <a:lstStyle/>
                    <a:p>
                      <a:pPr marL="0" lvl="0" indent="0" algn="ctr" rtl="0">
                        <a:spcBef>
                          <a:spcPts val="0"/>
                        </a:spcBef>
                        <a:spcAft>
                          <a:spcPts val="0"/>
                        </a:spcAft>
                        <a:buClr>
                          <a:schemeClr val="dk1"/>
                        </a:buClr>
                        <a:buSzPts val="1100"/>
                        <a:buFont typeface="Arial"/>
                        <a:buNone/>
                      </a:pPr>
                      <a:r>
                        <a:rPr lang="en" b="1">
                          <a:solidFill>
                            <a:schemeClr val="dk2"/>
                          </a:solidFill>
                          <a:latin typeface="Patrick Hand"/>
                          <a:ea typeface="Patrick Hand"/>
                          <a:cs typeface="Patrick Hand"/>
                          <a:sym typeface="Patrick Hand"/>
                        </a:rPr>
                        <a:t>Test 04</a:t>
                      </a:r>
                      <a:endParaRPr b="1">
                        <a:solidFill>
                          <a:schemeClr val="dk2"/>
                        </a:solidFill>
                        <a:latin typeface="Patrick Hand"/>
                        <a:ea typeface="Patrick Hand"/>
                        <a:cs typeface="Patrick Hand"/>
                        <a:sym typeface="Patrick Hand"/>
                      </a:endParaRPr>
                    </a:p>
                  </a:txBody>
                  <a:tcPr marL="91425" marR="91425" marT="91425" marB="91425"/>
                </a:tc>
                <a:extLst>
                  <a:ext uri="{0D108BD9-81ED-4DB2-BD59-A6C34878D82A}">
                    <a16:rowId xmlns:a16="http://schemas.microsoft.com/office/drawing/2014/main" val="10000"/>
                  </a:ext>
                </a:extLst>
              </a:tr>
              <a:tr h="396200">
                <a:tc>
                  <a:txBody>
                    <a:bodyPr/>
                    <a:lstStyle/>
                    <a:p>
                      <a:pPr marL="0" lvl="0" indent="0" algn="l" rtl="0">
                        <a:spcBef>
                          <a:spcPts val="0"/>
                        </a:spcBef>
                        <a:spcAft>
                          <a:spcPts val="0"/>
                        </a:spcAft>
                        <a:buNone/>
                      </a:pPr>
                      <a:r>
                        <a:rPr lang="en" b="1">
                          <a:solidFill>
                            <a:schemeClr val="dk2"/>
                          </a:solidFill>
                          <a:latin typeface="Patrick Hand"/>
                          <a:ea typeface="Patrick Hand"/>
                          <a:cs typeface="Patrick Hand"/>
                          <a:sym typeface="Patrick Hand"/>
                        </a:rPr>
                        <a:t>Describe here your metrics 1</a:t>
                      </a:r>
                      <a:endParaRPr b="1">
                        <a:solidFill>
                          <a:schemeClr val="dk2"/>
                        </a:solidFill>
                        <a:latin typeface="Patrick Hand"/>
                        <a:ea typeface="Patrick Hand"/>
                        <a:cs typeface="Patrick Hand"/>
                        <a:sym typeface="Patrick Hand"/>
                      </a:endParaRPr>
                    </a:p>
                  </a:txBody>
                  <a:tcPr marL="91425" marR="91425" marT="91425" marB="91425"/>
                </a:tc>
                <a:tc>
                  <a:txBody>
                    <a:bodyPr/>
                    <a:lstStyle/>
                    <a:p>
                      <a:pPr marL="0" lvl="0" indent="0" algn="l" rtl="0">
                        <a:spcBef>
                          <a:spcPts val="0"/>
                        </a:spcBef>
                        <a:spcAft>
                          <a:spcPts val="0"/>
                        </a:spcAft>
                        <a:buNone/>
                      </a:pPr>
                      <a:endParaRPr/>
                    </a:p>
                  </a:txBody>
                  <a:tcPr marL="91425" marR="91425" marT="91425" marB="91425"/>
                </a:tc>
                <a:tc>
                  <a:txBody>
                    <a:bodyPr/>
                    <a:lstStyle/>
                    <a:p>
                      <a:pPr marL="0" lvl="0" indent="0" algn="l" rtl="0">
                        <a:spcBef>
                          <a:spcPts val="0"/>
                        </a:spcBef>
                        <a:spcAft>
                          <a:spcPts val="0"/>
                        </a:spcAft>
                        <a:buNone/>
                      </a:pPr>
                      <a:endParaRPr/>
                    </a:p>
                  </a:txBody>
                  <a:tcPr marL="91425" marR="91425" marT="91425" marB="91425"/>
                </a:tc>
                <a:tc>
                  <a:txBody>
                    <a:bodyPr/>
                    <a:lstStyle/>
                    <a:p>
                      <a:pPr marL="0" lvl="0" indent="0" algn="l" rtl="0">
                        <a:spcBef>
                          <a:spcPts val="0"/>
                        </a:spcBef>
                        <a:spcAft>
                          <a:spcPts val="0"/>
                        </a:spcAft>
                        <a:buNone/>
                      </a:pPr>
                      <a:endParaRPr/>
                    </a:p>
                  </a:txBody>
                  <a:tcPr marL="91425" marR="91425" marT="91425" marB="91425"/>
                </a:tc>
                <a:tc>
                  <a:txBody>
                    <a:bodyPr/>
                    <a:lstStyle/>
                    <a:p>
                      <a:pPr marL="0" lvl="0" indent="0" algn="l" rtl="0">
                        <a:spcBef>
                          <a:spcPts val="0"/>
                        </a:spcBef>
                        <a:spcAft>
                          <a:spcPts val="0"/>
                        </a:spcAft>
                        <a:buNone/>
                      </a:pPr>
                      <a:endParaRPr/>
                    </a:p>
                  </a:txBody>
                  <a:tcPr marL="91425" marR="91425" marT="91425" marB="91425"/>
                </a:tc>
                <a:extLst>
                  <a:ext uri="{0D108BD9-81ED-4DB2-BD59-A6C34878D82A}">
                    <a16:rowId xmlns:a16="http://schemas.microsoft.com/office/drawing/2014/main" val="10001"/>
                  </a:ext>
                </a:extLst>
              </a:tr>
              <a:tr h="381000">
                <a:tc>
                  <a:txBody>
                    <a:bodyPr/>
                    <a:lstStyle/>
                    <a:p>
                      <a:pPr marL="0" lvl="0" indent="0" algn="l" rtl="0">
                        <a:spcBef>
                          <a:spcPts val="0"/>
                        </a:spcBef>
                        <a:spcAft>
                          <a:spcPts val="0"/>
                        </a:spcAft>
                        <a:buNone/>
                      </a:pPr>
                      <a:r>
                        <a:rPr lang="en" b="1">
                          <a:solidFill>
                            <a:schemeClr val="dk2"/>
                          </a:solidFill>
                          <a:latin typeface="Patrick Hand"/>
                          <a:ea typeface="Patrick Hand"/>
                          <a:cs typeface="Patrick Hand"/>
                          <a:sym typeface="Patrick Hand"/>
                        </a:rPr>
                        <a:t>Describe here your metrics 2</a:t>
                      </a:r>
                      <a:endParaRPr b="1">
                        <a:solidFill>
                          <a:schemeClr val="dk2"/>
                        </a:solidFill>
                        <a:latin typeface="Patrick Hand"/>
                        <a:ea typeface="Patrick Hand"/>
                        <a:cs typeface="Patrick Hand"/>
                        <a:sym typeface="Patrick Hand"/>
                      </a:endParaRPr>
                    </a:p>
                  </a:txBody>
                  <a:tcPr marL="91425" marR="91425" marT="91425" marB="91425"/>
                </a:tc>
                <a:tc>
                  <a:txBody>
                    <a:bodyPr/>
                    <a:lstStyle/>
                    <a:p>
                      <a:pPr marL="0" lvl="0" indent="0" algn="l" rtl="0">
                        <a:spcBef>
                          <a:spcPts val="0"/>
                        </a:spcBef>
                        <a:spcAft>
                          <a:spcPts val="0"/>
                        </a:spcAft>
                        <a:buNone/>
                      </a:pPr>
                      <a:endParaRPr/>
                    </a:p>
                  </a:txBody>
                  <a:tcPr marL="91425" marR="91425" marT="91425" marB="91425"/>
                </a:tc>
                <a:tc>
                  <a:txBody>
                    <a:bodyPr/>
                    <a:lstStyle/>
                    <a:p>
                      <a:pPr marL="0" lvl="0" indent="0" algn="l" rtl="0">
                        <a:spcBef>
                          <a:spcPts val="0"/>
                        </a:spcBef>
                        <a:spcAft>
                          <a:spcPts val="0"/>
                        </a:spcAft>
                        <a:buNone/>
                      </a:pPr>
                      <a:endParaRPr/>
                    </a:p>
                  </a:txBody>
                  <a:tcPr marL="91425" marR="91425" marT="91425" marB="91425"/>
                </a:tc>
                <a:tc>
                  <a:txBody>
                    <a:bodyPr/>
                    <a:lstStyle/>
                    <a:p>
                      <a:pPr marL="0" lvl="0" indent="0" algn="l" rtl="0">
                        <a:spcBef>
                          <a:spcPts val="0"/>
                        </a:spcBef>
                        <a:spcAft>
                          <a:spcPts val="0"/>
                        </a:spcAft>
                        <a:buNone/>
                      </a:pPr>
                      <a:endParaRPr/>
                    </a:p>
                  </a:txBody>
                  <a:tcPr marL="91425" marR="91425" marT="91425" marB="91425"/>
                </a:tc>
                <a:tc>
                  <a:txBody>
                    <a:bodyPr/>
                    <a:lstStyle/>
                    <a:p>
                      <a:pPr marL="0" lvl="0" indent="0" algn="l" rtl="0">
                        <a:spcBef>
                          <a:spcPts val="0"/>
                        </a:spcBef>
                        <a:spcAft>
                          <a:spcPts val="0"/>
                        </a:spcAft>
                        <a:buNone/>
                      </a:pPr>
                      <a:endParaRPr/>
                    </a:p>
                  </a:txBody>
                  <a:tcPr marL="91425" marR="91425" marT="91425" marB="91425"/>
                </a:tc>
                <a:extLst>
                  <a:ext uri="{0D108BD9-81ED-4DB2-BD59-A6C34878D82A}">
                    <a16:rowId xmlns:a16="http://schemas.microsoft.com/office/drawing/2014/main" val="10002"/>
                  </a:ext>
                </a:extLst>
              </a:tr>
              <a:tr h="381000">
                <a:tc>
                  <a:txBody>
                    <a:bodyPr/>
                    <a:lstStyle/>
                    <a:p>
                      <a:pPr marL="0" lvl="0" indent="0" algn="l" rtl="0">
                        <a:spcBef>
                          <a:spcPts val="0"/>
                        </a:spcBef>
                        <a:spcAft>
                          <a:spcPts val="0"/>
                        </a:spcAft>
                        <a:buNone/>
                      </a:pPr>
                      <a:r>
                        <a:rPr lang="en" b="1">
                          <a:solidFill>
                            <a:schemeClr val="dk2"/>
                          </a:solidFill>
                          <a:latin typeface="Patrick Hand"/>
                          <a:ea typeface="Patrick Hand"/>
                          <a:cs typeface="Patrick Hand"/>
                          <a:sym typeface="Patrick Hand"/>
                        </a:rPr>
                        <a:t>Describe here your metrics 3</a:t>
                      </a:r>
                      <a:endParaRPr b="1">
                        <a:solidFill>
                          <a:schemeClr val="dk2"/>
                        </a:solidFill>
                        <a:latin typeface="Patrick Hand"/>
                        <a:ea typeface="Patrick Hand"/>
                        <a:cs typeface="Patrick Hand"/>
                        <a:sym typeface="Patrick Hand"/>
                      </a:endParaRPr>
                    </a:p>
                  </a:txBody>
                  <a:tcPr marL="91425" marR="91425" marT="91425" marB="91425"/>
                </a:tc>
                <a:tc>
                  <a:txBody>
                    <a:bodyPr/>
                    <a:lstStyle/>
                    <a:p>
                      <a:pPr marL="0" lvl="0" indent="0" algn="l" rtl="0">
                        <a:spcBef>
                          <a:spcPts val="0"/>
                        </a:spcBef>
                        <a:spcAft>
                          <a:spcPts val="0"/>
                        </a:spcAft>
                        <a:buNone/>
                      </a:pPr>
                      <a:endParaRPr/>
                    </a:p>
                  </a:txBody>
                  <a:tcPr marL="91425" marR="91425" marT="91425" marB="91425"/>
                </a:tc>
                <a:tc>
                  <a:txBody>
                    <a:bodyPr/>
                    <a:lstStyle/>
                    <a:p>
                      <a:pPr marL="0" lvl="0" indent="0" algn="l" rtl="0">
                        <a:spcBef>
                          <a:spcPts val="0"/>
                        </a:spcBef>
                        <a:spcAft>
                          <a:spcPts val="0"/>
                        </a:spcAft>
                        <a:buNone/>
                      </a:pPr>
                      <a:endParaRPr/>
                    </a:p>
                  </a:txBody>
                  <a:tcPr marL="91425" marR="91425" marT="91425" marB="91425"/>
                </a:tc>
                <a:tc>
                  <a:txBody>
                    <a:bodyPr/>
                    <a:lstStyle/>
                    <a:p>
                      <a:pPr marL="0" lvl="0" indent="0" algn="l" rtl="0">
                        <a:spcBef>
                          <a:spcPts val="0"/>
                        </a:spcBef>
                        <a:spcAft>
                          <a:spcPts val="0"/>
                        </a:spcAft>
                        <a:buNone/>
                      </a:pPr>
                      <a:endParaRPr/>
                    </a:p>
                  </a:txBody>
                  <a:tcPr marL="91425" marR="91425" marT="91425" marB="91425"/>
                </a:tc>
                <a:tc>
                  <a:txBody>
                    <a:bodyPr/>
                    <a:lstStyle/>
                    <a:p>
                      <a:pPr marL="0" lvl="0" indent="0" algn="l" rtl="0">
                        <a:spcBef>
                          <a:spcPts val="0"/>
                        </a:spcBef>
                        <a:spcAft>
                          <a:spcPts val="0"/>
                        </a:spcAft>
                        <a:buNone/>
                      </a:pPr>
                      <a:endParaRPr/>
                    </a:p>
                  </a:txBody>
                  <a:tcPr marL="91425" marR="91425" marT="91425" marB="91425"/>
                </a:tc>
                <a:extLst>
                  <a:ext uri="{0D108BD9-81ED-4DB2-BD59-A6C34878D82A}">
                    <a16:rowId xmlns:a16="http://schemas.microsoft.com/office/drawing/2014/main" val="10003"/>
                  </a:ext>
                </a:extLst>
              </a:tr>
              <a:tr h="396200">
                <a:tc>
                  <a:txBody>
                    <a:bodyPr/>
                    <a:lstStyle/>
                    <a:p>
                      <a:pPr marL="0" lvl="0" indent="0" algn="l" rtl="0">
                        <a:spcBef>
                          <a:spcPts val="0"/>
                        </a:spcBef>
                        <a:spcAft>
                          <a:spcPts val="0"/>
                        </a:spcAft>
                        <a:buNone/>
                      </a:pPr>
                      <a:r>
                        <a:rPr lang="en" b="1">
                          <a:solidFill>
                            <a:schemeClr val="dk2"/>
                          </a:solidFill>
                          <a:latin typeface="Patrick Hand"/>
                          <a:ea typeface="Patrick Hand"/>
                          <a:cs typeface="Patrick Hand"/>
                          <a:sym typeface="Patrick Hand"/>
                        </a:rPr>
                        <a:t>Describe here your metrics 4</a:t>
                      </a:r>
                      <a:endParaRPr b="1">
                        <a:solidFill>
                          <a:schemeClr val="dk2"/>
                        </a:solidFill>
                        <a:latin typeface="Patrick Hand"/>
                        <a:ea typeface="Patrick Hand"/>
                        <a:cs typeface="Patrick Hand"/>
                        <a:sym typeface="Patrick Hand"/>
                      </a:endParaRPr>
                    </a:p>
                  </a:txBody>
                  <a:tcPr marL="91425" marR="91425" marT="91425" marB="91425"/>
                </a:tc>
                <a:tc>
                  <a:txBody>
                    <a:bodyPr/>
                    <a:lstStyle/>
                    <a:p>
                      <a:pPr marL="0" lvl="0" indent="0" algn="l" rtl="0">
                        <a:spcBef>
                          <a:spcPts val="0"/>
                        </a:spcBef>
                        <a:spcAft>
                          <a:spcPts val="0"/>
                        </a:spcAft>
                        <a:buNone/>
                      </a:pPr>
                      <a:endParaRPr/>
                    </a:p>
                  </a:txBody>
                  <a:tcPr marL="91425" marR="91425" marT="91425" marB="91425"/>
                </a:tc>
                <a:tc>
                  <a:txBody>
                    <a:bodyPr/>
                    <a:lstStyle/>
                    <a:p>
                      <a:pPr marL="0" lvl="0" indent="0" algn="l" rtl="0">
                        <a:spcBef>
                          <a:spcPts val="0"/>
                        </a:spcBef>
                        <a:spcAft>
                          <a:spcPts val="0"/>
                        </a:spcAft>
                        <a:buNone/>
                      </a:pPr>
                      <a:endParaRPr/>
                    </a:p>
                  </a:txBody>
                  <a:tcPr marL="91425" marR="91425" marT="91425" marB="91425"/>
                </a:tc>
                <a:tc>
                  <a:txBody>
                    <a:bodyPr/>
                    <a:lstStyle/>
                    <a:p>
                      <a:pPr marL="0" lvl="0" indent="0" algn="l" rtl="0">
                        <a:spcBef>
                          <a:spcPts val="0"/>
                        </a:spcBef>
                        <a:spcAft>
                          <a:spcPts val="0"/>
                        </a:spcAft>
                        <a:buNone/>
                      </a:pPr>
                      <a:endParaRPr/>
                    </a:p>
                  </a:txBody>
                  <a:tcPr marL="91425" marR="91425" marT="91425" marB="91425"/>
                </a:tc>
                <a:tc>
                  <a:txBody>
                    <a:bodyPr/>
                    <a:lstStyle/>
                    <a:p>
                      <a:pPr marL="0" lvl="0" indent="0" algn="l" rtl="0">
                        <a:spcBef>
                          <a:spcPts val="0"/>
                        </a:spcBef>
                        <a:spcAft>
                          <a:spcPts val="0"/>
                        </a:spcAft>
                        <a:buNone/>
                      </a:pPr>
                      <a:endParaRPr/>
                    </a:p>
                  </a:txBody>
                  <a:tcPr marL="91425" marR="91425" marT="91425" marB="91425"/>
                </a:tc>
                <a:extLst>
                  <a:ext uri="{0D108BD9-81ED-4DB2-BD59-A6C34878D82A}">
                    <a16:rowId xmlns:a16="http://schemas.microsoft.com/office/drawing/2014/main" val="10004"/>
                  </a:ext>
                </a:extLst>
              </a:tr>
              <a:tr h="396200">
                <a:tc>
                  <a:txBody>
                    <a:bodyPr/>
                    <a:lstStyle/>
                    <a:p>
                      <a:pPr marL="0" lvl="0" indent="0" algn="l" rtl="0">
                        <a:spcBef>
                          <a:spcPts val="0"/>
                        </a:spcBef>
                        <a:spcAft>
                          <a:spcPts val="0"/>
                        </a:spcAft>
                        <a:buNone/>
                      </a:pPr>
                      <a:r>
                        <a:rPr lang="en" b="1">
                          <a:solidFill>
                            <a:schemeClr val="dk2"/>
                          </a:solidFill>
                          <a:latin typeface="Patrick Hand"/>
                          <a:ea typeface="Patrick Hand"/>
                          <a:cs typeface="Patrick Hand"/>
                          <a:sym typeface="Patrick Hand"/>
                        </a:rPr>
                        <a:t>Describe here your metrics 5</a:t>
                      </a:r>
                      <a:endParaRPr b="1">
                        <a:solidFill>
                          <a:schemeClr val="dk2"/>
                        </a:solidFill>
                        <a:latin typeface="Patrick Hand"/>
                        <a:ea typeface="Patrick Hand"/>
                        <a:cs typeface="Patrick Hand"/>
                        <a:sym typeface="Patrick Hand"/>
                      </a:endParaRPr>
                    </a:p>
                  </a:txBody>
                  <a:tcPr marL="91425" marR="91425" marT="91425" marB="91425"/>
                </a:tc>
                <a:tc>
                  <a:txBody>
                    <a:bodyPr/>
                    <a:lstStyle/>
                    <a:p>
                      <a:pPr marL="0" lvl="0" indent="0" algn="l" rtl="0">
                        <a:spcBef>
                          <a:spcPts val="0"/>
                        </a:spcBef>
                        <a:spcAft>
                          <a:spcPts val="0"/>
                        </a:spcAft>
                        <a:buNone/>
                      </a:pPr>
                      <a:endParaRPr/>
                    </a:p>
                  </a:txBody>
                  <a:tcPr marL="91425" marR="91425" marT="91425" marB="91425"/>
                </a:tc>
                <a:tc>
                  <a:txBody>
                    <a:bodyPr/>
                    <a:lstStyle/>
                    <a:p>
                      <a:pPr marL="0" lvl="0" indent="0" algn="l" rtl="0">
                        <a:spcBef>
                          <a:spcPts val="0"/>
                        </a:spcBef>
                        <a:spcAft>
                          <a:spcPts val="0"/>
                        </a:spcAft>
                        <a:buNone/>
                      </a:pPr>
                      <a:endParaRPr/>
                    </a:p>
                  </a:txBody>
                  <a:tcPr marL="91425" marR="91425" marT="91425" marB="91425"/>
                </a:tc>
                <a:tc>
                  <a:txBody>
                    <a:bodyPr/>
                    <a:lstStyle/>
                    <a:p>
                      <a:pPr marL="0" lvl="0" indent="0" algn="l" rtl="0">
                        <a:spcBef>
                          <a:spcPts val="0"/>
                        </a:spcBef>
                        <a:spcAft>
                          <a:spcPts val="0"/>
                        </a:spcAft>
                        <a:buNone/>
                      </a:pPr>
                      <a:endParaRPr/>
                    </a:p>
                  </a:txBody>
                  <a:tcPr marL="91425" marR="91425" marT="91425" marB="91425"/>
                </a:tc>
                <a:tc>
                  <a:txBody>
                    <a:bodyPr/>
                    <a:lstStyle/>
                    <a:p>
                      <a:pPr marL="0" lvl="0" indent="0" algn="l" rtl="0">
                        <a:spcBef>
                          <a:spcPts val="0"/>
                        </a:spcBef>
                        <a:spcAft>
                          <a:spcPts val="0"/>
                        </a:spcAft>
                        <a:buNone/>
                      </a:pPr>
                      <a:endParaRPr/>
                    </a:p>
                  </a:txBody>
                  <a:tcPr marL="91425" marR="91425" marT="91425" marB="91425"/>
                </a:tc>
                <a:extLst>
                  <a:ext uri="{0D108BD9-81ED-4DB2-BD59-A6C34878D82A}">
                    <a16:rowId xmlns:a16="http://schemas.microsoft.com/office/drawing/2014/main" val="10005"/>
                  </a:ext>
                </a:extLst>
              </a:tr>
            </a:tbl>
          </a:graphicData>
        </a:graphic>
      </p:graphicFrame>
      <p:sp>
        <p:nvSpPr>
          <p:cNvPr id="3974" name="Google Shape;3974;p50"/>
          <p:cNvSpPr/>
          <p:nvPr/>
        </p:nvSpPr>
        <p:spPr>
          <a:xfrm>
            <a:off x="6282538" y="2195953"/>
            <a:ext cx="269353" cy="178188"/>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75" name="Google Shape;3975;p50"/>
          <p:cNvSpPr/>
          <p:nvPr/>
        </p:nvSpPr>
        <p:spPr>
          <a:xfrm>
            <a:off x="5243700" y="2170398"/>
            <a:ext cx="233080" cy="22930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76" name="Google Shape;3976;p50"/>
          <p:cNvSpPr/>
          <p:nvPr/>
        </p:nvSpPr>
        <p:spPr>
          <a:xfrm>
            <a:off x="6282538" y="2571753"/>
            <a:ext cx="269353" cy="178188"/>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77" name="Google Shape;3977;p50"/>
          <p:cNvSpPr/>
          <p:nvPr/>
        </p:nvSpPr>
        <p:spPr>
          <a:xfrm>
            <a:off x="5243688" y="2571753"/>
            <a:ext cx="269353" cy="178188"/>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78" name="Google Shape;3978;p50"/>
          <p:cNvSpPr/>
          <p:nvPr/>
        </p:nvSpPr>
        <p:spPr>
          <a:xfrm>
            <a:off x="4204838" y="2571753"/>
            <a:ext cx="269353" cy="178188"/>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79" name="Google Shape;3979;p50"/>
          <p:cNvSpPr/>
          <p:nvPr/>
        </p:nvSpPr>
        <p:spPr>
          <a:xfrm>
            <a:off x="4204838" y="2960828"/>
            <a:ext cx="269353" cy="178188"/>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80" name="Google Shape;3980;p50"/>
          <p:cNvSpPr/>
          <p:nvPr/>
        </p:nvSpPr>
        <p:spPr>
          <a:xfrm>
            <a:off x="4204838" y="3754528"/>
            <a:ext cx="269353" cy="178188"/>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81" name="Google Shape;3981;p50"/>
          <p:cNvSpPr/>
          <p:nvPr/>
        </p:nvSpPr>
        <p:spPr>
          <a:xfrm>
            <a:off x="6282538" y="3754528"/>
            <a:ext cx="269353" cy="178188"/>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82" name="Google Shape;3982;p50"/>
          <p:cNvSpPr/>
          <p:nvPr/>
        </p:nvSpPr>
        <p:spPr>
          <a:xfrm>
            <a:off x="7340813" y="3754528"/>
            <a:ext cx="269353" cy="178188"/>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83" name="Google Shape;3983;p50"/>
          <p:cNvSpPr/>
          <p:nvPr/>
        </p:nvSpPr>
        <p:spPr>
          <a:xfrm>
            <a:off x="5243700" y="2921998"/>
            <a:ext cx="233080" cy="22930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84" name="Google Shape;3984;p50"/>
          <p:cNvSpPr/>
          <p:nvPr/>
        </p:nvSpPr>
        <p:spPr>
          <a:xfrm>
            <a:off x="6300687" y="2921998"/>
            <a:ext cx="233080" cy="22930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85" name="Google Shape;3985;p50"/>
          <p:cNvSpPr/>
          <p:nvPr/>
        </p:nvSpPr>
        <p:spPr>
          <a:xfrm>
            <a:off x="7357687" y="2921998"/>
            <a:ext cx="233080" cy="22930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86" name="Google Shape;3986;p50"/>
          <p:cNvSpPr/>
          <p:nvPr/>
        </p:nvSpPr>
        <p:spPr>
          <a:xfrm>
            <a:off x="7357687" y="3338261"/>
            <a:ext cx="233080" cy="22930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995"/>
        <p:cNvGrpSpPr/>
        <p:nvPr/>
      </p:nvGrpSpPr>
      <p:grpSpPr>
        <a:xfrm>
          <a:off x="0" y="0"/>
          <a:ext cx="0" cy="0"/>
          <a:chOff x="0" y="0"/>
          <a:chExt cx="0" cy="0"/>
        </a:xfrm>
      </p:grpSpPr>
      <p:pic>
        <p:nvPicPr>
          <p:cNvPr id="3996" name="Google Shape;3996;p52" title="Chart">
            <a:hlinkClick r:id="rId3"/>
          </p:cNvPr>
          <p:cNvPicPr preferRelativeResize="0"/>
          <p:nvPr/>
        </p:nvPicPr>
        <p:blipFill>
          <a:blip r:embed="rId4">
            <a:alphaModFix/>
          </a:blip>
          <a:stretch>
            <a:fillRect/>
          </a:stretch>
        </p:blipFill>
        <p:spPr>
          <a:xfrm>
            <a:off x="876088" y="1405150"/>
            <a:ext cx="5034495" cy="3012301"/>
          </a:xfrm>
          <a:prstGeom prst="rect">
            <a:avLst/>
          </a:prstGeom>
          <a:noFill/>
          <a:ln>
            <a:noFill/>
          </a:ln>
        </p:spPr>
      </p:pic>
      <p:sp>
        <p:nvSpPr>
          <p:cNvPr id="3997" name="Google Shape;3997;p52"/>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Results analysis</a:t>
            </a:r>
            <a:endParaRPr/>
          </a:p>
        </p:txBody>
      </p:sp>
      <p:sp>
        <p:nvSpPr>
          <p:cNvPr id="3998" name="Google Shape;3998;p52"/>
          <p:cNvSpPr/>
          <p:nvPr/>
        </p:nvSpPr>
        <p:spPr>
          <a:xfrm>
            <a:off x="7786341" y="1568550"/>
            <a:ext cx="304095" cy="234050"/>
          </a:xfrm>
          <a:custGeom>
            <a:avLst/>
            <a:gdLst/>
            <a:ahLst/>
            <a:cxnLst/>
            <a:rect l="l" t="t" r="r" b="b"/>
            <a:pathLst>
              <a:path w="1393" h="1072" extrusionOk="0">
                <a:moveTo>
                  <a:pt x="699" y="0"/>
                </a:moveTo>
                <a:cubicBezTo>
                  <a:pt x="0" y="0"/>
                  <a:pt x="0" y="1072"/>
                  <a:pt x="699" y="1072"/>
                </a:cubicBezTo>
                <a:cubicBezTo>
                  <a:pt x="1392" y="1072"/>
                  <a:pt x="1392" y="0"/>
                  <a:pt x="6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2"/>
          <p:cNvSpPr/>
          <p:nvPr/>
        </p:nvSpPr>
        <p:spPr>
          <a:xfrm>
            <a:off x="7786341" y="2558063"/>
            <a:ext cx="304095" cy="234050"/>
          </a:xfrm>
          <a:custGeom>
            <a:avLst/>
            <a:gdLst/>
            <a:ahLst/>
            <a:cxnLst/>
            <a:rect l="l" t="t" r="r" b="b"/>
            <a:pathLst>
              <a:path w="1393" h="1072" extrusionOk="0">
                <a:moveTo>
                  <a:pt x="699" y="0"/>
                </a:moveTo>
                <a:cubicBezTo>
                  <a:pt x="0" y="0"/>
                  <a:pt x="0" y="1072"/>
                  <a:pt x="699" y="1072"/>
                </a:cubicBezTo>
                <a:cubicBezTo>
                  <a:pt x="1392" y="1072"/>
                  <a:pt x="1392" y="0"/>
                  <a:pt x="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2"/>
          <p:cNvSpPr/>
          <p:nvPr/>
        </p:nvSpPr>
        <p:spPr>
          <a:xfrm>
            <a:off x="7786341" y="3547575"/>
            <a:ext cx="304095" cy="234050"/>
          </a:xfrm>
          <a:custGeom>
            <a:avLst/>
            <a:gdLst/>
            <a:ahLst/>
            <a:cxnLst/>
            <a:rect l="l" t="t" r="r" b="b"/>
            <a:pathLst>
              <a:path w="1393" h="1072" extrusionOk="0">
                <a:moveTo>
                  <a:pt x="699" y="0"/>
                </a:moveTo>
                <a:cubicBezTo>
                  <a:pt x="0" y="0"/>
                  <a:pt x="0" y="1072"/>
                  <a:pt x="699" y="1072"/>
                </a:cubicBezTo>
                <a:cubicBezTo>
                  <a:pt x="1392" y="1072"/>
                  <a:pt x="1392" y="0"/>
                  <a:pt x="6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01" name="Google Shape;4001;p52"/>
          <p:cNvGrpSpPr/>
          <p:nvPr/>
        </p:nvGrpSpPr>
        <p:grpSpPr>
          <a:xfrm>
            <a:off x="6231375" y="3400487"/>
            <a:ext cx="1521000" cy="866688"/>
            <a:chOff x="6260150" y="3564087"/>
            <a:chExt cx="1521000" cy="866688"/>
          </a:xfrm>
        </p:grpSpPr>
        <p:sp>
          <p:nvSpPr>
            <p:cNvPr id="4002" name="Google Shape;4002;p52"/>
            <p:cNvSpPr txBox="1"/>
            <p:nvPr/>
          </p:nvSpPr>
          <p:spPr>
            <a:xfrm>
              <a:off x="6818150" y="3564087"/>
              <a:ext cx="963000" cy="485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800" b="1">
                  <a:solidFill>
                    <a:schemeClr val="dk2"/>
                  </a:solidFill>
                  <a:latin typeface="Patrick Hand"/>
                  <a:ea typeface="Patrick Hand"/>
                  <a:cs typeface="Patrick Hand"/>
                  <a:sym typeface="Patrick Hand"/>
                </a:rPr>
                <a:t>Jupiter</a:t>
              </a:r>
              <a:endParaRPr sz="1800" b="1">
                <a:solidFill>
                  <a:schemeClr val="dk2"/>
                </a:solidFill>
                <a:latin typeface="Patrick Hand"/>
                <a:ea typeface="Patrick Hand"/>
                <a:cs typeface="Patrick Hand"/>
                <a:sym typeface="Patrick Hand"/>
              </a:endParaRPr>
            </a:p>
          </p:txBody>
        </p:sp>
        <p:sp>
          <p:nvSpPr>
            <p:cNvPr id="4003" name="Google Shape;4003;p52"/>
            <p:cNvSpPr txBox="1"/>
            <p:nvPr/>
          </p:nvSpPr>
          <p:spPr>
            <a:xfrm>
              <a:off x="6260150" y="3896775"/>
              <a:ext cx="1521000" cy="5340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a:solidFill>
                    <a:schemeClr val="dk2"/>
                  </a:solidFill>
                  <a:latin typeface="Open Sans"/>
                  <a:ea typeface="Open Sans"/>
                  <a:cs typeface="Open Sans"/>
                  <a:sym typeface="Open Sans"/>
                </a:rPr>
                <a:t>Jupiter is the biggest planet </a:t>
              </a:r>
              <a:endParaRPr>
                <a:solidFill>
                  <a:schemeClr val="dk2"/>
                </a:solidFill>
                <a:latin typeface="Open Sans"/>
                <a:ea typeface="Open Sans"/>
                <a:cs typeface="Open Sans"/>
                <a:sym typeface="Open Sans"/>
              </a:endParaRPr>
            </a:p>
          </p:txBody>
        </p:sp>
      </p:grpSp>
      <p:grpSp>
        <p:nvGrpSpPr>
          <p:cNvPr id="4004" name="Google Shape;4004;p52"/>
          <p:cNvGrpSpPr/>
          <p:nvPr/>
        </p:nvGrpSpPr>
        <p:grpSpPr>
          <a:xfrm>
            <a:off x="6231375" y="2415687"/>
            <a:ext cx="1521000" cy="866688"/>
            <a:chOff x="6260150" y="2553562"/>
            <a:chExt cx="1521000" cy="866688"/>
          </a:xfrm>
        </p:grpSpPr>
        <p:sp>
          <p:nvSpPr>
            <p:cNvPr id="4005" name="Google Shape;4005;p52"/>
            <p:cNvSpPr txBox="1"/>
            <p:nvPr/>
          </p:nvSpPr>
          <p:spPr>
            <a:xfrm>
              <a:off x="6818150" y="2553562"/>
              <a:ext cx="963000" cy="485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800" b="1">
                  <a:solidFill>
                    <a:schemeClr val="dk2"/>
                  </a:solidFill>
                  <a:latin typeface="Patrick Hand"/>
                  <a:ea typeface="Patrick Hand"/>
                  <a:cs typeface="Patrick Hand"/>
                  <a:sym typeface="Patrick Hand"/>
                </a:rPr>
                <a:t>Venus</a:t>
              </a:r>
              <a:endParaRPr sz="1800" b="1">
                <a:solidFill>
                  <a:schemeClr val="dk2"/>
                </a:solidFill>
                <a:latin typeface="Patrick Hand"/>
                <a:ea typeface="Patrick Hand"/>
                <a:cs typeface="Patrick Hand"/>
                <a:sym typeface="Patrick Hand"/>
              </a:endParaRPr>
            </a:p>
          </p:txBody>
        </p:sp>
        <p:sp>
          <p:nvSpPr>
            <p:cNvPr id="4006" name="Google Shape;4006;p52"/>
            <p:cNvSpPr txBox="1"/>
            <p:nvPr/>
          </p:nvSpPr>
          <p:spPr>
            <a:xfrm>
              <a:off x="6260150" y="2886250"/>
              <a:ext cx="1521000" cy="5340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a:solidFill>
                    <a:schemeClr val="dk2"/>
                  </a:solidFill>
                  <a:latin typeface="Open Sans"/>
                  <a:ea typeface="Open Sans"/>
                  <a:cs typeface="Open Sans"/>
                  <a:sym typeface="Open Sans"/>
                </a:rPr>
                <a:t>Venus has a beautiful name</a:t>
              </a:r>
              <a:endParaRPr>
                <a:solidFill>
                  <a:schemeClr val="dk2"/>
                </a:solidFill>
                <a:latin typeface="Open Sans"/>
                <a:ea typeface="Open Sans"/>
                <a:cs typeface="Open Sans"/>
                <a:sym typeface="Open Sans"/>
              </a:endParaRPr>
            </a:p>
          </p:txBody>
        </p:sp>
      </p:grpSp>
      <p:grpSp>
        <p:nvGrpSpPr>
          <p:cNvPr id="4007" name="Google Shape;4007;p52"/>
          <p:cNvGrpSpPr/>
          <p:nvPr/>
        </p:nvGrpSpPr>
        <p:grpSpPr>
          <a:xfrm>
            <a:off x="6231375" y="1405138"/>
            <a:ext cx="1521000" cy="892433"/>
            <a:chOff x="6260150" y="1543013"/>
            <a:chExt cx="1521000" cy="892433"/>
          </a:xfrm>
        </p:grpSpPr>
        <p:sp>
          <p:nvSpPr>
            <p:cNvPr id="4008" name="Google Shape;4008;p52"/>
            <p:cNvSpPr txBox="1"/>
            <p:nvPr/>
          </p:nvSpPr>
          <p:spPr>
            <a:xfrm>
              <a:off x="6818150" y="1543013"/>
              <a:ext cx="963000" cy="4851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1800" b="1">
                  <a:solidFill>
                    <a:schemeClr val="dk2"/>
                  </a:solidFill>
                  <a:latin typeface="Patrick Hand"/>
                  <a:ea typeface="Patrick Hand"/>
                  <a:cs typeface="Patrick Hand"/>
                  <a:sym typeface="Patrick Hand"/>
                </a:rPr>
                <a:t>Mars</a:t>
              </a:r>
              <a:endParaRPr sz="1800" b="1">
                <a:solidFill>
                  <a:schemeClr val="dk2"/>
                </a:solidFill>
                <a:latin typeface="Patrick Hand"/>
                <a:ea typeface="Patrick Hand"/>
                <a:cs typeface="Patrick Hand"/>
                <a:sym typeface="Patrick Hand"/>
              </a:endParaRPr>
            </a:p>
          </p:txBody>
        </p:sp>
        <p:sp>
          <p:nvSpPr>
            <p:cNvPr id="4009" name="Google Shape;4009;p52"/>
            <p:cNvSpPr txBox="1"/>
            <p:nvPr/>
          </p:nvSpPr>
          <p:spPr>
            <a:xfrm>
              <a:off x="6260150" y="1901447"/>
              <a:ext cx="1521000" cy="534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solidFill>
                    <a:schemeClr val="dk2"/>
                  </a:solidFill>
                  <a:latin typeface="Open Sans"/>
                  <a:ea typeface="Open Sans"/>
                  <a:cs typeface="Open Sans"/>
                  <a:sym typeface="Open Sans"/>
                </a:rPr>
                <a:t>Mars is a cold place, not hot</a:t>
              </a:r>
              <a:endParaRPr>
                <a:solidFill>
                  <a:schemeClr val="dk2"/>
                </a:solidFill>
                <a:latin typeface="Open Sans"/>
                <a:ea typeface="Open Sans"/>
                <a:cs typeface="Open Sans"/>
                <a:sym typeface="Open Sans"/>
              </a:endParaRPr>
            </a:p>
            <a:p>
              <a:pPr marL="0" lvl="0" indent="0" algn="r" rtl="0">
                <a:lnSpc>
                  <a:spcPct val="100000"/>
                </a:lnSpc>
                <a:spcBef>
                  <a:spcPts val="0"/>
                </a:spcBef>
                <a:spcAft>
                  <a:spcPts val="0"/>
                </a:spcAft>
                <a:buNone/>
              </a:pPr>
              <a:endParaRPr>
                <a:solidFill>
                  <a:schemeClr val="dk2"/>
                </a:solidFill>
                <a:latin typeface="Lato"/>
                <a:ea typeface="Lato"/>
                <a:cs typeface="Lato"/>
                <a:sym typeface="Lato"/>
              </a:endParaRPr>
            </a:p>
          </p:txBody>
        </p:sp>
      </p:grpSp>
      <p:sp>
        <p:nvSpPr>
          <p:cNvPr id="4010" name="Google Shape;4010;p52"/>
          <p:cNvSpPr txBox="1"/>
          <p:nvPr/>
        </p:nvSpPr>
        <p:spPr>
          <a:xfrm>
            <a:off x="724200" y="4334725"/>
            <a:ext cx="7704000" cy="234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2"/>
                </a:solidFill>
                <a:latin typeface="Open Sans"/>
                <a:ea typeface="Open Sans"/>
                <a:cs typeface="Open Sans"/>
                <a:sym typeface="Open Sans"/>
              </a:rPr>
              <a:t>If you want to modify this graph, click on it, follow the link, change the data and replace it</a:t>
            </a:r>
            <a:endParaRPr sz="1200">
              <a:solidFill>
                <a:schemeClr val="dk2"/>
              </a:solidFill>
              <a:latin typeface="Open Sans"/>
              <a:ea typeface="Open Sans"/>
              <a:cs typeface="Open Sans"/>
              <a:sym typeface="Open Sans"/>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4079"/>
        <p:cNvGrpSpPr/>
        <p:nvPr/>
      </p:nvGrpSpPr>
      <p:grpSpPr>
        <a:xfrm>
          <a:off x="0" y="0"/>
          <a:ext cx="0" cy="0"/>
          <a:chOff x="0" y="0"/>
          <a:chExt cx="0" cy="0"/>
        </a:xfrm>
      </p:grpSpPr>
      <p:sp>
        <p:nvSpPr>
          <p:cNvPr id="4080" name="Google Shape;4080;p58"/>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Multimedia</a:t>
            </a:r>
            <a:endParaRPr/>
          </a:p>
        </p:txBody>
      </p:sp>
      <p:grpSp>
        <p:nvGrpSpPr>
          <p:cNvPr id="4081" name="Google Shape;4081;p58"/>
          <p:cNvGrpSpPr/>
          <p:nvPr/>
        </p:nvGrpSpPr>
        <p:grpSpPr>
          <a:xfrm>
            <a:off x="3939705" y="1409838"/>
            <a:ext cx="1264480" cy="2677098"/>
            <a:chOff x="5142426" y="953699"/>
            <a:chExt cx="1723899" cy="3649759"/>
          </a:xfrm>
        </p:grpSpPr>
        <p:sp>
          <p:nvSpPr>
            <p:cNvPr id="4082" name="Google Shape;4082;p58"/>
            <p:cNvSpPr/>
            <p:nvPr/>
          </p:nvSpPr>
          <p:spPr>
            <a:xfrm>
              <a:off x="5142426" y="953699"/>
              <a:ext cx="1723899" cy="3649759"/>
            </a:xfrm>
            <a:custGeom>
              <a:avLst/>
              <a:gdLst/>
              <a:ahLst/>
              <a:cxnLst/>
              <a:rect l="l" t="t" r="r" b="b"/>
              <a:pathLst>
                <a:path w="50532" h="106984" extrusionOk="0">
                  <a:moveTo>
                    <a:pt x="29421" y="8238"/>
                  </a:moveTo>
                  <a:cubicBezTo>
                    <a:pt x="30019" y="8238"/>
                    <a:pt x="30544" y="8763"/>
                    <a:pt x="30544" y="9360"/>
                  </a:cubicBezTo>
                  <a:lnTo>
                    <a:pt x="30544" y="9433"/>
                  </a:lnTo>
                  <a:cubicBezTo>
                    <a:pt x="30544" y="10121"/>
                    <a:pt x="30019" y="10574"/>
                    <a:pt x="29421" y="10574"/>
                  </a:cubicBezTo>
                  <a:lnTo>
                    <a:pt x="21726" y="10574"/>
                  </a:lnTo>
                  <a:cubicBezTo>
                    <a:pt x="21038" y="10574"/>
                    <a:pt x="20586" y="10121"/>
                    <a:pt x="20586" y="9433"/>
                  </a:cubicBezTo>
                  <a:lnTo>
                    <a:pt x="20586" y="9360"/>
                  </a:lnTo>
                  <a:cubicBezTo>
                    <a:pt x="20586" y="8763"/>
                    <a:pt x="21038" y="8238"/>
                    <a:pt x="21726" y="8238"/>
                  </a:cubicBezTo>
                  <a:close/>
                  <a:moveTo>
                    <a:pt x="47001" y="15317"/>
                  </a:moveTo>
                  <a:lnTo>
                    <a:pt x="47001" y="91667"/>
                  </a:lnTo>
                  <a:lnTo>
                    <a:pt x="4146" y="91667"/>
                  </a:lnTo>
                  <a:lnTo>
                    <a:pt x="4146" y="15317"/>
                  </a:lnTo>
                  <a:close/>
                  <a:moveTo>
                    <a:pt x="7170" y="0"/>
                  </a:moveTo>
                  <a:cubicBezTo>
                    <a:pt x="3241" y="0"/>
                    <a:pt x="0" y="3259"/>
                    <a:pt x="0" y="7242"/>
                  </a:cubicBezTo>
                  <a:lnTo>
                    <a:pt x="0" y="99742"/>
                  </a:lnTo>
                  <a:cubicBezTo>
                    <a:pt x="0" y="103743"/>
                    <a:pt x="3241" y="106984"/>
                    <a:pt x="7170" y="106984"/>
                  </a:cubicBezTo>
                  <a:lnTo>
                    <a:pt x="43290" y="106984"/>
                  </a:lnTo>
                  <a:cubicBezTo>
                    <a:pt x="47291" y="106984"/>
                    <a:pt x="50532" y="103743"/>
                    <a:pt x="50532" y="99742"/>
                  </a:cubicBezTo>
                  <a:lnTo>
                    <a:pt x="50532" y="7242"/>
                  </a:lnTo>
                  <a:cubicBezTo>
                    <a:pt x="50532" y="3259"/>
                    <a:pt x="47291" y="0"/>
                    <a:pt x="432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083" name="Google Shape;4083;p58"/>
            <p:cNvPicPr preferRelativeResize="0"/>
            <p:nvPr/>
          </p:nvPicPr>
          <p:blipFill rotWithShape="1">
            <a:blip r:embed="rId3">
              <a:alphaModFix/>
            </a:blip>
            <a:srcRect l="-10"/>
            <a:stretch/>
          </p:blipFill>
          <p:spPr>
            <a:xfrm>
              <a:off x="5253007" y="1426307"/>
              <a:ext cx="1502700" cy="2661300"/>
            </a:xfrm>
            <a:prstGeom prst="roundRect">
              <a:avLst>
                <a:gd name="adj" fmla="val 1917"/>
              </a:avLst>
            </a:prstGeom>
            <a:noFill/>
            <a:ln w="19050" cap="flat" cmpd="sng">
              <a:solidFill>
                <a:schemeClr val="lt1"/>
              </a:solidFill>
              <a:prstDash val="solid"/>
              <a:round/>
              <a:headEnd type="none" w="sm" len="sm"/>
              <a:tailEnd type="none" w="sm" len="sm"/>
            </a:ln>
          </p:spPr>
        </p:pic>
      </p:grpSp>
      <p:sp>
        <p:nvSpPr>
          <p:cNvPr id="4084" name="Google Shape;4084;p58"/>
          <p:cNvSpPr txBox="1">
            <a:spLocks noGrp="1"/>
          </p:cNvSpPr>
          <p:nvPr>
            <p:ph type="body" idx="4294967295"/>
          </p:nvPr>
        </p:nvSpPr>
        <p:spPr>
          <a:xfrm>
            <a:off x="1421350" y="4282100"/>
            <a:ext cx="6301200" cy="39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highlight>
                  <a:schemeClr val="lt1"/>
                </a:highlight>
              </a:rPr>
              <a:t>Insert your </a:t>
            </a:r>
            <a:r>
              <a:rPr lang="en">
                <a:highlight>
                  <a:schemeClr val="lt1"/>
                </a:highlight>
              </a:rPr>
              <a:t>multimedia</a:t>
            </a:r>
            <a:r>
              <a:rPr lang="en">
                <a:solidFill>
                  <a:schemeClr val="dk2"/>
                </a:solidFill>
                <a:highlight>
                  <a:schemeClr val="lt1"/>
                </a:highlight>
              </a:rPr>
              <a:t> content here</a:t>
            </a:r>
            <a:endParaRPr>
              <a:solidFill>
                <a:schemeClr val="dk2"/>
              </a:solidFill>
              <a:highlight>
                <a:schemeClr val="lt1"/>
              </a:highlight>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088"/>
        <p:cNvGrpSpPr/>
        <p:nvPr/>
      </p:nvGrpSpPr>
      <p:grpSpPr>
        <a:xfrm>
          <a:off x="0" y="0"/>
          <a:ext cx="0" cy="0"/>
          <a:chOff x="0" y="0"/>
          <a:chExt cx="0" cy="0"/>
        </a:xfrm>
      </p:grpSpPr>
      <p:sp>
        <p:nvSpPr>
          <p:cNvPr id="4089" name="Google Shape;4089;p59"/>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Multimedia</a:t>
            </a:r>
            <a:endParaRPr/>
          </a:p>
        </p:txBody>
      </p:sp>
      <p:grpSp>
        <p:nvGrpSpPr>
          <p:cNvPr id="4090" name="Google Shape;4090;p59"/>
          <p:cNvGrpSpPr/>
          <p:nvPr/>
        </p:nvGrpSpPr>
        <p:grpSpPr>
          <a:xfrm>
            <a:off x="3597851" y="1559656"/>
            <a:ext cx="1948337" cy="2528323"/>
            <a:chOff x="2042950" y="1537800"/>
            <a:chExt cx="1975400" cy="2563442"/>
          </a:xfrm>
        </p:grpSpPr>
        <p:sp>
          <p:nvSpPr>
            <p:cNvPr id="4091" name="Google Shape;4091;p59"/>
            <p:cNvSpPr/>
            <p:nvPr/>
          </p:nvSpPr>
          <p:spPr>
            <a:xfrm>
              <a:off x="2042950" y="1537800"/>
              <a:ext cx="1975400" cy="2563442"/>
            </a:xfrm>
            <a:custGeom>
              <a:avLst/>
              <a:gdLst/>
              <a:ahLst/>
              <a:cxnLst/>
              <a:rect l="l" t="t" r="r" b="b"/>
              <a:pathLst>
                <a:path w="61794" h="80189" extrusionOk="0">
                  <a:moveTo>
                    <a:pt x="55456" y="7079"/>
                  </a:moveTo>
                  <a:lnTo>
                    <a:pt x="55456" y="73399"/>
                  </a:lnTo>
                  <a:lnTo>
                    <a:pt x="6120" y="73399"/>
                  </a:lnTo>
                  <a:lnTo>
                    <a:pt x="6120" y="7079"/>
                  </a:lnTo>
                  <a:close/>
                  <a:moveTo>
                    <a:pt x="3241" y="0"/>
                  </a:moveTo>
                  <a:cubicBezTo>
                    <a:pt x="1430" y="0"/>
                    <a:pt x="0" y="1430"/>
                    <a:pt x="0" y="3241"/>
                  </a:cubicBezTo>
                  <a:lnTo>
                    <a:pt x="0" y="76947"/>
                  </a:lnTo>
                  <a:cubicBezTo>
                    <a:pt x="0" y="78758"/>
                    <a:pt x="1430" y="80188"/>
                    <a:pt x="3241" y="80188"/>
                  </a:cubicBezTo>
                  <a:lnTo>
                    <a:pt x="58534" y="80188"/>
                  </a:lnTo>
                  <a:cubicBezTo>
                    <a:pt x="60345" y="80188"/>
                    <a:pt x="61793" y="78758"/>
                    <a:pt x="61793" y="76947"/>
                  </a:cubicBezTo>
                  <a:lnTo>
                    <a:pt x="61793" y="3241"/>
                  </a:lnTo>
                  <a:cubicBezTo>
                    <a:pt x="61793" y="1430"/>
                    <a:pt x="60345" y="0"/>
                    <a:pt x="585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092" name="Google Shape;4092;p59"/>
            <p:cNvPicPr preferRelativeResize="0"/>
            <p:nvPr/>
          </p:nvPicPr>
          <p:blipFill rotWithShape="1">
            <a:blip r:embed="rId3">
              <a:alphaModFix/>
            </a:blip>
            <a:srcRect l="797" t="1018" r="797" b="1096"/>
            <a:stretch/>
          </p:blipFill>
          <p:spPr>
            <a:xfrm>
              <a:off x="2220150" y="1746650"/>
              <a:ext cx="1607100" cy="2143200"/>
            </a:xfrm>
            <a:prstGeom prst="roundRect">
              <a:avLst>
                <a:gd name="adj" fmla="val 1278"/>
              </a:avLst>
            </a:prstGeom>
            <a:noFill/>
            <a:ln w="19050" cap="flat" cmpd="sng">
              <a:solidFill>
                <a:srgbClr val="FFFFFF"/>
              </a:solidFill>
              <a:prstDash val="solid"/>
              <a:round/>
              <a:headEnd type="none" w="sm" len="sm"/>
              <a:tailEnd type="none" w="sm" len="sm"/>
            </a:ln>
          </p:spPr>
        </p:pic>
      </p:grpSp>
      <p:sp>
        <p:nvSpPr>
          <p:cNvPr id="4093" name="Google Shape;4093;p59"/>
          <p:cNvSpPr txBox="1">
            <a:spLocks noGrp="1"/>
          </p:cNvSpPr>
          <p:nvPr>
            <p:ph type="body" idx="4294967295"/>
          </p:nvPr>
        </p:nvSpPr>
        <p:spPr>
          <a:xfrm>
            <a:off x="1421350" y="4282100"/>
            <a:ext cx="6301200" cy="39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highlight>
                  <a:srgbClr val="FFFFFF"/>
                </a:highlight>
              </a:rPr>
              <a:t>Insert your </a:t>
            </a:r>
            <a:r>
              <a:rPr lang="en">
                <a:highlight>
                  <a:srgbClr val="FFFFFF"/>
                </a:highlight>
              </a:rPr>
              <a:t>multimedia</a:t>
            </a:r>
            <a:r>
              <a:rPr lang="en">
                <a:solidFill>
                  <a:schemeClr val="dk2"/>
                </a:solidFill>
                <a:highlight>
                  <a:srgbClr val="FFFFFF"/>
                </a:highlight>
              </a:rPr>
              <a:t> content here</a:t>
            </a:r>
            <a:endParaRPr>
              <a:solidFill>
                <a:schemeClr val="dk2"/>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4097"/>
        <p:cNvGrpSpPr/>
        <p:nvPr/>
      </p:nvGrpSpPr>
      <p:grpSpPr>
        <a:xfrm>
          <a:off x="0" y="0"/>
          <a:ext cx="0" cy="0"/>
          <a:chOff x="0" y="0"/>
          <a:chExt cx="0" cy="0"/>
        </a:xfrm>
      </p:grpSpPr>
      <p:sp>
        <p:nvSpPr>
          <p:cNvPr id="4098" name="Google Shape;4098;p60"/>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Multimedia</a:t>
            </a:r>
            <a:endParaRPr/>
          </a:p>
        </p:txBody>
      </p:sp>
      <p:grpSp>
        <p:nvGrpSpPr>
          <p:cNvPr id="4099" name="Google Shape;4099;p60"/>
          <p:cNvGrpSpPr/>
          <p:nvPr/>
        </p:nvGrpSpPr>
        <p:grpSpPr>
          <a:xfrm>
            <a:off x="2975215" y="1540510"/>
            <a:ext cx="3193463" cy="2546424"/>
            <a:chOff x="4571988" y="1405375"/>
            <a:chExt cx="3424625" cy="2730750"/>
          </a:xfrm>
        </p:grpSpPr>
        <p:sp>
          <p:nvSpPr>
            <p:cNvPr id="4100" name="Google Shape;4100;p60"/>
            <p:cNvSpPr/>
            <p:nvPr/>
          </p:nvSpPr>
          <p:spPr>
            <a:xfrm>
              <a:off x="4571988" y="1405375"/>
              <a:ext cx="3424625" cy="2730750"/>
            </a:xfrm>
            <a:custGeom>
              <a:avLst/>
              <a:gdLst/>
              <a:ahLst/>
              <a:cxnLst/>
              <a:rect l="l" t="t" r="r" b="b"/>
              <a:pathLst>
                <a:path w="136985" h="109230" extrusionOk="0">
                  <a:moveTo>
                    <a:pt x="130648" y="5124"/>
                  </a:moveTo>
                  <a:lnTo>
                    <a:pt x="130648" y="75445"/>
                  </a:lnTo>
                  <a:lnTo>
                    <a:pt x="5722" y="75445"/>
                  </a:lnTo>
                  <a:lnTo>
                    <a:pt x="5722" y="5124"/>
                  </a:lnTo>
                  <a:close/>
                  <a:moveTo>
                    <a:pt x="4219" y="1"/>
                  </a:moveTo>
                  <a:cubicBezTo>
                    <a:pt x="2029" y="1"/>
                    <a:pt x="1" y="1358"/>
                    <a:pt x="1" y="3622"/>
                  </a:cubicBezTo>
                  <a:lnTo>
                    <a:pt x="1" y="81239"/>
                  </a:lnTo>
                  <a:lnTo>
                    <a:pt x="1" y="88861"/>
                  </a:lnTo>
                  <a:lnTo>
                    <a:pt x="1" y="89314"/>
                  </a:lnTo>
                  <a:cubicBezTo>
                    <a:pt x="1" y="91504"/>
                    <a:pt x="2029" y="93550"/>
                    <a:pt x="4219" y="93550"/>
                  </a:cubicBezTo>
                  <a:lnTo>
                    <a:pt x="54769" y="93550"/>
                  </a:lnTo>
                  <a:cubicBezTo>
                    <a:pt x="54769" y="93550"/>
                    <a:pt x="54679" y="98602"/>
                    <a:pt x="52723" y="101915"/>
                  </a:cubicBezTo>
                  <a:cubicBezTo>
                    <a:pt x="52506" y="102295"/>
                    <a:pt x="52198" y="102675"/>
                    <a:pt x="51890" y="102965"/>
                  </a:cubicBezTo>
                  <a:cubicBezTo>
                    <a:pt x="51057" y="103870"/>
                    <a:pt x="50080" y="104776"/>
                    <a:pt x="49247" y="105536"/>
                  </a:cubicBezTo>
                  <a:cubicBezTo>
                    <a:pt x="47672" y="106966"/>
                    <a:pt x="46767" y="108107"/>
                    <a:pt x="48577" y="108632"/>
                  </a:cubicBezTo>
                  <a:cubicBezTo>
                    <a:pt x="49247" y="109012"/>
                    <a:pt x="50388" y="109229"/>
                    <a:pt x="52343" y="109229"/>
                  </a:cubicBezTo>
                  <a:lnTo>
                    <a:pt x="85620" y="109229"/>
                  </a:lnTo>
                  <a:cubicBezTo>
                    <a:pt x="88934" y="109229"/>
                    <a:pt x="90147" y="108940"/>
                    <a:pt x="90147" y="107727"/>
                  </a:cubicBezTo>
                  <a:cubicBezTo>
                    <a:pt x="90219" y="106821"/>
                    <a:pt x="87811" y="104776"/>
                    <a:pt x="86073" y="102965"/>
                  </a:cubicBezTo>
                  <a:cubicBezTo>
                    <a:pt x="85620" y="102603"/>
                    <a:pt x="85313" y="102060"/>
                    <a:pt x="85005" y="101535"/>
                  </a:cubicBezTo>
                  <a:lnTo>
                    <a:pt x="84552" y="101535"/>
                  </a:lnTo>
                  <a:cubicBezTo>
                    <a:pt x="82742" y="98221"/>
                    <a:pt x="82669" y="93550"/>
                    <a:pt x="82669" y="93550"/>
                  </a:cubicBezTo>
                  <a:lnTo>
                    <a:pt x="132531" y="93550"/>
                  </a:lnTo>
                  <a:cubicBezTo>
                    <a:pt x="134794" y="93550"/>
                    <a:pt x="136985" y="91504"/>
                    <a:pt x="136985" y="89314"/>
                  </a:cubicBezTo>
                  <a:lnTo>
                    <a:pt x="136985" y="88861"/>
                  </a:lnTo>
                  <a:lnTo>
                    <a:pt x="136985" y="81239"/>
                  </a:lnTo>
                  <a:lnTo>
                    <a:pt x="136985" y="3622"/>
                  </a:lnTo>
                  <a:cubicBezTo>
                    <a:pt x="136985" y="1358"/>
                    <a:pt x="134794" y="1"/>
                    <a:pt x="1325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101" name="Google Shape;4101;p60"/>
            <p:cNvPicPr preferRelativeResize="0"/>
            <p:nvPr/>
          </p:nvPicPr>
          <p:blipFill rotWithShape="1">
            <a:blip r:embed="rId3">
              <a:alphaModFix/>
            </a:blip>
            <a:srcRect/>
            <a:stretch/>
          </p:blipFill>
          <p:spPr>
            <a:xfrm>
              <a:off x="4687100" y="1525825"/>
              <a:ext cx="3194400" cy="1793400"/>
            </a:xfrm>
            <a:prstGeom prst="roundRect">
              <a:avLst>
                <a:gd name="adj" fmla="val 0"/>
              </a:avLst>
            </a:prstGeom>
            <a:noFill/>
            <a:ln w="19050" cap="flat" cmpd="sng">
              <a:solidFill>
                <a:schemeClr val="lt1"/>
              </a:solidFill>
              <a:prstDash val="solid"/>
              <a:round/>
              <a:headEnd type="none" w="sm" len="sm"/>
              <a:tailEnd type="none" w="sm" len="sm"/>
            </a:ln>
          </p:spPr>
        </p:pic>
      </p:grpSp>
      <p:sp>
        <p:nvSpPr>
          <p:cNvPr id="4102" name="Google Shape;4102;p60"/>
          <p:cNvSpPr txBox="1">
            <a:spLocks noGrp="1"/>
          </p:cNvSpPr>
          <p:nvPr>
            <p:ph type="body" idx="4294967295"/>
          </p:nvPr>
        </p:nvSpPr>
        <p:spPr>
          <a:xfrm>
            <a:off x="1421350" y="4282100"/>
            <a:ext cx="6301200" cy="39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highlight>
                  <a:schemeClr val="lt1"/>
                </a:highlight>
              </a:rPr>
              <a:t>Insert your </a:t>
            </a:r>
            <a:r>
              <a:rPr lang="en">
                <a:highlight>
                  <a:schemeClr val="lt1"/>
                </a:highlight>
              </a:rPr>
              <a:t>multimedia</a:t>
            </a:r>
            <a:r>
              <a:rPr lang="en">
                <a:solidFill>
                  <a:schemeClr val="dk2"/>
                </a:solidFill>
                <a:highlight>
                  <a:schemeClr val="lt1"/>
                </a:highlight>
              </a:rPr>
              <a:t> content here</a:t>
            </a:r>
            <a:endParaRPr>
              <a:solidFill>
                <a:schemeClr val="dk2"/>
              </a:solidFill>
              <a:highlight>
                <a:schemeClr val="lt1"/>
              </a:highlight>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4106"/>
        <p:cNvGrpSpPr/>
        <p:nvPr/>
      </p:nvGrpSpPr>
      <p:grpSpPr>
        <a:xfrm>
          <a:off x="0" y="0"/>
          <a:ext cx="0" cy="0"/>
          <a:chOff x="0" y="0"/>
          <a:chExt cx="0" cy="0"/>
        </a:xfrm>
      </p:grpSpPr>
      <p:sp>
        <p:nvSpPr>
          <p:cNvPr id="4107" name="Google Shape;4107;p61"/>
          <p:cNvSpPr txBox="1">
            <a:spLocks noGrp="1"/>
          </p:cNvSpPr>
          <p:nvPr>
            <p:ph type="title" idx="8"/>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Perhaps you could use four columns</a:t>
            </a:r>
            <a:endParaRPr/>
          </a:p>
        </p:txBody>
      </p:sp>
      <p:sp>
        <p:nvSpPr>
          <p:cNvPr id="4108" name="Google Shape;4108;p61"/>
          <p:cNvSpPr txBox="1">
            <a:spLocks noGrp="1"/>
          </p:cNvSpPr>
          <p:nvPr>
            <p:ph type="subTitle" idx="6"/>
          </p:nvPr>
        </p:nvSpPr>
        <p:spPr>
          <a:xfrm>
            <a:off x="6476359" y="3069529"/>
            <a:ext cx="1716900" cy="698700"/>
          </a:xfrm>
          <a:prstGeom prst="rect">
            <a:avLst/>
          </a:prstGeom>
        </p:spPr>
        <p:txBody>
          <a:bodyPr spcFirstLastPara="1" wrap="square" lIns="114300" tIns="91425" rIns="91425" bIns="91425" anchor="t" anchorCtr="0">
            <a:noAutofit/>
          </a:bodyPr>
          <a:lstStyle/>
          <a:p>
            <a:pPr marL="114300" marR="105276" lvl="0" indent="0" algn="ctr" rtl="0">
              <a:spcBef>
                <a:spcPts val="0"/>
              </a:spcBef>
              <a:spcAft>
                <a:spcPts val="0"/>
              </a:spcAft>
              <a:buNone/>
            </a:pPr>
            <a:r>
              <a:rPr lang="en"/>
              <a:t>It’s composed of hydrogen and helium</a:t>
            </a:r>
            <a:endParaRPr/>
          </a:p>
        </p:txBody>
      </p:sp>
      <p:sp>
        <p:nvSpPr>
          <p:cNvPr id="4109" name="Google Shape;4109;p61"/>
          <p:cNvSpPr txBox="1">
            <a:spLocks noGrp="1"/>
          </p:cNvSpPr>
          <p:nvPr>
            <p:ph type="title" idx="7"/>
          </p:nvPr>
        </p:nvSpPr>
        <p:spPr>
          <a:xfrm>
            <a:off x="6476364" y="2842686"/>
            <a:ext cx="1716900" cy="24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4110" name="Google Shape;4110;p61"/>
          <p:cNvSpPr txBox="1">
            <a:spLocks noGrp="1"/>
          </p:cNvSpPr>
          <p:nvPr>
            <p:ph type="subTitle" idx="1"/>
          </p:nvPr>
        </p:nvSpPr>
        <p:spPr>
          <a:xfrm>
            <a:off x="950725" y="3069529"/>
            <a:ext cx="1716900" cy="69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 closest object to the Sun</a:t>
            </a:r>
            <a:endParaRPr/>
          </a:p>
          <a:p>
            <a:pPr marL="0" lvl="0" indent="0" algn="ctr" rtl="0">
              <a:spcBef>
                <a:spcPts val="0"/>
              </a:spcBef>
              <a:spcAft>
                <a:spcPts val="0"/>
              </a:spcAft>
              <a:buNone/>
            </a:pPr>
            <a:endParaRPr/>
          </a:p>
        </p:txBody>
      </p:sp>
      <p:sp>
        <p:nvSpPr>
          <p:cNvPr id="4111" name="Google Shape;4111;p61"/>
          <p:cNvSpPr txBox="1">
            <a:spLocks noGrp="1"/>
          </p:cNvSpPr>
          <p:nvPr>
            <p:ph type="title"/>
          </p:nvPr>
        </p:nvSpPr>
        <p:spPr>
          <a:xfrm>
            <a:off x="950725" y="2842686"/>
            <a:ext cx="1716900" cy="24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4112" name="Google Shape;4112;p61"/>
          <p:cNvSpPr txBox="1">
            <a:spLocks noGrp="1"/>
          </p:cNvSpPr>
          <p:nvPr>
            <p:ph type="subTitle" idx="2"/>
          </p:nvPr>
        </p:nvSpPr>
        <p:spPr>
          <a:xfrm>
            <a:off x="2792600" y="3069529"/>
            <a:ext cx="1716900" cy="69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4113" name="Google Shape;4113;p61"/>
          <p:cNvSpPr txBox="1">
            <a:spLocks noGrp="1"/>
          </p:cNvSpPr>
          <p:nvPr>
            <p:ph type="title" idx="3"/>
          </p:nvPr>
        </p:nvSpPr>
        <p:spPr>
          <a:xfrm>
            <a:off x="2792602" y="2842686"/>
            <a:ext cx="1716900" cy="24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4114" name="Google Shape;4114;p61"/>
          <p:cNvSpPr txBox="1">
            <a:spLocks noGrp="1"/>
          </p:cNvSpPr>
          <p:nvPr>
            <p:ph type="subTitle" idx="4"/>
          </p:nvPr>
        </p:nvSpPr>
        <p:spPr>
          <a:xfrm>
            <a:off x="4634475" y="3069529"/>
            <a:ext cx="1716900" cy="698700"/>
          </a:xfrm>
          <a:prstGeom prst="rect">
            <a:avLst/>
          </a:prstGeom>
        </p:spPr>
        <p:txBody>
          <a:bodyPr spcFirstLastPara="1" wrap="square" lIns="91425" tIns="91425" rIns="188450" bIns="91425" anchor="t" anchorCtr="0">
            <a:noAutofit/>
          </a:bodyPr>
          <a:lstStyle/>
          <a:p>
            <a:pPr marL="89999" lvl="0" indent="0" algn="ctr" rtl="0">
              <a:spcBef>
                <a:spcPts val="0"/>
              </a:spcBef>
              <a:spcAft>
                <a:spcPts val="0"/>
              </a:spcAft>
              <a:buNone/>
            </a:pPr>
            <a:r>
              <a:rPr lang="en"/>
              <a:t>Despite being red, Mars is a cold place</a:t>
            </a:r>
            <a:endParaRPr/>
          </a:p>
        </p:txBody>
      </p:sp>
      <p:sp>
        <p:nvSpPr>
          <p:cNvPr id="4115" name="Google Shape;4115;p61"/>
          <p:cNvSpPr txBox="1">
            <a:spLocks noGrp="1"/>
          </p:cNvSpPr>
          <p:nvPr>
            <p:ph type="title" idx="5"/>
          </p:nvPr>
        </p:nvSpPr>
        <p:spPr>
          <a:xfrm>
            <a:off x="4634480" y="2842686"/>
            <a:ext cx="1716900" cy="24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grpSp>
        <p:nvGrpSpPr>
          <p:cNvPr id="4116" name="Google Shape;4116;p61"/>
          <p:cNvGrpSpPr/>
          <p:nvPr/>
        </p:nvGrpSpPr>
        <p:grpSpPr>
          <a:xfrm>
            <a:off x="3478623" y="2348955"/>
            <a:ext cx="350593" cy="349739"/>
            <a:chOff x="-41111350" y="3239100"/>
            <a:chExt cx="318200" cy="317425"/>
          </a:xfrm>
        </p:grpSpPr>
        <p:sp>
          <p:nvSpPr>
            <p:cNvPr id="4117" name="Google Shape;4117;p61"/>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1"/>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1"/>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1"/>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1" name="Google Shape;4121;p61"/>
          <p:cNvSpPr/>
          <p:nvPr/>
        </p:nvSpPr>
        <p:spPr>
          <a:xfrm>
            <a:off x="1660774" y="2393069"/>
            <a:ext cx="296825" cy="350620"/>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2" name="Google Shape;4122;p61"/>
          <p:cNvGrpSpPr/>
          <p:nvPr/>
        </p:nvGrpSpPr>
        <p:grpSpPr>
          <a:xfrm>
            <a:off x="7160387" y="2349807"/>
            <a:ext cx="348885" cy="348031"/>
            <a:chOff x="-38537400" y="3588000"/>
            <a:chExt cx="316650" cy="315875"/>
          </a:xfrm>
        </p:grpSpPr>
        <p:sp>
          <p:nvSpPr>
            <p:cNvPr id="4123" name="Google Shape;4123;p61"/>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1"/>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1"/>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1"/>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7" name="Google Shape;4127;p61"/>
          <p:cNvGrpSpPr/>
          <p:nvPr/>
        </p:nvGrpSpPr>
        <p:grpSpPr>
          <a:xfrm>
            <a:off x="5334676" y="2393079"/>
            <a:ext cx="320238" cy="350620"/>
            <a:chOff x="-39625900" y="3238300"/>
            <a:chExt cx="290650" cy="318225"/>
          </a:xfrm>
        </p:grpSpPr>
        <p:sp>
          <p:nvSpPr>
            <p:cNvPr id="4128" name="Google Shape;4128;p61"/>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1"/>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138"/>
        <p:cNvGrpSpPr/>
        <p:nvPr/>
      </p:nvGrpSpPr>
      <p:grpSpPr>
        <a:xfrm>
          <a:off x="0" y="0"/>
          <a:ext cx="0" cy="0"/>
          <a:chOff x="0" y="0"/>
          <a:chExt cx="0" cy="0"/>
        </a:xfrm>
      </p:grpSpPr>
      <p:sp>
        <p:nvSpPr>
          <p:cNvPr id="4141" name="Google Shape;4141;p63"/>
          <p:cNvSpPr txBox="1">
            <a:spLocks noGrp="1"/>
          </p:cNvSpPr>
          <p:nvPr>
            <p:ph type="title"/>
          </p:nvPr>
        </p:nvSpPr>
        <p:spPr>
          <a:xfrm>
            <a:off x="478465" y="191805"/>
            <a:ext cx="4108657" cy="1341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a:t>Đây là câu truyện gì?</a:t>
            </a:r>
            <a:endParaRPr sz="4000" dirty="0"/>
          </a:p>
        </p:txBody>
      </p:sp>
      <p:pic>
        <p:nvPicPr>
          <p:cNvPr id="1026" name="Picture 2" descr="Tấm cám - Đọc truyện Online">
            <a:extLst>
              <a:ext uri="{FF2B5EF4-FFF2-40B4-BE49-F238E27FC236}">
                <a16:creationId xmlns:a16="http://schemas.microsoft.com/office/drawing/2014/main" id="{C81E0ED5-BCE9-4BBD-9154-120EED800F3F}"/>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colorTemperature colorTemp="7200"/>
                    </a14:imgEffect>
                  </a14:imgLayer>
                </a14:imgProps>
              </a:ext>
              <a:ext uri="{28A0092B-C50C-407E-A947-70E740481C1C}">
                <a14:useLocalDpi xmlns:a14="http://schemas.microsoft.com/office/drawing/2010/main" val="0"/>
              </a:ext>
            </a:extLst>
          </a:blip>
          <a:srcRect/>
          <a:stretch>
            <a:fillRect/>
          </a:stretch>
        </p:blipFill>
        <p:spPr bwMode="auto">
          <a:xfrm>
            <a:off x="4556878" y="489098"/>
            <a:ext cx="4214982" cy="4199860"/>
          </a:xfrm>
          <a:prstGeom prst="flowChartConnector">
            <a:avLst/>
          </a:prstGeom>
          <a:noFill/>
          <a:extLst>
            <a:ext uri="{909E8E84-426E-40DD-AFC4-6F175D3DCCD1}">
              <a14:hiddenFill xmlns:a14="http://schemas.microsoft.com/office/drawing/2010/main">
                <a:solidFill>
                  <a:srgbClr val="FFFFFF"/>
                </a:solidFill>
              </a14:hiddenFill>
            </a:ext>
          </a:extLst>
        </p:spPr>
      </p:pic>
      <p:sp>
        <p:nvSpPr>
          <p:cNvPr id="8" name="Google Shape;4141;p63">
            <a:extLst>
              <a:ext uri="{FF2B5EF4-FFF2-40B4-BE49-F238E27FC236}">
                <a16:creationId xmlns:a16="http://schemas.microsoft.com/office/drawing/2014/main" id="{A57BD84C-8AC2-47DA-8EBC-337A6FC0D0CF}"/>
              </a:ext>
            </a:extLst>
          </p:cNvPr>
          <p:cNvSpPr txBox="1">
            <a:spLocks/>
          </p:cNvSpPr>
          <p:nvPr/>
        </p:nvSpPr>
        <p:spPr>
          <a:xfrm>
            <a:off x="1587796" y="2109210"/>
            <a:ext cx="2792818" cy="1341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2"/>
              </a:buClr>
              <a:buSzPts val="1800"/>
              <a:buFont typeface="Patrick Hand"/>
              <a:buNone/>
              <a:defRPr sz="2800" b="1" i="0" u="none" strike="noStrike" cap="none">
                <a:solidFill>
                  <a:schemeClr val="dk2"/>
                </a:solidFill>
                <a:latin typeface="Patrick Hand"/>
                <a:ea typeface="Patrick Hand"/>
                <a:cs typeface="Patrick Hand"/>
                <a:sym typeface="Patrick Hand"/>
              </a:defRPr>
            </a:lvl1pPr>
            <a:lvl2pPr marR="0" lvl="1"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2pPr>
            <a:lvl3pPr marR="0" lvl="2"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3pPr>
            <a:lvl4pPr marR="0" lvl="3"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4pPr>
            <a:lvl5pPr marR="0" lvl="4"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5pPr>
            <a:lvl6pPr marR="0" lvl="5"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6pPr>
            <a:lvl7pPr marR="0" lvl="6"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7pPr>
            <a:lvl8pPr marR="0" lvl="7"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8pPr>
            <a:lvl9pPr marR="0" lvl="8"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9pPr>
          </a:lstStyle>
          <a:p>
            <a:r>
              <a:rPr lang="en-US" sz="6000" dirty="0" err="1">
                <a:solidFill>
                  <a:schemeClr val="tx2">
                    <a:lumMod val="50000"/>
                  </a:schemeClr>
                </a:solidFill>
              </a:rPr>
              <a:t>Tấm</a:t>
            </a:r>
            <a:r>
              <a:rPr lang="en-US" sz="6000" dirty="0">
                <a:solidFill>
                  <a:schemeClr val="tx2">
                    <a:lumMod val="50000"/>
                  </a:schemeClr>
                </a:solidFill>
              </a:rPr>
              <a:t> </a:t>
            </a:r>
            <a:r>
              <a:rPr lang="en-US" sz="6000" dirty="0" err="1">
                <a:solidFill>
                  <a:schemeClr val="tx2">
                    <a:lumMod val="50000"/>
                  </a:schemeClr>
                </a:solidFill>
              </a:rPr>
              <a:t>Cám</a:t>
            </a:r>
            <a:endParaRPr lang="en-US" sz="6000" dirty="0">
              <a:solidFill>
                <a:schemeClr val="tx2">
                  <a:lumMod val="50000"/>
                </a:schemeClr>
              </a:solidFill>
            </a:endParaRPr>
          </a:p>
        </p:txBody>
      </p:sp>
      <p:grpSp>
        <p:nvGrpSpPr>
          <p:cNvPr id="9" name="Google Shape;4201;p66">
            <a:extLst>
              <a:ext uri="{FF2B5EF4-FFF2-40B4-BE49-F238E27FC236}">
                <a16:creationId xmlns:a16="http://schemas.microsoft.com/office/drawing/2014/main" id="{F092FC9B-1D55-4A42-8B4E-D4B9537E48A8}"/>
              </a:ext>
            </a:extLst>
          </p:cNvPr>
          <p:cNvGrpSpPr/>
          <p:nvPr/>
        </p:nvGrpSpPr>
        <p:grpSpPr>
          <a:xfrm rot="10800000">
            <a:off x="1722475" y="4026615"/>
            <a:ext cx="3213851" cy="309220"/>
            <a:chOff x="3480626" y="3705049"/>
            <a:chExt cx="764311" cy="361196"/>
          </a:xfrm>
        </p:grpSpPr>
        <p:sp>
          <p:nvSpPr>
            <p:cNvPr id="10" name="Google Shape;4202;p66">
              <a:extLst>
                <a:ext uri="{FF2B5EF4-FFF2-40B4-BE49-F238E27FC236}">
                  <a16:creationId xmlns:a16="http://schemas.microsoft.com/office/drawing/2014/main" id="{C766E2EB-0459-4FF3-96A6-4D16FA2D52AE}"/>
                </a:ext>
              </a:extLst>
            </p:cNvPr>
            <p:cNvSpPr/>
            <p:nvPr/>
          </p:nvSpPr>
          <p:spPr>
            <a:xfrm>
              <a:off x="3480626" y="3912049"/>
              <a:ext cx="764311" cy="154196"/>
            </a:xfrm>
            <a:custGeom>
              <a:avLst/>
              <a:gdLst/>
              <a:ahLst/>
              <a:cxnLst/>
              <a:rect l="l" t="t" r="r" b="b"/>
              <a:pathLst>
                <a:path w="13983" h="2821" extrusionOk="0">
                  <a:moveTo>
                    <a:pt x="2092" y="0"/>
                  </a:moveTo>
                  <a:cubicBezTo>
                    <a:pt x="1914" y="0"/>
                    <a:pt x="1732" y="38"/>
                    <a:pt x="1560" y="108"/>
                  </a:cubicBezTo>
                  <a:cubicBezTo>
                    <a:pt x="1244" y="221"/>
                    <a:pt x="959" y="429"/>
                    <a:pt x="750" y="714"/>
                  </a:cubicBezTo>
                  <a:cubicBezTo>
                    <a:pt x="506" y="1013"/>
                    <a:pt x="357" y="1352"/>
                    <a:pt x="226" y="1691"/>
                  </a:cubicBezTo>
                  <a:cubicBezTo>
                    <a:pt x="149" y="1863"/>
                    <a:pt x="90" y="2053"/>
                    <a:pt x="36" y="2221"/>
                  </a:cubicBezTo>
                  <a:cubicBezTo>
                    <a:pt x="0" y="2335"/>
                    <a:pt x="96" y="2415"/>
                    <a:pt x="191" y="2415"/>
                  </a:cubicBezTo>
                  <a:cubicBezTo>
                    <a:pt x="253" y="2415"/>
                    <a:pt x="315" y="2380"/>
                    <a:pt x="339" y="2297"/>
                  </a:cubicBezTo>
                  <a:cubicBezTo>
                    <a:pt x="542" y="1673"/>
                    <a:pt x="791" y="940"/>
                    <a:pt x="1375" y="542"/>
                  </a:cubicBezTo>
                  <a:cubicBezTo>
                    <a:pt x="1577" y="419"/>
                    <a:pt x="1818" y="320"/>
                    <a:pt x="2065" y="320"/>
                  </a:cubicBezTo>
                  <a:cubicBezTo>
                    <a:pt x="2117" y="320"/>
                    <a:pt x="2169" y="325"/>
                    <a:pt x="2221" y="334"/>
                  </a:cubicBezTo>
                  <a:cubicBezTo>
                    <a:pt x="2488" y="375"/>
                    <a:pt x="2691" y="524"/>
                    <a:pt x="2863" y="714"/>
                  </a:cubicBezTo>
                  <a:cubicBezTo>
                    <a:pt x="3220" y="1072"/>
                    <a:pt x="3465" y="1578"/>
                    <a:pt x="3917" y="1827"/>
                  </a:cubicBezTo>
                  <a:cubicBezTo>
                    <a:pt x="4062" y="1899"/>
                    <a:pt x="4223" y="1940"/>
                    <a:pt x="4384" y="1940"/>
                  </a:cubicBezTo>
                  <a:cubicBezTo>
                    <a:pt x="4475" y="1940"/>
                    <a:pt x="4566" y="1927"/>
                    <a:pt x="4655" y="1899"/>
                  </a:cubicBezTo>
                  <a:cubicBezTo>
                    <a:pt x="4881" y="1845"/>
                    <a:pt x="5089" y="1714"/>
                    <a:pt x="5274" y="1560"/>
                  </a:cubicBezTo>
                  <a:lnTo>
                    <a:pt x="5785" y="1053"/>
                  </a:lnTo>
                  <a:cubicBezTo>
                    <a:pt x="5935" y="882"/>
                    <a:pt x="6084" y="732"/>
                    <a:pt x="6292" y="619"/>
                  </a:cubicBezTo>
                  <a:cubicBezTo>
                    <a:pt x="6420" y="548"/>
                    <a:pt x="6555" y="510"/>
                    <a:pt x="6695" y="510"/>
                  </a:cubicBezTo>
                  <a:cubicBezTo>
                    <a:pt x="6742" y="510"/>
                    <a:pt x="6791" y="515"/>
                    <a:pt x="6840" y="524"/>
                  </a:cubicBezTo>
                  <a:cubicBezTo>
                    <a:pt x="6935" y="542"/>
                    <a:pt x="7011" y="583"/>
                    <a:pt x="7102" y="655"/>
                  </a:cubicBezTo>
                  <a:cubicBezTo>
                    <a:pt x="7179" y="714"/>
                    <a:pt x="7274" y="787"/>
                    <a:pt x="7351" y="863"/>
                  </a:cubicBezTo>
                  <a:cubicBezTo>
                    <a:pt x="7667" y="1221"/>
                    <a:pt x="7916" y="1673"/>
                    <a:pt x="8346" y="1940"/>
                  </a:cubicBezTo>
                  <a:cubicBezTo>
                    <a:pt x="8513" y="2037"/>
                    <a:pt x="8713" y="2092"/>
                    <a:pt x="8912" y="2092"/>
                  </a:cubicBezTo>
                  <a:cubicBezTo>
                    <a:pt x="8982" y="2092"/>
                    <a:pt x="9051" y="2085"/>
                    <a:pt x="9120" y="2071"/>
                  </a:cubicBezTo>
                  <a:cubicBezTo>
                    <a:pt x="9423" y="2012"/>
                    <a:pt x="9685" y="1827"/>
                    <a:pt x="9929" y="1655"/>
                  </a:cubicBezTo>
                  <a:cubicBezTo>
                    <a:pt x="10178" y="1465"/>
                    <a:pt x="10404" y="1280"/>
                    <a:pt x="10685" y="1148"/>
                  </a:cubicBezTo>
                  <a:cubicBezTo>
                    <a:pt x="10868" y="1067"/>
                    <a:pt x="11063" y="1034"/>
                    <a:pt x="11261" y="1034"/>
                  </a:cubicBezTo>
                  <a:cubicBezTo>
                    <a:pt x="11390" y="1034"/>
                    <a:pt x="11521" y="1048"/>
                    <a:pt x="11648" y="1072"/>
                  </a:cubicBezTo>
                  <a:cubicBezTo>
                    <a:pt x="12363" y="1239"/>
                    <a:pt x="12892" y="1768"/>
                    <a:pt x="13345" y="2334"/>
                  </a:cubicBezTo>
                  <a:cubicBezTo>
                    <a:pt x="13458" y="2465"/>
                    <a:pt x="13548" y="2596"/>
                    <a:pt x="13661" y="2750"/>
                  </a:cubicBezTo>
                  <a:cubicBezTo>
                    <a:pt x="13704" y="2789"/>
                    <a:pt x="13755" y="2821"/>
                    <a:pt x="13807" y="2821"/>
                  </a:cubicBezTo>
                  <a:cubicBezTo>
                    <a:pt x="13828" y="2821"/>
                    <a:pt x="13849" y="2816"/>
                    <a:pt x="13869" y="2804"/>
                  </a:cubicBezTo>
                  <a:cubicBezTo>
                    <a:pt x="13946" y="2750"/>
                    <a:pt x="13983" y="2655"/>
                    <a:pt x="13928" y="2578"/>
                  </a:cubicBezTo>
                  <a:cubicBezTo>
                    <a:pt x="13476" y="1976"/>
                    <a:pt x="13005" y="1352"/>
                    <a:pt x="12304" y="995"/>
                  </a:cubicBezTo>
                  <a:cubicBezTo>
                    <a:pt x="11988" y="827"/>
                    <a:pt x="11626" y="714"/>
                    <a:pt x="11250" y="714"/>
                  </a:cubicBezTo>
                  <a:cubicBezTo>
                    <a:pt x="10911" y="714"/>
                    <a:pt x="10572" y="827"/>
                    <a:pt x="10269" y="1013"/>
                  </a:cubicBezTo>
                  <a:cubicBezTo>
                    <a:pt x="10006" y="1185"/>
                    <a:pt x="9780" y="1393"/>
                    <a:pt x="9518" y="1560"/>
                  </a:cubicBezTo>
                  <a:cubicBezTo>
                    <a:pt x="9329" y="1670"/>
                    <a:pt x="9112" y="1782"/>
                    <a:pt x="8892" y="1782"/>
                  </a:cubicBezTo>
                  <a:cubicBezTo>
                    <a:pt x="8849" y="1782"/>
                    <a:pt x="8805" y="1778"/>
                    <a:pt x="8762" y="1768"/>
                  </a:cubicBezTo>
                  <a:cubicBezTo>
                    <a:pt x="8536" y="1732"/>
                    <a:pt x="8387" y="1601"/>
                    <a:pt x="8215" y="1429"/>
                  </a:cubicBezTo>
                  <a:cubicBezTo>
                    <a:pt x="8047" y="1239"/>
                    <a:pt x="7894" y="1035"/>
                    <a:pt x="7744" y="845"/>
                  </a:cubicBezTo>
                  <a:cubicBezTo>
                    <a:pt x="7595" y="655"/>
                    <a:pt x="7423" y="470"/>
                    <a:pt x="7197" y="334"/>
                  </a:cubicBezTo>
                  <a:cubicBezTo>
                    <a:pt x="7039" y="235"/>
                    <a:pt x="6850" y="190"/>
                    <a:pt x="6661" y="190"/>
                  </a:cubicBezTo>
                  <a:cubicBezTo>
                    <a:pt x="6601" y="190"/>
                    <a:pt x="6541" y="194"/>
                    <a:pt x="6482" y="203"/>
                  </a:cubicBezTo>
                  <a:cubicBezTo>
                    <a:pt x="6012" y="298"/>
                    <a:pt x="5654" y="714"/>
                    <a:pt x="5333" y="1053"/>
                  </a:cubicBezTo>
                  <a:cubicBezTo>
                    <a:pt x="5179" y="1221"/>
                    <a:pt x="5012" y="1393"/>
                    <a:pt x="4822" y="1506"/>
                  </a:cubicBezTo>
                  <a:cubicBezTo>
                    <a:pt x="4709" y="1560"/>
                    <a:pt x="4655" y="1578"/>
                    <a:pt x="4541" y="1619"/>
                  </a:cubicBezTo>
                  <a:lnTo>
                    <a:pt x="4410" y="1619"/>
                  </a:lnTo>
                  <a:cubicBezTo>
                    <a:pt x="4333" y="1619"/>
                    <a:pt x="4315" y="1619"/>
                    <a:pt x="4256" y="1601"/>
                  </a:cubicBezTo>
                  <a:cubicBezTo>
                    <a:pt x="4125" y="1578"/>
                    <a:pt x="4048" y="1542"/>
                    <a:pt x="3958" y="1465"/>
                  </a:cubicBezTo>
                  <a:cubicBezTo>
                    <a:pt x="3863" y="1411"/>
                    <a:pt x="3768" y="1298"/>
                    <a:pt x="3691" y="1221"/>
                  </a:cubicBezTo>
                  <a:cubicBezTo>
                    <a:pt x="3524" y="1013"/>
                    <a:pt x="3370" y="809"/>
                    <a:pt x="3184" y="601"/>
                  </a:cubicBezTo>
                  <a:cubicBezTo>
                    <a:pt x="3012" y="393"/>
                    <a:pt x="2804" y="203"/>
                    <a:pt x="2542" y="90"/>
                  </a:cubicBezTo>
                  <a:cubicBezTo>
                    <a:pt x="2401" y="29"/>
                    <a:pt x="2248" y="0"/>
                    <a:pt x="2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4203;p66">
              <a:extLst>
                <a:ext uri="{FF2B5EF4-FFF2-40B4-BE49-F238E27FC236}">
                  <a16:creationId xmlns:a16="http://schemas.microsoft.com/office/drawing/2014/main" id="{1FF3F56B-4F22-4534-BAC4-324F434590C6}"/>
                </a:ext>
              </a:extLst>
            </p:cNvPr>
            <p:cNvSpPr/>
            <p:nvPr/>
          </p:nvSpPr>
          <p:spPr>
            <a:xfrm>
              <a:off x="3480626" y="3810052"/>
              <a:ext cx="764311" cy="153868"/>
            </a:xfrm>
            <a:custGeom>
              <a:avLst/>
              <a:gdLst/>
              <a:ahLst/>
              <a:cxnLst/>
              <a:rect l="l" t="t" r="r" b="b"/>
              <a:pathLst>
                <a:path w="13983" h="2815" extrusionOk="0">
                  <a:moveTo>
                    <a:pt x="2076" y="0"/>
                  </a:moveTo>
                  <a:cubicBezTo>
                    <a:pt x="1903" y="0"/>
                    <a:pt x="1727" y="33"/>
                    <a:pt x="1560" y="92"/>
                  </a:cubicBezTo>
                  <a:cubicBezTo>
                    <a:pt x="1244" y="223"/>
                    <a:pt x="959" y="431"/>
                    <a:pt x="750" y="712"/>
                  </a:cubicBezTo>
                  <a:cubicBezTo>
                    <a:pt x="506" y="997"/>
                    <a:pt x="357" y="1354"/>
                    <a:pt x="226" y="1693"/>
                  </a:cubicBezTo>
                  <a:cubicBezTo>
                    <a:pt x="149" y="1861"/>
                    <a:pt x="90" y="2051"/>
                    <a:pt x="36" y="2223"/>
                  </a:cubicBezTo>
                  <a:cubicBezTo>
                    <a:pt x="1" y="2333"/>
                    <a:pt x="94" y="2405"/>
                    <a:pt x="188" y="2405"/>
                  </a:cubicBezTo>
                  <a:cubicBezTo>
                    <a:pt x="251" y="2405"/>
                    <a:pt x="315" y="2372"/>
                    <a:pt x="339" y="2295"/>
                  </a:cubicBezTo>
                  <a:cubicBezTo>
                    <a:pt x="542" y="1675"/>
                    <a:pt x="791" y="920"/>
                    <a:pt x="1375" y="544"/>
                  </a:cubicBezTo>
                  <a:cubicBezTo>
                    <a:pt x="1585" y="412"/>
                    <a:pt x="1839" y="310"/>
                    <a:pt x="2096" y="310"/>
                  </a:cubicBezTo>
                  <a:cubicBezTo>
                    <a:pt x="2137" y="310"/>
                    <a:pt x="2179" y="313"/>
                    <a:pt x="2221" y="318"/>
                  </a:cubicBezTo>
                  <a:cubicBezTo>
                    <a:pt x="2488" y="373"/>
                    <a:pt x="2691" y="526"/>
                    <a:pt x="2863" y="694"/>
                  </a:cubicBezTo>
                  <a:cubicBezTo>
                    <a:pt x="3220" y="1069"/>
                    <a:pt x="3465" y="1580"/>
                    <a:pt x="3917" y="1807"/>
                  </a:cubicBezTo>
                  <a:cubicBezTo>
                    <a:pt x="4066" y="1893"/>
                    <a:pt x="4232" y="1930"/>
                    <a:pt x="4398" y="1930"/>
                  </a:cubicBezTo>
                  <a:cubicBezTo>
                    <a:pt x="4485" y="1930"/>
                    <a:pt x="4571" y="1920"/>
                    <a:pt x="4655" y="1902"/>
                  </a:cubicBezTo>
                  <a:cubicBezTo>
                    <a:pt x="4881" y="1843"/>
                    <a:pt x="5089" y="1712"/>
                    <a:pt x="5274" y="1562"/>
                  </a:cubicBezTo>
                  <a:cubicBezTo>
                    <a:pt x="5446" y="1390"/>
                    <a:pt x="5614" y="1223"/>
                    <a:pt x="5785" y="1033"/>
                  </a:cubicBezTo>
                  <a:cubicBezTo>
                    <a:pt x="5935" y="884"/>
                    <a:pt x="6084" y="730"/>
                    <a:pt x="6292" y="617"/>
                  </a:cubicBezTo>
                  <a:cubicBezTo>
                    <a:pt x="6416" y="552"/>
                    <a:pt x="6547" y="503"/>
                    <a:pt x="6682" y="503"/>
                  </a:cubicBezTo>
                  <a:cubicBezTo>
                    <a:pt x="6734" y="503"/>
                    <a:pt x="6787" y="510"/>
                    <a:pt x="6840" y="526"/>
                  </a:cubicBezTo>
                  <a:cubicBezTo>
                    <a:pt x="6935" y="544"/>
                    <a:pt x="7011" y="581"/>
                    <a:pt x="7102" y="658"/>
                  </a:cubicBezTo>
                  <a:cubicBezTo>
                    <a:pt x="7179" y="694"/>
                    <a:pt x="7274" y="789"/>
                    <a:pt x="7351" y="866"/>
                  </a:cubicBezTo>
                  <a:cubicBezTo>
                    <a:pt x="7667" y="1223"/>
                    <a:pt x="7916" y="1675"/>
                    <a:pt x="8346" y="1938"/>
                  </a:cubicBezTo>
                  <a:cubicBezTo>
                    <a:pt x="8513" y="2034"/>
                    <a:pt x="8711" y="2092"/>
                    <a:pt x="8909" y="2092"/>
                  </a:cubicBezTo>
                  <a:cubicBezTo>
                    <a:pt x="8980" y="2092"/>
                    <a:pt x="9050" y="2084"/>
                    <a:pt x="9120" y="2069"/>
                  </a:cubicBezTo>
                  <a:cubicBezTo>
                    <a:pt x="9423" y="2015"/>
                    <a:pt x="9685" y="1825"/>
                    <a:pt x="9929" y="1657"/>
                  </a:cubicBezTo>
                  <a:cubicBezTo>
                    <a:pt x="10178" y="1467"/>
                    <a:pt x="10404" y="1259"/>
                    <a:pt x="10685" y="1146"/>
                  </a:cubicBezTo>
                  <a:cubicBezTo>
                    <a:pt x="10872" y="1065"/>
                    <a:pt x="11073" y="1027"/>
                    <a:pt x="11276" y="1027"/>
                  </a:cubicBezTo>
                  <a:cubicBezTo>
                    <a:pt x="11400" y="1027"/>
                    <a:pt x="11526" y="1042"/>
                    <a:pt x="11648" y="1069"/>
                  </a:cubicBezTo>
                  <a:cubicBezTo>
                    <a:pt x="12363" y="1241"/>
                    <a:pt x="12892" y="1770"/>
                    <a:pt x="13345" y="2313"/>
                  </a:cubicBezTo>
                  <a:cubicBezTo>
                    <a:pt x="13458" y="2467"/>
                    <a:pt x="13548" y="2598"/>
                    <a:pt x="13661" y="2729"/>
                  </a:cubicBezTo>
                  <a:cubicBezTo>
                    <a:pt x="13701" y="2781"/>
                    <a:pt x="13748" y="2814"/>
                    <a:pt x="13797" y="2814"/>
                  </a:cubicBezTo>
                  <a:cubicBezTo>
                    <a:pt x="13821" y="2814"/>
                    <a:pt x="13846" y="2806"/>
                    <a:pt x="13869" y="2788"/>
                  </a:cubicBezTo>
                  <a:cubicBezTo>
                    <a:pt x="13946" y="2748"/>
                    <a:pt x="13983" y="2653"/>
                    <a:pt x="13928" y="2580"/>
                  </a:cubicBezTo>
                  <a:cubicBezTo>
                    <a:pt x="13476" y="1974"/>
                    <a:pt x="13005" y="1354"/>
                    <a:pt x="12304" y="997"/>
                  </a:cubicBezTo>
                  <a:cubicBezTo>
                    <a:pt x="11988" y="825"/>
                    <a:pt x="11626" y="712"/>
                    <a:pt x="11250" y="712"/>
                  </a:cubicBezTo>
                  <a:cubicBezTo>
                    <a:pt x="10911" y="712"/>
                    <a:pt x="10572" y="825"/>
                    <a:pt x="10269" y="1015"/>
                  </a:cubicBezTo>
                  <a:cubicBezTo>
                    <a:pt x="10006" y="1182"/>
                    <a:pt x="9780" y="1390"/>
                    <a:pt x="9518" y="1562"/>
                  </a:cubicBezTo>
                  <a:cubicBezTo>
                    <a:pt x="9327" y="1673"/>
                    <a:pt x="9108" y="1783"/>
                    <a:pt x="8887" y="1783"/>
                  </a:cubicBezTo>
                  <a:cubicBezTo>
                    <a:pt x="8846" y="1783"/>
                    <a:pt x="8804" y="1779"/>
                    <a:pt x="8762" y="1770"/>
                  </a:cubicBezTo>
                  <a:cubicBezTo>
                    <a:pt x="8536" y="1712"/>
                    <a:pt x="8387" y="1598"/>
                    <a:pt x="8215" y="1431"/>
                  </a:cubicBezTo>
                  <a:cubicBezTo>
                    <a:pt x="8047" y="1241"/>
                    <a:pt x="7894" y="1033"/>
                    <a:pt x="7744" y="843"/>
                  </a:cubicBezTo>
                  <a:cubicBezTo>
                    <a:pt x="7595" y="658"/>
                    <a:pt x="7423" y="468"/>
                    <a:pt x="7197" y="336"/>
                  </a:cubicBezTo>
                  <a:cubicBezTo>
                    <a:pt x="7040" y="238"/>
                    <a:pt x="6853" y="190"/>
                    <a:pt x="6665" y="190"/>
                  </a:cubicBezTo>
                  <a:cubicBezTo>
                    <a:pt x="6604" y="190"/>
                    <a:pt x="6542" y="195"/>
                    <a:pt x="6482" y="205"/>
                  </a:cubicBezTo>
                  <a:cubicBezTo>
                    <a:pt x="6012" y="300"/>
                    <a:pt x="5654" y="712"/>
                    <a:pt x="5333" y="1051"/>
                  </a:cubicBezTo>
                  <a:cubicBezTo>
                    <a:pt x="5179" y="1223"/>
                    <a:pt x="5012" y="1372"/>
                    <a:pt x="4822" y="1503"/>
                  </a:cubicBezTo>
                  <a:cubicBezTo>
                    <a:pt x="4709" y="1562"/>
                    <a:pt x="4655" y="1580"/>
                    <a:pt x="4541" y="1598"/>
                  </a:cubicBezTo>
                  <a:cubicBezTo>
                    <a:pt x="4523" y="1617"/>
                    <a:pt x="4523" y="1617"/>
                    <a:pt x="4501" y="1617"/>
                  </a:cubicBezTo>
                  <a:lnTo>
                    <a:pt x="4410" y="1617"/>
                  </a:lnTo>
                  <a:cubicBezTo>
                    <a:pt x="4333" y="1617"/>
                    <a:pt x="4315" y="1617"/>
                    <a:pt x="4256" y="1598"/>
                  </a:cubicBezTo>
                  <a:cubicBezTo>
                    <a:pt x="4125" y="1580"/>
                    <a:pt x="4048" y="1544"/>
                    <a:pt x="3958" y="1467"/>
                  </a:cubicBezTo>
                  <a:cubicBezTo>
                    <a:pt x="3863" y="1408"/>
                    <a:pt x="3768" y="1295"/>
                    <a:pt x="3691" y="1223"/>
                  </a:cubicBezTo>
                  <a:cubicBezTo>
                    <a:pt x="3524" y="1015"/>
                    <a:pt x="3370" y="789"/>
                    <a:pt x="3184" y="599"/>
                  </a:cubicBezTo>
                  <a:cubicBezTo>
                    <a:pt x="3012" y="391"/>
                    <a:pt x="2804" y="205"/>
                    <a:pt x="2542" y="92"/>
                  </a:cubicBezTo>
                  <a:cubicBezTo>
                    <a:pt x="2396" y="29"/>
                    <a:pt x="2237" y="0"/>
                    <a:pt x="2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4204;p66">
              <a:extLst>
                <a:ext uri="{FF2B5EF4-FFF2-40B4-BE49-F238E27FC236}">
                  <a16:creationId xmlns:a16="http://schemas.microsoft.com/office/drawing/2014/main" id="{A958CF7A-735F-4F05-BFFA-991388AA29EC}"/>
                </a:ext>
              </a:extLst>
            </p:cNvPr>
            <p:cNvSpPr/>
            <p:nvPr/>
          </p:nvSpPr>
          <p:spPr>
            <a:xfrm>
              <a:off x="3480626" y="3705049"/>
              <a:ext cx="764311" cy="154141"/>
            </a:xfrm>
            <a:custGeom>
              <a:avLst/>
              <a:gdLst/>
              <a:ahLst/>
              <a:cxnLst/>
              <a:rect l="l" t="t" r="r" b="b"/>
              <a:pathLst>
                <a:path w="13983" h="2820" extrusionOk="0">
                  <a:moveTo>
                    <a:pt x="2092" y="1"/>
                  </a:moveTo>
                  <a:cubicBezTo>
                    <a:pt x="1914" y="1"/>
                    <a:pt x="1732" y="38"/>
                    <a:pt x="1560" y="109"/>
                  </a:cubicBezTo>
                  <a:cubicBezTo>
                    <a:pt x="1244" y="222"/>
                    <a:pt x="959" y="430"/>
                    <a:pt x="750" y="710"/>
                  </a:cubicBezTo>
                  <a:cubicBezTo>
                    <a:pt x="506" y="1013"/>
                    <a:pt x="357" y="1353"/>
                    <a:pt x="226" y="1692"/>
                  </a:cubicBezTo>
                  <a:cubicBezTo>
                    <a:pt x="149" y="1882"/>
                    <a:pt x="90" y="2049"/>
                    <a:pt x="36" y="2221"/>
                  </a:cubicBezTo>
                  <a:cubicBezTo>
                    <a:pt x="0" y="2333"/>
                    <a:pt x="96" y="2411"/>
                    <a:pt x="190" y="2411"/>
                  </a:cubicBezTo>
                  <a:cubicBezTo>
                    <a:pt x="253" y="2411"/>
                    <a:pt x="315" y="2377"/>
                    <a:pt x="339" y="2294"/>
                  </a:cubicBezTo>
                  <a:cubicBezTo>
                    <a:pt x="542" y="1674"/>
                    <a:pt x="791" y="936"/>
                    <a:pt x="1375" y="543"/>
                  </a:cubicBezTo>
                  <a:cubicBezTo>
                    <a:pt x="1574" y="417"/>
                    <a:pt x="1813" y="319"/>
                    <a:pt x="2056" y="319"/>
                  </a:cubicBezTo>
                  <a:cubicBezTo>
                    <a:pt x="2111" y="319"/>
                    <a:pt x="2166" y="324"/>
                    <a:pt x="2221" y="335"/>
                  </a:cubicBezTo>
                  <a:cubicBezTo>
                    <a:pt x="2488" y="371"/>
                    <a:pt x="2691" y="525"/>
                    <a:pt x="2863" y="710"/>
                  </a:cubicBezTo>
                  <a:cubicBezTo>
                    <a:pt x="3220" y="1068"/>
                    <a:pt x="3465" y="1579"/>
                    <a:pt x="3917" y="1823"/>
                  </a:cubicBezTo>
                  <a:cubicBezTo>
                    <a:pt x="4064" y="1896"/>
                    <a:pt x="4228" y="1937"/>
                    <a:pt x="4391" y="1937"/>
                  </a:cubicBezTo>
                  <a:cubicBezTo>
                    <a:pt x="4480" y="1937"/>
                    <a:pt x="4569" y="1925"/>
                    <a:pt x="4655" y="1900"/>
                  </a:cubicBezTo>
                  <a:cubicBezTo>
                    <a:pt x="4881" y="1841"/>
                    <a:pt x="5089" y="1710"/>
                    <a:pt x="5274" y="1561"/>
                  </a:cubicBezTo>
                  <a:lnTo>
                    <a:pt x="5785" y="1050"/>
                  </a:lnTo>
                  <a:cubicBezTo>
                    <a:pt x="5935" y="882"/>
                    <a:pt x="6084" y="728"/>
                    <a:pt x="6292" y="615"/>
                  </a:cubicBezTo>
                  <a:cubicBezTo>
                    <a:pt x="6419" y="549"/>
                    <a:pt x="6553" y="509"/>
                    <a:pt x="6690" y="509"/>
                  </a:cubicBezTo>
                  <a:cubicBezTo>
                    <a:pt x="6740" y="509"/>
                    <a:pt x="6789" y="514"/>
                    <a:pt x="6840" y="525"/>
                  </a:cubicBezTo>
                  <a:cubicBezTo>
                    <a:pt x="6935" y="543"/>
                    <a:pt x="7011" y="579"/>
                    <a:pt x="7102" y="656"/>
                  </a:cubicBezTo>
                  <a:cubicBezTo>
                    <a:pt x="7179" y="710"/>
                    <a:pt x="7274" y="787"/>
                    <a:pt x="7351" y="864"/>
                  </a:cubicBezTo>
                  <a:cubicBezTo>
                    <a:pt x="7667" y="1221"/>
                    <a:pt x="7916" y="1674"/>
                    <a:pt x="8346" y="1936"/>
                  </a:cubicBezTo>
                  <a:cubicBezTo>
                    <a:pt x="8513" y="2033"/>
                    <a:pt x="8711" y="2090"/>
                    <a:pt x="8909" y="2090"/>
                  </a:cubicBezTo>
                  <a:cubicBezTo>
                    <a:pt x="8980" y="2090"/>
                    <a:pt x="9050" y="2083"/>
                    <a:pt x="9120" y="2067"/>
                  </a:cubicBezTo>
                  <a:cubicBezTo>
                    <a:pt x="9423" y="2013"/>
                    <a:pt x="9685" y="1823"/>
                    <a:pt x="9929" y="1656"/>
                  </a:cubicBezTo>
                  <a:cubicBezTo>
                    <a:pt x="10178" y="1466"/>
                    <a:pt x="10404" y="1276"/>
                    <a:pt x="10685" y="1145"/>
                  </a:cubicBezTo>
                  <a:cubicBezTo>
                    <a:pt x="10856" y="1070"/>
                    <a:pt x="11040" y="1038"/>
                    <a:pt x="11225" y="1038"/>
                  </a:cubicBezTo>
                  <a:cubicBezTo>
                    <a:pt x="11366" y="1038"/>
                    <a:pt x="11509" y="1057"/>
                    <a:pt x="11648" y="1090"/>
                  </a:cubicBezTo>
                  <a:cubicBezTo>
                    <a:pt x="12363" y="1240"/>
                    <a:pt x="12892" y="1769"/>
                    <a:pt x="13345" y="2334"/>
                  </a:cubicBezTo>
                  <a:cubicBezTo>
                    <a:pt x="13458" y="2465"/>
                    <a:pt x="13548" y="2597"/>
                    <a:pt x="13661" y="2746"/>
                  </a:cubicBezTo>
                  <a:cubicBezTo>
                    <a:pt x="13704" y="2788"/>
                    <a:pt x="13756" y="2819"/>
                    <a:pt x="13809" y="2819"/>
                  </a:cubicBezTo>
                  <a:cubicBezTo>
                    <a:pt x="13829" y="2819"/>
                    <a:pt x="13850" y="2815"/>
                    <a:pt x="13869" y="2805"/>
                  </a:cubicBezTo>
                  <a:cubicBezTo>
                    <a:pt x="13946" y="2764"/>
                    <a:pt x="13983" y="2651"/>
                    <a:pt x="13928" y="2579"/>
                  </a:cubicBezTo>
                  <a:cubicBezTo>
                    <a:pt x="13476" y="1972"/>
                    <a:pt x="13005" y="1353"/>
                    <a:pt x="12304" y="995"/>
                  </a:cubicBezTo>
                  <a:cubicBezTo>
                    <a:pt x="11988" y="823"/>
                    <a:pt x="11626" y="728"/>
                    <a:pt x="11250" y="710"/>
                  </a:cubicBezTo>
                  <a:cubicBezTo>
                    <a:pt x="10911" y="710"/>
                    <a:pt x="10572" y="823"/>
                    <a:pt x="10269" y="1013"/>
                  </a:cubicBezTo>
                  <a:cubicBezTo>
                    <a:pt x="10006" y="1181"/>
                    <a:pt x="9780" y="1389"/>
                    <a:pt x="9518" y="1561"/>
                  </a:cubicBezTo>
                  <a:cubicBezTo>
                    <a:pt x="9327" y="1671"/>
                    <a:pt x="9108" y="1781"/>
                    <a:pt x="8887" y="1781"/>
                  </a:cubicBezTo>
                  <a:cubicBezTo>
                    <a:pt x="8846" y="1781"/>
                    <a:pt x="8804" y="1777"/>
                    <a:pt x="8762" y="1769"/>
                  </a:cubicBezTo>
                  <a:cubicBezTo>
                    <a:pt x="8536" y="1728"/>
                    <a:pt x="8387" y="1597"/>
                    <a:pt x="8215" y="1430"/>
                  </a:cubicBezTo>
                  <a:cubicBezTo>
                    <a:pt x="8047" y="1240"/>
                    <a:pt x="7894" y="1031"/>
                    <a:pt x="7744" y="841"/>
                  </a:cubicBezTo>
                  <a:cubicBezTo>
                    <a:pt x="7595" y="656"/>
                    <a:pt x="7423" y="466"/>
                    <a:pt x="7197" y="335"/>
                  </a:cubicBezTo>
                  <a:cubicBezTo>
                    <a:pt x="7040" y="236"/>
                    <a:pt x="6853" y="188"/>
                    <a:pt x="6665" y="188"/>
                  </a:cubicBezTo>
                  <a:cubicBezTo>
                    <a:pt x="6604" y="188"/>
                    <a:pt x="6542" y="194"/>
                    <a:pt x="6482" y="204"/>
                  </a:cubicBezTo>
                  <a:cubicBezTo>
                    <a:pt x="6012" y="299"/>
                    <a:pt x="5654" y="710"/>
                    <a:pt x="5333" y="1050"/>
                  </a:cubicBezTo>
                  <a:cubicBezTo>
                    <a:pt x="5179" y="1221"/>
                    <a:pt x="5012" y="1389"/>
                    <a:pt x="4822" y="1502"/>
                  </a:cubicBezTo>
                  <a:cubicBezTo>
                    <a:pt x="4709" y="1561"/>
                    <a:pt x="4655" y="1579"/>
                    <a:pt x="4541" y="1615"/>
                  </a:cubicBezTo>
                  <a:lnTo>
                    <a:pt x="4256" y="1615"/>
                  </a:lnTo>
                  <a:cubicBezTo>
                    <a:pt x="4125" y="1579"/>
                    <a:pt x="4048" y="1543"/>
                    <a:pt x="3958" y="1466"/>
                  </a:cubicBezTo>
                  <a:cubicBezTo>
                    <a:pt x="3863" y="1407"/>
                    <a:pt x="3768" y="1316"/>
                    <a:pt x="3691" y="1221"/>
                  </a:cubicBezTo>
                  <a:cubicBezTo>
                    <a:pt x="3524" y="1013"/>
                    <a:pt x="3370" y="805"/>
                    <a:pt x="3184" y="597"/>
                  </a:cubicBezTo>
                  <a:cubicBezTo>
                    <a:pt x="3012" y="389"/>
                    <a:pt x="2804" y="204"/>
                    <a:pt x="2542" y="90"/>
                  </a:cubicBezTo>
                  <a:cubicBezTo>
                    <a:pt x="2401" y="29"/>
                    <a:pt x="2248" y="1"/>
                    <a:pt x="20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4172"/>
        <p:cNvGrpSpPr/>
        <p:nvPr/>
      </p:nvGrpSpPr>
      <p:grpSpPr>
        <a:xfrm>
          <a:off x="0" y="0"/>
          <a:ext cx="0" cy="0"/>
          <a:chOff x="0" y="0"/>
          <a:chExt cx="0" cy="0"/>
        </a:xfrm>
      </p:grpSpPr>
      <p:sp>
        <p:nvSpPr>
          <p:cNvPr id="4173" name="Google Shape;4173;p66"/>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4174" name="Google Shape;4174;p66"/>
          <p:cNvSpPr/>
          <p:nvPr/>
        </p:nvSpPr>
        <p:spPr>
          <a:xfrm>
            <a:off x="969442" y="3308268"/>
            <a:ext cx="575952" cy="431049"/>
          </a:xfrm>
          <a:custGeom>
            <a:avLst/>
            <a:gdLst/>
            <a:ahLst/>
            <a:cxnLst/>
            <a:rect l="l" t="t" r="r" b="b"/>
            <a:pathLst>
              <a:path w="10537" h="7886" extrusionOk="0">
                <a:moveTo>
                  <a:pt x="5419" y="0"/>
                </a:moveTo>
                <a:cubicBezTo>
                  <a:pt x="5067" y="0"/>
                  <a:pt x="4685" y="176"/>
                  <a:pt x="4470" y="456"/>
                </a:cubicBezTo>
                <a:cubicBezTo>
                  <a:pt x="4090" y="967"/>
                  <a:pt x="4054" y="1645"/>
                  <a:pt x="4017" y="2265"/>
                </a:cubicBezTo>
                <a:cubicBezTo>
                  <a:pt x="3995" y="2604"/>
                  <a:pt x="3977" y="2962"/>
                  <a:pt x="3791" y="3247"/>
                </a:cubicBezTo>
                <a:cubicBezTo>
                  <a:pt x="3657" y="3480"/>
                  <a:pt x="3399" y="3646"/>
                  <a:pt x="3140" y="3646"/>
                </a:cubicBezTo>
                <a:cubicBezTo>
                  <a:pt x="3067" y="3646"/>
                  <a:pt x="2993" y="3633"/>
                  <a:pt x="2923" y="3604"/>
                </a:cubicBezTo>
                <a:cubicBezTo>
                  <a:pt x="2452" y="3396"/>
                  <a:pt x="2525" y="2717"/>
                  <a:pt x="2411" y="2211"/>
                </a:cubicBezTo>
                <a:cubicBezTo>
                  <a:pt x="2321" y="1813"/>
                  <a:pt x="2036" y="1324"/>
                  <a:pt x="1620" y="1324"/>
                </a:cubicBezTo>
                <a:cubicBezTo>
                  <a:pt x="0" y="1342"/>
                  <a:pt x="398" y="4604"/>
                  <a:pt x="625" y="5355"/>
                </a:cubicBezTo>
                <a:cubicBezTo>
                  <a:pt x="851" y="6110"/>
                  <a:pt x="1262" y="6825"/>
                  <a:pt x="1905" y="7277"/>
                </a:cubicBezTo>
                <a:cubicBezTo>
                  <a:pt x="2622" y="7768"/>
                  <a:pt x="3550" y="7886"/>
                  <a:pt x="4431" y="7886"/>
                </a:cubicBezTo>
                <a:cubicBezTo>
                  <a:pt x="4500" y="7886"/>
                  <a:pt x="4569" y="7885"/>
                  <a:pt x="4637" y="7884"/>
                </a:cubicBezTo>
                <a:cubicBezTo>
                  <a:pt x="6030" y="7866"/>
                  <a:pt x="7465" y="7617"/>
                  <a:pt x="8595" y="6848"/>
                </a:cubicBezTo>
                <a:cubicBezTo>
                  <a:pt x="9744" y="6056"/>
                  <a:pt x="10536" y="4622"/>
                  <a:pt x="10197" y="3283"/>
                </a:cubicBezTo>
                <a:cubicBezTo>
                  <a:pt x="10124" y="2926"/>
                  <a:pt x="9953" y="2586"/>
                  <a:pt x="9690" y="2360"/>
                </a:cubicBezTo>
                <a:cubicBezTo>
                  <a:pt x="9506" y="2214"/>
                  <a:pt x="9269" y="2123"/>
                  <a:pt x="9038" y="2123"/>
                </a:cubicBezTo>
                <a:cubicBezTo>
                  <a:pt x="8911" y="2123"/>
                  <a:pt x="8786" y="2150"/>
                  <a:pt x="8672" y="2211"/>
                </a:cubicBezTo>
                <a:cubicBezTo>
                  <a:pt x="8315" y="2414"/>
                  <a:pt x="8179" y="2831"/>
                  <a:pt x="8030" y="3206"/>
                </a:cubicBezTo>
                <a:cubicBezTo>
                  <a:pt x="7863" y="3586"/>
                  <a:pt x="7578" y="3980"/>
                  <a:pt x="7184" y="3980"/>
                </a:cubicBezTo>
                <a:cubicBezTo>
                  <a:pt x="6899" y="3962"/>
                  <a:pt x="6655" y="3753"/>
                  <a:pt x="6542" y="3491"/>
                </a:cubicBezTo>
                <a:cubicBezTo>
                  <a:pt x="6410" y="3247"/>
                  <a:pt x="6392" y="2962"/>
                  <a:pt x="6370" y="2681"/>
                </a:cubicBezTo>
                <a:cubicBezTo>
                  <a:pt x="6334" y="2134"/>
                  <a:pt x="6297" y="1605"/>
                  <a:pt x="6257" y="1080"/>
                </a:cubicBezTo>
                <a:cubicBezTo>
                  <a:pt x="6239" y="813"/>
                  <a:pt x="6220" y="533"/>
                  <a:pt x="6071" y="324"/>
                </a:cubicBezTo>
                <a:cubicBezTo>
                  <a:pt x="5926" y="98"/>
                  <a:pt x="5681" y="0"/>
                  <a:pt x="54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5" name="Google Shape;4175;p66"/>
          <p:cNvGrpSpPr/>
          <p:nvPr/>
        </p:nvGrpSpPr>
        <p:grpSpPr>
          <a:xfrm>
            <a:off x="3717916" y="1824278"/>
            <a:ext cx="487189" cy="348243"/>
            <a:chOff x="6779991" y="1439428"/>
            <a:chExt cx="487189" cy="348243"/>
          </a:xfrm>
        </p:grpSpPr>
        <p:sp>
          <p:nvSpPr>
            <p:cNvPr id="4176" name="Google Shape;4176;p66"/>
            <p:cNvSpPr/>
            <p:nvPr/>
          </p:nvSpPr>
          <p:spPr>
            <a:xfrm>
              <a:off x="6889039" y="1632052"/>
              <a:ext cx="35146" cy="34217"/>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6"/>
            <p:cNvSpPr/>
            <p:nvPr/>
          </p:nvSpPr>
          <p:spPr>
            <a:xfrm>
              <a:off x="6931292" y="1549733"/>
              <a:ext cx="30008" cy="29954"/>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6"/>
            <p:cNvSpPr/>
            <p:nvPr/>
          </p:nvSpPr>
          <p:spPr>
            <a:xfrm>
              <a:off x="7045805" y="1584607"/>
              <a:ext cx="26783" cy="2700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6"/>
            <p:cNvSpPr/>
            <p:nvPr/>
          </p:nvSpPr>
          <p:spPr>
            <a:xfrm>
              <a:off x="7066303" y="1487912"/>
              <a:ext cx="20607" cy="21591"/>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6"/>
            <p:cNvSpPr/>
            <p:nvPr/>
          </p:nvSpPr>
          <p:spPr>
            <a:xfrm>
              <a:off x="6984968" y="1683051"/>
              <a:ext cx="15414" cy="1552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6"/>
            <p:cNvSpPr/>
            <p:nvPr/>
          </p:nvSpPr>
          <p:spPr>
            <a:xfrm>
              <a:off x="7004482" y="1563071"/>
              <a:ext cx="20607" cy="21044"/>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6"/>
            <p:cNvSpPr/>
            <p:nvPr/>
          </p:nvSpPr>
          <p:spPr>
            <a:xfrm>
              <a:off x="6866519" y="1525027"/>
              <a:ext cx="22575" cy="22301"/>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6"/>
            <p:cNvSpPr/>
            <p:nvPr/>
          </p:nvSpPr>
          <p:spPr>
            <a:xfrm>
              <a:off x="6779991" y="1614506"/>
              <a:ext cx="16343" cy="15633"/>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6"/>
            <p:cNvSpPr/>
            <p:nvPr/>
          </p:nvSpPr>
          <p:spPr>
            <a:xfrm>
              <a:off x="6904617" y="1470366"/>
              <a:ext cx="34928" cy="35146"/>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6"/>
            <p:cNvSpPr/>
            <p:nvPr/>
          </p:nvSpPr>
          <p:spPr>
            <a:xfrm>
              <a:off x="7120963" y="1594883"/>
              <a:ext cx="21591" cy="1935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6"/>
            <p:cNvSpPr/>
            <p:nvPr/>
          </p:nvSpPr>
          <p:spPr>
            <a:xfrm>
              <a:off x="7093032" y="1693874"/>
              <a:ext cx="42362" cy="4072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6"/>
            <p:cNvSpPr/>
            <p:nvPr/>
          </p:nvSpPr>
          <p:spPr>
            <a:xfrm>
              <a:off x="7186775" y="1571215"/>
              <a:ext cx="18584" cy="20825"/>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6"/>
            <p:cNvSpPr/>
            <p:nvPr/>
          </p:nvSpPr>
          <p:spPr>
            <a:xfrm>
              <a:off x="7192951" y="1651621"/>
              <a:ext cx="32195" cy="2476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6"/>
            <p:cNvSpPr/>
            <p:nvPr/>
          </p:nvSpPr>
          <p:spPr>
            <a:xfrm>
              <a:off x="6901392" y="1747113"/>
              <a:ext cx="27002" cy="26182"/>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6"/>
            <p:cNvSpPr/>
            <p:nvPr/>
          </p:nvSpPr>
          <p:spPr>
            <a:xfrm>
              <a:off x="7016890" y="1771273"/>
              <a:ext cx="17601" cy="1639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6"/>
            <p:cNvSpPr/>
            <p:nvPr/>
          </p:nvSpPr>
          <p:spPr>
            <a:xfrm>
              <a:off x="7163271" y="1715629"/>
              <a:ext cx="47281" cy="4728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6"/>
            <p:cNvSpPr/>
            <p:nvPr/>
          </p:nvSpPr>
          <p:spPr>
            <a:xfrm>
              <a:off x="6801473" y="1689665"/>
              <a:ext cx="29024" cy="29024"/>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6"/>
            <p:cNvSpPr/>
            <p:nvPr/>
          </p:nvSpPr>
          <p:spPr>
            <a:xfrm>
              <a:off x="6976551" y="1439428"/>
              <a:ext cx="27986" cy="26783"/>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6"/>
            <p:cNvSpPr/>
            <p:nvPr/>
          </p:nvSpPr>
          <p:spPr>
            <a:xfrm>
              <a:off x="7157094" y="1498024"/>
              <a:ext cx="34928" cy="35201"/>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6"/>
            <p:cNvSpPr/>
            <p:nvPr/>
          </p:nvSpPr>
          <p:spPr>
            <a:xfrm>
              <a:off x="7247557" y="1607346"/>
              <a:ext cx="19623" cy="16617"/>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6"/>
            <p:cNvSpPr/>
            <p:nvPr/>
          </p:nvSpPr>
          <p:spPr>
            <a:xfrm>
              <a:off x="6961246" y="1623908"/>
              <a:ext cx="20552" cy="19568"/>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97" name="Google Shape;4197;p66"/>
          <p:cNvSpPr/>
          <p:nvPr/>
        </p:nvSpPr>
        <p:spPr>
          <a:xfrm>
            <a:off x="2625411" y="2519717"/>
            <a:ext cx="400876" cy="474339"/>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6"/>
          <p:cNvSpPr/>
          <p:nvPr/>
        </p:nvSpPr>
        <p:spPr>
          <a:xfrm>
            <a:off x="3989066" y="2606654"/>
            <a:ext cx="481227" cy="300466"/>
          </a:xfrm>
          <a:custGeom>
            <a:avLst/>
            <a:gdLst/>
            <a:ahLst/>
            <a:cxnLst/>
            <a:rect l="l" t="t" r="r" b="b"/>
            <a:pathLst>
              <a:path w="8804" h="5497" extrusionOk="0">
                <a:moveTo>
                  <a:pt x="4418" y="0"/>
                </a:moveTo>
                <a:cubicBezTo>
                  <a:pt x="3635" y="0"/>
                  <a:pt x="2862" y="206"/>
                  <a:pt x="2172" y="638"/>
                </a:cubicBezTo>
                <a:cubicBezTo>
                  <a:pt x="1154" y="1263"/>
                  <a:pt x="399" y="2317"/>
                  <a:pt x="114" y="3466"/>
                </a:cubicBezTo>
                <a:cubicBezTo>
                  <a:pt x="41" y="3751"/>
                  <a:pt x="1" y="4049"/>
                  <a:pt x="1" y="4334"/>
                </a:cubicBezTo>
                <a:cubicBezTo>
                  <a:pt x="1" y="4429"/>
                  <a:pt x="59" y="4520"/>
                  <a:pt x="154" y="4543"/>
                </a:cubicBezTo>
                <a:cubicBezTo>
                  <a:pt x="164" y="4544"/>
                  <a:pt x="174" y="4545"/>
                  <a:pt x="184" y="4545"/>
                </a:cubicBezTo>
                <a:cubicBezTo>
                  <a:pt x="274" y="4545"/>
                  <a:pt x="381" y="4474"/>
                  <a:pt x="381" y="4389"/>
                </a:cubicBezTo>
                <a:cubicBezTo>
                  <a:pt x="399" y="3240"/>
                  <a:pt x="946" y="2145"/>
                  <a:pt x="1792" y="1376"/>
                </a:cubicBezTo>
                <a:cubicBezTo>
                  <a:pt x="2226" y="996"/>
                  <a:pt x="2715" y="715"/>
                  <a:pt x="3262" y="543"/>
                </a:cubicBezTo>
                <a:cubicBezTo>
                  <a:pt x="3633" y="430"/>
                  <a:pt x="4012" y="375"/>
                  <a:pt x="4393" y="375"/>
                </a:cubicBezTo>
                <a:cubicBezTo>
                  <a:pt x="4575" y="375"/>
                  <a:pt x="4758" y="387"/>
                  <a:pt x="4940" y="412"/>
                </a:cubicBezTo>
                <a:cubicBezTo>
                  <a:pt x="6071" y="562"/>
                  <a:pt x="7148" y="1168"/>
                  <a:pt x="7804" y="2109"/>
                </a:cubicBezTo>
                <a:cubicBezTo>
                  <a:pt x="8166" y="2620"/>
                  <a:pt x="8410" y="3258"/>
                  <a:pt x="8315" y="3882"/>
                </a:cubicBezTo>
                <a:cubicBezTo>
                  <a:pt x="8279" y="4108"/>
                  <a:pt x="8220" y="4316"/>
                  <a:pt x="8107" y="4520"/>
                </a:cubicBezTo>
                <a:cubicBezTo>
                  <a:pt x="8071" y="4633"/>
                  <a:pt x="8012" y="4728"/>
                  <a:pt x="7958" y="4823"/>
                </a:cubicBezTo>
                <a:cubicBezTo>
                  <a:pt x="7881" y="4918"/>
                  <a:pt x="7827" y="4972"/>
                  <a:pt x="7750" y="5031"/>
                </a:cubicBezTo>
                <a:cubicBezTo>
                  <a:pt x="7732" y="5049"/>
                  <a:pt x="7714" y="5067"/>
                  <a:pt x="7691" y="5067"/>
                </a:cubicBezTo>
                <a:cubicBezTo>
                  <a:pt x="7691" y="5067"/>
                  <a:pt x="7691" y="5067"/>
                  <a:pt x="7691" y="5067"/>
                </a:cubicBezTo>
                <a:lnTo>
                  <a:pt x="7691" y="5067"/>
                </a:lnTo>
                <a:cubicBezTo>
                  <a:pt x="7682" y="5076"/>
                  <a:pt x="7682" y="5081"/>
                  <a:pt x="7684" y="5081"/>
                </a:cubicBezTo>
                <a:cubicBezTo>
                  <a:pt x="7685" y="5081"/>
                  <a:pt x="7686" y="5080"/>
                  <a:pt x="7687" y="5080"/>
                </a:cubicBezTo>
                <a:lnTo>
                  <a:pt x="7687" y="5080"/>
                </a:lnTo>
                <a:cubicBezTo>
                  <a:pt x="7681" y="5085"/>
                  <a:pt x="7673" y="5085"/>
                  <a:pt x="7673" y="5085"/>
                </a:cubicBezTo>
                <a:cubicBezTo>
                  <a:pt x="7655" y="5108"/>
                  <a:pt x="7637" y="5108"/>
                  <a:pt x="7600" y="5126"/>
                </a:cubicBezTo>
                <a:cubicBezTo>
                  <a:pt x="7613" y="5120"/>
                  <a:pt x="7614" y="5118"/>
                  <a:pt x="7610" y="5118"/>
                </a:cubicBezTo>
                <a:cubicBezTo>
                  <a:pt x="7602" y="5118"/>
                  <a:pt x="7572" y="5126"/>
                  <a:pt x="7560" y="5126"/>
                </a:cubicBezTo>
                <a:lnTo>
                  <a:pt x="7542" y="5126"/>
                </a:lnTo>
                <a:cubicBezTo>
                  <a:pt x="7542" y="5126"/>
                  <a:pt x="7518" y="5118"/>
                  <a:pt x="7512" y="5118"/>
                </a:cubicBezTo>
                <a:cubicBezTo>
                  <a:pt x="7510" y="5118"/>
                  <a:pt x="7512" y="5120"/>
                  <a:pt x="7524" y="5126"/>
                </a:cubicBezTo>
                <a:cubicBezTo>
                  <a:pt x="7487" y="5108"/>
                  <a:pt x="7465" y="5108"/>
                  <a:pt x="7447" y="5085"/>
                </a:cubicBezTo>
                <a:cubicBezTo>
                  <a:pt x="7429" y="5085"/>
                  <a:pt x="7410" y="5067"/>
                  <a:pt x="7410" y="5067"/>
                </a:cubicBezTo>
                <a:cubicBezTo>
                  <a:pt x="7404" y="5064"/>
                  <a:pt x="7400" y="5063"/>
                  <a:pt x="7398" y="5062"/>
                </a:cubicBezTo>
                <a:lnTo>
                  <a:pt x="7398" y="5062"/>
                </a:lnTo>
                <a:cubicBezTo>
                  <a:pt x="7397" y="5060"/>
                  <a:pt x="7396" y="5055"/>
                  <a:pt x="7392" y="5049"/>
                </a:cubicBezTo>
                <a:lnTo>
                  <a:pt x="7374" y="5031"/>
                </a:lnTo>
                <a:cubicBezTo>
                  <a:pt x="7374" y="5013"/>
                  <a:pt x="7374" y="5031"/>
                  <a:pt x="7352" y="4995"/>
                </a:cubicBezTo>
                <a:cubicBezTo>
                  <a:pt x="7334" y="4954"/>
                  <a:pt x="7334" y="4918"/>
                  <a:pt x="7334" y="4859"/>
                </a:cubicBezTo>
                <a:cubicBezTo>
                  <a:pt x="7315" y="4769"/>
                  <a:pt x="7334" y="4656"/>
                  <a:pt x="7352" y="4543"/>
                </a:cubicBezTo>
                <a:cubicBezTo>
                  <a:pt x="7374" y="4258"/>
                  <a:pt x="7392" y="4013"/>
                  <a:pt x="7334" y="3751"/>
                </a:cubicBezTo>
                <a:cubicBezTo>
                  <a:pt x="7279" y="3466"/>
                  <a:pt x="7184" y="3185"/>
                  <a:pt x="7035" y="2918"/>
                </a:cubicBezTo>
                <a:cubicBezTo>
                  <a:pt x="6496" y="1915"/>
                  <a:pt x="5445" y="1235"/>
                  <a:pt x="4303" y="1235"/>
                </a:cubicBezTo>
                <a:cubicBezTo>
                  <a:pt x="4246" y="1235"/>
                  <a:pt x="4188" y="1237"/>
                  <a:pt x="4131" y="1240"/>
                </a:cubicBezTo>
                <a:cubicBezTo>
                  <a:pt x="2964" y="1299"/>
                  <a:pt x="1833" y="2073"/>
                  <a:pt x="1380" y="3163"/>
                </a:cubicBezTo>
                <a:cubicBezTo>
                  <a:pt x="1245" y="3502"/>
                  <a:pt x="1190" y="3900"/>
                  <a:pt x="1380" y="4221"/>
                </a:cubicBezTo>
                <a:cubicBezTo>
                  <a:pt x="1507" y="4419"/>
                  <a:pt x="1731" y="4543"/>
                  <a:pt x="1963" y="4543"/>
                </a:cubicBezTo>
                <a:cubicBezTo>
                  <a:pt x="2039" y="4543"/>
                  <a:pt x="2116" y="4530"/>
                  <a:pt x="2190" y="4502"/>
                </a:cubicBezTo>
                <a:cubicBezTo>
                  <a:pt x="2452" y="4407"/>
                  <a:pt x="2624" y="4144"/>
                  <a:pt x="2774" y="3918"/>
                </a:cubicBezTo>
                <a:cubicBezTo>
                  <a:pt x="2923" y="3674"/>
                  <a:pt x="3113" y="3466"/>
                  <a:pt x="3339" y="3276"/>
                </a:cubicBezTo>
                <a:cubicBezTo>
                  <a:pt x="3670" y="3017"/>
                  <a:pt x="4087" y="2848"/>
                  <a:pt x="4509" y="2848"/>
                </a:cubicBezTo>
                <a:cubicBezTo>
                  <a:pt x="4641" y="2848"/>
                  <a:pt x="4774" y="2865"/>
                  <a:pt x="4904" y="2900"/>
                </a:cubicBezTo>
                <a:cubicBezTo>
                  <a:pt x="5411" y="3032"/>
                  <a:pt x="5881" y="3466"/>
                  <a:pt x="5976" y="3977"/>
                </a:cubicBezTo>
                <a:cubicBezTo>
                  <a:pt x="6035" y="4203"/>
                  <a:pt x="6017" y="4466"/>
                  <a:pt x="5845" y="4633"/>
                </a:cubicBezTo>
                <a:cubicBezTo>
                  <a:pt x="5805" y="4663"/>
                  <a:pt x="5763" y="4681"/>
                  <a:pt x="5712" y="4681"/>
                </a:cubicBezTo>
                <a:cubicBezTo>
                  <a:pt x="5694" y="4681"/>
                  <a:pt x="5675" y="4678"/>
                  <a:pt x="5655" y="4674"/>
                </a:cubicBezTo>
                <a:cubicBezTo>
                  <a:pt x="5565" y="4633"/>
                  <a:pt x="5506" y="4520"/>
                  <a:pt x="5452" y="4429"/>
                </a:cubicBezTo>
                <a:cubicBezTo>
                  <a:pt x="5375" y="4276"/>
                  <a:pt x="5316" y="4144"/>
                  <a:pt x="5225" y="4013"/>
                </a:cubicBezTo>
                <a:cubicBezTo>
                  <a:pt x="5112" y="3882"/>
                  <a:pt x="4977" y="3769"/>
                  <a:pt x="4827" y="3692"/>
                </a:cubicBezTo>
                <a:cubicBezTo>
                  <a:pt x="4684" y="3601"/>
                  <a:pt x="4513" y="3552"/>
                  <a:pt x="4340" y="3552"/>
                </a:cubicBezTo>
                <a:cubicBezTo>
                  <a:pt x="4197" y="3552"/>
                  <a:pt x="4052" y="3586"/>
                  <a:pt x="3923" y="3656"/>
                </a:cubicBezTo>
                <a:cubicBezTo>
                  <a:pt x="3660" y="3823"/>
                  <a:pt x="3470" y="4090"/>
                  <a:pt x="3506" y="4407"/>
                </a:cubicBezTo>
                <a:cubicBezTo>
                  <a:pt x="3517" y="4519"/>
                  <a:pt x="3599" y="4569"/>
                  <a:pt x="3684" y="4569"/>
                </a:cubicBezTo>
                <a:cubicBezTo>
                  <a:pt x="3788" y="4569"/>
                  <a:pt x="3896" y="4495"/>
                  <a:pt x="3886" y="4371"/>
                </a:cubicBezTo>
                <a:cubicBezTo>
                  <a:pt x="3846" y="4126"/>
                  <a:pt x="4113" y="3936"/>
                  <a:pt x="4339" y="3918"/>
                </a:cubicBezTo>
                <a:cubicBezTo>
                  <a:pt x="4619" y="3918"/>
                  <a:pt x="4864" y="4144"/>
                  <a:pt x="5017" y="4389"/>
                </a:cubicBezTo>
                <a:cubicBezTo>
                  <a:pt x="5167" y="4656"/>
                  <a:pt x="5280" y="4972"/>
                  <a:pt x="5619" y="5049"/>
                </a:cubicBezTo>
                <a:cubicBezTo>
                  <a:pt x="5652" y="5056"/>
                  <a:pt x="5685" y="5059"/>
                  <a:pt x="5716" y="5059"/>
                </a:cubicBezTo>
                <a:cubicBezTo>
                  <a:pt x="5959" y="5059"/>
                  <a:pt x="6164" y="4872"/>
                  <a:pt x="6280" y="4656"/>
                </a:cubicBezTo>
                <a:cubicBezTo>
                  <a:pt x="6542" y="4126"/>
                  <a:pt x="6280" y="3466"/>
                  <a:pt x="5904" y="3072"/>
                </a:cubicBezTo>
                <a:cubicBezTo>
                  <a:pt x="5526" y="2679"/>
                  <a:pt x="5005" y="2470"/>
                  <a:pt x="4467" y="2470"/>
                </a:cubicBezTo>
                <a:cubicBezTo>
                  <a:pt x="4387" y="2470"/>
                  <a:pt x="4306" y="2475"/>
                  <a:pt x="4226" y="2484"/>
                </a:cubicBezTo>
                <a:cubicBezTo>
                  <a:pt x="3601" y="2579"/>
                  <a:pt x="3036" y="2937"/>
                  <a:pt x="2642" y="3448"/>
                </a:cubicBezTo>
                <a:cubicBezTo>
                  <a:pt x="2489" y="3656"/>
                  <a:pt x="2376" y="3918"/>
                  <a:pt x="2172" y="4090"/>
                </a:cubicBezTo>
                <a:cubicBezTo>
                  <a:pt x="2094" y="4135"/>
                  <a:pt x="2028" y="4167"/>
                  <a:pt x="1944" y="4167"/>
                </a:cubicBezTo>
                <a:cubicBezTo>
                  <a:pt x="1926" y="4167"/>
                  <a:pt x="1907" y="4166"/>
                  <a:pt x="1887" y="4163"/>
                </a:cubicBezTo>
                <a:cubicBezTo>
                  <a:pt x="1774" y="4144"/>
                  <a:pt x="1697" y="4031"/>
                  <a:pt x="1661" y="3918"/>
                </a:cubicBezTo>
                <a:cubicBezTo>
                  <a:pt x="1548" y="3638"/>
                  <a:pt x="1738" y="3276"/>
                  <a:pt x="1869" y="3032"/>
                </a:cubicBezTo>
                <a:cubicBezTo>
                  <a:pt x="2000" y="2787"/>
                  <a:pt x="2190" y="2561"/>
                  <a:pt x="2376" y="2371"/>
                </a:cubicBezTo>
                <a:cubicBezTo>
                  <a:pt x="2810" y="1996"/>
                  <a:pt x="3339" y="1733"/>
                  <a:pt x="3905" y="1638"/>
                </a:cubicBezTo>
                <a:cubicBezTo>
                  <a:pt x="4030" y="1619"/>
                  <a:pt x="4156" y="1610"/>
                  <a:pt x="4281" y="1610"/>
                </a:cubicBezTo>
                <a:cubicBezTo>
                  <a:pt x="5283" y="1610"/>
                  <a:pt x="6243" y="2204"/>
                  <a:pt x="6714" y="3108"/>
                </a:cubicBezTo>
                <a:cubicBezTo>
                  <a:pt x="6845" y="3371"/>
                  <a:pt x="6940" y="3638"/>
                  <a:pt x="6994" y="3918"/>
                </a:cubicBezTo>
                <a:cubicBezTo>
                  <a:pt x="7035" y="4163"/>
                  <a:pt x="6976" y="4389"/>
                  <a:pt x="6958" y="4633"/>
                </a:cubicBezTo>
                <a:cubicBezTo>
                  <a:pt x="6940" y="4900"/>
                  <a:pt x="6958" y="5162"/>
                  <a:pt x="7166" y="5352"/>
                </a:cubicBezTo>
                <a:cubicBezTo>
                  <a:pt x="7273" y="5447"/>
                  <a:pt x="7419" y="5496"/>
                  <a:pt x="7564" y="5496"/>
                </a:cubicBezTo>
                <a:cubicBezTo>
                  <a:pt x="7647" y="5496"/>
                  <a:pt x="7730" y="5480"/>
                  <a:pt x="7804" y="5447"/>
                </a:cubicBezTo>
                <a:cubicBezTo>
                  <a:pt x="8012" y="5352"/>
                  <a:pt x="8184" y="5162"/>
                  <a:pt x="8297" y="4972"/>
                </a:cubicBezTo>
                <a:cubicBezTo>
                  <a:pt x="8446" y="4746"/>
                  <a:pt x="8541" y="4520"/>
                  <a:pt x="8618" y="4276"/>
                </a:cubicBezTo>
                <a:cubicBezTo>
                  <a:pt x="8804" y="3656"/>
                  <a:pt x="8709" y="3013"/>
                  <a:pt x="8428" y="2430"/>
                </a:cubicBezTo>
                <a:cubicBezTo>
                  <a:pt x="7899" y="1317"/>
                  <a:pt x="6827" y="507"/>
                  <a:pt x="5655" y="168"/>
                </a:cubicBezTo>
                <a:cubicBezTo>
                  <a:pt x="5246" y="57"/>
                  <a:pt x="4831" y="0"/>
                  <a:pt x="4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6"/>
          <p:cNvSpPr/>
          <p:nvPr/>
        </p:nvSpPr>
        <p:spPr>
          <a:xfrm>
            <a:off x="3305367" y="2544943"/>
            <a:ext cx="473082" cy="423888"/>
          </a:xfrm>
          <a:custGeom>
            <a:avLst/>
            <a:gdLst/>
            <a:ahLst/>
            <a:cxnLst/>
            <a:rect l="l" t="t" r="r" b="b"/>
            <a:pathLst>
              <a:path w="8655" h="7755" extrusionOk="0">
                <a:moveTo>
                  <a:pt x="7273" y="1"/>
                </a:moveTo>
                <a:cubicBezTo>
                  <a:pt x="7262" y="1"/>
                  <a:pt x="7250" y="2"/>
                  <a:pt x="7238" y="4"/>
                </a:cubicBezTo>
                <a:cubicBezTo>
                  <a:pt x="5393" y="266"/>
                  <a:pt x="3542" y="569"/>
                  <a:pt x="1715" y="908"/>
                </a:cubicBezTo>
                <a:cubicBezTo>
                  <a:pt x="1190" y="1003"/>
                  <a:pt x="679" y="1094"/>
                  <a:pt x="150" y="1189"/>
                </a:cubicBezTo>
                <a:cubicBezTo>
                  <a:pt x="59" y="1207"/>
                  <a:pt x="0" y="1320"/>
                  <a:pt x="18" y="1415"/>
                </a:cubicBezTo>
                <a:cubicBezTo>
                  <a:pt x="190" y="2736"/>
                  <a:pt x="435" y="4057"/>
                  <a:pt x="756" y="5355"/>
                </a:cubicBezTo>
                <a:cubicBezTo>
                  <a:pt x="851" y="5731"/>
                  <a:pt x="941" y="6111"/>
                  <a:pt x="1054" y="6468"/>
                </a:cubicBezTo>
                <a:cubicBezTo>
                  <a:pt x="1075" y="6553"/>
                  <a:pt x="1149" y="6620"/>
                  <a:pt x="1246" y="6620"/>
                </a:cubicBezTo>
                <a:cubicBezTo>
                  <a:pt x="1257" y="6620"/>
                  <a:pt x="1269" y="6619"/>
                  <a:pt x="1281" y="6617"/>
                </a:cubicBezTo>
                <a:cubicBezTo>
                  <a:pt x="2733" y="6278"/>
                  <a:pt x="4185" y="5903"/>
                  <a:pt x="5637" y="5527"/>
                </a:cubicBezTo>
                <a:cubicBezTo>
                  <a:pt x="5786" y="5486"/>
                  <a:pt x="5958" y="5450"/>
                  <a:pt x="6125" y="5391"/>
                </a:cubicBezTo>
                <a:cubicBezTo>
                  <a:pt x="6279" y="5337"/>
                  <a:pt x="6429" y="5260"/>
                  <a:pt x="6505" y="5111"/>
                </a:cubicBezTo>
                <a:cubicBezTo>
                  <a:pt x="6578" y="4962"/>
                  <a:pt x="6560" y="4790"/>
                  <a:pt x="6560" y="4622"/>
                </a:cubicBezTo>
                <a:cubicBezTo>
                  <a:pt x="6560" y="4432"/>
                  <a:pt x="6542" y="4242"/>
                  <a:pt x="6542" y="4075"/>
                </a:cubicBezTo>
                <a:cubicBezTo>
                  <a:pt x="6505" y="3320"/>
                  <a:pt x="6429" y="2587"/>
                  <a:pt x="6297" y="1849"/>
                </a:cubicBezTo>
                <a:cubicBezTo>
                  <a:pt x="6239" y="1569"/>
                  <a:pt x="6202" y="1116"/>
                  <a:pt x="5827" y="1076"/>
                </a:cubicBezTo>
                <a:cubicBezTo>
                  <a:pt x="5809" y="1074"/>
                  <a:pt x="5792" y="1073"/>
                  <a:pt x="5774" y="1073"/>
                </a:cubicBezTo>
                <a:cubicBezTo>
                  <a:pt x="5621" y="1073"/>
                  <a:pt x="5472" y="1138"/>
                  <a:pt x="5334" y="1171"/>
                </a:cubicBezTo>
                <a:cubicBezTo>
                  <a:pt x="5166" y="1230"/>
                  <a:pt x="4976" y="1284"/>
                  <a:pt x="4786" y="1320"/>
                </a:cubicBezTo>
                <a:cubicBezTo>
                  <a:pt x="4072" y="1546"/>
                  <a:pt x="3357" y="1754"/>
                  <a:pt x="2638" y="1962"/>
                </a:cubicBezTo>
                <a:cubicBezTo>
                  <a:pt x="2452" y="2021"/>
                  <a:pt x="2280" y="2057"/>
                  <a:pt x="2095" y="2112"/>
                </a:cubicBezTo>
                <a:cubicBezTo>
                  <a:pt x="1941" y="2171"/>
                  <a:pt x="1792" y="2247"/>
                  <a:pt x="1756" y="2415"/>
                </a:cubicBezTo>
                <a:cubicBezTo>
                  <a:pt x="1715" y="2587"/>
                  <a:pt x="1733" y="2772"/>
                  <a:pt x="1756" y="2944"/>
                </a:cubicBezTo>
                <a:cubicBezTo>
                  <a:pt x="1774" y="3130"/>
                  <a:pt x="1792" y="3301"/>
                  <a:pt x="1810" y="3491"/>
                </a:cubicBezTo>
                <a:cubicBezTo>
                  <a:pt x="1846" y="3849"/>
                  <a:pt x="1923" y="4206"/>
                  <a:pt x="2000" y="4546"/>
                </a:cubicBezTo>
                <a:cubicBezTo>
                  <a:pt x="2054" y="4713"/>
                  <a:pt x="2095" y="4885"/>
                  <a:pt x="2149" y="5052"/>
                </a:cubicBezTo>
                <a:cubicBezTo>
                  <a:pt x="2185" y="5188"/>
                  <a:pt x="2262" y="5319"/>
                  <a:pt x="2393" y="5391"/>
                </a:cubicBezTo>
                <a:cubicBezTo>
                  <a:pt x="2459" y="5432"/>
                  <a:pt x="2530" y="5448"/>
                  <a:pt x="2601" y="5448"/>
                </a:cubicBezTo>
                <a:cubicBezTo>
                  <a:pt x="2699" y="5448"/>
                  <a:pt x="2798" y="5418"/>
                  <a:pt x="2886" y="5373"/>
                </a:cubicBezTo>
                <a:cubicBezTo>
                  <a:pt x="3054" y="5301"/>
                  <a:pt x="3226" y="5224"/>
                  <a:pt x="3393" y="5147"/>
                </a:cubicBezTo>
                <a:cubicBezTo>
                  <a:pt x="3732" y="4998"/>
                  <a:pt x="4072" y="4849"/>
                  <a:pt x="4411" y="4695"/>
                </a:cubicBezTo>
                <a:cubicBezTo>
                  <a:pt x="4714" y="4564"/>
                  <a:pt x="5053" y="4451"/>
                  <a:pt x="5108" y="4093"/>
                </a:cubicBezTo>
                <a:cubicBezTo>
                  <a:pt x="5126" y="3921"/>
                  <a:pt x="5090" y="3754"/>
                  <a:pt x="5071" y="3605"/>
                </a:cubicBezTo>
                <a:cubicBezTo>
                  <a:pt x="5035" y="3415"/>
                  <a:pt x="4995" y="3225"/>
                  <a:pt x="4958" y="3057"/>
                </a:cubicBezTo>
                <a:cubicBezTo>
                  <a:pt x="4922" y="2867"/>
                  <a:pt x="4881" y="2700"/>
                  <a:pt x="4845" y="2510"/>
                </a:cubicBezTo>
                <a:cubicBezTo>
                  <a:pt x="4814" y="2427"/>
                  <a:pt x="4751" y="2375"/>
                  <a:pt x="4661" y="2375"/>
                </a:cubicBezTo>
                <a:cubicBezTo>
                  <a:pt x="4648" y="2375"/>
                  <a:pt x="4634" y="2376"/>
                  <a:pt x="4619" y="2379"/>
                </a:cubicBezTo>
                <a:cubicBezTo>
                  <a:pt x="4131" y="2474"/>
                  <a:pt x="3637" y="2641"/>
                  <a:pt x="3185" y="2885"/>
                </a:cubicBezTo>
                <a:cubicBezTo>
                  <a:pt x="3113" y="2926"/>
                  <a:pt x="3072" y="2998"/>
                  <a:pt x="3090" y="3093"/>
                </a:cubicBezTo>
                <a:cubicBezTo>
                  <a:pt x="3149" y="3415"/>
                  <a:pt x="3226" y="3754"/>
                  <a:pt x="3280" y="4075"/>
                </a:cubicBezTo>
                <a:cubicBezTo>
                  <a:pt x="3305" y="4178"/>
                  <a:pt x="3383" y="4224"/>
                  <a:pt x="3462" y="4224"/>
                </a:cubicBezTo>
                <a:cubicBezTo>
                  <a:pt x="3570" y="4224"/>
                  <a:pt x="3679" y="4139"/>
                  <a:pt x="3656" y="3998"/>
                </a:cubicBezTo>
                <a:cubicBezTo>
                  <a:pt x="3594" y="3724"/>
                  <a:pt x="3542" y="3436"/>
                  <a:pt x="3483" y="3158"/>
                </a:cubicBezTo>
                <a:lnTo>
                  <a:pt x="3483" y="3158"/>
                </a:lnTo>
                <a:cubicBezTo>
                  <a:pt x="3808" y="2992"/>
                  <a:pt x="4156" y="2862"/>
                  <a:pt x="4519" y="2775"/>
                </a:cubicBezTo>
                <a:lnTo>
                  <a:pt x="4519" y="2775"/>
                </a:lnTo>
                <a:cubicBezTo>
                  <a:pt x="4583" y="3035"/>
                  <a:pt x="4630" y="3306"/>
                  <a:pt x="4673" y="3564"/>
                </a:cubicBezTo>
                <a:cubicBezTo>
                  <a:pt x="4696" y="3695"/>
                  <a:pt x="4732" y="3849"/>
                  <a:pt x="4732" y="3998"/>
                </a:cubicBezTo>
                <a:cubicBezTo>
                  <a:pt x="4732" y="4111"/>
                  <a:pt x="4673" y="4170"/>
                  <a:pt x="4560" y="4206"/>
                </a:cubicBezTo>
                <a:cubicBezTo>
                  <a:pt x="4280" y="4356"/>
                  <a:pt x="3977" y="4469"/>
                  <a:pt x="3678" y="4600"/>
                </a:cubicBezTo>
                <a:cubicBezTo>
                  <a:pt x="3375" y="4754"/>
                  <a:pt x="3072" y="4885"/>
                  <a:pt x="2773" y="5016"/>
                </a:cubicBezTo>
                <a:cubicBezTo>
                  <a:pt x="2724" y="5039"/>
                  <a:pt x="2667" y="5072"/>
                  <a:pt x="2618" y="5072"/>
                </a:cubicBezTo>
                <a:cubicBezTo>
                  <a:pt x="2591" y="5072"/>
                  <a:pt x="2567" y="5062"/>
                  <a:pt x="2547" y="5034"/>
                </a:cubicBezTo>
                <a:cubicBezTo>
                  <a:pt x="2488" y="4921"/>
                  <a:pt x="2452" y="4790"/>
                  <a:pt x="2434" y="4659"/>
                </a:cubicBezTo>
                <a:cubicBezTo>
                  <a:pt x="2339" y="4356"/>
                  <a:pt x="2262" y="4016"/>
                  <a:pt x="2226" y="3695"/>
                </a:cubicBezTo>
                <a:cubicBezTo>
                  <a:pt x="2167" y="3378"/>
                  <a:pt x="2131" y="3057"/>
                  <a:pt x="2113" y="2736"/>
                </a:cubicBezTo>
                <a:cubicBezTo>
                  <a:pt x="2113" y="2677"/>
                  <a:pt x="2095" y="2587"/>
                  <a:pt x="2113" y="2528"/>
                </a:cubicBezTo>
                <a:cubicBezTo>
                  <a:pt x="2113" y="2510"/>
                  <a:pt x="2131" y="2492"/>
                  <a:pt x="2167" y="2492"/>
                </a:cubicBezTo>
                <a:cubicBezTo>
                  <a:pt x="2321" y="2433"/>
                  <a:pt x="2488" y="2397"/>
                  <a:pt x="2638" y="2361"/>
                </a:cubicBezTo>
                <a:cubicBezTo>
                  <a:pt x="3280" y="2171"/>
                  <a:pt x="3941" y="1981"/>
                  <a:pt x="4583" y="1772"/>
                </a:cubicBezTo>
                <a:cubicBezTo>
                  <a:pt x="4900" y="1682"/>
                  <a:pt x="5239" y="1587"/>
                  <a:pt x="5560" y="1492"/>
                </a:cubicBezTo>
                <a:cubicBezTo>
                  <a:pt x="5607" y="1492"/>
                  <a:pt x="5710" y="1444"/>
                  <a:pt x="5769" y="1444"/>
                </a:cubicBezTo>
                <a:cubicBezTo>
                  <a:pt x="5784" y="1444"/>
                  <a:pt x="5797" y="1447"/>
                  <a:pt x="5804" y="1456"/>
                </a:cubicBezTo>
                <a:cubicBezTo>
                  <a:pt x="5845" y="1492"/>
                  <a:pt x="5845" y="1587"/>
                  <a:pt x="5863" y="1623"/>
                </a:cubicBezTo>
                <a:cubicBezTo>
                  <a:pt x="5881" y="1700"/>
                  <a:pt x="5899" y="1795"/>
                  <a:pt x="5899" y="1867"/>
                </a:cubicBezTo>
                <a:cubicBezTo>
                  <a:pt x="6030" y="2528"/>
                  <a:pt x="6107" y="3170"/>
                  <a:pt x="6144" y="3831"/>
                </a:cubicBezTo>
                <a:cubicBezTo>
                  <a:pt x="6166" y="4147"/>
                  <a:pt x="6202" y="4469"/>
                  <a:pt x="6184" y="4790"/>
                </a:cubicBezTo>
                <a:cubicBezTo>
                  <a:pt x="6184" y="4921"/>
                  <a:pt x="6144" y="4980"/>
                  <a:pt x="6030" y="5016"/>
                </a:cubicBezTo>
                <a:cubicBezTo>
                  <a:pt x="5899" y="5075"/>
                  <a:pt x="5750" y="5111"/>
                  <a:pt x="5601" y="5147"/>
                </a:cubicBezTo>
                <a:cubicBezTo>
                  <a:pt x="4298" y="5486"/>
                  <a:pt x="3000" y="5808"/>
                  <a:pt x="1697" y="6129"/>
                </a:cubicBezTo>
                <a:cubicBezTo>
                  <a:pt x="1585" y="6153"/>
                  <a:pt x="1472" y="6179"/>
                  <a:pt x="1364" y="6205"/>
                </a:cubicBezTo>
                <a:lnTo>
                  <a:pt x="1364" y="6205"/>
                </a:lnTo>
                <a:cubicBezTo>
                  <a:pt x="1026" y="4984"/>
                  <a:pt x="746" y="3743"/>
                  <a:pt x="548" y="2474"/>
                </a:cubicBezTo>
                <a:lnTo>
                  <a:pt x="405" y="1534"/>
                </a:lnTo>
                <a:lnTo>
                  <a:pt x="405" y="1534"/>
                </a:lnTo>
                <a:cubicBezTo>
                  <a:pt x="2191" y="1187"/>
                  <a:pt x="3981" y="881"/>
                  <a:pt x="5750" y="605"/>
                </a:cubicBezTo>
                <a:cubicBezTo>
                  <a:pt x="6221" y="537"/>
                  <a:pt x="6689" y="472"/>
                  <a:pt x="7146" y="404"/>
                </a:cubicBezTo>
                <a:lnTo>
                  <a:pt x="7146" y="404"/>
                </a:lnTo>
                <a:cubicBezTo>
                  <a:pt x="7488" y="1929"/>
                  <a:pt x="7795" y="3455"/>
                  <a:pt x="8048" y="4980"/>
                </a:cubicBezTo>
                <a:cubicBezTo>
                  <a:pt x="8114" y="5365"/>
                  <a:pt x="8179" y="5750"/>
                  <a:pt x="8231" y="6135"/>
                </a:cubicBezTo>
                <a:lnTo>
                  <a:pt x="8231" y="6135"/>
                </a:lnTo>
                <a:cubicBezTo>
                  <a:pt x="6426" y="6392"/>
                  <a:pt x="4638" y="6688"/>
                  <a:pt x="2846" y="7052"/>
                </a:cubicBezTo>
                <a:cubicBezTo>
                  <a:pt x="2321" y="7165"/>
                  <a:pt x="1792" y="7260"/>
                  <a:pt x="1281" y="7373"/>
                </a:cubicBezTo>
                <a:cubicBezTo>
                  <a:pt x="1054" y="7423"/>
                  <a:pt x="1104" y="7755"/>
                  <a:pt x="1308" y="7755"/>
                </a:cubicBezTo>
                <a:cubicBezTo>
                  <a:pt x="1323" y="7755"/>
                  <a:pt x="1340" y="7753"/>
                  <a:pt x="1357" y="7748"/>
                </a:cubicBezTo>
                <a:cubicBezTo>
                  <a:pt x="3203" y="7355"/>
                  <a:pt x="5053" y="6997"/>
                  <a:pt x="6899" y="6712"/>
                </a:cubicBezTo>
                <a:cubicBezTo>
                  <a:pt x="7428" y="6635"/>
                  <a:pt x="7953" y="6563"/>
                  <a:pt x="8482" y="6486"/>
                </a:cubicBezTo>
                <a:cubicBezTo>
                  <a:pt x="8595" y="6468"/>
                  <a:pt x="8654" y="6355"/>
                  <a:pt x="8632" y="6260"/>
                </a:cubicBezTo>
                <a:cubicBezTo>
                  <a:pt x="8387" y="4659"/>
                  <a:pt x="8107" y="3075"/>
                  <a:pt x="7768" y="1492"/>
                </a:cubicBezTo>
                <a:cubicBezTo>
                  <a:pt x="7673" y="1040"/>
                  <a:pt x="7578" y="605"/>
                  <a:pt x="7465" y="153"/>
                </a:cubicBezTo>
                <a:cubicBezTo>
                  <a:pt x="7448" y="68"/>
                  <a:pt x="7370" y="1"/>
                  <a:pt x="7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6"/>
          <p:cNvSpPr/>
          <p:nvPr/>
        </p:nvSpPr>
        <p:spPr>
          <a:xfrm>
            <a:off x="1616960" y="3141237"/>
            <a:ext cx="533919" cy="581309"/>
          </a:xfrm>
          <a:custGeom>
            <a:avLst/>
            <a:gdLst/>
            <a:ahLst/>
            <a:cxnLst/>
            <a:rect l="l" t="t" r="r" b="b"/>
            <a:pathLst>
              <a:path w="9768" h="10635" extrusionOk="0">
                <a:moveTo>
                  <a:pt x="5894" y="1"/>
                </a:moveTo>
                <a:cubicBezTo>
                  <a:pt x="5521" y="1"/>
                  <a:pt x="5141" y="103"/>
                  <a:pt x="4791" y="226"/>
                </a:cubicBezTo>
                <a:cubicBezTo>
                  <a:pt x="3339" y="714"/>
                  <a:pt x="1964" y="1470"/>
                  <a:pt x="774" y="2447"/>
                </a:cubicBezTo>
                <a:cubicBezTo>
                  <a:pt x="362" y="2809"/>
                  <a:pt x="96" y="3071"/>
                  <a:pt x="59" y="3637"/>
                </a:cubicBezTo>
                <a:cubicBezTo>
                  <a:pt x="1" y="4166"/>
                  <a:pt x="172" y="4976"/>
                  <a:pt x="833" y="5030"/>
                </a:cubicBezTo>
                <a:cubicBezTo>
                  <a:pt x="850" y="5031"/>
                  <a:pt x="867" y="5032"/>
                  <a:pt x="884" y="5032"/>
                </a:cubicBezTo>
                <a:cubicBezTo>
                  <a:pt x="1418" y="5032"/>
                  <a:pt x="1726" y="4413"/>
                  <a:pt x="1946" y="3917"/>
                </a:cubicBezTo>
                <a:cubicBezTo>
                  <a:pt x="2121" y="3465"/>
                  <a:pt x="2498" y="2952"/>
                  <a:pt x="2935" y="2952"/>
                </a:cubicBezTo>
                <a:cubicBezTo>
                  <a:pt x="3005" y="2952"/>
                  <a:pt x="3076" y="2966"/>
                  <a:pt x="3149" y="2994"/>
                </a:cubicBezTo>
                <a:cubicBezTo>
                  <a:pt x="3565" y="3126"/>
                  <a:pt x="3660" y="3714"/>
                  <a:pt x="3506" y="4107"/>
                </a:cubicBezTo>
                <a:cubicBezTo>
                  <a:pt x="3339" y="4523"/>
                  <a:pt x="2982" y="4822"/>
                  <a:pt x="2697" y="5161"/>
                </a:cubicBezTo>
                <a:cubicBezTo>
                  <a:pt x="2416" y="5523"/>
                  <a:pt x="2190" y="5935"/>
                  <a:pt x="2208" y="6387"/>
                </a:cubicBezTo>
                <a:cubicBezTo>
                  <a:pt x="2226" y="6840"/>
                  <a:pt x="2565" y="7292"/>
                  <a:pt x="3018" y="7333"/>
                </a:cubicBezTo>
                <a:cubicBezTo>
                  <a:pt x="3043" y="7335"/>
                  <a:pt x="3068" y="7336"/>
                  <a:pt x="3093" y="7336"/>
                </a:cubicBezTo>
                <a:cubicBezTo>
                  <a:pt x="3420" y="7336"/>
                  <a:pt x="3712" y="7122"/>
                  <a:pt x="3923" y="6858"/>
                </a:cubicBezTo>
                <a:cubicBezTo>
                  <a:pt x="4149" y="6595"/>
                  <a:pt x="4298" y="6274"/>
                  <a:pt x="4524" y="6012"/>
                </a:cubicBezTo>
                <a:cubicBezTo>
                  <a:pt x="4938" y="5524"/>
                  <a:pt x="5570" y="5224"/>
                  <a:pt x="6195" y="5224"/>
                </a:cubicBezTo>
                <a:cubicBezTo>
                  <a:pt x="6370" y="5224"/>
                  <a:pt x="6545" y="5247"/>
                  <a:pt x="6714" y="5297"/>
                </a:cubicBezTo>
                <a:cubicBezTo>
                  <a:pt x="7487" y="5541"/>
                  <a:pt x="8053" y="6387"/>
                  <a:pt x="7881" y="7179"/>
                </a:cubicBezTo>
                <a:cubicBezTo>
                  <a:pt x="7758" y="7833"/>
                  <a:pt x="7106" y="8345"/>
                  <a:pt x="6457" y="8345"/>
                </a:cubicBezTo>
                <a:cubicBezTo>
                  <a:pt x="6321" y="8345"/>
                  <a:pt x="6185" y="8322"/>
                  <a:pt x="6053" y="8274"/>
                </a:cubicBezTo>
                <a:cubicBezTo>
                  <a:pt x="5750" y="8160"/>
                  <a:pt x="5488" y="7934"/>
                  <a:pt x="5203" y="7785"/>
                </a:cubicBezTo>
                <a:cubicBezTo>
                  <a:pt x="5046" y="7714"/>
                  <a:pt x="4866" y="7665"/>
                  <a:pt x="4696" y="7665"/>
                </a:cubicBezTo>
                <a:cubicBezTo>
                  <a:pt x="4542" y="7665"/>
                  <a:pt x="4396" y="7704"/>
                  <a:pt x="4280" y="7803"/>
                </a:cubicBezTo>
                <a:cubicBezTo>
                  <a:pt x="4054" y="8011"/>
                  <a:pt x="4036" y="8369"/>
                  <a:pt x="4149" y="8649"/>
                </a:cubicBezTo>
                <a:cubicBezTo>
                  <a:pt x="4280" y="8934"/>
                  <a:pt x="4524" y="9142"/>
                  <a:pt x="4750" y="9328"/>
                </a:cubicBezTo>
                <a:cubicBezTo>
                  <a:pt x="5280" y="9762"/>
                  <a:pt x="5827" y="10196"/>
                  <a:pt x="6470" y="10440"/>
                </a:cubicBezTo>
                <a:cubicBezTo>
                  <a:pt x="6790" y="10563"/>
                  <a:pt x="7140" y="10634"/>
                  <a:pt x="7485" y="10634"/>
                </a:cubicBezTo>
                <a:cubicBezTo>
                  <a:pt x="7827" y="10634"/>
                  <a:pt x="8165" y="10564"/>
                  <a:pt x="8465" y="10404"/>
                </a:cubicBezTo>
                <a:cubicBezTo>
                  <a:pt x="9012" y="10119"/>
                  <a:pt x="9387" y="9572"/>
                  <a:pt x="9577" y="8970"/>
                </a:cubicBezTo>
                <a:cubicBezTo>
                  <a:pt x="9749" y="8387"/>
                  <a:pt x="9767" y="7744"/>
                  <a:pt x="9709" y="7143"/>
                </a:cubicBezTo>
                <a:cubicBezTo>
                  <a:pt x="9577" y="5107"/>
                  <a:pt x="8917" y="3089"/>
                  <a:pt x="7827" y="1375"/>
                </a:cubicBezTo>
                <a:cubicBezTo>
                  <a:pt x="7465" y="791"/>
                  <a:pt x="6994" y="226"/>
                  <a:pt x="6334" y="54"/>
                </a:cubicBezTo>
                <a:cubicBezTo>
                  <a:pt x="6190" y="17"/>
                  <a:pt x="6043" y="1"/>
                  <a:pt x="58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1" name="Google Shape;4201;p66"/>
          <p:cNvGrpSpPr/>
          <p:nvPr/>
        </p:nvGrpSpPr>
        <p:grpSpPr>
          <a:xfrm>
            <a:off x="1198660" y="2260178"/>
            <a:ext cx="654326" cy="309220"/>
            <a:chOff x="3480626" y="3705049"/>
            <a:chExt cx="764311" cy="361196"/>
          </a:xfrm>
        </p:grpSpPr>
        <p:sp>
          <p:nvSpPr>
            <p:cNvPr id="4202" name="Google Shape;4202;p66"/>
            <p:cNvSpPr/>
            <p:nvPr/>
          </p:nvSpPr>
          <p:spPr>
            <a:xfrm>
              <a:off x="3480626" y="3912049"/>
              <a:ext cx="764311" cy="154196"/>
            </a:xfrm>
            <a:custGeom>
              <a:avLst/>
              <a:gdLst/>
              <a:ahLst/>
              <a:cxnLst/>
              <a:rect l="l" t="t" r="r" b="b"/>
              <a:pathLst>
                <a:path w="13983" h="2821" extrusionOk="0">
                  <a:moveTo>
                    <a:pt x="2092" y="0"/>
                  </a:moveTo>
                  <a:cubicBezTo>
                    <a:pt x="1914" y="0"/>
                    <a:pt x="1732" y="38"/>
                    <a:pt x="1560" y="108"/>
                  </a:cubicBezTo>
                  <a:cubicBezTo>
                    <a:pt x="1244" y="221"/>
                    <a:pt x="959" y="429"/>
                    <a:pt x="750" y="714"/>
                  </a:cubicBezTo>
                  <a:cubicBezTo>
                    <a:pt x="506" y="1013"/>
                    <a:pt x="357" y="1352"/>
                    <a:pt x="226" y="1691"/>
                  </a:cubicBezTo>
                  <a:cubicBezTo>
                    <a:pt x="149" y="1863"/>
                    <a:pt x="90" y="2053"/>
                    <a:pt x="36" y="2221"/>
                  </a:cubicBezTo>
                  <a:cubicBezTo>
                    <a:pt x="0" y="2335"/>
                    <a:pt x="96" y="2415"/>
                    <a:pt x="191" y="2415"/>
                  </a:cubicBezTo>
                  <a:cubicBezTo>
                    <a:pt x="253" y="2415"/>
                    <a:pt x="315" y="2380"/>
                    <a:pt x="339" y="2297"/>
                  </a:cubicBezTo>
                  <a:cubicBezTo>
                    <a:pt x="542" y="1673"/>
                    <a:pt x="791" y="940"/>
                    <a:pt x="1375" y="542"/>
                  </a:cubicBezTo>
                  <a:cubicBezTo>
                    <a:pt x="1577" y="419"/>
                    <a:pt x="1818" y="320"/>
                    <a:pt x="2065" y="320"/>
                  </a:cubicBezTo>
                  <a:cubicBezTo>
                    <a:pt x="2117" y="320"/>
                    <a:pt x="2169" y="325"/>
                    <a:pt x="2221" y="334"/>
                  </a:cubicBezTo>
                  <a:cubicBezTo>
                    <a:pt x="2488" y="375"/>
                    <a:pt x="2691" y="524"/>
                    <a:pt x="2863" y="714"/>
                  </a:cubicBezTo>
                  <a:cubicBezTo>
                    <a:pt x="3220" y="1072"/>
                    <a:pt x="3465" y="1578"/>
                    <a:pt x="3917" y="1827"/>
                  </a:cubicBezTo>
                  <a:cubicBezTo>
                    <a:pt x="4062" y="1899"/>
                    <a:pt x="4223" y="1940"/>
                    <a:pt x="4384" y="1940"/>
                  </a:cubicBezTo>
                  <a:cubicBezTo>
                    <a:pt x="4475" y="1940"/>
                    <a:pt x="4566" y="1927"/>
                    <a:pt x="4655" y="1899"/>
                  </a:cubicBezTo>
                  <a:cubicBezTo>
                    <a:pt x="4881" y="1845"/>
                    <a:pt x="5089" y="1714"/>
                    <a:pt x="5274" y="1560"/>
                  </a:cubicBezTo>
                  <a:lnTo>
                    <a:pt x="5785" y="1053"/>
                  </a:lnTo>
                  <a:cubicBezTo>
                    <a:pt x="5935" y="882"/>
                    <a:pt x="6084" y="732"/>
                    <a:pt x="6292" y="619"/>
                  </a:cubicBezTo>
                  <a:cubicBezTo>
                    <a:pt x="6420" y="548"/>
                    <a:pt x="6555" y="510"/>
                    <a:pt x="6695" y="510"/>
                  </a:cubicBezTo>
                  <a:cubicBezTo>
                    <a:pt x="6742" y="510"/>
                    <a:pt x="6791" y="515"/>
                    <a:pt x="6840" y="524"/>
                  </a:cubicBezTo>
                  <a:cubicBezTo>
                    <a:pt x="6935" y="542"/>
                    <a:pt x="7011" y="583"/>
                    <a:pt x="7102" y="655"/>
                  </a:cubicBezTo>
                  <a:cubicBezTo>
                    <a:pt x="7179" y="714"/>
                    <a:pt x="7274" y="787"/>
                    <a:pt x="7351" y="863"/>
                  </a:cubicBezTo>
                  <a:cubicBezTo>
                    <a:pt x="7667" y="1221"/>
                    <a:pt x="7916" y="1673"/>
                    <a:pt x="8346" y="1940"/>
                  </a:cubicBezTo>
                  <a:cubicBezTo>
                    <a:pt x="8513" y="2037"/>
                    <a:pt x="8713" y="2092"/>
                    <a:pt x="8912" y="2092"/>
                  </a:cubicBezTo>
                  <a:cubicBezTo>
                    <a:pt x="8982" y="2092"/>
                    <a:pt x="9051" y="2085"/>
                    <a:pt x="9120" y="2071"/>
                  </a:cubicBezTo>
                  <a:cubicBezTo>
                    <a:pt x="9423" y="2012"/>
                    <a:pt x="9685" y="1827"/>
                    <a:pt x="9929" y="1655"/>
                  </a:cubicBezTo>
                  <a:cubicBezTo>
                    <a:pt x="10178" y="1465"/>
                    <a:pt x="10404" y="1280"/>
                    <a:pt x="10685" y="1148"/>
                  </a:cubicBezTo>
                  <a:cubicBezTo>
                    <a:pt x="10868" y="1067"/>
                    <a:pt x="11063" y="1034"/>
                    <a:pt x="11261" y="1034"/>
                  </a:cubicBezTo>
                  <a:cubicBezTo>
                    <a:pt x="11390" y="1034"/>
                    <a:pt x="11521" y="1048"/>
                    <a:pt x="11648" y="1072"/>
                  </a:cubicBezTo>
                  <a:cubicBezTo>
                    <a:pt x="12363" y="1239"/>
                    <a:pt x="12892" y="1768"/>
                    <a:pt x="13345" y="2334"/>
                  </a:cubicBezTo>
                  <a:cubicBezTo>
                    <a:pt x="13458" y="2465"/>
                    <a:pt x="13548" y="2596"/>
                    <a:pt x="13661" y="2750"/>
                  </a:cubicBezTo>
                  <a:cubicBezTo>
                    <a:pt x="13704" y="2789"/>
                    <a:pt x="13755" y="2821"/>
                    <a:pt x="13807" y="2821"/>
                  </a:cubicBezTo>
                  <a:cubicBezTo>
                    <a:pt x="13828" y="2821"/>
                    <a:pt x="13849" y="2816"/>
                    <a:pt x="13869" y="2804"/>
                  </a:cubicBezTo>
                  <a:cubicBezTo>
                    <a:pt x="13946" y="2750"/>
                    <a:pt x="13983" y="2655"/>
                    <a:pt x="13928" y="2578"/>
                  </a:cubicBezTo>
                  <a:cubicBezTo>
                    <a:pt x="13476" y="1976"/>
                    <a:pt x="13005" y="1352"/>
                    <a:pt x="12304" y="995"/>
                  </a:cubicBezTo>
                  <a:cubicBezTo>
                    <a:pt x="11988" y="827"/>
                    <a:pt x="11626" y="714"/>
                    <a:pt x="11250" y="714"/>
                  </a:cubicBezTo>
                  <a:cubicBezTo>
                    <a:pt x="10911" y="714"/>
                    <a:pt x="10572" y="827"/>
                    <a:pt x="10269" y="1013"/>
                  </a:cubicBezTo>
                  <a:cubicBezTo>
                    <a:pt x="10006" y="1185"/>
                    <a:pt x="9780" y="1393"/>
                    <a:pt x="9518" y="1560"/>
                  </a:cubicBezTo>
                  <a:cubicBezTo>
                    <a:pt x="9329" y="1670"/>
                    <a:pt x="9112" y="1782"/>
                    <a:pt x="8892" y="1782"/>
                  </a:cubicBezTo>
                  <a:cubicBezTo>
                    <a:pt x="8849" y="1782"/>
                    <a:pt x="8805" y="1778"/>
                    <a:pt x="8762" y="1768"/>
                  </a:cubicBezTo>
                  <a:cubicBezTo>
                    <a:pt x="8536" y="1732"/>
                    <a:pt x="8387" y="1601"/>
                    <a:pt x="8215" y="1429"/>
                  </a:cubicBezTo>
                  <a:cubicBezTo>
                    <a:pt x="8047" y="1239"/>
                    <a:pt x="7894" y="1035"/>
                    <a:pt x="7744" y="845"/>
                  </a:cubicBezTo>
                  <a:cubicBezTo>
                    <a:pt x="7595" y="655"/>
                    <a:pt x="7423" y="470"/>
                    <a:pt x="7197" y="334"/>
                  </a:cubicBezTo>
                  <a:cubicBezTo>
                    <a:pt x="7039" y="235"/>
                    <a:pt x="6850" y="190"/>
                    <a:pt x="6661" y="190"/>
                  </a:cubicBezTo>
                  <a:cubicBezTo>
                    <a:pt x="6601" y="190"/>
                    <a:pt x="6541" y="194"/>
                    <a:pt x="6482" y="203"/>
                  </a:cubicBezTo>
                  <a:cubicBezTo>
                    <a:pt x="6012" y="298"/>
                    <a:pt x="5654" y="714"/>
                    <a:pt x="5333" y="1053"/>
                  </a:cubicBezTo>
                  <a:cubicBezTo>
                    <a:pt x="5179" y="1221"/>
                    <a:pt x="5012" y="1393"/>
                    <a:pt x="4822" y="1506"/>
                  </a:cubicBezTo>
                  <a:cubicBezTo>
                    <a:pt x="4709" y="1560"/>
                    <a:pt x="4655" y="1578"/>
                    <a:pt x="4541" y="1619"/>
                  </a:cubicBezTo>
                  <a:lnTo>
                    <a:pt x="4410" y="1619"/>
                  </a:lnTo>
                  <a:cubicBezTo>
                    <a:pt x="4333" y="1619"/>
                    <a:pt x="4315" y="1619"/>
                    <a:pt x="4256" y="1601"/>
                  </a:cubicBezTo>
                  <a:cubicBezTo>
                    <a:pt x="4125" y="1578"/>
                    <a:pt x="4048" y="1542"/>
                    <a:pt x="3958" y="1465"/>
                  </a:cubicBezTo>
                  <a:cubicBezTo>
                    <a:pt x="3863" y="1411"/>
                    <a:pt x="3768" y="1298"/>
                    <a:pt x="3691" y="1221"/>
                  </a:cubicBezTo>
                  <a:cubicBezTo>
                    <a:pt x="3524" y="1013"/>
                    <a:pt x="3370" y="809"/>
                    <a:pt x="3184" y="601"/>
                  </a:cubicBezTo>
                  <a:cubicBezTo>
                    <a:pt x="3012" y="393"/>
                    <a:pt x="2804" y="203"/>
                    <a:pt x="2542" y="90"/>
                  </a:cubicBezTo>
                  <a:cubicBezTo>
                    <a:pt x="2401" y="29"/>
                    <a:pt x="2248" y="0"/>
                    <a:pt x="2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6"/>
            <p:cNvSpPr/>
            <p:nvPr/>
          </p:nvSpPr>
          <p:spPr>
            <a:xfrm>
              <a:off x="3480626" y="3810052"/>
              <a:ext cx="764311" cy="153868"/>
            </a:xfrm>
            <a:custGeom>
              <a:avLst/>
              <a:gdLst/>
              <a:ahLst/>
              <a:cxnLst/>
              <a:rect l="l" t="t" r="r" b="b"/>
              <a:pathLst>
                <a:path w="13983" h="2815" extrusionOk="0">
                  <a:moveTo>
                    <a:pt x="2076" y="0"/>
                  </a:moveTo>
                  <a:cubicBezTo>
                    <a:pt x="1903" y="0"/>
                    <a:pt x="1727" y="33"/>
                    <a:pt x="1560" y="92"/>
                  </a:cubicBezTo>
                  <a:cubicBezTo>
                    <a:pt x="1244" y="223"/>
                    <a:pt x="959" y="431"/>
                    <a:pt x="750" y="712"/>
                  </a:cubicBezTo>
                  <a:cubicBezTo>
                    <a:pt x="506" y="997"/>
                    <a:pt x="357" y="1354"/>
                    <a:pt x="226" y="1693"/>
                  </a:cubicBezTo>
                  <a:cubicBezTo>
                    <a:pt x="149" y="1861"/>
                    <a:pt x="90" y="2051"/>
                    <a:pt x="36" y="2223"/>
                  </a:cubicBezTo>
                  <a:cubicBezTo>
                    <a:pt x="1" y="2333"/>
                    <a:pt x="94" y="2405"/>
                    <a:pt x="188" y="2405"/>
                  </a:cubicBezTo>
                  <a:cubicBezTo>
                    <a:pt x="251" y="2405"/>
                    <a:pt x="315" y="2372"/>
                    <a:pt x="339" y="2295"/>
                  </a:cubicBezTo>
                  <a:cubicBezTo>
                    <a:pt x="542" y="1675"/>
                    <a:pt x="791" y="920"/>
                    <a:pt x="1375" y="544"/>
                  </a:cubicBezTo>
                  <a:cubicBezTo>
                    <a:pt x="1585" y="412"/>
                    <a:pt x="1839" y="310"/>
                    <a:pt x="2096" y="310"/>
                  </a:cubicBezTo>
                  <a:cubicBezTo>
                    <a:pt x="2137" y="310"/>
                    <a:pt x="2179" y="313"/>
                    <a:pt x="2221" y="318"/>
                  </a:cubicBezTo>
                  <a:cubicBezTo>
                    <a:pt x="2488" y="373"/>
                    <a:pt x="2691" y="526"/>
                    <a:pt x="2863" y="694"/>
                  </a:cubicBezTo>
                  <a:cubicBezTo>
                    <a:pt x="3220" y="1069"/>
                    <a:pt x="3465" y="1580"/>
                    <a:pt x="3917" y="1807"/>
                  </a:cubicBezTo>
                  <a:cubicBezTo>
                    <a:pt x="4066" y="1893"/>
                    <a:pt x="4232" y="1930"/>
                    <a:pt x="4398" y="1930"/>
                  </a:cubicBezTo>
                  <a:cubicBezTo>
                    <a:pt x="4485" y="1930"/>
                    <a:pt x="4571" y="1920"/>
                    <a:pt x="4655" y="1902"/>
                  </a:cubicBezTo>
                  <a:cubicBezTo>
                    <a:pt x="4881" y="1843"/>
                    <a:pt x="5089" y="1712"/>
                    <a:pt x="5274" y="1562"/>
                  </a:cubicBezTo>
                  <a:cubicBezTo>
                    <a:pt x="5446" y="1390"/>
                    <a:pt x="5614" y="1223"/>
                    <a:pt x="5785" y="1033"/>
                  </a:cubicBezTo>
                  <a:cubicBezTo>
                    <a:pt x="5935" y="884"/>
                    <a:pt x="6084" y="730"/>
                    <a:pt x="6292" y="617"/>
                  </a:cubicBezTo>
                  <a:cubicBezTo>
                    <a:pt x="6416" y="552"/>
                    <a:pt x="6547" y="503"/>
                    <a:pt x="6682" y="503"/>
                  </a:cubicBezTo>
                  <a:cubicBezTo>
                    <a:pt x="6734" y="503"/>
                    <a:pt x="6787" y="510"/>
                    <a:pt x="6840" y="526"/>
                  </a:cubicBezTo>
                  <a:cubicBezTo>
                    <a:pt x="6935" y="544"/>
                    <a:pt x="7011" y="581"/>
                    <a:pt x="7102" y="658"/>
                  </a:cubicBezTo>
                  <a:cubicBezTo>
                    <a:pt x="7179" y="694"/>
                    <a:pt x="7274" y="789"/>
                    <a:pt x="7351" y="866"/>
                  </a:cubicBezTo>
                  <a:cubicBezTo>
                    <a:pt x="7667" y="1223"/>
                    <a:pt x="7916" y="1675"/>
                    <a:pt x="8346" y="1938"/>
                  </a:cubicBezTo>
                  <a:cubicBezTo>
                    <a:pt x="8513" y="2034"/>
                    <a:pt x="8711" y="2092"/>
                    <a:pt x="8909" y="2092"/>
                  </a:cubicBezTo>
                  <a:cubicBezTo>
                    <a:pt x="8980" y="2092"/>
                    <a:pt x="9050" y="2084"/>
                    <a:pt x="9120" y="2069"/>
                  </a:cubicBezTo>
                  <a:cubicBezTo>
                    <a:pt x="9423" y="2015"/>
                    <a:pt x="9685" y="1825"/>
                    <a:pt x="9929" y="1657"/>
                  </a:cubicBezTo>
                  <a:cubicBezTo>
                    <a:pt x="10178" y="1467"/>
                    <a:pt x="10404" y="1259"/>
                    <a:pt x="10685" y="1146"/>
                  </a:cubicBezTo>
                  <a:cubicBezTo>
                    <a:pt x="10872" y="1065"/>
                    <a:pt x="11073" y="1027"/>
                    <a:pt x="11276" y="1027"/>
                  </a:cubicBezTo>
                  <a:cubicBezTo>
                    <a:pt x="11400" y="1027"/>
                    <a:pt x="11526" y="1042"/>
                    <a:pt x="11648" y="1069"/>
                  </a:cubicBezTo>
                  <a:cubicBezTo>
                    <a:pt x="12363" y="1241"/>
                    <a:pt x="12892" y="1770"/>
                    <a:pt x="13345" y="2313"/>
                  </a:cubicBezTo>
                  <a:cubicBezTo>
                    <a:pt x="13458" y="2467"/>
                    <a:pt x="13548" y="2598"/>
                    <a:pt x="13661" y="2729"/>
                  </a:cubicBezTo>
                  <a:cubicBezTo>
                    <a:pt x="13701" y="2781"/>
                    <a:pt x="13748" y="2814"/>
                    <a:pt x="13797" y="2814"/>
                  </a:cubicBezTo>
                  <a:cubicBezTo>
                    <a:pt x="13821" y="2814"/>
                    <a:pt x="13846" y="2806"/>
                    <a:pt x="13869" y="2788"/>
                  </a:cubicBezTo>
                  <a:cubicBezTo>
                    <a:pt x="13946" y="2748"/>
                    <a:pt x="13983" y="2653"/>
                    <a:pt x="13928" y="2580"/>
                  </a:cubicBezTo>
                  <a:cubicBezTo>
                    <a:pt x="13476" y="1974"/>
                    <a:pt x="13005" y="1354"/>
                    <a:pt x="12304" y="997"/>
                  </a:cubicBezTo>
                  <a:cubicBezTo>
                    <a:pt x="11988" y="825"/>
                    <a:pt x="11626" y="712"/>
                    <a:pt x="11250" y="712"/>
                  </a:cubicBezTo>
                  <a:cubicBezTo>
                    <a:pt x="10911" y="712"/>
                    <a:pt x="10572" y="825"/>
                    <a:pt x="10269" y="1015"/>
                  </a:cubicBezTo>
                  <a:cubicBezTo>
                    <a:pt x="10006" y="1182"/>
                    <a:pt x="9780" y="1390"/>
                    <a:pt x="9518" y="1562"/>
                  </a:cubicBezTo>
                  <a:cubicBezTo>
                    <a:pt x="9327" y="1673"/>
                    <a:pt x="9108" y="1783"/>
                    <a:pt x="8887" y="1783"/>
                  </a:cubicBezTo>
                  <a:cubicBezTo>
                    <a:pt x="8846" y="1783"/>
                    <a:pt x="8804" y="1779"/>
                    <a:pt x="8762" y="1770"/>
                  </a:cubicBezTo>
                  <a:cubicBezTo>
                    <a:pt x="8536" y="1712"/>
                    <a:pt x="8387" y="1598"/>
                    <a:pt x="8215" y="1431"/>
                  </a:cubicBezTo>
                  <a:cubicBezTo>
                    <a:pt x="8047" y="1241"/>
                    <a:pt x="7894" y="1033"/>
                    <a:pt x="7744" y="843"/>
                  </a:cubicBezTo>
                  <a:cubicBezTo>
                    <a:pt x="7595" y="658"/>
                    <a:pt x="7423" y="468"/>
                    <a:pt x="7197" y="336"/>
                  </a:cubicBezTo>
                  <a:cubicBezTo>
                    <a:pt x="7040" y="238"/>
                    <a:pt x="6853" y="190"/>
                    <a:pt x="6665" y="190"/>
                  </a:cubicBezTo>
                  <a:cubicBezTo>
                    <a:pt x="6604" y="190"/>
                    <a:pt x="6542" y="195"/>
                    <a:pt x="6482" y="205"/>
                  </a:cubicBezTo>
                  <a:cubicBezTo>
                    <a:pt x="6012" y="300"/>
                    <a:pt x="5654" y="712"/>
                    <a:pt x="5333" y="1051"/>
                  </a:cubicBezTo>
                  <a:cubicBezTo>
                    <a:pt x="5179" y="1223"/>
                    <a:pt x="5012" y="1372"/>
                    <a:pt x="4822" y="1503"/>
                  </a:cubicBezTo>
                  <a:cubicBezTo>
                    <a:pt x="4709" y="1562"/>
                    <a:pt x="4655" y="1580"/>
                    <a:pt x="4541" y="1598"/>
                  </a:cubicBezTo>
                  <a:cubicBezTo>
                    <a:pt x="4523" y="1617"/>
                    <a:pt x="4523" y="1617"/>
                    <a:pt x="4501" y="1617"/>
                  </a:cubicBezTo>
                  <a:lnTo>
                    <a:pt x="4410" y="1617"/>
                  </a:lnTo>
                  <a:cubicBezTo>
                    <a:pt x="4333" y="1617"/>
                    <a:pt x="4315" y="1617"/>
                    <a:pt x="4256" y="1598"/>
                  </a:cubicBezTo>
                  <a:cubicBezTo>
                    <a:pt x="4125" y="1580"/>
                    <a:pt x="4048" y="1544"/>
                    <a:pt x="3958" y="1467"/>
                  </a:cubicBezTo>
                  <a:cubicBezTo>
                    <a:pt x="3863" y="1408"/>
                    <a:pt x="3768" y="1295"/>
                    <a:pt x="3691" y="1223"/>
                  </a:cubicBezTo>
                  <a:cubicBezTo>
                    <a:pt x="3524" y="1015"/>
                    <a:pt x="3370" y="789"/>
                    <a:pt x="3184" y="599"/>
                  </a:cubicBezTo>
                  <a:cubicBezTo>
                    <a:pt x="3012" y="391"/>
                    <a:pt x="2804" y="205"/>
                    <a:pt x="2542" y="92"/>
                  </a:cubicBezTo>
                  <a:cubicBezTo>
                    <a:pt x="2396" y="29"/>
                    <a:pt x="2237" y="0"/>
                    <a:pt x="2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6"/>
            <p:cNvSpPr/>
            <p:nvPr/>
          </p:nvSpPr>
          <p:spPr>
            <a:xfrm>
              <a:off x="3480626" y="3705049"/>
              <a:ext cx="764311" cy="154141"/>
            </a:xfrm>
            <a:custGeom>
              <a:avLst/>
              <a:gdLst/>
              <a:ahLst/>
              <a:cxnLst/>
              <a:rect l="l" t="t" r="r" b="b"/>
              <a:pathLst>
                <a:path w="13983" h="2820" extrusionOk="0">
                  <a:moveTo>
                    <a:pt x="2092" y="1"/>
                  </a:moveTo>
                  <a:cubicBezTo>
                    <a:pt x="1914" y="1"/>
                    <a:pt x="1732" y="38"/>
                    <a:pt x="1560" y="109"/>
                  </a:cubicBezTo>
                  <a:cubicBezTo>
                    <a:pt x="1244" y="222"/>
                    <a:pt x="959" y="430"/>
                    <a:pt x="750" y="710"/>
                  </a:cubicBezTo>
                  <a:cubicBezTo>
                    <a:pt x="506" y="1013"/>
                    <a:pt x="357" y="1353"/>
                    <a:pt x="226" y="1692"/>
                  </a:cubicBezTo>
                  <a:cubicBezTo>
                    <a:pt x="149" y="1882"/>
                    <a:pt x="90" y="2049"/>
                    <a:pt x="36" y="2221"/>
                  </a:cubicBezTo>
                  <a:cubicBezTo>
                    <a:pt x="0" y="2333"/>
                    <a:pt x="96" y="2411"/>
                    <a:pt x="190" y="2411"/>
                  </a:cubicBezTo>
                  <a:cubicBezTo>
                    <a:pt x="253" y="2411"/>
                    <a:pt x="315" y="2377"/>
                    <a:pt x="339" y="2294"/>
                  </a:cubicBezTo>
                  <a:cubicBezTo>
                    <a:pt x="542" y="1674"/>
                    <a:pt x="791" y="936"/>
                    <a:pt x="1375" y="543"/>
                  </a:cubicBezTo>
                  <a:cubicBezTo>
                    <a:pt x="1574" y="417"/>
                    <a:pt x="1813" y="319"/>
                    <a:pt x="2056" y="319"/>
                  </a:cubicBezTo>
                  <a:cubicBezTo>
                    <a:pt x="2111" y="319"/>
                    <a:pt x="2166" y="324"/>
                    <a:pt x="2221" y="335"/>
                  </a:cubicBezTo>
                  <a:cubicBezTo>
                    <a:pt x="2488" y="371"/>
                    <a:pt x="2691" y="525"/>
                    <a:pt x="2863" y="710"/>
                  </a:cubicBezTo>
                  <a:cubicBezTo>
                    <a:pt x="3220" y="1068"/>
                    <a:pt x="3465" y="1579"/>
                    <a:pt x="3917" y="1823"/>
                  </a:cubicBezTo>
                  <a:cubicBezTo>
                    <a:pt x="4064" y="1896"/>
                    <a:pt x="4228" y="1937"/>
                    <a:pt x="4391" y="1937"/>
                  </a:cubicBezTo>
                  <a:cubicBezTo>
                    <a:pt x="4480" y="1937"/>
                    <a:pt x="4569" y="1925"/>
                    <a:pt x="4655" y="1900"/>
                  </a:cubicBezTo>
                  <a:cubicBezTo>
                    <a:pt x="4881" y="1841"/>
                    <a:pt x="5089" y="1710"/>
                    <a:pt x="5274" y="1561"/>
                  </a:cubicBezTo>
                  <a:lnTo>
                    <a:pt x="5785" y="1050"/>
                  </a:lnTo>
                  <a:cubicBezTo>
                    <a:pt x="5935" y="882"/>
                    <a:pt x="6084" y="728"/>
                    <a:pt x="6292" y="615"/>
                  </a:cubicBezTo>
                  <a:cubicBezTo>
                    <a:pt x="6419" y="549"/>
                    <a:pt x="6553" y="509"/>
                    <a:pt x="6690" y="509"/>
                  </a:cubicBezTo>
                  <a:cubicBezTo>
                    <a:pt x="6740" y="509"/>
                    <a:pt x="6789" y="514"/>
                    <a:pt x="6840" y="525"/>
                  </a:cubicBezTo>
                  <a:cubicBezTo>
                    <a:pt x="6935" y="543"/>
                    <a:pt x="7011" y="579"/>
                    <a:pt x="7102" y="656"/>
                  </a:cubicBezTo>
                  <a:cubicBezTo>
                    <a:pt x="7179" y="710"/>
                    <a:pt x="7274" y="787"/>
                    <a:pt x="7351" y="864"/>
                  </a:cubicBezTo>
                  <a:cubicBezTo>
                    <a:pt x="7667" y="1221"/>
                    <a:pt x="7916" y="1674"/>
                    <a:pt x="8346" y="1936"/>
                  </a:cubicBezTo>
                  <a:cubicBezTo>
                    <a:pt x="8513" y="2033"/>
                    <a:pt x="8711" y="2090"/>
                    <a:pt x="8909" y="2090"/>
                  </a:cubicBezTo>
                  <a:cubicBezTo>
                    <a:pt x="8980" y="2090"/>
                    <a:pt x="9050" y="2083"/>
                    <a:pt x="9120" y="2067"/>
                  </a:cubicBezTo>
                  <a:cubicBezTo>
                    <a:pt x="9423" y="2013"/>
                    <a:pt x="9685" y="1823"/>
                    <a:pt x="9929" y="1656"/>
                  </a:cubicBezTo>
                  <a:cubicBezTo>
                    <a:pt x="10178" y="1466"/>
                    <a:pt x="10404" y="1276"/>
                    <a:pt x="10685" y="1145"/>
                  </a:cubicBezTo>
                  <a:cubicBezTo>
                    <a:pt x="10856" y="1070"/>
                    <a:pt x="11040" y="1038"/>
                    <a:pt x="11225" y="1038"/>
                  </a:cubicBezTo>
                  <a:cubicBezTo>
                    <a:pt x="11366" y="1038"/>
                    <a:pt x="11509" y="1057"/>
                    <a:pt x="11648" y="1090"/>
                  </a:cubicBezTo>
                  <a:cubicBezTo>
                    <a:pt x="12363" y="1240"/>
                    <a:pt x="12892" y="1769"/>
                    <a:pt x="13345" y="2334"/>
                  </a:cubicBezTo>
                  <a:cubicBezTo>
                    <a:pt x="13458" y="2465"/>
                    <a:pt x="13548" y="2597"/>
                    <a:pt x="13661" y="2746"/>
                  </a:cubicBezTo>
                  <a:cubicBezTo>
                    <a:pt x="13704" y="2788"/>
                    <a:pt x="13756" y="2819"/>
                    <a:pt x="13809" y="2819"/>
                  </a:cubicBezTo>
                  <a:cubicBezTo>
                    <a:pt x="13829" y="2819"/>
                    <a:pt x="13850" y="2815"/>
                    <a:pt x="13869" y="2805"/>
                  </a:cubicBezTo>
                  <a:cubicBezTo>
                    <a:pt x="13946" y="2764"/>
                    <a:pt x="13983" y="2651"/>
                    <a:pt x="13928" y="2579"/>
                  </a:cubicBezTo>
                  <a:cubicBezTo>
                    <a:pt x="13476" y="1972"/>
                    <a:pt x="13005" y="1353"/>
                    <a:pt x="12304" y="995"/>
                  </a:cubicBezTo>
                  <a:cubicBezTo>
                    <a:pt x="11988" y="823"/>
                    <a:pt x="11626" y="728"/>
                    <a:pt x="11250" y="710"/>
                  </a:cubicBezTo>
                  <a:cubicBezTo>
                    <a:pt x="10911" y="710"/>
                    <a:pt x="10572" y="823"/>
                    <a:pt x="10269" y="1013"/>
                  </a:cubicBezTo>
                  <a:cubicBezTo>
                    <a:pt x="10006" y="1181"/>
                    <a:pt x="9780" y="1389"/>
                    <a:pt x="9518" y="1561"/>
                  </a:cubicBezTo>
                  <a:cubicBezTo>
                    <a:pt x="9327" y="1671"/>
                    <a:pt x="9108" y="1781"/>
                    <a:pt x="8887" y="1781"/>
                  </a:cubicBezTo>
                  <a:cubicBezTo>
                    <a:pt x="8846" y="1781"/>
                    <a:pt x="8804" y="1777"/>
                    <a:pt x="8762" y="1769"/>
                  </a:cubicBezTo>
                  <a:cubicBezTo>
                    <a:pt x="8536" y="1728"/>
                    <a:pt x="8387" y="1597"/>
                    <a:pt x="8215" y="1430"/>
                  </a:cubicBezTo>
                  <a:cubicBezTo>
                    <a:pt x="8047" y="1240"/>
                    <a:pt x="7894" y="1031"/>
                    <a:pt x="7744" y="841"/>
                  </a:cubicBezTo>
                  <a:cubicBezTo>
                    <a:pt x="7595" y="656"/>
                    <a:pt x="7423" y="466"/>
                    <a:pt x="7197" y="335"/>
                  </a:cubicBezTo>
                  <a:cubicBezTo>
                    <a:pt x="7040" y="236"/>
                    <a:pt x="6853" y="188"/>
                    <a:pt x="6665" y="188"/>
                  </a:cubicBezTo>
                  <a:cubicBezTo>
                    <a:pt x="6604" y="188"/>
                    <a:pt x="6542" y="194"/>
                    <a:pt x="6482" y="204"/>
                  </a:cubicBezTo>
                  <a:cubicBezTo>
                    <a:pt x="6012" y="299"/>
                    <a:pt x="5654" y="710"/>
                    <a:pt x="5333" y="1050"/>
                  </a:cubicBezTo>
                  <a:cubicBezTo>
                    <a:pt x="5179" y="1221"/>
                    <a:pt x="5012" y="1389"/>
                    <a:pt x="4822" y="1502"/>
                  </a:cubicBezTo>
                  <a:cubicBezTo>
                    <a:pt x="4709" y="1561"/>
                    <a:pt x="4655" y="1579"/>
                    <a:pt x="4541" y="1615"/>
                  </a:cubicBezTo>
                  <a:lnTo>
                    <a:pt x="4256" y="1615"/>
                  </a:lnTo>
                  <a:cubicBezTo>
                    <a:pt x="4125" y="1579"/>
                    <a:pt x="4048" y="1543"/>
                    <a:pt x="3958" y="1466"/>
                  </a:cubicBezTo>
                  <a:cubicBezTo>
                    <a:pt x="3863" y="1407"/>
                    <a:pt x="3768" y="1316"/>
                    <a:pt x="3691" y="1221"/>
                  </a:cubicBezTo>
                  <a:cubicBezTo>
                    <a:pt x="3524" y="1013"/>
                    <a:pt x="3370" y="805"/>
                    <a:pt x="3184" y="597"/>
                  </a:cubicBezTo>
                  <a:cubicBezTo>
                    <a:pt x="3012" y="389"/>
                    <a:pt x="2804" y="204"/>
                    <a:pt x="2542" y="90"/>
                  </a:cubicBezTo>
                  <a:cubicBezTo>
                    <a:pt x="2401" y="29"/>
                    <a:pt x="2248" y="1"/>
                    <a:pt x="20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05" name="Google Shape;4205;p66"/>
          <p:cNvSpPr/>
          <p:nvPr/>
        </p:nvSpPr>
        <p:spPr>
          <a:xfrm>
            <a:off x="4135016" y="3304862"/>
            <a:ext cx="654335" cy="350371"/>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6"/>
          <p:cNvSpPr/>
          <p:nvPr/>
        </p:nvSpPr>
        <p:spPr>
          <a:xfrm>
            <a:off x="3343041" y="4030753"/>
            <a:ext cx="527692" cy="443185"/>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6"/>
          <p:cNvSpPr/>
          <p:nvPr/>
        </p:nvSpPr>
        <p:spPr>
          <a:xfrm rot="-1898947">
            <a:off x="1253344" y="2696367"/>
            <a:ext cx="544875" cy="370292"/>
          </a:xfrm>
          <a:custGeom>
            <a:avLst/>
            <a:gdLst/>
            <a:ahLst/>
            <a:cxnLst/>
            <a:rect l="l" t="t" r="r" b="b"/>
            <a:pathLst>
              <a:path w="11904" h="8090" extrusionOk="0">
                <a:moveTo>
                  <a:pt x="4269" y="354"/>
                </a:moveTo>
                <a:cubicBezTo>
                  <a:pt x="4282" y="354"/>
                  <a:pt x="4295" y="354"/>
                  <a:pt x="4308" y="355"/>
                </a:cubicBezTo>
                <a:cubicBezTo>
                  <a:pt x="4498" y="355"/>
                  <a:pt x="4647" y="527"/>
                  <a:pt x="4665" y="717"/>
                </a:cubicBezTo>
                <a:cubicBezTo>
                  <a:pt x="4683" y="921"/>
                  <a:pt x="4593" y="1129"/>
                  <a:pt x="4480" y="1301"/>
                </a:cubicBezTo>
                <a:cubicBezTo>
                  <a:pt x="4176" y="1735"/>
                  <a:pt x="3688" y="2015"/>
                  <a:pt x="3177" y="2147"/>
                </a:cubicBezTo>
                <a:cubicBezTo>
                  <a:pt x="3158" y="2152"/>
                  <a:pt x="3139" y="2156"/>
                  <a:pt x="3121" y="2161"/>
                </a:cubicBezTo>
                <a:lnTo>
                  <a:pt x="3121" y="2161"/>
                </a:lnTo>
                <a:cubicBezTo>
                  <a:pt x="3123" y="1854"/>
                  <a:pt x="3175" y="1548"/>
                  <a:pt x="3290" y="1260"/>
                </a:cubicBezTo>
                <a:cubicBezTo>
                  <a:pt x="3385" y="1016"/>
                  <a:pt x="3516" y="790"/>
                  <a:pt x="3706" y="622"/>
                </a:cubicBezTo>
                <a:cubicBezTo>
                  <a:pt x="3863" y="478"/>
                  <a:pt x="4072" y="354"/>
                  <a:pt x="4269" y="354"/>
                </a:cubicBezTo>
                <a:close/>
                <a:moveTo>
                  <a:pt x="7549" y="2781"/>
                </a:moveTo>
                <a:cubicBezTo>
                  <a:pt x="7693" y="2781"/>
                  <a:pt x="7822" y="2869"/>
                  <a:pt x="7872" y="3015"/>
                </a:cubicBezTo>
                <a:cubicBezTo>
                  <a:pt x="7945" y="3205"/>
                  <a:pt x="7872" y="3431"/>
                  <a:pt x="7796" y="3617"/>
                </a:cubicBezTo>
                <a:cubicBezTo>
                  <a:pt x="7571" y="4030"/>
                  <a:pt x="7141" y="4368"/>
                  <a:pt x="6710" y="4536"/>
                </a:cubicBezTo>
                <a:lnTo>
                  <a:pt x="6710" y="4536"/>
                </a:lnTo>
                <a:cubicBezTo>
                  <a:pt x="6680" y="4308"/>
                  <a:pt x="6682" y="4074"/>
                  <a:pt x="6719" y="3843"/>
                </a:cubicBezTo>
                <a:cubicBezTo>
                  <a:pt x="6778" y="3617"/>
                  <a:pt x="6832" y="3354"/>
                  <a:pt x="6986" y="3164"/>
                </a:cubicBezTo>
                <a:cubicBezTo>
                  <a:pt x="7099" y="2997"/>
                  <a:pt x="7284" y="2825"/>
                  <a:pt x="7474" y="2789"/>
                </a:cubicBezTo>
                <a:cubicBezTo>
                  <a:pt x="7500" y="2784"/>
                  <a:pt x="7525" y="2781"/>
                  <a:pt x="7549" y="2781"/>
                </a:cubicBezTo>
                <a:close/>
                <a:moveTo>
                  <a:pt x="10554" y="4924"/>
                </a:moveTo>
                <a:cubicBezTo>
                  <a:pt x="10623" y="4924"/>
                  <a:pt x="10690" y="4944"/>
                  <a:pt x="10754" y="4992"/>
                </a:cubicBezTo>
                <a:cubicBezTo>
                  <a:pt x="10962" y="5128"/>
                  <a:pt x="10998" y="5426"/>
                  <a:pt x="10926" y="5653"/>
                </a:cubicBezTo>
                <a:cubicBezTo>
                  <a:pt x="10813" y="5938"/>
                  <a:pt x="10546" y="6146"/>
                  <a:pt x="10284" y="6295"/>
                </a:cubicBezTo>
                <a:cubicBezTo>
                  <a:pt x="10167" y="6362"/>
                  <a:pt x="10046" y="6420"/>
                  <a:pt x="9923" y="6468"/>
                </a:cubicBezTo>
                <a:lnTo>
                  <a:pt x="9923" y="6468"/>
                </a:lnTo>
                <a:cubicBezTo>
                  <a:pt x="9887" y="6356"/>
                  <a:pt x="9862" y="6241"/>
                  <a:pt x="9849" y="6123"/>
                </a:cubicBezTo>
                <a:cubicBezTo>
                  <a:pt x="9795" y="5711"/>
                  <a:pt x="9926" y="5241"/>
                  <a:pt x="10284" y="5015"/>
                </a:cubicBezTo>
                <a:cubicBezTo>
                  <a:pt x="10369" y="4960"/>
                  <a:pt x="10462" y="4924"/>
                  <a:pt x="10554" y="4924"/>
                </a:cubicBezTo>
                <a:close/>
                <a:moveTo>
                  <a:pt x="165" y="1"/>
                </a:moveTo>
                <a:cubicBezTo>
                  <a:pt x="83" y="1"/>
                  <a:pt x="0" y="58"/>
                  <a:pt x="10" y="170"/>
                </a:cubicBezTo>
                <a:cubicBezTo>
                  <a:pt x="87" y="790"/>
                  <a:pt x="386" y="1373"/>
                  <a:pt x="838" y="1807"/>
                </a:cubicBezTo>
                <a:cubicBezTo>
                  <a:pt x="1290" y="2242"/>
                  <a:pt x="1896" y="2504"/>
                  <a:pt x="2516" y="2527"/>
                </a:cubicBezTo>
                <a:cubicBezTo>
                  <a:pt x="2543" y="2527"/>
                  <a:pt x="2569" y="2528"/>
                  <a:pt x="2596" y="2528"/>
                </a:cubicBezTo>
                <a:cubicBezTo>
                  <a:pt x="2675" y="2528"/>
                  <a:pt x="2754" y="2524"/>
                  <a:pt x="2833" y="2517"/>
                </a:cubicBezTo>
                <a:lnTo>
                  <a:pt x="2833" y="2517"/>
                </a:lnTo>
                <a:cubicBezTo>
                  <a:pt x="2944" y="3512"/>
                  <a:pt x="3522" y="4449"/>
                  <a:pt x="4457" y="4861"/>
                </a:cubicBezTo>
                <a:cubicBezTo>
                  <a:pt x="4814" y="5008"/>
                  <a:pt x="5198" y="5080"/>
                  <a:pt x="5583" y="5080"/>
                </a:cubicBezTo>
                <a:cubicBezTo>
                  <a:pt x="5888" y="5080"/>
                  <a:pt x="6193" y="5035"/>
                  <a:pt x="6485" y="4948"/>
                </a:cubicBezTo>
                <a:lnTo>
                  <a:pt x="6485" y="4948"/>
                </a:lnTo>
                <a:cubicBezTo>
                  <a:pt x="6623" y="5459"/>
                  <a:pt x="6906" y="5943"/>
                  <a:pt x="7307" y="6295"/>
                </a:cubicBezTo>
                <a:cubicBezTo>
                  <a:pt x="7787" y="6715"/>
                  <a:pt x="8427" y="6928"/>
                  <a:pt x="9067" y="6928"/>
                </a:cubicBezTo>
                <a:cubicBezTo>
                  <a:pt x="9296" y="6928"/>
                  <a:pt x="9525" y="6900"/>
                  <a:pt x="9747" y="6846"/>
                </a:cubicBezTo>
                <a:lnTo>
                  <a:pt x="9747" y="6846"/>
                </a:lnTo>
                <a:cubicBezTo>
                  <a:pt x="9755" y="6863"/>
                  <a:pt x="9764" y="6880"/>
                  <a:pt x="9772" y="6897"/>
                </a:cubicBezTo>
                <a:cubicBezTo>
                  <a:pt x="10021" y="7367"/>
                  <a:pt x="10433" y="7765"/>
                  <a:pt x="10944" y="7955"/>
                </a:cubicBezTo>
                <a:cubicBezTo>
                  <a:pt x="11159" y="8035"/>
                  <a:pt x="11373" y="8090"/>
                  <a:pt x="11600" y="8090"/>
                </a:cubicBezTo>
                <a:cubicBezTo>
                  <a:pt x="11631" y="8090"/>
                  <a:pt x="11663" y="8089"/>
                  <a:pt x="11695" y="8086"/>
                </a:cubicBezTo>
                <a:cubicBezTo>
                  <a:pt x="11903" y="8086"/>
                  <a:pt x="11885" y="7783"/>
                  <a:pt x="11677" y="7783"/>
                </a:cubicBezTo>
                <a:cubicBezTo>
                  <a:pt x="11667" y="7783"/>
                  <a:pt x="11657" y="7784"/>
                  <a:pt x="11646" y="7784"/>
                </a:cubicBezTo>
                <a:cubicBezTo>
                  <a:pt x="10988" y="7784"/>
                  <a:pt x="10357" y="7350"/>
                  <a:pt x="10044" y="6755"/>
                </a:cubicBezTo>
                <a:lnTo>
                  <a:pt x="10044" y="6755"/>
                </a:lnTo>
                <a:cubicBezTo>
                  <a:pt x="10262" y="6674"/>
                  <a:pt x="10470" y="6564"/>
                  <a:pt x="10659" y="6426"/>
                </a:cubicBezTo>
                <a:cubicBezTo>
                  <a:pt x="10944" y="6200"/>
                  <a:pt x="11225" y="5897"/>
                  <a:pt x="11265" y="5503"/>
                </a:cubicBezTo>
                <a:cubicBezTo>
                  <a:pt x="11283" y="5182"/>
                  <a:pt x="11170" y="4861"/>
                  <a:pt x="10867" y="4694"/>
                </a:cubicBezTo>
                <a:cubicBezTo>
                  <a:pt x="10760" y="4633"/>
                  <a:pt x="10652" y="4607"/>
                  <a:pt x="10546" y="4607"/>
                </a:cubicBezTo>
                <a:cubicBezTo>
                  <a:pt x="10152" y="4607"/>
                  <a:pt x="9791" y="4975"/>
                  <a:pt x="9641" y="5331"/>
                </a:cubicBezTo>
                <a:cubicBezTo>
                  <a:pt x="9480" y="5726"/>
                  <a:pt x="9501" y="6165"/>
                  <a:pt x="9631" y="6561"/>
                </a:cubicBezTo>
                <a:lnTo>
                  <a:pt x="9631" y="6561"/>
                </a:lnTo>
                <a:cubicBezTo>
                  <a:pt x="9610" y="6566"/>
                  <a:pt x="9590" y="6571"/>
                  <a:pt x="9569" y="6575"/>
                </a:cubicBezTo>
                <a:cubicBezTo>
                  <a:pt x="9397" y="6607"/>
                  <a:pt x="9221" y="6625"/>
                  <a:pt x="9045" y="6625"/>
                </a:cubicBezTo>
                <a:cubicBezTo>
                  <a:pt x="8698" y="6625"/>
                  <a:pt x="8352" y="6558"/>
                  <a:pt x="8040" y="6408"/>
                </a:cubicBezTo>
                <a:cubicBezTo>
                  <a:pt x="7404" y="6115"/>
                  <a:pt x="6949" y="5520"/>
                  <a:pt x="6771" y="4846"/>
                </a:cubicBezTo>
                <a:lnTo>
                  <a:pt x="6771" y="4846"/>
                </a:lnTo>
                <a:cubicBezTo>
                  <a:pt x="7132" y="4698"/>
                  <a:pt x="7463" y="4482"/>
                  <a:pt x="7737" y="4200"/>
                </a:cubicBezTo>
                <a:cubicBezTo>
                  <a:pt x="7927" y="3997"/>
                  <a:pt x="8076" y="3771"/>
                  <a:pt x="8171" y="3486"/>
                </a:cubicBezTo>
                <a:cubicBezTo>
                  <a:pt x="8230" y="3241"/>
                  <a:pt x="8230" y="2938"/>
                  <a:pt x="8076" y="2730"/>
                </a:cubicBezTo>
                <a:cubicBezTo>
                  <a:pt x="7937" y="2560"/>
                  <a:pt x="7751" y="2477"/>
                  <a:pt x="7548" y="2477"/>
                </a:cubicBezTo>
                <a:cubicBezTo>
                  <a:pt x="7481" y="2477"/>
                  <a:pt x="7413" y="2486"/>
                  <a:pt x="7343" y="2504"/>
                </a:cubicBezTo>
                <a:cubicBezTo>
                  <a:pt x="7081" y="2581"/>
                  <a:pt x="6855" y="2807"/>
                  <a:pt x="6701" y="3033"/>
                </a:cubicBezTo>
                <a:cubicBezTo>
                  <a:pt x="6551" y="3259"/>
                  <a:pt x="6456" y="3563"/>
                  <a:pt x="6420" y="3825"/>
                </a:cubicBezTo>
                <a:cubicBezTo>
                  <a:pt x="6384" y="4094"/>
                  <a:pt x="6380" y="4377"/>
                  <a:pt x="6421" y="4647"/>
                </a:cubicBezTo>
                <a:lnTo>
                  <a:pt x="6421" y="4647"/>
                </a:lnTo>
                <a:cubicBezTo>
                  <a:pt x="6155" y="4732"/>
                  <a:pt x="5880" y="4777"/>
                  <a:pt x="5602" y="4777"/>
                </a:cubicBezTo>
                <a:cubicBezTo>
                  <a:pt x="5473" y="4777"/>
                  <a:pt x="5343" y="4767"/>
                  <a:pt x="5212" y="4748"/>
                </a:cubicBezTo>
                <a:cubicBezTo>
                  <a:pt x="4706" y="4675"/>
                  <a:pt x="4231" y="4449"/>
                  <a:pt x="3873" y="4087"/>
                </a:cubicBezTo>
                <a:cubicBezTo>
                  <a:pt x="3516" y="3730"/>
                  <a:pt x="3272" y="3259"/>
                  <a:pt x="3177" y="2753"/>
                </a:cubicBezTo>
                <a:cubicBezTo>
                  <a:pt x="3159" y="2661"/>
                  <a:pt x="3145" y="2567"/>
                  <a:pt x="3136" y="2473"/>
                </a:cubicBezTo>
                <a:lnTo>
                  <a:pt x="3136" y="2473"/>
                </a:lnTo>
                <a:cubicBezTo>
                  <a:pt x="3530" y="2394"/>
                  <a:pt x="3909" y="2227"/>
                  <a:pt x="4231" y="1979"/>
                </a:cubicBezTo>
                <a:cubicBezTo>
                  <a:pt x="4457" y="1807"/>
                  <a:pt x="4683" y="1599"/>
                  <a:pt x="4819" y="1337"/>
                </a:cubicBezTo>
                <a:cubicBezTo>
                  <a:pt x="4950" y="1093"/>
                  <a:pt x="5022" y="790"/>
                  <a:pt x="4950" y="527"/>
                </a:cubicBezTo>
                <a:cubicBezTo>
                  <a:pt x="4855" y="242"/>
                  <a:pt x="4593" y="57"/>
                  <a:pt x="4308" y="57"/>
                </a:cubicBezTo>
                <a:cubicBezTo>
                  <a:pt x="4291" y="56"/>
                  <a:pt x="4274" y="55"/>
                  <a:pt x="4258" y="55"/>
                </a:cubicBezTo>
                <a:cubicBezTo>
                  <a:pt x="3974" y="55"/>
                  <a:pt x="3713" y="199"/>
                  <a:pt x="3516" y="396"/>
                </a:cubicBezTo>
                <a:cubicBezTo>
                  <a:pt x="3082" y="771"/>
                  <a:pt x="2874" y="1396"/>
                  <a:pt x="2819" y="1961"/>
                </a:cubicBezTo>
                <a:cubicBezTo>
                  <a:pt x="2814" y="2044"/>
                  <a:pt x="2812" y="2127"/>
                  <a:pt x="2813" y="2209"/>
                </a:cubicBezTo>
                <a:lnTo>
                  <a:pt x="2813" y="2209"/>
                </a:lnTo>
                <a:cubicBezTo>
                  <a:pt x="2752" y="2214"/>
                  <a:pt x="2691" y="2217"/>
                  <a:pt x="2630" y="2217"/>
                </a:cubicBezTo>
                <a:cubicBezTo>
                  <a:pt x="2295" y="2217"/>
                  <a:pt x="1954" y="2142"/>
                  <a:pt x="1652" y="1997"/>
                </a:cubicBezTo>
                <a:cubicBezTo>
                  <a:pt x="1159" y="1771"/>
                  <a:pt x="766" y="1373"/>
                  <a:pt x="539" y="885"/>
                </a:cubicBezTo>
                <a:cubicBezTo>
                  <a:pt x="426" y="658"/>
                  <a:pt x="349" y="396"/>
                  <a:pt x="313" y="129"/>
                </a:cubicBezTo>
                <a:cubicBezTo>
                  <a:pt x="305" y="43"/>
                  <a:pt x="235" y="1"/>
                  <a:pt x="1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6"/>
          <p:cNvSpPr/>
          <p:nvPr/>
        </p:nvSpPr>
        <p:spPr>
          <a:xfrm rot="-1297573">
            <a:off x="1246722" y="1782671"/>
            <a:ext cx="558189" cy="277455"/>
          </a:xfrm>
          <a:custGeom>
            <a:avLst/>
            <a:gdLst/>
            <a:ahLst/>
            <a:cxnLst/>
            <a:rect l="l" t="t" r="r" b="b"/>
            <a:pathLst>
              <a:path w="10212" h="5076" extrusionOk="0">
                <a:moveTo>
                  <a:pt x="4290" y="150"/>
                </a:moveTo>
                <a:cubicBezTo>
                  <a:pt x="4290" y="150"/>
                  <a:pt x="4290" y="155"/>
                  <a:pt x="4287" y="161"/>
                </a:cubicBezTo>
                <a:lnTo>
                  <a:pt x="4287" y="161"/>
                </a:lnTo>
                <a:cubicBezTo>
                  <a:pt x="4288" y="157"/>
                  <a:pt x="4289" y="153"/>
                  <a:pt x="4290" y="150"/>
                </a:cubicBezTo>
                <a:close/>
                <a:moveTo>
                  <a:pt x="4199" y="0"/>
                </a:moveTo>
                <a:cubicBezTo>
                  <a:pt x="4009" y="0"/>
                  <a:pt x="3801" y="18"/>
                  <a:pt x="3611" y="36"/>
                </a:cubicBezTo>
                <a:cubicBezTo>
                  <a:pt x="3045" y="113"/>
                  <a:pt x="2480" y="190"/>
                  <a:pt x="1937" y="321"/>
                </a:cubicBezTo>
                <a:cubicBezTo>
                  <a:pt x="1331" y="435"/>
                  <a:pt x="711" y="584"/>
                  <a:pt x="164" y="851"/>
                </a:cubicBezTo>
                <a:cubicBezTo>
                  <a:pt x="0" y="929"/>
                  <a:pt x="75" y="1150"/>
                  <a:pt x="208" y="1150"/>
                </a:cubicBezTo>
                <a:cubicBezTo>
                  <a:pt x="230" y="1150"/>
                  <a:pt x="253" y="1144"/>
                  <a:pt x="277" y="1131"/>
                </a:cubicBezTo>
                <a:cubicBezTo>
                  <a:pt x="747" y="905"/>
                  <a:pt x="1236" y="774"/>
                  <a:pt x="1729" y="679"/>
                </a:cubicBezTo>
                <a:cubicBezTo>
                  <a:pt x="2276" y="548"/>
                  <a:pt x="2819" y="453"/>
                  <a:pt x="3367" y="376"/>
                </a:cubicBezTo>
                <a:cubicBezTo>
                  <a:pt x="3593" y="358"/>
                  <a:pt x="3801" y="340"/>
                  <a:pt x="4009" y="321"/>
                </a:cubicBezTo>
                <a:lnTo>
                  <a:pt x="4140" y="321"/>
                </a:lnTo>
                <a:cubicBezTo>
                  <a:pt x="4140" y="321"/>
                  <a:pt x="4155" y="317"/>
                  <a:pt x="4164" y="315"/>
                </a:cubicBezTo>
                <a:lnTo>
                  <a:pt x="4164" y="315"/>
                </a:lnTo>
                <a:cubicBezTo>
                  <a:pt x="4163" y="317"/>
                  <a:pt x="4161" y="319"/>
                  <a:pt x="4160" y="321"/>
                </a:cubicBezTo>
                <a:lnTo>
                  <a:pt x="4160" y="321"/>
                </a:lnTo>
                <a:cubicBezTo>
                  <a:pt x="4159" y="321"/>
                  <a:pt x="4159" y="321"/>
                  <a:pt x="4158" y="321"/>
                </a:cubicBezTo>
                <a:lnTo>
                  <a:pt x="4159" y="321"/>
                </a:lnTo>
                <a:cubicBezTo>
                  <a:pt x="4122" y="372"/>
                  <a:pt x="4084" y="423"/>
                  <a:pt x="4045" y="471"/>
                </a:cubicBezTo>
                <a:cubicBezTo>
                  <a:pt x="3973" y="548"/>
                  <a:pt x="3878" y="643"/>
                  <a:pt x="3801" y="697"/>
                </a:cubicBezTo>
                <a:cubicBezTo>
                  <a:pt x="3385" y="1149"/>
                  <a:pt x="2955" y="1565"/>
                  <a:pt x="2503" y="2000"/>
                </a:cubicBezTo>
                <a:cubicBezTo>
                  <a:pt x="2462" y="2036"/>
                  <a:pt x="2426" y="2113"/>
                  <a:pt x="2462" y="2167"/>
                </a:cubicBezTo>
                <a:cubicBezTo>
                  <a:pt x="2478" y="2218"/>
                  <a:pt x="2537" y="2266"/>
                  <a:pt x="2603" y="2266"/>
                </a:cubicBezTo>
                <a:cubicBezTo>
                  <a:pt x="2613" y="2266"/>
                  <a:pt x="2624" y="2265"/>
                  <a:pt x="2634" y="2262"/>
                </a:cubicBezTo>
                <a:cubicBezTo>
                  <a:pt x="3634" y="2018"/>
                  <a:pt x="4670" y="1792"/>
                  <a:pt x="5705" y="1755"/>
                </a:cubicBezTo>
                <a:cubicBezTo>
                  <a:pt x="5796" y="1749"/>
                  <a:pt x="5885" y="1746"/>
                  <a:pt x="5972" y="1746"/>
                </a:cubicBezTo>
                <a:cubicBezTo>
                  <a:pt x="6048" y="1746"/>
                  <a:pt x="6124" y="1748"/>
                  <a:pt x="6199" y="1751"/>
                </a:cubicBezTo>
                <a:lnTo>
                  <a:pt x="6199" y="1751"/>
                </a:lnTo>
                <a:cubicBezTo>
                  <a:pt x="5558" y="2275"/>
                  <a:pt x="4910" y="2796"/>
                  <a:pt x="4271" y="3316"/>
                </a:cubicBezTo>
                <a:cubicBezTo>
                  <a:pt x="4146" y="3407"/>
                  <a:pt x="4227" y="3584"/>
                  <a:pt x="4365" y="3584"/>
                </a:cubicBezTo>
                <a:cubicBezTo>
                  <a:pt x="4371" y="3584"/>
                  <a:pt x="4378" y="3584"/>
                  <a:pt x="4385" y="3583"/>
                </a:cubicBezTo>
                <a:cubicBezTo>
                  <a:pt x="5420" y="3506"/>
                  <a:pt x="6479" y="3452"/>
                  <a:pt x="7515" y="3375"/>
                </a:cubicBezTo>
                <a:cubicBezTo>
                  <a:pt x="7626" y="3368"/>
                  <a:pt x="7736" y="3362"/>
                  <a:pt x="7845" y="3355"/>
                </a:cubicBezTo>
                <a:lnTo>
                  <a:pt x="7845" y="3355"/>
                </a:lnTo>
                <a:cubicBezTo>
                  <a:pt x="7137" y="3845"/>
                  <a:pt x="6438" y="4325"/>
                  <a:pt x="5724" y="4809"/>
                </a:cubicBezTo>
                <a:cubicBezTo>
                  <a:pt x="5619" y="4892"/>
                  <a:pt x="5692" y="5076"/>
                  <a:pt x="5821" y="5076"/>
                </a:cubicBezTo>
                <a:cubicBezTo>
                  <a:pt x="5832" y="5076"/>
                  <a:pt x="5843" y="5074"/>
                  <a:pt x="5855" y="5071"/>
                </a:cubicBezTo>
                <a:cubicBezTo>
                  <a:pt x="6827" y="4842"/>
                  <a:pt x="7836" y="4712"/>
                  <a:pt x="8843" y="4712"/>
                </a:cubicBezTo>
                <a:cubicBezTo>
                  <a:pt x="8909" y="4712"/>
                  <a:pt x="8974" y="4713"/>
                  <a:pt x="9039" y="4714"/>
                </a:cubicBezTo>
                <a:cubicBezTo>
                  <a:pt x="9361" y="4714"/>
                  <a:pt x="9664" y="4732"/>
                  <a:pt x="9985" y="4768"/>
                </a:cubicBezTo>
                <a:cubicBezTo>
                  <a:pt x="10170" y="4768"/>
                  <a:pt x="10211" y="4470"/>
                  <a:pt x="10003" y="4447"/>
                </a:cubicBezTo>
                <a:cubicBezTo>
                  <a:pt x="9650" y="4418"/>
                  <a:pt x="9296" y="4404"/>
                  <a:pt x="8941" y="4404"/>
                </a:cubicBezTo>
                <a:cubicBezTo>
                  <a:pt x="8195" y="4404"/>
                  <a:pt x="7450" y="4466"/>
                  <a:pt x="6723" y="4583"/>
                </a:cubicBezTo>
                <a:cubicBezTo>
                  <a:pt x="6669" y="4592"/>
                  <a:pt x="6615" y="4601"/>
                  <a:pt x="6561" y="4611"/>
                </a:cubicBezTo>
                <a:lnTo>
                  <a:pt x="6561" y="4611"/>
                </a:lnTo>
                <a:cubicBezTo>
                  <a:pt x="7205" y="4167"/>
                  <a:pt x="7846" y="3717"/>
                  <a:pt x="8497" y="3280"/>
                </a:cubicBezTo>
                <a:cubicBezTo>
                  <a:pt x="8551" y="3244"/>
                  <a:pt x="8551" y="3167"/>
                  <a:pt x="8533" y="3113"/>
                </a:cubicBezTo>
                <a:cubicBezTo>
                  <a:pt x="8515" y="3036"/>
                  <a:pt x="8438" y="3018"/>
                  <a:pt x="8361" y="3018"/>
                </a:cubicBezTo>
                <a:cubicBezTo>
                  <a:pt x="7325" y="3072"/>
                  <a:pt x="6289" y="3149"/>
                  <a:pt x="5235" y="3226"/>
                </a:cubicBezTo>
                <a:cubicBezTo>
                  <a:pt x="5097" y="3234"/>
                  <a:pt x="4958" y="3242"/>
                  <a:pt x="4820" y="3251"/>
                </a:cubicBezTo>
                <a:lnTo>
                  <a:pt x="4820" y="3251"/>
                </a:lnTo>
                <a:cubicBezTo>
                  <a:pt x="5439" y="2751"/>
                  <a:pt x="6070" y="2259"/>
                  <a:pt x="6687" y="1755"/>
                </a:cubicBezTo>
                <a:cubicBezTo>
                  <a:pt x="6800" y="1660"/>
                  <a:pt x="6741" y="1489"/>
                  <a:pt x="6610" y="1470"/>
                </a:cubicBezTo>
                <a:cubicBezTo>
                  <a:pt x="6393" y="1451"/>
                  <a:pt x="6176" y="1442"/>
                  <a:pt x="5959" y="1442"/>
                </a:cubicBezTo>
                <a:cubicBezTo>
                  <a:pt x="5121" y="1442"/>
                  <a:pt x="4284" y="1576"/>
                  <a:pt x="3462" y="1755"/>
                </a:cubicBezTo>
                <a:cubicBezTo>
                  <a:pt x="3341" y="1784"/>
                  <a:pt x="3224" y="1811"/>
                  <a:pt x="3108" y="1837"/>
                </a:cubicBezTo>
                <a:lnTo>
                  <a:pt x="3108" y="1837"/>
                </a:lnTo>
                <a:cubicBezTo>
                  <a:pt x="3382" y="1578"/>
                  <a:pt x="3653" y="1312"/>
                  <a:pt x="3914" y="1036"/>
                </a:cubicBezTo>
                <a:cubicBezTo>
                  <a:pt x="4086" y="869"/>
                  <a:pt x="4253" y="679"/>
                  <a:pt x="4425" y="489"/>
                </a:cubicBezTo>
                <a:cubicBezTo>
                  <a:pt x="4516" y="376"/>
                  <a:pt x="4688" y="190"/>
                  <a:pt x="4516" y="59"/>
                </a:cubicBezTo>
                <a:cubicBezTo>
                  <a:pt x="4443" y="0"/>
                  <a:pt x="4312" y="0"/>
                  <a:pt x="41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6"/>
          <p:cNvSpPr/>
          <p:nvPr/>
        </p:nvSpPr>
        <p:spPr>
          <a:xfrm>
            <a:off x="4296228" y="4030563"/>
            <a:ext cx="394212" cy="443565"/>
          </a:xfrm>
          <a:custGeom>
            <a:avLst/>
            <a:gdLst/>
            <a:ahLst/>
            <a:cxnLst/>
            <a:rect l="l" t="t" r="r" b="b"/>
            <a:pathLst>
              <a:path w="6013" h="7009" extrusionOk="0">
                <a:moveTo>
                  <a:pt x="2387" y="0"/>
                </a:moveTo>
                <a:cubicBezTo>
                  <a:pt x="2146" y="0"/>
                  <a:pt x="1882" y="108"/>
                  <a:pt x="1678" y="244"/>
                </a:cubicBezTo>
                <a:cubicBezTo>
                  <a:pt x="864" y="792"/>
                  <a:pt x="412" y="1733"/>
                  <a:pt x="263" y="2696"/>
                </a:cubicBezTo>
                <a:cubicBezTo>
                  <a:pt x="113" y="3637"/>
                  <a:pt x="0" y="4958"/>
                  <a:pt x="548" y="5786"/>
                </a:cubicBezTo>
                <a:cubicBezTo>
                  <a:pt x="1002" y="6502"/>
                  <a:pt x="1714" y="7009"/>
                  <a:pt x="2545" y="7009"/>
                </a:cubicBezTo>
                <a:cubicBezTo>
                  <a:pt x="2674" y="7009"/>
                  <a:pt x="2806" y="6997"/>
                  <a:pt x="2941" y="6971"/>
                </a:cubicBezTo>
                <a:cubicBezTo>
                  <a:pt x="3977" y="6786"/>
                  <a:pt x="4823" y="5935"/>
                  <a:pt x="5239" y="4976"/>
                </a:cubicBezTo>
                <a:cubicBezTo>
                  <a:pt x="5673" y="4013"/>
                  <a:pt x="6012" y="3149"/>
                  <a:pt x="6012" y="2090"/>
                </a:cubicBezTo>
                <a:cubicBezTo>
                  <a:pt x="6012" y="1619"/>
                  <a:pt x="5768" y="1393"/>
                  <a:pt x="5578" y="1298"/>
                </a:cubicBezTo>
                <a:cubicBezTo>
                  <a:pt x="5529" y="1270"/>
                  <a:pt x="5478" y="1257"/>
                  <a:pt x="5427" y="1257"/>
                </a:cubicBezTo>
                <a:cubicBezTo>
                  <a:pt x="5243" y="1257"/>
                  <a:pt x="5056" y="1420"/>
                  <a:pt x="4936" y="1583"/>
                </a:cubicBezTo>
                <a:cubicBezTo>
                  <a:pt x="4185" y="2560"/>
                  <a:pt x="4090" y="3994"/>
                  <a:pt x="3203" y="4881"/>
                </a:cubicBezTo>
                <a:cubicBezTo>
                  <a:pt x="2998" y="5086"/>
                  <a:pt x="2694" y="5245"/>
                  <a:pt x="2423" y="5245"/>
                </a:cubicBezTo>
                <a:cubicBezTo>
                  <a:pt x="2269" y="5245"/>
                  <a:pt x="2126" y="5194"/>
                  <a:pt x="2018" y="5071"/>
                </a:cubicBezTo>
                <a:cubicBezTo>
                  <a:pt x="1792" y="4845"/>
                  <a:pt x="1828" y="4447"/>
                  <a:pt x="1923" y="4144"/>
                </a:cubicBezTo>
                <a:cubicBezTo>
                  <a:pt x="2131" y="3221"/>
                  <a:pt x="2429" y="2316"/>
                  <a:pt x="2787" y="1429"/>
                </a:cubicBezTo>
                <a:cubicBezTo>
                  <a:pt x="2977" y="1018"/>
                  <a:pt x="3149" y="470"/>
                  <a:pt x="2809" y="167"/>
                </a:cubicBezTo>
                <a:cubicBezTo>
                  <a:pt x="2696" y="48"/>
                  <a:pt x="2546" y="0"/>
                  <a:pt x="2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6"/>
          <p:cNvSpPr/>
          <p:nvPr/>
        </p:nvSpPr>
        <p:spPr>
          <a:xfrm>
            <a:off x="2385897" y="3257029"/>
            <a:ext cx="487403" cy="446026"/>
          </a:xfrm>
          <a:custGeom>
            <a:avLst/>
            <a:gdLst/>
            <a:ahLst/>
            <a:cxnLst/>
            <a:rect l="l" t="t" r="r" b="b"/>
            <a:pathLst>
              <a:path w="8917" h="8160" extrusionOk="0">
                <a:moveTo>
                  <a:pt x="5162" y="0"/>
                </a:moveTo>
                <a:cubicBezTo>
                  <a:pt x="4686" y="0"/>
                  <a:pt x="4213" y="146"/>
                  <a:pt x="3864" y="468"/>
                </a:cubicBezTo>
                <a:cubicBezTo>
                  <a:pt x="3393" y="879"/>
                  <a:pt x="3203" y="1617"/>
                  <a:pt x="3506" y="2182"/>
                </a:cubicBezTo>
                <a:cubicBezTo>
                  <a:pt x="3674" y="2540"/>
                  <a:pt x="4036" y="2784"/>
                  <a:pt x="4375" y="2992"/>
                </a:cubicBezTo>
                <a:cubicBezTo>
                  <a:pt x="4714" y="3200"/>
                  <a:pt x="5071" y="3390"/>
                  <a:pt x="5352" y="3689"/>
                </a:cubicBezTo>
                <a:cubicBezTo>
                  <a:pt x="5619" y="3992"/>
                  <a:pt x="5768" y="4426"/>
                  <a:pt x="5619" y="4802"/>
                </a:cubicBezTo>
                <a:cubicBezTo>
                  <a:pt x="5481" y="5140"/>
                  <a:pt x="5111" y="5312"/>
                  <a:pt x="4735" y="5312"/>
                </a:cubicBezTo>
                <a:cubicBezTo>
                  <a:pt x="4543" y="5312"/>
                  <a:pt x="4350" y="5267"/>
                  <a:pt x="4185" y="5177"/>
                </a:cubicBezTo>
                <a:cubicBezTo>
                  <a:pt x="3696" y="4915"/>
                  <a:pt x="3411" y="4367"/>
                  <a:pt x="3221" y="3843"/>
                </a:cubicBezTo>
                <a:cubicBezTo>
                  <a:pt x="3054" y="3313"/>
                  <a:pt x="2864" y="2689"/>
                  <a:pt x="2357" y="2503"/>
                </a:cubicBezTo>
                <a:cubicBezTo>
                  <a:pt x="2269" y="2473"/>
                  <a:pt x="2181" y="2459"/>
                  <a:pt x="2094" y="2459"/>
                </a:cubicBezTo>
                <a:cubicBezTo>
                  <a:pt x="1635" y="2459"/>
                  <a:pt x="1193" y="2841"/>
                  <a:pt x="923" y="3236"/>
                </a:cubicBezTo>
                <a:cubicBezTo>
                  <a:pt x="0" y="4593"/>
                  <a:pt x="245" y="7385"/>
                  <a:pt x="1489" y="8027"/>
                </a:cubicBezTo>
                <a:cubicBezTo>
                  <a:pt x="1673" y="8119"/>
                  <a:pt x="1917" y="8159"/>
                  <a:pt x="2199" y="8159"/>
                </a:cubicBezTo>
                <a:cubicBezTo>
                  <a:pt x="3821" y="8159"/>
                  <a:pt x="6725" y="6836"/>
                  <a:pt x="7125" y="6385"/>
                </a:cubicBezTo>
                <a:cubicBezTo>
                  <a:pt x="8917" y="4313"/>
                  <a:pt x="8066" y="1766"/>
                  <a:pt x="7275" y="993"/>
                </a:cubicBezTo>
                <a:cubicBezTo>
                  <a:pt x="6822" y="540"/>
                  <a:pt x="6275" y="183"/>
                  <a:pt x="5655" y="52"/>
                </a:cubicBezTo>
                <a:cubicBezTo>
                  <a:pt x="5494" y="18"/>
                  <a:pt x="5328" y="0"/>
                  <a:pt x="51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6"/>
          <p:cNvSpPr/>
          <p:nvPr/>
        </p:nvSpPr>
        <p:spPr>
          <a:xfrm>
            <a:off x="2173703" y="3921523"/>
            <a:ext cx="743844" cy="661645"/>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6"/>
          <p:cNvSpPr/>
          <p:nvPr/>
        </p:nvSpPr>
        <p:spPr>
          <a:xfrm>
            <a:off x="899273" y="3925795"/>
            <a:ext cx="848936" cy="653101"/>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3" name="Google Shape;4213;p66"/>
          <p:cNvGrpSpPr/>
          <p:nvPr/>
        </p:nvGrpSpPr>
        <p:grpSpPr>
          <a:xfrm>
            <a:off x="2283956" y="1836319"/>
            <a:ext cx="341411" cy="423863"/>
            <a:chOff x="719999" y="3534344"/>
            <a:chExt cx="502001" cy="541194"/>
          </a:xfrm>
        </p:grpSpPr>
        <p:sp>
          <p:nvSpPr>
            <p:cNvPr id="4214" name="Google Shape;4214;p66"/>
            <p:cNvSpPr/>
            <p:nvPr/>
          </p:nvSpPr>
          <p:spPr>
            <a:xfrm>
              <a:off x="719999" y="3774359"/>
              <a:ext cx="82646" cy="62312"/>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6"/>
            <p:cNvSpPr/>
            <p:nvPr/>
          </p:nvSpPr>
          <p:spPr>
            <a:xfrm>
              <a:off x="802208" y="3901008"/>
              <a:ext cx="90900" cy="7275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6"/>
            <p:cNvSpPr/>
            <p:nvPr/>
          </p:nvSpPr>
          <p:spPr>
            <a:xfrm>
              <a:off x="910655" y="3988683"/>
              <a:ext cx="101176" cy="8685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6"/>
            <p:cNvSpPr/>
            <p:nvPr/>
          </p:nvSpPr>
          <p:spPr>
            <a:xfrm>
              <a:off x="1041621" y="3799721"/>
              <a:ext cx="112381" cy="82919"/>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6"/>
            <p:cNvSpPr/>
            <p:nvPr/>
          </p:nvSpPr>
          <p:spPr>
            <a:xfrm>
              <a:off x="908632" y="3746591"/>
              <a:ext cx="104182" cy="92977"/>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6"/>
            <p:cNvSpPr/>
            <p:nvPr/>
          </p:nvSpPr>
          <p:spPr>
            <a:xfrm>
              <a:off x="1120004" y="3946595"/>
              <a:ext cx="101996" cy="96803"/>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6"/>
            <p:cNvSpPr/>
            <p:nvPr/>
          </p:nvSpPr>
          <p:spPr>
            <a:xfrm>
              <a:off x="825330" y="3633936"/>
              <a:ext cx="60618" cy="5165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6"/>
            <p:cNvSpPr/>
            <p:nvPr/>
          </p:nvSpPr>
          <p:spPr>
            <a:xfrm>
              <a:off x="914864" y="3534344"/>
              <a:ext cx="123641" cy="90408"/>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6"/>
            <p:cNvSpPr/>
            <p:nvPr/>
          </p:nvSpPr>
          <p:spPr>
            <a:xfrm>
              <a:off x="1026098" y="3953701"/>
              <a:ext cx="45313" cy="37169"/>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6"/>
            <p:cNvSpPr/>
            <p:nvPr/>
          </p:nvSpPr>
          <p:spPr>
            <a:xfrm>
              <a:off x="1076549" y="3639511"/>
              <a:ext cx="71277" cy="48757"/>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4" name="Google Shape;4224;p66"/>
          <p:cNvGrpSpPr/>
          <p:nvPr/>
        </p:nvGrpSpPr>
        <p:grpSpPr>
          <a:xfrm>
            <a:off x="2899993" y="1843581"/>
            <a:ext cx="460514" cy="309652"/>
            <a:chOff x="1562918" y="3591956"/>
            <a:chExt cx="460514" cy="309652"/>
          </a:xfrm>
        </p:grpSpPr>
        <p:sp>
          <p:nvSpPr>
            <p:cNvPr id="4225" name="Google Shape;4225;p66"/>
            <p:cNvSpPr/>
            <p:nvPr/>
          </p:nvSpPr>
          <p:spPr>
            <a:xfrm>
              <a:off x="1662837" y="3667279"/>
              <a:ext cx="84614" cy="22903"/>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6"/>
            <p:cNvSpPr/>
            <p:nvPr/>
          </p:nvSpPr>
          <p:spPr>
            <a:xfrm>
              <a:off x="1754558" y="3649842"/>
              <a:ext cx="70074" cy="21809"/>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6"/>
            <p:cNvSpPr/>
            <p:nvPr/>
          </p:nvSpPr>
          <p:spPr>
            <a:xfrm>
              <a:off x="1750349" y="3720026"/>
              <a:ext cx="63898" cy="20607"/>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6"/>
            <p:cNvSpPr/>
            <p:nvPr/>
          </p:nvSpPr>
          <p:spPr>
            <a:xfrm>
              <a:off x="1812170" y="3695320"/>
              <a:ext cx="63898" cy="20607"/>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6"/>
            <p:cNvSpPr/>
            <p:nvPr/>
          </p:nvSpPr>
          <p:spPr>
            <a:xfrm>
              <a:off x="1788447" y="3611525"/>
              <a:ext cx="79421" cy="2733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6"/>
            <p:cNvSpPr/>
            <p:nvPr/>
          </p:nvSpPr>
          <p:spPr>
            <a:xfrm>
              <a:off x="1926684" y="3657877"/>
              <a:ext cx="57666" cy="26401"/>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6"/>
            <p:cNvSpPr/>
            <p:nvPr/>
          </p:nvSpPr>
          <p:spPr>
            <a:xfrm>
              <a:off x="1880167" y="3758945"/>
              <a:ext cx="53731" cy="20552"/>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6"/>
            <p:cNvSpPr/>
            <p:nvPr/>
          </p:nvSpPr>
          <p:spPr>
            <a:xfrm>
              <a:off x="1972926" y="3709422"/>
              <a:ext cx="50506" cy="23285"/>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6"/>
            <p:cNvSpPr/>
            <p:nvPr/>
          </p:nvSpPr>
          <p:spPr>
            <a:xfrm>
              <a:off x="1718482" y="3804094"/>
              <a:ext cx="60891" cy="23067"/>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6"/>
            <p:cNvSpPr/>
            <p:nvPr/>
          </p:nvSpPr>
          <p:spPr>
            <a:xfrm>
              <a:off x="1612386" y="3751948"/>
              <a:ext cx="65811" cy="23777"/>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6"/>
            <p:cNvSpPr/>
            <p:nvPr/>
          </p:nvSpPr>
          <p:spPr>
            <a:xfrm>
              <a:off x="1805009" y="3794966"/>
              <a:ext cx="64827" cy="2825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6"/>
            <p:cNvSpPr/>
            <p:nvPr/>
          </p:nvSpPr>
          <p:spPr>
            <a:xfrm>
              <a:off x="1947181" y="3803657"/>
              <a:ext cx="52474" cy="22520"/>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6"/>
            <p:cNvSpPr/>
            <p:nvPr/>
          </p:nvSpPr>
          <p:spPr>
            <a:xfrm>
              <a:off x="1648516" y="3591956"/>
              <a:ext cx="69036" cy="28369"/>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6"/>
            <p:cNvSpPr/>
            <p:nvPr/>
          </p:nvSpPr>
          <p:spPr>
            <a:xfrm>
              <a:off x="1882190" y="3864986"/>
              <a:ext cx="50724" cy="2519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6"/>
            <p:cNvSpPr/>
            <p:nvPr/>
          </p:nvSpPr>
          <p:spPr>
            <a:xfrm>
              <a:off x="1562918" y="3692860"/>
              <a:ext cx="65865" cy="26346"/>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6"/>
            <p:cNvSpPr/>
            <p:nvPr/>
          </p:nvSpPr>
          <p:spPr>
            <a:xfrm>
              <a:off x="1737012" y="3878324"/>
              <a:ext cx="57666" cy="23285"/>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6"/>
            <p:cNvSpPr/>
            <p:nvPr/>
          </p:nvSpPr>
          <p:spPr>
            <a:xfrm>
              <a:off x="1611402" y="3814753"/>
              <a:ext cx="64827" cy="22903"/>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42" name="Google Shape;4242;p66"/>
          <p:cNvSpPr/>
          <p:nvPr/>
        </p:nvSpPr>
        <p:spPr>
          <a:xfrm>
            <a:off x="2042280" y="2574568"/>
            <a:ext cx="395684" cy="364637"/>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6"/>
          <p:cNvSpPr/>
          <p:nvPr/>
        </p:nvSpPr>
        <p:spPr>
          <a:xfrm>
            <a:off x="3025222" y="3241648"/>
            <a:ext cx="924355" cy="380488"/>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4" name="Google Shape;4244;p66"/>
          <p:cNvGrpSpPr/>
          <p:nvPr/>
        </p:nvGrpSpPr>
        <p:grpSpPr>
          <a:xfrm>
            <a:off x="5508720" y="2507342"/>
            <a:ext cx="1150752" cy="1849078"/>
            <a:chOff x="5251500" y="2774450"/>
            <a:chExt cx="261600" cy="420350"/>
          </a:xfrm>
        </p:grpSpPr>
        <p:sp>
          <p:nvSpPr>
            <p:cNvPr id="4245" name="Google Shape;4245;p66"/>
            <p:cNvSpPr/>
            <p:nvPr/>
          </p:nvSpPr>
          <p:spPr>
            <a:xfrm>
              <a:off x="5256700" y="2776900"/>
              <a:ext cx="61325" cy="147050"/>
            </a:xfrm>
            <a:custGeom>
              <a:avLst/>
              <a:gdLst/>
              <a:ahLst/>
              <a:cxnLst/>
              <a:rect l="l" t="t" r="r" b="b"/>
              <a:pathLst>
                <a:path w="2453" h="5882" extrusionOk="0">
                  <a:moveTo>
                    <a:pt x="1026" y="0"/>
                  </a:moveTo>
                  <a:cubicBezTo>
                    <a:pt x="984" y="0"/>
                    <a:pt x="938" y="5"/>
                    <a:pt x="887" y="18"/>
                  </a:cubicBezTo>
                  <a:cubicBezTo>
                    <a:pt x="566" y="113"/>
                    <a:pt x="489" y="376"/>
                    <a:pt x="512" y="566"/>
                  </a:cubicBezTo>
                  <a:cubicBezTo>
                    <a:pt x="530" y="769"/>
                    <a:pt x="625" y="1149"/>
                    <a:pt x="625" y="1149"/>
                  </a:cubicBezTo>
                  <a:lnTo>
                    <a:pt x="738" y="1430"/>
                  </a:lnTo>
                  <a:lnTo>
                    <a:pt x="0" y="1507"/>
                  </a:lnTo>
                  <a:lnTo>
                    <a:pt x="566" y="3823"/>
                  </a:lnTo>
                  <a:lnTo>
                    <a:pt x="738" y="3656"/>
                  </a:lnTo>
                  <a:lnTo>
                    <a:pt x="417" y="1864"/>
                  </a:lnTo>
                  <a:lnTo>
                    <a:pt x="792" y="1787"/>
                  </a:lnTo>
                  <a:lnTo>
                    <a:pt x="1394" y="5881"/>
                  </a:lnTo>
                  <a:cubicBezTo>
                    <a:pt x="1584" y="5859"/>
                    <a:pt x="1774" y="5859"/>
                    <a:pt x="1941" y="5859"/>
                  </a:cubicBezTo>
                  <a:cubicBezTo>
                    <a:pt x="2113" y="5841"/>
                    <a:pt x="2280" y="5804"/>
                    <a:pt x="2452" y="5804"/>
                  </a:cubicBezTo>
                  <a:lnTo>
                    <a:pt x="1715" y="1335"/>
                  </a:lnTo>
                  <a:lnTo>
                    <a:pt x="1620" y="769"/>
                  </a:lnTo>
                  <a:lnTo>
                    <a:pt x="1321" y="132"/>
                  </a:lnTo>
                  <a:cubicBezTo>
                    <a:pt x="1321" y="132"/>
                    <a:pt x="1231" y="0"/>
                    <a:pt x="10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6"/>
            <p:cNvSpPr/>
            <p:nvPr/>
          </p:nvSpPr>
          <p:spPr>
            <a:xfrm>
              <a:off x="5330650" y="2777350"/>
              <a:ext cx="28300" cy="144225"/>
            </a:xfrm>
            <a:custGeom>
              <a:avLst/>
              <a:gdLst/>
              <a:ahLst/>
              <a:cxnLst/>
              <a:rect l="l" t="t" r="r" b="b"/>
              <a:pathLst>
                <a:path w="1132" h="5769" extrusionOk="0">
                  <a:moveTo>
                    <a:pt x="417" y="0"/>
                  </a:moveTo>
                  <a:lnTo>
                    <a:pt x="1" y="1204"/>
                  </a:lnTo>
                  <a:lnTo>
                    <a:pt x="155" y="5768"/>
                  </a:lnTo>
                  <a:cubicBezTo>
                    <a:pt x="471" y="5768"/>
                    <a:pt x="811" y="5768"/>
                    <a:pt x="1132" y="5709"/>
                  </a:cubicBezTo>
                  <a:lnTo>
                    <a:pt x="870" y="1073"/>
                  </a:lnTo>
                  <a:lnTo>
                    <a:pt x="41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6"/>
            <p:cNvSpPr/>
            <p:nvPr/>
          </p:nvSpPr>
          <p:spPr>
            <a:xfrm>
              <a:off x="5382000" y="2821575"/>
              <a:ext cx="39150" cy="97875"/>
            </a:xfrm>
            <a:custGeom>
              <a:avLst/>
              <a:gdLst/>
              <a:ahLst/>
              <a:cxnLst/>
              <a:rect l="l" t="t" r="r" b="b"/>
              <a:pathLst>
                <a:path w="1566" h="3915" extrusionOk="0">
                  <a:moveTo>
                    <a:pt x="1154" y="0"/>
                  </a:moveTo>
                  <a:lnTo>
                    <a:pt x="1" y="3886"/>
                  </a:lnTo>
                  <a:cubicBezTo>
                    <a:pt x="114" y="3904"/>
                    <a:pt x="209" y="3904"/>
                    <a:pt x="322" y="3904"/>
                  </a:cubicBezTo>
                  <a:cubicBezTo>
                    <a:pt x="359" y="3910"/>
                    <a:pt x="398" y="3914"/>
                    <a:pt x="437" y="3914"/>
                  </a:cubicBezTo>
                  <a:cubicBezTo>
                    <a:pt x="517" y="3914"/>
                    <a:pt x="597" y="3897"/>
                    <a:pt x="661" y="3845"/>
                  </a:cubicBezTo>
                  <a:lnTo>
                    <a:pt x="661" y="3845"/>
                  </a:lnTo>
                  <a:lnTo>
                    <a:pt x="607" y="3868"/>
                  </a:lnTo>
                  <a:lnTo>
                    <a:pt x="1566" y="95"/>
                  </a:lnTo>
                  <a:lnTo>
                    <a:pt x="115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6"/>
            <p:cNvSpPr/>
            <p:nvPr/>
          </p:nvSpPr>
          <p:spPr>
            <a:xfrm>
              <a:off x="5251500" y="2916800"/>
              <a:ext cx="247025" cy="278000"/>
            </a:xfrm>
            <a:custGeom>
              <a:avLst/>
              <a:gdLst/>
              <a:ahLst/>
              <a:cxnLst/>
              <a:rect l="l" t="t" r="r" b="b"/>
              <a:pathLst>
                <a:path w="9881" h="11120" extrusionOk="0">
                  <a:moveTo>
                    <a:pt x="9880" y="0"/>
                  </a:moveTo>
                  <a:lnTo>
                    <a:pt x="5827" y="245"/>
                  </a:lnTo>
                  <a:cubicBezTo>
                    <a:pt x="5732" y="321"/>
                    <a:pt x="5601" y="321"/>
                    <a:pt x="5488" y="321"/>
                  </a:cubicBezTo>
                  <a:cubicBezTo>
                    <a:pt x="5356" y="321"/>
                    <a:pt x="5243" y="303"/>
                    <a:pt x="5108" y="303"/>
                  </a:cubicBezTo>
                  <a:cubicBezTo>
                    <a:pt x="5090" y="303"/>
                    <a:pt x="5090" y="303"/>
                    <a:pt x="5090" y="285"/>
                  </a:cubicBezTo>
                  <a:lnTo>
                    <a:pt x="4262" y="340"/>
                  </a:lnTo>
                  <a:lnTo>
                    <a:pt x="4244" y="340"/>
                  </a:lnTo>
                  <a:cubicBezTo>
                    <a:pt x="3922" y="398"/>
                    <a:pt x="3565" y="398"/>
                    <a:pt x="3226" y="398"/>
                  </a:cubicBezTo>
                  <a:lnTo>
                    <a:pt x="2583" y="435"/>
                  </a:lnTo>
                  <a:lnTo>
                    <a:pt x="2565" y="435"/>
                  </a:lnTo>
                  <a:cubicBezTo>
                    <a:pt x="2416" y="435"/>
                    <a:pt x="2244" y="453"/>
                    <a:pt x="2077" y="471"/>
                  </a:cubicBezTo>
                  <a:cubicBezTo>
                    <a:pt x="1887" y="489"/>
                    <a:pt x="1715" y="489"/>
                    <a:pt x="1529" y="489"/>
                  </a:cubicBezTo>
                  <a:lnTo>
                    <a:pt x="1529" y="511"/>
                  </a:lnTo>
                  <a:lnTo>
                    <a:pt x="0" y="602"/>
                  </a:lnTo>
                  <a:lnTo>
                    <a:pt x="1511" y="10238"/>
                  </a:lnTo>
                  <a:cubicBezTo>
                    <a:pt x="2416" y="10351"/>
                    <a:pt x="3280" y="10577"/>
                    <a:pt x="4149" y="10762"/>
                  </a:cubicBezTo>
                  <a:cubicBezTo>
                    <a:pt x="4452" y="10821"/>
                    <a:pt x="4750" y="10875"/>
                    <a:pt x="5053" y="10916"/>
                  </a:cubicBezTo>
                  <a:cubicBezTo>
                    <a:pt x="5356" y="10952"/>
                    <a:pt x="5655" y="11007"/>
                    <a:pt x="5958" y="11065"/>
                  </a:cubicBezTo>
                  <a:cubicBezTo>
                    <a:pt x="6261" y="11102"/>
                    <a:pt x="6542" y="11120"/>
                    <a:pt x="6845" y="11120"/>
                  </a:cubicBezTo>
                  <a:cubicBezTo>
                    <a:pt x="6986" y="11109"/>
                    <a:pt x="7121" y="11099"/>
                    <a:pt x="7253" y="11099"/>
                  </a:cubicBezTo>
                  <a:cubicBezTo>
                    <a:pt x="7350" y="11099"/>
                    <a:pt x="7446" y="11104"/>
                    <a:pt x="7541" y="11120"/>
                  </a:cubicBezTo>
                  <a:lnTo>
                    <a:pt x="8559" y="6578"/>
                  </a:lnTo>
                  <a:lnTo>
                    <a:pt x="9880" y="0"/>
                  </a:lnTo>
                  <a:close/>
                </a:path>
              </a:pathLst>
            </a:custGeom>
            <a:solidFill>
              <a:schemeClr val="accen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6"/>
            <p:cNvSpPr/>
            <p:nvPr/>
          </p:nvSpPr>
          <p:spPr>
            <a:xfrm>
              <a:off x="5251500" y="2911600"/>
              <a:ext cx="250750" cy="280875"/>
            </a:xfrm>
            <a:custGeom>
              <a:avLst/>
              <a:gdLst/>
              <a:ahLst/>
              <a:cxnLst/>
              <a:rect l="l" t="t" r="r" b="b"/>
              <a:pathLst>
                <a:path w="10030" h="11235" extrusionOk="0">
                  <a:moveTo>
                    <a:pt x="9953" y="0"/>
                  </a:moveTo>
                  <a:cubicBezTo>
                    <a:pt x="6673" y="303"/>
                    <a:pt x="3375" y="303"/>
                    <a:pt x="95" y="606"/>
                  </a:cubicBezTo>
                  <a:cubicBezTo>
                    <a:pt x="41" y="624"/>
                    <a:pt x="0" y="661"/>
                    <a:pt x="0" y="719"/>
                  </a:cubicBezTo>
                  <a:cubicBezTo>
                    <a:pt x="530" y="3904"/>
                    <a:pt x="964" y="7107"/>
                    <a:pt x="1434" y="10292"/>
                  </a:cubicBezTo>
                  <a:cubicBezTo>
                    <a:pt x="1442" y="10337"/>
                    <a:pt x="1469" y="10355"/>
                    <a:pt x="1501" y="10355"/>
                  </a:cubicBezTo>
                  <a:cubicBezTo>
                    <a:pt x="1548" y="10355"/>
                    <a:pt x="1602" y="10313"/>
                    <a:pt x="1602" y="10256"/>
                  </a:cubicBezTo>
                  <a:cubicBezTo>
                    <a:pt x="1208" y="7691"/>
                    <a:pt x="869" y="5130"/>
                    <a:pt x="471" y="2547"/>
                  </a:cubicBezTo>
                  <a:cubicBezTo>
                    <a:pt x="435" y="2339"/>
                    <a:pt x="77" y="774"/>
                    <a:pt x="340" y="756"/>
                  </a:cubicBezTo>
                  <a:cubicBezTo>
                    <a:pt x="1000" y="679"/>
                    <a:pt x="1661" y="643"/>
                    <a:pt x="2321" y="606"/>
                  </a:cubicBezTo>
                  <a:cubicBezTo>
                    <a:pt x="3601" y="511"/>
                    <a:pt x="4881" y="471"/>
                    <a:pt x="6148" y="416"/>
                  </a:cubicBezTo>
                  <a:cubicBezTo>
                    <a:pt x="6786" y="380"/>
                    <a:pt x="7410" y="339"/>
                    <a:pt x="8048" y="303"/>
                  </a:cubicBezTo>
                  <a:cubicBezTo>
                    <a:pt x="8369" y="285"/>
                    <a:pt x="8672" y="267"/>
                    <a:pt x="8994" y="244"/>
                  </a:cubicBezTo>
                  <a:cubicBezTo>
                    <a:pt x="9146" y="236"/>
                    <a:pt x="9353" y="177"/>
                    <a:pt x="9520" y="177"/>
                  </a:cubicBezTo>
                  <a:cubicBezTo>
                    <a:pt x="9706" y="177"/>
                    <a:pt x="9844" y="250"/>
                    <a:pt x="9803" y="548"/>
                  </a:cubicBezTo>
                  <a:cubicBezTo>
                    <a:pt x="9672" y="1547"/>
                    <a:pt x="9405" y="2547"/>
                    <a:pt x="9220" y="3547"/>
                  </a:cubicBezTo>
                  <a:cubicBezTo>
                    <a:pt x="8994" y="4845"/>
                    <a:pt x="8691" y="6148"/>
                    <a:pt x="8387" y="7428"/>
                  </a:cubicBezTo>
                  <a:cubicBezTo>
                    <a:pt x="8089" y="8672"/>
                    <a:pt x="7673" y="9880"/>
                    <a:pt x="7465" y="11142"/>
                  </a:cubicBezTo>
                  <a:cubicBezTo>
                    <a:pt x="7454" y="11198"/>
                    <a:pt x="7502" y="11234"/>
                    <a:pt x="7547" y="11234"/>
                  </a:cubicBezTo>
                  <a:cubicBezTo>
                    <a:pt x="7579" y="11234"/>
                    <a:pt x="7609" y="11217"/>
                    <a:pt x="7618" y="11178"/>
                  </a:cubicBezTo>
                  <a:cubicBezTo>
                    <a:pt x="7958" y="9201"/>
                    <a:pt x="8614" y="7279"/>
                    <a:pt x="9048" y="5297"/>
                  </a:cubicBezTo>
                  <a:cubicBezTo>
                    <a:pt x="9428" y="3583"/>
                    <a:pt x="9803" y="1828"/>
                    <a:pt x="10030" y="95"/>
                  </a:cubicBezTo>
                  <a:cubicBezTo>
                    <a:pt x="10030" y="41"/>
                    <a:pt x="9993" y="0"/>
                    <a:pt x="99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6"/>
            <p:cNvSpPr/>
            <p:nvPr/>
          </p:nvSpPr>
          <p:spPr>
            <a:xfrm>
              <a:off x="5271275" y="2794300"/>
              <a:ext cx="49825" cy="131775"/>
            </a:xfrm>
            <a:custGeom>
              <a:avLst/>
              <a:gdLst/>
              <a:ahLst/>
              <a:cxnLst/>
              <a:rect l="l" t="t" r="r" b="b"/>
              <a:pathLst>
                <a:path w="1993" h="5271" extrusionOk="0">
                  <a:moveTo>
                    <a:pt x="983" y="1"/>
                  </a:moveTo>
                  <a:cubicBezTo>
                    <a:pt x="643" y="73"/>
                    <a:pt x="381" y="168"/>
                    <a:pt x="60" y="300"/>
                  </a:cubicBezTo>
                  <a:cubicBezTo>
                    <a:pt x="19" y="322"/>
                    <a:pt x="1" y="358"/>
                    <a:pt x="1" y="395"/>
                  </a:cubicBezTo>
                  <a:cubicBezTo>
                    <a:pt x="268" y="1996"/>
                    <a:pt x="585" y="3579"/>
                    <a:pt x="756" y="5185"/>
                  </a:cubicBezTo>
                  <a:cubicBezTo>
                    <a:pt x="765" y="5242"/>
                    <a:pt x="807" y="5270"/>
                    <a:pt x="847" y="5270"/>
                  </a:cubicBezTo>
                  <a:cubicBezTo>
                    <a:pt x="886" y="5270"/>
                    <a:pt x="924" y="5242"/>
                    <a:pt x="924" y="5185"/>
                  </a:cubicBezTo>
                  <a:cubicBezTo>
                    <a:pt x="811" y="4240"/>
                    <a:pt x="661" y="3317"/>
                    <a:pt x="512" y="2394"/>
                  </a:cubicBezTo>
                  <a:cubicBezTo>
                    <a:pt x="417" y="1865"/>
                    <a:pt x="322" y="1340"/>
                    <a:pt x="227" y="793"/>
                  </a:cubicBezTo>
                  <a:cubicBezTo>
                    <a:pt x="173" y="413"/>
                    <a:pt x="381" y="300"/>
                    <a:pt x="720" y="227"/>
                  </a:cubicBezTo>
                  <a:cubicBezTo>
                    <a:pt x="740" y="222"/>
                    <a:pt x="759" y="220"/>
                    <a:pt x="777" y="220"/>
                  </a:cubicBezTo>
                  <a:cubicBezTo>
                    <a:pt x="1100" y="220"/>
                    <a:pt x="1135" y="993"/>
                    <a:pt x="1191" y="1263"/>
                  </a:cubicBezTo>
                  <a:cubicBezTo>
                    <a:pt x="1286" y="1734"/>
                    <a:pt x="1376" y="2222"/>
                    <a:pt x="1453" y="2697"/>
                  </a:cubicBezTo>
                  <a:cubicBezTo>
                    <a:pt x="1584" y="3525"/>
                    <a:pt x="1679" y="4371"/>
                    <a:pt x="1810" y="5203"/>
                  </a:cubicBezTo>
                  <a:cubicBezTo>
                    <a:pt x="1818" y="5250"/>
                    <a:pt x="1852" y="5270"/>
                    <a:pt x="1887" y="5270"/>
                  </a:cubicBezTo>
                  <a:cubicBezTo>
                    <a:pt x="1938" y="5270"/>
                    <a:pt x="1993" y="5229"/>
                    <a:pt x="1982" y="5163"/>
                  </a:cubicBezTo>
                  <a:cubicBezTo>
                    <a:pt x="1697" y="3448"/>
                    <a:pt x="1489" y="1752"/>
                    <a:pt x="1078" y="55"/>
                  </a:cubicBezTo>
                  <a:cubicBezTo>
                    <a:pt x="1060" y="19"/>
                    <a:pt x="1019" y="1"/>
                    <a:pt x="9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6"/>
            <p:cNvSpPr/>
            <p:nvPr/>
          </p:nvSpPr>
          <p:spPr>
            <a:xfrm>
              <a:off x="5274125" y="2810250"/>
              <a:ext cx="27825" cy="8525"/>
            </a:xfrm>
            <a:custGeom>
              <a:avLst/>
              <a:gdLst/>
              <a:ahLst/>
              <a:cxnLst/>
              <a:rect l="l" t="t" r="r" b="b"/>
              <a:pathLst>
                <a:path w="1113" h="341" extrusionOk="0">
                  <a:moveTo>
                    <a:pt x="1018" y="1"/>
                  </a:moveTo>
                  <a:cubicBezTo>
                    <a:pt x="719" y="42"/>
                    <a:pt x="416" y="137"/>
                    <a:pt x="113" y="173"/>
                  </a:cubicBezTo>
                  <a:cubicBezTo>
                    <a:pt x="0" y="191"/>
                    <a:pt x="0" y="340"/>
                    <a:pt x="113" y="340"/>
                  </a:cubicBezTo>
                  <a:cubicBezTo>
                    <a:pt x="416" y="304"/>
                    <a:pt x="719" y="209"/>
                    <a:pt x="1018" y="173"/>
                  </a:cubicBezTo>
                  <a:cubicBezTo>
                    <a:pt x="1113" y="155"/>
                    <a:pt x="1113" y="1"/>
                    <a:pt x="1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6"/>
            <p:cNvSpPr/>
            <p:nvPr/>
          </p:nvSpPr>
          <p:spPr>
            <a:xfrm>
              <a:off x="5264275" y="2774450"/>
              <a:ext cx="33225" cy="31925"/>
            </a:xfrm>
            <a:custGeom>
              <a:avLst/>
              <a:gdLst/>
              <a:ahLst/>
              <a:cxnLst/>
              <a:rect l="l" t="t" r="r" b="b"/>
              <a:pathLst>
                <a:path w="1329" h="1277" extrusionOk="0">
                  <a:moveTo>
                    <a:pt x="715" y="0"/>
                  </a:moveTo>
                  <a:cubicBezTo>
                    <a:pt x="650" y="0"/>
                    <a:pt x="586" y="13"/>
                    <a:pt x="525" y="40"/>
                  </a:cubicBezTo>
                  <a:cubicBezTo>
                    <a:pt x="0" y="230"/>
                    <a:pt x="55" y="849"/>
                    <a:pt x="299" y="1247"/>
                  </a:cubicBezTo>
                  <a:cubicBezTo>
                    <a:pt x="316" y="1268"/>
                    <a:pt x="340" y="1277"/>
                    <a:pt x="364" y="1277"/>
                  </a:cubicBezTo>
                  <a:cubicBezTo>
                    <a:pt x="426" y="1277"/>
                    <a:pt x="492" y="1220"/>
                    <a:pt x="453" y="1152"/>
                  </a:cubicBezTo>
                  <a:cubicBezTo>
                    <a:pt x="245" y="849"/>
                    <a:pt x="168" y="397"/>
                    <a:pt x="548" y="211"/>
                  </a:cubicBezTo>
                  <a:cubicBezTo>
                    <a:pt x="618" y="171"/>
                    <a:pt x="682" y="153"/>
                    <a:pt x="739" y="153"/>
                  </a:cubicBezTo>
                  <a:cubicBezTo>
                    <a:pt x="1030" y="153"/>
                    <a:pt x="1152" y="618"/>
                    <a:pt x="1168" y="867"/>
                  </a:cubicBezTo>
                  <a:cubicBezTo>
                    <a:pt x="1168" y="924"/>
                    <a:pt x="1211" y="952"/>
                    <a:pt x="1251" y="952"/>
                  </a:cubicBezTo>
                  <a:cubicBezTo>
                    <a:pt x="1291" y="952"/>
                    <a:pt x="1328" y="924"/>
                    <a:pt x="1317" y="867"/>
                  </a:cubicBezTo>
                  <a:cubicBezTo>
                    <a:pt x="1317" y="605"/>
                    <a:pt x="1263" y="302"/>
                    <a:pt x="1055" y="116"/>
                  </a:cubicBezTo>
                  <a:cubicBezTo>
                    <a:pt x="958" y="43"/>
                    <a:pt x="836"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6"/>
            <p:cNvSpPr/>
            <p:nvPr/>
          </p:nvSpPr>
          <p:spPr>
            <a:xfrm>
              <a:off x="5253875" y="2808875"/>
              <a:ext cx="25475" cy="65525"/>
            </a:xfrm>
            <a:custGeom>
              <a:avLst/>
              <a:gdLst/>
              <a:ahLst/>
              <a:cxnLst/>
              <a:rect l="l" t="t" r="r" b="b"/>
              <a:pathLst>
                <a:path w="1019" h="2621" extrusionOk="0">
                  <a:moveTo>
                    <a:pt x="753" y="0"/>
                  </a:moveTo>
                  <a:cubicBezTo>
                    <a:pt x="748" y="0"/>
                    <a:pt x="743" y="1"/>
                    <a:pt x="738" y="2"/>
                  </a:cubicBezTo>
                  <a:cubicBezTo>
                    <a:pt x="511" y="56"/>
                    <a:pt x="285" y="97"/>
                    <a:pt x="59" y="151"/>
                  </a:cubicBezTo>
                  <a:cubicBezTo>
                    <a:pt x="18" y="169"/>
                    <a:pt x="0" y="210"/>
                    <a:pt x="0" y="246"/>
                  </a:cubicBezTo>
                  <a:cubicBezTo>
                    <a:pt x="113" y="1037"/>
                    <a:pt x="376" y="1793"/>
                    <a:pt x="511" y="2567"/>
                  </a:cubicBezTo>
                  <a:cubicBezTo>
                    <a:pt x="530" y="2585"/>
                    <a:pt x="566" y="2621"/>
                    <a:pt x="602" y="2621"/>
                  </a:cubicBezTo>
                  <a:cubicBezTo>
                    <a:pt x="715" y="2603"/>
                    <a:pt x="810" y="2585"/>
                    <a:pt x="923" y="2508"/>
                  </a:cubicBezTo>
                  <a:cubicBezTo>
                    <a:pt x="964" y="2490"/>
                    <a:pt x="964" y="2453"/>
                    <a:pt x="964" y="2413"/>
                  </a:cubicBezTo>
                  <a:cubicBezTo>
                    <a:pt x="905" y="2073"/>
                    <a:pt x="851" y="1734"/>
                    <a:pt x="774" y="1395"/>
                  </a:cubicBezTo>
                  <a:cubicBezTo>
                    <a:pt x="738" y="1227"/>
                    <a:pt x="697" y="1056"/>
                    <a:pt x="643" y="888"/>
                  </a:cubicBezTo>
                  <a:cubicBezTo>
                    <a:pt x="566" y="603"/>
                    <a:pt x="602" y="603"/>
                    <a:pt x="923" y="585"/>
                  </a:cubicBezTo>
                  <a:cubicBezTo>
                    <a:pt x="1018" y="585"/>
                    <a:pt x="1018" y="418"/>
                    <a:pt x="923" y="418"/>
                  </a:cubicBezTo>
                  <a:cubicBezTo>
                    <a:pt x="756" y="436"/>
                    <a:pt x="602" y="454"/>
                    <a:pt x="453" y="490"/>
                  </a:cubicBezTo>
                  <a:cubicBezTo>
                    <a:pt x="398" y="490"/>
                    <a:pt x="376" y="549"/>
                    <a:pt x="398" y="585"/>
                  </a:cubicBezTo>
                  <a:cubicBezTo>
                    <a:pt x="548" y="1096"/>
                    <a:pt x="661" y="1603"/>
                    <a:pt x="756" y="2132"/>
                  </a:cubicBezTo>
                  <a:cubicBezTo>
                    <a:pt x="828" y="2263"/>
                    <a:pt x="792" y="2358"/>
                    <a:pt x="661" y="2431"/>
                  </a:cubicBezTo>
                  <a:cubicBezTo>
                    <a:pt x="643" y="2358"/>
                    <a:pt x="625" y="2300"/>
                    <a:pt x="625" y="2227"/>
                  </a:cubicBezTo>
                  <a:cubicBezTo>
                    <a:pt x="566" y="2019"/>
                    <a:pt x="511" y="1829"/>
                    <a:pt x="471" y="1621"/>
                  </a:cubicBezTo>
                  <a:cubicBezTo>
                    <a:pt x="376" y="1246"/>
                    <a:pt x="285" y="870"/>
                    <a:pt x="208" y="490"/>
                  </a:cubicBezTo>
                  <a:cubicBezTo>
                    <a:pt x="172" y="323"/>
                    <a:pt x="131" y="282"/>
                    <a:pt x="321" y="246"/>
                  </a:cubicBezTo>
                  <a:cubicBezTo>
                    <a:pt x="471" y="210"/>
                    <a:pt x="625" y="192"/>
                    <a:pt x="774" y="151"/>
                  </a:cubicBezTo>
                  <a:cubicBezTo>
                    <a:pt x="881" y="134"/>
                    <a:pt x="834"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6"/>
            <p:cNvSpPr/>
            <p:nvPr/>
          </p:nvSpPr>
          <p:spPr>
            <a:xfrm>
              <a:off x="5329300" y="2800875"/>
              <a:ext cx="30400" cy="122825"/>
            </a:xfrm>
            <a:custGeom>
              <a:avLst/>
              <a:gdLst/>
              <a:ahLst/>
              <a:cxnLst/>
              <a:rect l="l" t="t" r="r" b="b"/>
              <a:pathLst>
                <a:path w="1216" h="4913" extrusionOk="0">
                  <a:moveTo>
                    <a:pt x="942" y="0"/>
                  </a:moveTo>
                  <a:cubicBezTo>
                    <a:pt x="661" y="37"/>
                    <a:pt x="376" y="77"/>
                    <a:pt x="96" y="113"/>
                  </a:cubicBezTo>
                  <a:cubicBezTo>
                    <a:pt x="55" y="113"/>
                    <a:pt x="37" y="150"/>
                    <a:pt x="37" y="190"/>
                  </a:cubicBezTo>
                  <a:cubicBezTo>
                    <a:pt x="1" y="1733"/>
                    <a:pt x="37" y="3280"/>
                    <a:pt x="132" y="4827"/>
                  </a:cubicBezTo>
                  <a:cubicBezTo>
                    <a:pt x="132" y="4884"/>
                    <a:pt x="174" y="4912"/>
                    <a:pt x="216" y="4912"/>
                  </a:cubicBezTo>
                  <a:cubicBezTo>
                    <a:pt x="257" y="4912"/>
                    <a:pt x="299" y="4884"/>
                    <a:pt x="299" y="4827"/>
                  </a:cubicBezTo>
                  <a:cubicBezTo>
                    <a:pt x="245" y="3959"/>
                    <a:pt x="227" y="3090"/>
                    <a:pt x="209" y="2226"/>
                  </a:cubicBezTo>
                  <a:cubicBezTo>
                    <a:pt x="209" y="1774"/>
                    <a:pt x="186" y="1321"/>
                    <a:pt x="186" y="869"/>
                  </a:cubicBezTo>
                  <a:lnTo>
                    <a:pt x="186" y="435"/>
                  </a:lnTo>
                  <a:cubicBezTo>
                    <a:pt x="186" y="214"/>
                    <a:pt x="346" y="198"/>
                    <a:pt x="532" y="198"/>
                  </a:cubicBezTo>
                  <a:cubicBezTo>
                    <a:pt x="564" y="198"/>
                    <a:pt x="596" y="199"/>
                    <a:pt x="629" y="199"/>
                  </a:cubicBezTo>
                  <a:cubicBezTo>
                    <a:pt x="684" y="199"/>
                    <a:pt x="740" y="197"/>
                    <a:pt x="792" y="190"/>
                  </a:cubicBezTo>
                  <a:cubicBezTo>
                    <a:pt x="803" y="189"/>
                    <a:pt x="812" y="189"/>
                    <a:pt x="821" y="189"/>
                  </a:cubicBezTo>
                  <a:cubicBezTo>
                    <a:pt x="953" y="189"/>
                    <a:pt x="905" y="314"/>
                    <a:pt x="905" y="471"/>
                  </a:cubicBezTo>
                  <a:cubicBezTo>
                    <a:pt x="924" y="679"/>
                    <a:pt x="924" y="905"/>
                    <a:pt x="942" y="1113"/>
                  </a:cubicBezTo>
                  <a:cubicBezTo>
                    <a:pt x="942" y="1584"/>
                    <a:pt x="960" y="2054"/>
                    <a:pt x="978" y="2525"/>
                  </a:cubicBezTo>
                  <a:cubicBezTo>
                    <a:pt x="1000" y="3280"/>
                    <a:pt x="1000" y="4054"/>
                    <a:pt x="1055" y="4827"/>
                  </a:cubicBezTo>
                  <a:cubicBezTo>
                    <a:pt x="1055" y="4884"/>
                    <a:pt x="1098" y="4912"/>
                    <a:pt x="1138" y="4912"/>
                  </a:cubicBezTo>
                  <a:cubicBezTo>
                    <a:pt x="1178" y="4912"/>
                    <a:pt x="1215" y="4884"/>
                    <a:pt x="1204" y="4827"/>
                  </a:cubicBezTo>
                  <a:cubicBezTo>
                    <a:pt x="1132" y="3244"/>
                    <a:pt x="1150" y="1661"/>
                    <a:pt x="1055" y="77"/>
                  </a:cubicBezTo>
                  <a:cubicBezTo>
                    <a:pt x="1055" y="18"/>
                    <a:pt x="1000" y="0"/>
                    <a:pt x="9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6"/>
            <p:cNvSpPr/>
            <p:nvPr/>
          </p:nvSpPr>
          <p:spPr>
            <a:xfrm>
              <a:off x="5330375" y="2774600"/>
              <a:ext cx="24100" cy="33050"/>
            </a:xfrm>
            <a:custGeom>
              <a:avLst/>
              <a:gdLst/>
              <a:ahLst/>
              <a:cxnLst/>
              <a:rect l="l" t="t" r="r" b="b"/>
              <a:pathLst>
                <a:path w="964" h="1322" extrusionOk="0">
                  <a:moveTo>
                    <a:pt x="447" y="1"/>
                  </a:moveTo>
                  <a:cubicBezTo>
                    <a:pt x="412" y="1"/>
                    <a:pt x="382" y="20"/>
                    <a:pt x="369" y="52"/>
                  </a:cubicBezTo>
                  <a:cubicBezTo>
                    <a:pt x="238" y="450"/>
                    <a:pt x="89" y="825"/>
                    <a:pt x="12" y="1223"/>
                  </a:cubicBezTo>
                  <a:cubicBezTo>
                    <a:pt x="1" y="1278"/>
                    <a:pt x="52" y="1322"/>
                    <a:pt x="99" y="1322"/>
                  </a:cubicBezTo>
                  <a:cubicBezTo>
                    <a:pt x="129" y="1322"/>
                    <a:pt x="157" y="1304"/>
                    <a:pt x="166" y="1259"/>
                  </a:cubicBezTo>
                  <a:cubicBezTo>
                    <a:pt x="228" y="918"/>
                    <a:pt x="350" y="594"/>
                    <a:pt x="466" y="271"/>
                  </a:cubicBezTo>
                  <a:lnTo>
                    <a:pt x="466" y="271"/>
                  </a:lnTo>
                  <a:cubicBezTo>
                    <a:pt x="616" y="535"/>
                    <a:pt x="675" y="861"/>
                    <a:pt x="786" y="1146"/>
                  </a:cubicBezTo>
                  <a:cubicBezTo>
                    <a:pt x="803" y="1174"/>
                    <a:pt x="826" y="1186"/>
                    <a:pt x="850" y="1186"/>
                  </a:cubicBezTo>
                  <a:cubicBezTo>
                    <a:pt x="906" y="1186"/>
                    <a:pt x="964" y="1119"/>
                    <a:pt x="935" y="1051"/>
                  </a:cubicBezTo>
                  <a:cubicBezTo>
                    <a:pt x="786" y="712"/>
                    <a:pt x="749" y="337"/>
                    <a:pt x="523" y="34"/>
                  </a:cubicBezTo>
                  <a:cubicBezTo>
                    <a:pt x="499" y="11"/>
                    <a:pt x="471" y="1"/>
                    <a:pt x="4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6"/>
            <p:cNvSpPr/>
            <p:nvPr/>
          </p:nvSpPr>
          <p:spPr>
            <a:xfrm>
              <a:off x="5335875" y="2779950"/>
              <a:ext cx="10425" cy="9175"/>
            </a:xfrm>
            <a:custGeom>
              <a:avLst/>
              <a:gdLst/>
              <a:ahLst/>
              <a:cxnLst/>
              <a:rect l="l" t="t" r="r" b="b"/>
              <a:pathLst>
                <a:path w="417" h="367" extrusionOk="0">
                  <a:moveTo>
                    <a:pt x="227" y="0"/>
                  </a:moveTo>
                  <a:cubicBezTo>
                    <a:pt x="178" y="0"/>
                    <a:pt x="125" y="40"/>
                    <a:pt x="149" y="105"/>
                  </a:cubicBezTo>
                  <a:cubicBezTo>
                    <a:pt x="149" y="141"/>
                    <a:pt x="172" y="177"/>
                    <a:pt x="172" y="195"/>
                  </a:cubicBezTo>
                  <a:lnTo>
                    <a:pt x="113" y="195"/>
                  </a:lnTo>
                  <a:cubicBezTo>
                    <a:pt x="0" y="195"/>
                    <a:pt x="0" y="367"/>
                    <a:pt x="113" y="367"/>
                  </a:cubicBezTo>
                  <a:cubicBezTo>
                    <a:pt x="190" y="367"/>
                    <a:pt x="262" y="367"/>
                    <a:pt x="339" y="349"/>
                  </a:cubicBezTo>
                  <a:cubicBezTo>
                    <a:pt x="416" y="331"/>
                    <a:pt x="416" y="236"/>
                    <a:pt x="357" y="195"/>
                  </a:cubicBezTo>
                  <a:cubicBezTo>
                    <a:pt x="398" y="177"/>
                    <a:pt x="376" y="123"/>
                    <a:pt x="339" y="82"/>
                  </a:cubicBezTo>
                  <a:cubicBezTo>
                    <a:pt x="339" y="64"/>
                    <a:pt x="321" y="46"/>
                    <a:pt x="285" y="28"/>
                  </a:cubicBezTo>
                  <a:cubicBezTo>
                    <a:pt x="272" y="9"/>
                    <a:pt x="250" y="0"/>
                    <a:pt x="2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6"/>
            <p:cNvSpPr/>
            <p:nvPr/>
          </p:nvSpPr>
          <p:spPr>
            <a:xfrm>
              <a:off x="5340625" y="2817975"/>
              <a:ext cx="7025" cy="47350"/>
            </a:xfrm>
            <a:custGeom>
              <a:avLst/>
              <a:gdLst/>
              <a:ahLst/>
              <a:cxnLst/>
              <a:rect l="l" t="t" r="r" b="b"/>
              <a:pathLst>
                <a:path w="281" h="1894" extrusionOk="0">
                  <a:moveTo>
                    <a:pt x="122" y="1"/>
                  </a:moveTo>
                  <a:cubicBezTo>
                    <a:pt x="61" y="1"/>
                    <a:pt x="0" y="24"/>
                    <a:pt x="0" y="72"/>
                  </a:cubicBezTo>
                  <a:cubicBezTo>
                    <a:pt x="18" y="655"/>
                    <a:pt x="54" y="1239"/>
                    <a:pt x="54" y="1823"/>
                  </a:cubicBezTo>
                  <a:cubicBezTo>
                    <a:pt x="54" y="1870"/>
                    <a:pt x="111" y="1894"/>
                    <a:pt x="167" y="1894"/>
                  </a:cubicBezTo>
                  <a:cubicBezTo>
                    <a:pt x="224" y="1894"/>
                    <a:pt x="281" y="1870"/>
                    <a:pt x="281" y="1823"/>
                  </a:cubicBezTo>
                  <a:cubicBezTo>
                    <a:pt x="281" y="1239"/>
                    <a:pt x="262" y="655"/>
                    <a:pt x="244" y="72"/>
                  </a:cubicBezTo>
                  <a:cubicBezTo>
                    <a:pt x="244" y="24"/>
                    <a:pt x="183"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6"/>
            <p:cNvSpPr/>
            <p:nvPr/>
          </p:nvSpPr>
          <p:spPr>
            <a:xfrm>
              <a:off x="5380125" y="2818175"/>
              <a:ext cx="44325" cy="103325"/>
            </a:xfrm>
            <a:custGeom>
              <a:avLst/>
              <a:gdLst/>
              <a:ahLst/>
              <a:cxnLst/>
              <a:rect l="l" t="t" r="r" b="b"/>
              <a:pathLst>
                <a:path w="1773" h="4133" extrusionOk="0">
                  <a:moveTo>
                    <a:pt x="1226" y="0"/>
                  </a:moveTo>
                  <a:cubicBezTo>
                    <a:pt x="1194" y="0"/>
                    <a:pt x="1167" y="31"/>
                    <a:pt x="1152" y="64"/>
                  </a:cubicBezTo>
                  <a:cubicBezTo>
                    <a:pt x="700" y="1362"/>
                    <a:pt x="415" y="2719"/>
                    <a:pt x="21" y="4040"/>
                  </a:cubicBezTo>
                  <a:cubicBezTo>
                    <a:pt x="0" y="4096"/>
                    <a:pt x="50" y="4132"/>
                    <a:pt x="98" y="4132"/>
                  </a:cubicBezTo>
                  <a:cubicBezTo>
                    <a:pt x="131" y="4132"/>
                    <a:pt x="163" y="4115"/>
                    <a:pt x="171" y="4076"/>
                  </a:cubicBezTo>
                  <a:cubicBezTo>
                    <a:pt x="551" y="2832"/>
                    <a:pt x="813" y="1570"/>
                    <a:pt x="1229" y="326"/>
                  </a:cubicBezTo>
                  <a:cubicBezTo>
                    <a:pt x="1297" y="240"/>
                    <a:pt x="1357" y="198"/>
                    <a:pt x="1406" y="198"/>
                  </a:cubicBezTo>
                  <a:cubicBezTo>
                    <a:pt x="1465" y="198"/>
                    <a:pt x="1508" y="261"/>
                    <a:pt x="1528" y="385"/>
                  </a:cubicBezTo>
                  <a:cubicBezTo>
                    <a:pt x="1492" y="534"/>
                    <a:pt x="1456" y="684"/>
                    <a:pt x="1397" y="855"/>
                  </a:cubicBezTo>
                  <a:cubicBezTo>
                    <a:pt x="1302" y="1231"/>
                    <a:pt x="1189" y="1629"/>
                    <a:pt x="1094" y="2005"/>
                  </a:cubicBezTo>
                  <a:cubicBezTo>
                    <a:pt x="926" y="2665"/>
                    <a:pt x="777" y="3344"/>
                    <a:pt x="569" y="3981"/>
                  </a:cubicBezTo>
                  <a:cubicBezTo>
                    <a:pt x="558" y="4040"/>
                    <a:pt x="609" y="4084"/>
                    <a:pt x="655" y="4084"/>
                  </a:cubicBezTo>
                  <a:cubicBezTo>
                    <a:pt x="684" y="4084"/>
                    <a:pt x="711" y="4066"/>
                    <a:pt x="718" y="4022"/>
                  </a:cubicBezTo>
                  <a:cubicBezTo>
                    <a:pt x="1116" y="2760"/>
                    <a:pt x="1379" y="1457"/>
                    <a:pt x="1754" y="195"/>
                  </a:cubicBezTo>
                  <a:cubicBezTo>
                    <a:pt x="1772" y="159"/>
                    <a:pt x="1754" y="118"/>
                    <a:pt x="1700" y="100"/>
                  </a:cubicBezTo>
                  <a:cubicBezTo>
                    <a:pt x="1546" y="64"/>
                    <a:pt x="1397" y="23"/>
                    <a:pt x="1247" y="5"/>
                  </a:cubicBezTo>
                  <a:cubicBezTo>
                    <a:pt x="1240" y="2"/>
                    <a:pt x="1233" y="0"/>
                    <a:pt x="1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6"/>
            <p:cNvSpPr/>
            <p:nvPr/>
          </p:nvSpPr>
          <p:spPr>
            <a:xfrm>
              <a:off x="5402750" y="2834475"/>
              <a:ext cx="16375" cy="8075"/>
            </a:xfrm>
            <a:custGeom>
              <a:avLst/>
              <a:gdLst/>
              <a:ahLst/>
              <a:cxnLst/>
              <a:rect l="l" t="t" r="r" b="b"/>
              <a:pathLst>
                <a:path w="655" h="323" extrusionOk="0">
                  <a:moveTo>
                    <a:pt x="108" y="1"/>
                  </a:moveTo>
                  <a:cubicBezTo>
                    <a:pt x="38" y="1"/>
                    <a:pt x="0" y="99"/>
                    <a:pt x="76" y="145"/>
                  </a:cubicBezTo>
                  <a:cubicBezTo>
                    <a:pt x="211" y="222"/>
                    <a:pt x="361" y="240"/>
                    <a:pt x="492" y="317"/>
                  </a:cubicBezTo>
                  <a:cubicBezTo>
                    <a:pt x="503" y="321"/>
                    <a:pt x="514" y="323"/>
                    <a:pt x="524" y="323"/>
                  </a:cubicBezTo>
                  <a:cubicBezTo>
                    <a:pt x="603" y="323"/>
                    <a:pt x="655" y="215"/>
                    <a:pt x="587" y="163"/>
                  </a:cubicBezTo>
                  <a:cubicBezTo>
                    <a:pt x="437" y="108"/>
                    <a:pt x="284" y="72"/>
                    <a:pt x="152" y="13"/>
                  </a:cubicBezTo>
                  <a:cubicBezTo>
                    <a:pt x="137" y="4"/>
                    <a:pt x="122"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6"/>
            <p:cNvSpPr/>
            <p:nvPr/>
          </p:nvSpPr>
          <p:spPr>
            <a:xfrm>
              <a:off x="5430075" y="2800875"/>
              <a:ext cx="83025" cy="116400"/>
            </a:xfrm>
            <a:custGeom>
              <a:avLst/>
              <a:gdLst/>
              <a:ahLst/>
              <a:cxnLst/>
              <a:rect l="l" t="t" r="r" b="b"/>
              <a:pathLst>
                <a:path w="3321" h="4656" extrusionOk="0">
                  <a:moveTo>
                    <a:pt x="1321" y="0"/>
                  </a:moveTo>
                  <a:cubicBezTo>
                    <a:pt x="1226" y="398"/>
                    <a:pt x="322" y="3637"/>
                    <a:pt x="0" y="4655"/>
                  </a:cubicBezTo>
                  <a:lnTo>
                    <a:pt x="2077" y="4524"/>
                  </a:lnTo>
                  <a:cubicBezTo>
                    <a:pt x="2488" y="3262"/>
                    <a:pt x="2905" y="1715"/>
                    <a:pt x="3321" y="471"/>
                  </a:cubicBezTo>
                  <a:cubicBezTo>
                    <a:pt x="2810" y="376"/>
                    <a:pt x="1964" y="77"/>
                    <a:pt x="13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6"/>
            <p:cNvSpPr/>
            <p:nvPr/>
          </p:nvSpPr>
          <p:spPr>
            <a:xfrm>
              <a:off x="5462650" y="2817375"/>
              <a:ext cx="5225" cy="4225"/>
            </a:xfrm>
            <a:custGeom>
              <a:avLst/>
              <a:gdLst/>
              <a:ahLst/>
              <a:cxnLst/>
              <a:rect l="l" t="t" r="r" b="b"/>
              <a:pathLst>
                <a:path w="209" h="169" extrusionOk="0">
                  <a:moveTo>
                    <a:pt x="113" y="1"/>
                  </a:moveTo>
                  <a:cubicBezTo>
                    <a:pt x="0" y="1"/>
                    <a:pt x="0" y="168"/>
                    <a:pt x="113" y="168"/>
                  </a:cubicBezTo>
                  <a:cubicBezTo>
                    <a:pt x="208" y="168"/>
                    <a:pt x="208" y="1"/>
                    <a:pt x="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6"/>
            <p:cNvSpPr/>
            <p:nvPr/>
          </p:nvSpPr>
          <p:spPr>
            <a:xfrm>
              <a:off x="5470675" y="2808450"/>
              <a:ext cx="5675" cy="4200"/>
            </a:xfrm>
            <a:custGeom>
              <a:avLst/>
              <a:gdLst/>
              <a:ahLst/>
              <a:cxnLst/>
              <a:rect l="l" t="t" r="r" b="b"/>
              <a:pathLst>
                <a:path w="227" h="168" extrusionOk="0">
                  <a:moveTo>
                    <a:pt x="114" y="0"/>
                  </a:moveTo>
                  <a:cubicBezTo>
                    <a:pt x="0" y="0"/>
                    <a:pt x="0" y="168"/>
                    <a:pt x="114" y="168"/>
                  </a:cubicBezTo>
                  <a:cubicBezTo>
                    <a:pt x="227" y="168"/>
                    <a:pt x="227" y="0"/>
                    <a:pt x="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6"/>
            <p:cNvSpPr/>
            <p:nvPr/>
          </p:nvSpPr>
          <p:spPr>
            <a:xfrm>
              <a:off x="5470675" y="2817375"/>
              <a:ext cx="5675" cy="4225"/>
            </a:xfrm>
            <a:custGeom>
              <a:avLst/>
              <a:gdLst/>
              <a:ahLst/>
              <a:cxnLst/>
              <a:rect l="l" t="t" r="r" b="b"/>
              <a:pathLst>
                <a:path w="227" h="169" extrusionOk="0">
                  <a:moveTo>
                    <a:pt x="114" y="1"/>
                  </a:moveTo>
                  <a:cubicBezTo>
                    <a:pt x="0" y="1"/>
                    <a:pt x="0" y="168"/>
                    <a:pt x="114" y="168"/>
                  </a:cubicBezTo>
                  <a:cubicBezTo>
                    <a:pt x="227" y="168"/>
                    <a:pt x="227"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6"/>
            <p:cNvSpPr/>
            <p:nvPr/>
          </p:nvSpPr>
          <p:spPr>
            <a:xfrm>
              <a:off x="5477225" y="2849850"/>
              <a:ext cx="5225" cy="3850"/>
            </a:xfrm>
            <a:custGeom>
              <a:avLst/>
              <a:gdLst/>
              <a:ahLst/>
              <a:cxnLst/>
              <a:rect l="l" t="t" r="r" b="b"/>
              <a:pathLst>
                <a:path w="209" h="154" extrusionOk="0">
                  <a:moveTo>
                    <a:pt x="114" y="0"/>
                  </a:moveTo>
                  <a:cubicBezTo>
                    <a:pt x="1" y="0"/>
                    <a:pt x="1" y="154"/>
                    <a:pt x="114" y="154"/>
                  </a:cubicBezTo>
                  <a:cubicBezTo>
                    <a:pt x="209" y="154"/>
                    <a:pt x="209" y="0"/>
                    <a:pt x="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6"/>
            <p:cNvSpPr/>
            <p:nvPr/>
          </p:nvSpPr>
          <p:spPr>
            <a:xfrm>
              <a:off x="5481975" y="2843275"/>
              <a:ext cx="6150" cy="3775"/>
            </a:xfrm>
            <a:custGeom>
              <a:avLst/>
              <a:gdLst/>
              <a:ahLst/>
              <a:cxnLst/>
              <a:rect l="l" t="t" r="r" b="b"/>
              <a:pathLst>
                <a:path w="246" h="151" extrusionOk="0">
                  <a:moveTo>
                    <a:pt x="114" y="1"/>
                  </a:moveTo>
                  <a:cubicBezTo>
                    <a:pt x="1" y="1"/>
                    <a:pt x="1" y="150"/>
                    <a:pt x="114" y="150"/>
                  </a:cubicBezTo>
                  <a:lnTo>
                    <a:pt x="150" y="150"/>
                  </a:lnTo>
                  <a:cubicBezTo>
                    <a:pt x="245" y="150"/>
                    <a:pt x="245" y="1"/>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6"/>
            <p:cNvSpPr/>
            <p:nvPr/>
          </p:nvSpPr>
          <p:spPr>
            <a:xfrm>
              <a:off x="5484800" y="2852675"/>
              <a:ext cx="5700" cy="3875"/>
            </a:xfrm>
            <a:custGeom>
              <a:avLst/>
              <a:gdLst/>
              <a:ahLst/>
              <a:cxnLst/>
              <a:rect l="l" t="t" r="r" b="b"/>
              <a:pathLst>
                <a:path w="228" h="155" extrusionOk="0">
                  <a:moveTo>
                    <a:pt x="114" y="0"/>
                  </a:moveTo>
                  <a:cubicBezTo>
                    <a:pt x="1" y="0"/>
                    <a:pt x="1" y="154"/>
                    <a:pt x="114" y="154"/>
                  </a:cubicBezTo>
                  <a:cubicBezTo>
                    <a:pt x="227" y="154"/>
                    <a:pt x="227" y="0"/>
                    <a:pt x="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6"/>
            <p:cNvSpPr/>
            <p:nvPr/>
          </p:nvSpPr>
          <p:spPr>
            <a:xfrm>
              <a:off x="5450425" y="2870650"/>
              <a:ext cx="5125" cy="4200"/>
            </a:xfrm>
            <a:custGeom>
              <a:avLst/>
              <a:gdLst/>
              <a:ahLst/>
              <a:cxnLst/>
              <a:rect l="l" t="t" r="r" b="b"/>
              <a:pathLst>
                <a:path w="205" h="168" extrusionOk="0">
                  <a:moveTo>
                    <a:pt x="91" y="1"/>
                  </a:moveTo>
                  <a:cubicBezTo>
                    <a:pt x="1" y="1"/>
                    <a:pt x="1" y="168"/>
                    <a:pt x="91" y="168"/>
                  </a:cubicBezTo>
                  <a:cubicBezTo>
                    <a:pt x="204" y="168"/>
                    <a:pt x="204" y="1"/>
                    <a:pt x="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6"/>
            <p:cNvSpPr/>
            <p:nvPr/>
          </p:nvSpPr>
          <p:spPr>
            <a:xfrm>
              <a:off x="5456525" y="2866350"/>
              <a:ext cx="5250" cy="3875"/>
            </a:xfrm>
            <a:custGeom>
              <a:avLst/>
              <a:gdLst/>
              <a:ahLst/>
              <a:cxnLst/>
              <a:rect l="l" t="t" r="r" b="b"/>
              <a:pathLst>
                <a:path w="210" h="155" extrusionOk="0">
                  <a:moveTo>
                    <a:pt x="96" y="1"/>
                  </a:moveTo>
                  <a:cubicBezTo>
                    <a:pt x="1" y="1"/>
                    <a:pt x="1" y="154"/>
                    <a:pt x="96" y="154"/>
                  </a:cubicBezTo>
                  <a:cubicBezTo>
                    <a:pt x="209" y="154"/>
                    <a:pt x="209"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6"/>
            <p:cNvSpPr/>
            <p:nvPr/>
          </p:nvSpPr>
          <p:spPr>
            <a:xfrm>
              <a:off x="5456525" y="2877200"/>
              <a:ext cx="5250" cy="3775"/>
            </a:xfrm>
            <a:custGeom>
              <a:avLst/>
              <a:gdLst/>
              <a:ahLst/>
              <a:cxnLst/>
              <a:rect l="l" t="t" r="r" b="b"/>
              <a:pathLst>
                <a:path w="210" h="151" extrusionOk="0">
                  <a:moveTo>
                    <a:pt x="96" y="1"/>
                  </a:moveTo>
                  <a:cubicBezTo>
                    <a:pt x="1" y="1"/>
                    <a:pt x="1" y="150"/>
                    <a:pt x="96" y="150"/>
                  </a:cubicBezTo>
                  <a:cubicBezTo>
                    <a:pt x="209" y="150"/>
                    <a:pt x="209"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6"/>
            <p:cNvSpPr/>
            <p:nvPr/>
          </p:nvSpPr>
          <p:spPr>
            <a:xfrm>
              <a:off x="5462650" y="2899375"/>
              <a:ext cx="5225" cy="4200"/>
            </a:xfrm>
            <a:custGeom>
              <a:avLst/>
              <a:gdLst/>
              <a:ahLst/>
              <a:cxnLst/>
              <a:rect l="l" t="t" r="r" b="b"/>
              <a:pathLst>
                <a:path w="209" h="168" extrusionOk="0">
                  <a:moveTo>
                    <a:pt x="95" y="1"/>
                  </a:moveTo>
                  <a:cubicBezTo>
                    <a:pt x="0" y="1"/>
                    <a:pt x="0" y="168"/>
                    <a:pt x="95" y="168"/>
                  </a:cubicBezTo>
                  <a:cubicBezTo>
                    <a:pt x="208" y="168"/>
                    <a:pt x="208" y="1"/>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6"/>
            <p:cNvSpPr/>
            <p:nvPr/>
          </p:nvSpPr>
          <p:spPr>
            <a:xfrm>
              <a:off x="5469200" y="2891800"/>
              <a:ext cx="5225" cy="3875"/>
            </a:xfrm>
            <a:custGeom>
              <a:avLst/>
              <a:gdLst/>
              <a:ahLst/>
              <a:cxnLst/>
              <a:rect l="l" t="t" r="r" b="b"/>
              <a:pathLst>
                <a:path w="209" h="155" extrusionOk="0">
                  <a:moveTo>
                    <a:pt x="114" y="0"/>
                  </a:moveTo>
                  <a:cubicBezTo>
                    <a:pt x="1" y="0"/>
                    <a:pt x="1" y="154"/>
                    <a:pt x="114" y="154"/>
                  </a:cubicBezTo>
                  <a:cubicBezTo>
                    <a:pt x="209" y="154"/>
                    <a:pt x="209" y="0"/>
                    <a:pt x="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6"/>
            <p:cNvSpPr/>
            <p:nvPr/>
          </p:nvSpPr>
          <p:spPr>
            <a:xfrm>
              <a:off x="5471125" y="2903100"/>
              <a:ext cx="5225" cy="3875"/>
            </a:xfrm>
            <a:custGeom>
              <a:avLst/>
              <a:gdLst/>
              <a:ahLst/>
              <a:cxnLst/>
              <a:rect l="l" t="t" r="r" b="b"/>
              <a:pathLst>
                <a:path w="209" h="155" extrusionOk="0">
                  <a:moveTo>
                    <a:pt x="114" y="1"/>
                  </a:moveTo>
                  <a:cubicBezTo>
                    <a:pt x="1" y="1"/>
                    <a:pt x="1" y="155"/>
                    <a:pt x="114" y="155"/>
                  </a:cubicBezTo>
                  <a:cubicBezTo>
                    <a:pt x="209" y="155"/>
                    <a:pt x="209"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6"/>
            <p:cNvSpPr/>
            <p:nvPr/>
          </p:nvSpPr>
          <p:spPr>
            <a:xfrm>
              <a:off x="5318900" y="2982275"/>
              <a:ext cx="108925" cy="108925"/>
            </a:xfrm>
            <a:custGeom>
              <a:avLst/>
              <a:gdLst/>
              <a:ahLst/>
              <a:cxnLst/>
              <a:rect l="l" t="t" r="r" b="b"/>
              <a:pathLst>
                <a:path w="4357" h="4357" extrusionOk="0">
                  <a:moveTo>
                    <a:pt x="2167" y="0"/>
                  </a:moveTo>
                  <a:cubicBezTo>
                    <a:pt x="964" y="0"/>
                    <a:pt x="0" y="964"/>
                    <a:pt x="0" y="2167"/>
                  </a:cubicBezTo>
                  <a:cubicBezTo>
                    <a:pt x="0" y="3375"/>
                    <a:pt x="964" y="4357"/>
                    <a:pt x="2167" y="4357"/>
                  </a:cubicBezTo>
                  <a:cubicBezTo>
                    <a:pt x="3375" y="4357"/>
                    <a:pt x="4357" y="3375"/>
                    <a:pt x="4357" y="2167"/>
                  </a:cubicBezTo>
                  <a:cubicBezTo>
                    <a:pt x="4357" y="964"/>
                    <a:pt x="3375" y="0"/>
                    <a:pt x="21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6"/>
            <p:cNvSpPr/>
            <p:nvPr/>
          </p:nvSpPr>
          <p:spPr>
            <a:xfrm>
              <a:off x="5269400" y="2928025"/>
              <a:ext cx="215150" cy="37125"/>
            </a:xfrm>
            <a:custGeom>
              <a:avLst/>
              <a:gdLst/>
              <a:ahLst/>
              <a:cxnLst/>
              <a:rect l="l" t="t" r="r" b="b"/>
              <a:pathLst>
                <a:path w="8606" h="1485" extrusionOk="0">
                  <a:moveTo>
                    <a:pt x="8366" y="1"/>
                  </a:moveTo>
                  <a:cubicBezTo>
                    <a:pt x="8355" y="1"/>
                    <a:pt x="8344" y="2"/>
                    <a:pt x="8332" y="4"/>
                  </a:cubicBezTo>
                  <a:cubicBezTo>
                    <a:pt x="7707" y="158"/>
                    <a:pt x="7398" y="884"/>
                    <a:pt x="6799" y="884"/>
                  </a:cubicBezTo>
                  <a:cubicBezTo>
                    <a:pt x="6730" y="884"/>
                    <a:pt x="6658" y="875"/>
                    <a:pt x="6581" y="854"/>
                  </a:cubicBezTo>
                  <a:cubicBezTo>
                    <a:pt x="6065" y="700"/>
                    <a:pt x="5712" y="130"/>
                    <a:pt x="5219" y="130"/>
                  </a:cubicBezTo>
                  <a:cubicBezTo>
                    <a:pt x="5048" y="130"/>
                    <a:pt x="4859" y="199"/>
                    <a:pt x="4640" y="379"/>
                  </a:cubicBezTo>
                  <a:cubicBezTo>
                    <a:pt x="4505" y="474"/>
                    <a:pt x="4414" y="587"/>
                    <a:pt x="4301" y="718"/>
                  </a:cubicBezTo>
                  <a:cubicBezTo>
                    <a:pt x="4178" y="842"/>
                    <a:pt x="4046" y="890"/>
                    <a:pt x="3916" y="890"/>
                  </a:cubicBezTo>
                  <a:cubicBezTo>
                    <a:pt x="3688" y="890"/>
                    <a:pt x="3462" y="742"/>
                    <a:pt x="3283" y="587"/>
                  </a:cubicBezTo>
                  <a:cubicBezTo>
                    <a:pt x="3016" y="379"/>
                    <a:pt x="2790" y="194"/>
                    <a:pt x="2433" y="194"/>
                  </a:cubicBezTo>
                  <a:cubicBezTo>
                    <a:pt x="2152" y="194"/>
                    <a:pt x="1944" y="456"/>
                    <a:pt x="1790" y="646"/>
                  </a:cubicBezTo>
                  <a:cubicBezTo>
                    <a:pt x="1641" y="857"/>
                    <a:pt x="1527" y="1156"/>
                    <a:pt x="1240" y="1156"/>
                  </a:cubicBezTo>
                  <a:cubicBezTo>
                    <a:pt x="1171" y="1156"/>
                    <a:pt x="1091" y="1139"/>
                    <a:pt x="999" y="1098"/>
                  </a:cubicBezTo>
                  <a:cubicBezTo>
                    <a:pt x="718" y="967"/>
                    <a:pt x="546" y="628"/>
                    <a:pt x="379" y="402"/>
                  </a:cubicBezTo>
                  <a:cubicBezTo>
                    <a:pt x="341" y="357"/>
                    <a:pt x="290" y="338"/>
                    <a:pt x="240" y="338"/>
                  </a:cubicBezTo>
                  <a:cubicBezTo>
                    <a:pt x="117" y="338"/>
                    <a:pt x="1" y="450"/>
                    <a:pt x="94" y="569"/>
                  </a:cubicBezTo>
                  <a:cubicBezTo>
                    <a:pt x="377" y="949"/>
                    <a:pt x="782" y="1485"/>
                    <a:pt x="1243" y="1485"/>
                  </a:cubicBezTo>
                  <a:cubicBezTo>
                    <a:pt x="1402" y="1485"/>
                    <a:pt x="1567" y="1421"/>
                    <a:pt x="1736" y="1266"/>
                  </a:cubicBezTo>
                  <a:cubicBezTo>
                    <a:pt x="1867" y="1153"/>
                    <a:pt x="1962" y="967"/>
                    <a:pt x="2075" y="813"/>
                  </a:cubicBezTo>
                  <a:cubicBezTo>
                    <a:pt x="2203" y="630"/>
                    <a:pt x="2344" y="560"/>
                    <a:pt x="2487" y="560"/>
                  </a:cubicBezTo>
                  <a:cubicBezTo>
                    <a:pt x="2725" y="560"/>
                    <a:pt x="2970" y="751"/>
                    <a:pt x="3170" y="926"/>
                  </a:cubicBezTo>
                  <a:cubicBezTo>
                    <a:pt x="3386" y="1119"/>
                    <a:pt x="3595" y="1211"/>
                    <a:pt x="3842" y="1211"/>
                  </a:cubicBezTo>
                  <a:cubicBezTo>
                    <a:pt x="3937" y="1211"/>
                    <a:pt x="4038" y="1197"/>
                    <a:pt x="4147" y="1171"/>
                  </a:cubicBezTo>
                  <a:cubicBezTo>
                    <a:pt x="4659" y="1058"/>
                    <a:pt x="4754" y="515"/>
                    <a:pt x="5355" y="474"/>
                  </a:cubicBezTo>
                  <a:cubicBezTo>
                    <a:pt x="5363" y="474"/>
                    <a:pt x="5370" y="473"/>
                    <a:pt x="5378" y="473"/>
                  </a:cubicBezTo>
                  <a:cubicBezTo>
                    <a:pt x="5630" y="473"/>
                    <a:pt x="5831" y="763"/>
                    <a:pt x="5998" y="890"/>
                  </a:cubicBezTo>
                  <a:cubicBezTo>
                    <a:pt x="6201" y="1040"/>
                    <a:pt x="6409" y="1135"/>
                    <a:pt x="6654" y="1211"/>
                  </a:cubicBezTo>
                  <a:cubicBezTo>
                    <a:pt x="6737" y="1235"/>
                    <a:pt x="6815" y="1246"/>
                    <a:pt x="6889" y="1246"/>
                  </a:cubicBezTo>
                  <a:cubicBezTo>
                    <a:pt x="7510" y="1246"/>
                    <a:pt x="7802" y="474"/>
                    <a:pt x="8409" y="325"/>
                  </a:cubicBezTo>
                  <a:cubicBezTo>
                    <a:pt x="8605" y="269"/>
                    <a:pt x="8548" y="1"/>
                    <a:pt x="8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6"/>
            <p:cNvSpPr/>
            <p:nvPr/>
          </p:nvSpPr>
          <p:spPr>
            <a:xfrm>
              <a:off x="5339150" y="2999725"/>
              <a:ext cx="37225" cy="36400"/>
            </a:xfrm>
            <a:custGeom>
              <a:avLst/>
              <a:gdLst/>
              <a:ahLst/>
              <a:cxnLst/>
              <a:rect l="l" t="t" r="r" b="b"/>
              <a:pathLst>
                <a:path w="1489" h="1456" extrusionOk="0">
                  <a:moveTo>
                    <a:pt x="418" y="1"/>
                  </a:moveTo>
                  <a:cubicBezTo>
                    <a:pt x="341" y="1"/>
                    <a:pt x="267" y="51"/>
                    <a:pt x="267" y="153"/>
                  </a:cubicBezTo>
                  <a:cubicBezTo>
                    <a:pt x="267" y="266"/>
                    <a:pt x="285" y="397"/>
                    <a:pt x="285" y="510"/>
                  </a:cubicBezTo>
                  <a:cubicBezTo>
                    <a:pt x="226" y="547"/>
                    <a:pt x="172" y="605"/>
                    <a:pt x="113" y="642"/>
                  </a:cubicBezTo>
                  <a:cubicBezTo>
                    <a:pt x="0" y="718"/>
                    <a:pt x="18" y="868"/>
                    <a:pt x="154" y="927"/>
                  </a:cubicBezTo>
                  <a:cubicBezTo>
                    <a:pt x="208" y="945"/>
                    <a:pt x="285" y="963"/>
                    <a:pt x="340" y="963"/>
                  </a:cubicBezTo>
                  <a:cubicBezTo>
                    <a:pt x="358" y="1094"/>
                    <a:pt x="398" y="1225"/>
                    <a:pt x="435" y="1356"/>
                  </a:cubicBezTo>
                  <a:cubicBezTo>
                    <a:pt x="450" y="1420"/>
                    <a:pt x="493" y="1456"/>
                    <a:pt x="548" y="1456"/>
                  </a:cubicBezTo>
                  <a:cubicBezTo>
                    <a:pt x="560" y="1456"/>
                    <a:pt x="571" y="1454"/>
                    <a:pt x="584" y="1451"/>
                  </a:cubicBezTo>
                  <a:cubicBezTo>
                    <a:pt x="594" y="1454"/>
                    <a:pt x="604" y="1456"/>
                    <a:pt x="615" y="1456"/>
                  </a:cubicBezTo>
                  <a:cubicBezTo>
                    <a:pt x="667" y="1456"/>
                    <a:pt x="723" y="1420"/>
                    <a:pt x="738" y="1356"/>
                  </a:cubicBezTo>
                  <a:cubicBezTo>
                    <a:pt x="792" y="1243"/>
                    <a:pt x="833" y="1130"/>
                    <a:pt x="887" y="1017"/>
                  </a:cubicBezTo>
                  <a:lnTo>
                    <a:pt x="1285" y="1017"/>
                  </a:lnTo>
                  <a:cubicBezTo>
                    <a:pt x="1416" y="1017"/>
                    <a:pt x="1489" y="850"/>
                    <a:pt x="1398" y="755"/>
                  </a:cubicBezTo>
                  <a:cubicBezTo>
                    <a:pt x="1303" y="678"/>
                    <a:pt x="1208" y="587"/>
                    <a:pt x="1095" y="510"/>
                  </a:cubicBezTo>
                  <a:cubicBezTo>
                    <a:pt x="1149" y="415"/>
                    <a:pt x="1190" y="320"/>
                    <a:pt x="1226" y="207"/>
                  </a:cubicBezTo>
                  <a:cubicBezTo>
                    <a:pt x="1254" y="120"/>
                    <a:pt x="1172" y="33"/>
                    <a:pt x="1081" y="33"/>
                  </a:cubicBezTo>
                  <a:cubicBezTo>
                    <a:pt x="1054" y="33"/>
                    <a:pt x="1026" y="40"/>
                    <a:pt x="1000" y="58"/>
                  </a:cubicBezTo>
                  <a:cubicBezTo>
                    <a:pt x="905" y="94"/>
                    <a:pt x="833" y="153"/>
                    <a:pt x="738" y="207"/>
                  </a:cubicBezTo>
                  <a:cubicBezTo>
                    <a:pt x="661" y="153"/>
                    <a:pt x="606" y="94"/>
                    <a:pt x="530" y="40"/>
                  </a:cubicBezTo>
                  <a:cubicBezTo>
                    <a:pt x="497" y="14"/>
                    <a:pt x="457" y="1"/>
                    <a:pt x="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6"/>
            <p:cNvSpPr/>
            <p:nvPr/>
          </p:nvSpPr>
          <p:spPr>
            <a:xfrm>
              <a:off x="5387200" y="3022625"/>
              <a:ext cx="30675" cy="28250"/>
            </a:xfrm>
            <a:custGeom>
              <a:avLst/>
              <a:gdLst/>
              <a:ahLst/>
              <a:cxnLst/>
              <a:rect l="l" t="t" r="r" b="b"/>
              <a:pathLst>
                <a:path w="1227" h="1130" extrusionOk="0">
                  <a:moveTo>
                    <a:pt x="812" y="0"/>
                  </a:moveTo>
                  <a:cubicBezTo>
                    <a:pt x="788" y="0"/>
                    <a:pt x="763" y="9"/>
                    <a:pt x="738" y="29"/>
                  </a:cubicBezTo>
                  <a:cubicBezTo>
                    <a:pt x="661" y="83"/>
                    <a:pt x="584" y="142"/>
                    <a:pt x="512" y="196"/>
                  </a:cubicBezTo>
                  <a:cubicBezTo>
                    <a:pt x="453" y="178"/>
                    <a:pt x="399" y="160"/>
                    <a:pt x="340" y="142"/>
                  </a:cubicBezTo>
                  <a:cubicBezTo>
                    <a:pt x="328" y="139"/>
                    <a:pt x="316" y="138"/>
                    <a:pt x="305" y="138"/>
                  </a:cubicBezTo>
                  <a:cubicBezTo>
                    <a:pt x="224" y="138"/>
                    <a:pt x="159" y="192"/>
                    <a:pt x="191" y="291"/>
                  </a:cubicBezTo>
                  <a:cubicBezTo>
                    <a:pt x="209" y="350"/>
                    <a:pt x="227" y="404"/>
                    <a:pt x="245" y="440"/>
                  </a:cubicBezTo>
                  <a:cubicBezTo>
                    <a:pt x="173" y="517"/>
                    <a:pt x="96" y="594"/>
                    <a:pt x="42" y="666"/>
                  </a:cubicBezTo>
                  <a:cubicBezTo>
                    <a:pt x="1" y="725"/>
                    <a:pt x="1" y="780"/>
                    <a:pt x="42" y="820"/>
                  </a:cubicBezTo>
                  <a:cubicBezTo>
                    <a:pt x="56" y="850"/>
                    <a:pt x="95" y="879"/>
                    <a:pt x="141" y="879"/>
                  </a:cubicBezTo>
                  <a:cubicBezTo>
                    <a:pt x="151" y="879"/>
                    <a:pt x="162" y="878"/>
                    <a:pt x="173" y="875"/>
                  </a:cubicBezTo>
                  <a:cubicBezTo>
                    <a:pt x="268" y="856"/>
                    <a:pt x="358" y="838"/>
                    <a:pt x="453" y="820"/>
                  </a:cubicBezTo>
                  <a:cubicBezTo>
                    <a:pt x="530" y="893"/>
                    <a:pt x="584" y="988"/>
                    <a:pt x="643" y="1083"/>
                  </a:cubicBezTo>
                  <a:cubicBezTo>
                    <a:pt x="665" y="1114"/>
                    <a:pt x="703" y="1129"/>
                    <a:pt x="742" y="1129"/>
                  </a:cubicBezTo>
                  <a:cubicBezTo>
                    <a:pt x="800" y="1129"/>
                    <a:pt x="859" y="1096"/>
                    <a:pt x="869" y="1028"/>
                  </a:cubicBezTo>
                  <a:cubicBezTo>
                    <a:pt x="869" y="933"/>
                    <a:pt x="869" y="820"/>
                    <a:pt x="888" y="725"/>
                  </a:cubicBezTo>
                  <a:cubicBezTo>
                    <a:pt x="964" y="707"/>
                    <a:pt x="1059" y="689"/>
                    <a:pt x="1132" y="666"/>
                  </a:cubicBezTo>
                  <a:cubicBezTo>
                    <a:pt x="1227" y="648"/>
                    <a:pt x="1227" y="499"/>
                    <a:pt x="1132" y="463"/>
                  </a:cubicBezTo>
                  <a:cubicBezTo>
                    <a:pt x="1059" y="422"/>
                    <a:pt x="983" y="386"/>
                    <a:pt x="906" y="350"/>
                  </a:cubicBezTo>
                  <a:cubicBezTo>
                    <a:pt x="906" y="291"/>
                    <a:pt x="924" y="214"/>
                    <a:pt x="924" y="142"/>
                  </a:cubicBezTo>
                  <a:cubicBezTo>
                    <a:pt x="941" y="71"/>
                    <a:pt x="882" y="0"/>
                    <a:pt x="8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6"/>
            <p:cNvSpPr/>
            <p:nvPr/>
          </p:nvSpPr>
          <p:spPr>
            <a:xfrm>
              <a:off x="5350000" y="3047900"/>
              <a:ext cx="18900" cy="18775"/>
            </a:xfrm>
            <a:custGeom>
              <a:avLst/>
              <a:gdLst/>
              <a:ahLst/>
              <a:cxnLst/>
              <a:rect l="l" t="t" r="r" b="b"/>
              <a:pathLst>
                <a:path w="756" h="751" extrusionOk="0">
                  <a:moveTo>
                    <a:pt x="220" y="1"/>
                  </a:moveTo>
                  <a:cubicBezTo>
                    <a:pt x="184" y="1"/>
                    <a:pt x="150" y="26"/>
                    <a:pt x="150" y="72"/>
                  </a:cubicBezTo>
                  <a:lnTo>
                    <a:pt x="150" y="262"/>
                  </a:lnTo>
                  <a:cubicBezTo>
                    <a:pt x="114" y="280"/>
                    <a:pt x="77" y="298"/>
                    <a:pt x="59" y="316"/>
                  </a:cubicBezTo>
                  <a:cubicBezTo>
                    <a:pt x="1" y="357"/>
                    <a:pt x="1" y="429"/>
                    <a:pt x="59" y="470"/>
                  </a:cubicBezTo>
                  <a:cubicBezTo>
                    <a:pt x="96" y="470"/>
                    <a:pt x="132" y="488"/>
                    <a:pt x="172" y="506"/>
                  </a:cubicBezTo>
                  <a:cubicBezTo>
                    <a:pt x="172" y="560"/>
                    <a:pt x="191" y="637"/>
                    <a:pt x="191" y="696"/>
                  </a:cubicBezTo>
                  <a:cubicBezTo>
                    <a:pt x="209" y="732"/>
                    <a:pt x="245" y="750"/>
                    <a:pt x="263" y="750"/>
                  </a:cubicBezTo>
                  <a:cubicBezTo>
                    <a:pt x="304" y="750"/>
                    <a:pt x="340" y="750"/>
                    <a:pt x="358" y="714"/>
                  </a:cubicBezTo>
                  <a:cubicBezTo>
                    <a:pt x="376" y="655"/>
                    <a:pt x="417" y="601"/>
                    <a:pt x="435" y="542"/>
                  </a:cubicBezTo>
                  <a:lnTo>
                    <a:pt x="643" y="542"/>
                  </a:lnTo>
                  <a:cubicBezTo>
                    <a:pt x="715" y="542"/>
                    <a:pt x="756" y="470"/>
                    <a:pt x="715" y="411"/>
                  </a:cubicBezTo>
                  <a:cubicBezTo>
                    <a:pt x="661" y="375"/>
                    <a:pt x="625" y="334"/>
                    <a:pt x="566" y="280"/>
                  </a:cubicBezTo>
                  <a:cubicBezTo>
                    <a:pt x="584" y="244"/>
                    <a:pt x="625" y="185"/>
                    <a:pt x="643" y="130"/>
                  </a:cubicBezTo>
                  <a:cubicBezTo>
                    <a:pt x="659" y="79"/>
                    <a:pt x="603" y="32"/>
                    <a:pt x="552" y="32"/>
                  </a:cubicBezTo>
                  <a:cubicBezTo>
                    <a:pt x="545" y="32"/>
                    <a:pt x="537" y="33"/>
                    <a:pt x="530" y="35"/>
                  </a:cubicBezTo>
                  <a:cubicBezTo>
                    <a:pt x="489" y="72"/>
                    <a:pt x="435" y="90"/>
                    <a:pt x="399" y="130"/>
                  </a:cubicBezTo>
                  <a:cubicBezTo>
                    <a:pt x="358" y="90"/>
                    <a:pt x="322" y="54"/>
                    <a:pt x="286" y="35"/>
                  </a:cubicBezTo>
                  <a:cubicBezTo>
                    <a:pt x="269" y="12"/>
                    <a:pt x="244" y="1"/>
                    <a:pt x="2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6"/>
            <p:cNvSpPr/>
            <p:nvPr/>
          </p:nvSpPr>
          <p:spPr>
            <a:xfrm>
              <a:off x="5283625" y="2994025"/>
              <a:ext cx="6125" cy="477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6"/>
            <p:cNvSpPr/>
            <p:nvPr/>
          </p:nvSpPr>
          <p:spPr>
            <a:xfrm>
              <a:off x="5290625" y="2982725"/>
              <a:ext cx="6125" cy="5225"/>
            </a:xfrm>
            <a:custGeom>
              <a:avLst/>
              <a:gdLst/>
              <a:ahLst/>
              <a:cxnLst/>
              <a:rect l="l" t="t" r="r" b="b"/>
              <a:pathLst>
                <a:path w="245" h="209" extrusionOk="0">
                  <a:moveTo>
                    <a:pt x="114" y="1"/>
                  </a:moveTo>
                  <a:cubicBezTo>
                    <a:pt x="1" y="1"/>
                    <a:pt x="1" y="209"/>
                    <a:pt x="114" y="209"/>
                  </a:cubicBezTo>
                  <a:cubicBezTo>
                    <a:pt x="245" y="209"/>
                    <a:pt x="245"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6"/>
            <p:cNvSpPr/>
            <p:nvPr/>
          </p:nvSpPr>
          <p:spPr>
            <a:xfrm>
              <a:off x="5294350" y="2993125"/>
              <a:ext cx="6700" cy="4775"/>
            </a:xfrm>
            <a:custGeom>
              <a:avLst/>
              <a:gdLst/>
              <a:ahLst/>
              <a:cxnLst/>
              <a:rect l="l" t="t" r="r" b="b"/>
              <a:pathLst>
                <a:path w="268" h="191" extrusionOk="0">
                  <a:moveTo>
                    <a:pt x="137" y="1"/>
                  </a:moveTo>
                  <a:cubicBezTo>
                    <a:pt x="1" y="1"/>
                    <a:pt x="1" y="191"/>
                    <a:pt x="137" y="191"/>
                  </a:cubicBezTo>
                  <a:cubicBezTo>
                    <a:pt x="268" y="191"/>
                    <a:pt x="268"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6"/>
            <p:cNvSpPr/>
            <p:nvPr/>
          </p:nvSpPr>
          <p:spPr>
            <a:xfrm>
              <a:off x="5406550" y="3127950"/>
              <a:ext cx="6575" cy="5225"/>
            </a:xfrm>
            <a:custGeom>
              <a:avLst/>
              <a:gdLst/>
              <a:ahLst/>
              <a:cxnLst/>
              <a:rect l="l" t="t" r="r" b="b"/>
              <a:pathLst>
                <a:path w="263" h="209" extrusionOk="0">
                  <a:moveTo>
                    <a:pt x="132" y="0"/>
                  </a:moveTo>
                  <a:cubicBezTo>
                    <a:pt x="0" y="0"/>
                    <a:pt x="0"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6"/>
            <p:cNvSpPr/>
            <p:nvPr/>
          </p:nvSpPr>
          <p:spPr>
            <a:xfrm>
              <a:off x="5384375" y="3005900"/>
              <a:ext cx="6700" cy="5125"/>
            </a:xfrm>
            <a:custGeom>
              <a:avLst/>
              <a:gdLst/>
              <a:ahLst/>
              <a:cxnLst/>
              <a:rect l="l" t="t" r="r" b="b"/>
              <a:pathLst>
                <a:path w="268" h="205" extrusionOk="0">
                  <a:moveTo>
                    <a:pt x="132" y="1"/>
                  </a:moveTo>
                  <a:cubicBezTo>
                    <a:pt x="1" y="1"/>
                    <a:pt x="1" y="205"/>
                    <a:pt x="132" y="205"/>
                  </a:cubicBezTo>
                  <a:cubicBezTo>
                    <a:pt x="268" y="205"/>
                    <a:pt x="268"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6"/>
            <p:cNvSpPr/>
            <p:nvPr/>
          </p:nvSpPr>
          <p:spPr>
            <a:xfrm>
              <a:off x="5381550" y="3052950"/>
              <a:ext cx="6125" cy="5225"/>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6"/>
            <p:cNvSpPr/>
            <p:nvPr/>
          </p:nvSpPr>
          <p:spPr>
            <a:xfrm>
              <a:off x="5340625" y="3031800"/>
              <a:ext cx="6125" cy="5225"/>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6"/>
            <p:cNvSpPr/>
            <p:nvPr/>
          </p:nvSpPr>
          <p:spPr>
            <a:xfrm>
              <a:off x="5448500" y="2974800"/>
              <a:ext cx="6600" cy="5125"/>
            </a:xfrm>
            <a:custGeom>
              <a:avLst/>
              <a:gdLst/>
              <a:ahLst/>
              <a:cxnLst/>
              <a:rect l="l" t="t" r="r" b="b"/>
              <a:pathLst>
                <a:path w="264" h="205" extrusionOk="0">
                  <a:moveTo>
                    <a:pt x="132" y="1"/>
                  </a:moveTo>
                  <a:cubicBezTo>
                    <a:pt x="1" y="1"/>
                    <a:pt x="1" y="204"/>
                    <a:pt x="132" y="204"/>
                  </a:cubicBezTo>
                  <a:cubicBezTo>
                    <a:pt x="263" y="204"/>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6"/>
            <p:cNvSpPr/>
            <p:nvPr/>
          </p:nvSpPr>
          <p:spPr>
            <a:xfrm>
              <a:off x="5455525" y="2965775"/>
              <a:ext cx="6700" cy="5225"/>
            </a:xfrm>
            <a:custGeom>
              <a:avLst/>
              <a:gdLst/>
              <a:ahLst/>
              <a:cxnLst/>
              <a:rect l="l" t="t" r="r" b="b"/>
              <a:pathLst>
                <a:path w="268" h="209" extrusionOk="0">
                  <a:moveTo>
                    <a:pt x="136" y="0"/>
                  </a:moveTo>
                  <a:cubicBezTo>
                    <a:pt x="0" y="0"/>
                    <a:pt x="0" y="208"/>
                    <a:pt x="136" y="208"/>
                  </a:cubicBezTo>
                  <a:cubicBezTo>
                    <a:pt x="267" y="208"/>
                    <a:pt x="267" y="0"/>
                    <a:pt x="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6"/>
            <p:cNvSpPr/>
            <p:nvPr/>
          </p:nvSpPr>
          <p:spPr>
            <a:xfrm>
              <a:off x="5461750" y="2979000"/>
              <a:ext cx="6125" cy="5225"/>
            </a:xfrm>
            <a:custGeom>
              <a:avLst/>
              <a:gdLst/>
              <a:ahLst/>
              <a:cxnLst/>
              <a:rect l="l" t="t" r="r" b="b"/>
              <a:pathLst>
                <a:path w="245" h="209" extrusionOk="0">
                  <a:moveTo>
                    <a:pt x="113" y="0"/>
                  </a:moveTo>
                  <a:cubicBezTo>
                    <a:pt x="0" y="0"/>
                    <a:pt x="0" y="208"/>
                    <a:pt x="113" y="208"/>
                  </a:cubicBezTo>
                  <a:cubicBezTo>
                    <a:pt x="244" y="208"/>
                    <a:pt x="244"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6"/>
            <p:cNvSpPr/>
            <p:nvPr/>
          </p:nvSpPr>
          <p:spPr>
            <a:xfrm>
              <a:off x="5317550" y="3126925"/>
              <a:ext cx="6575" cy="5225"/>
            </a:xfrm>
            <a:custGeom>
              <a:avLst/>
              <a:gdLst/>
              <a:ahLst/>
              <a:cxnLst/>
              <a:rect l="l" t="t" r="r" b="b"/>
              <a:pathLst>
                <a:path w="263" h="209" extrusionOk="0">
                  <a:moveTo>
                    <a:pt x="131" y="0"/>
                  </a:moveTo>
                  <a:cubicBezTo>
                    <a:pt x="0" y="0"/>
                    <a:pt x="0" y="208"/>
                    <a:pt x="131" y="208"/>
                  </a:cubicBezTo>
                  <a:cubicBezTo>
                    <a:pt x="263" y="208"/>
                    <a:pt x="263" y="0"/>
                    <a:pt x="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9" name="Google Shape;4289;p66"/>
          <p:cNvGrpSpPr/>
          <p:nvPr/>
        </p:nvGrpSpPr>
        <p:grpSpPr>
          <a:xfrm>
            <a:off x="6864729" y="2420682"/>
            <a:ext cx="1559267" cy="2022395"/>
            <a:chOff x="6991125" y="2902725"/>
            <a:chExt cx="392150" cy="508625"/>
          </a:xfrm>
        </p:grpSpPr>
        <p:sp>
          <p:nvSpPr>
            <p:cNvPr id="4290" name="Google Shape;4290;p66"/>
            <p:cNvSpPr/>
            <p:nvPr/>
          </p:nvSpPr>
          <p:spPr>
            <a:xfrm>
              <a:off x="6994175" y="2961550"/>
              <a:ext cx="311025" cy="444400"/>
            </a:xfrm>
            <a:custGeom>
              <a:avLst/>
              <a:gdLst/>
              <a:ahLst/>
              <a:cxnLst/>
              <a:rect l="l" t="t" r="r" b="b"/>
              <a:pathLst>
                <a:path w="12441" h="17776" extrusionOk="0">
                  <a:moveTo>
                    <a:pt x="5931" y="0"/>
                  </a:moveTo>
                  <a:cubicBezTo>
                    <a:pt x="4367" y="0"/>
                    <a:pt x="3936" y="698"/>
                    <a:pt x="3936" y="698"/>
                  </a:cubicBezTo>
                  <a:cubicBezTo>
                    <a:pt x="3936" y="698"/>
                    <a:pt x="3144" y="2187"/>
                    <a:pt x="2620" y="2978"/>
                  </a:cubicBezTo>
                  <a:cubicBezTo>
                    <a:pt x="2090" y="3770"/>
                    <a:pt x="0" y="5919"/>
                    <a:pt x="0" y="5919"/>
                  </a:cubicBezTo>
                  <a:cubicBezTo>
                    <a:pt x="2215" y="7545"/>
                    <a:pt x="5278" y="7635"/>
                    <a:pt x="5925" y="7635"/>
                  </a:cubicBezTo>
                  <a:cubicBezTo>
                    <a:pt x="6006" y="7635"/>
                    <a:pt x="6049" y="7633"/>
                    <a:pt x="6049" y="7633"/>
                  </a:cubicBezTo>
                  <a:lnTo>
                    <a:pt x="6049" y="7633"/>
                  </a:lnTo>
                  <a:lnTo>
                    <a:pt x="5936" y="17776"/>
                  </a:lnTo>
                  <a:cubicBezTo>
                    <a:pt x="5954" y="17757"/>
                    <a:pt x="5972" y="17757"/>
                    <a:pt x="5972" y="17757"/>
                  </a:cubicBezTo>
                  <a:cubicBezTo>
                    <a:pt x="6126" y="17739"/>
                    <a:pt x="6257" y="17721"/>
                    <a:pt x="6388" y="17699"/>
                  </a:cubicBezTo>
                  <a:cubicBezTo>
                    <a:pt x="6560" y="17681"/>
                    <a:pt x="6727" y="17662"/>
                    <a:pt x="6877" y="17644"/>
                  </a:cubicBezTo>
                  <a:cubicBezTo>
                    <a:pt x="6952" y="17644"/>
                    <a:pt x="7027" y="17636"/>
                    <a:pt x="7097" y="17636"/>
                  </a:cubicBezTo>
                  <a:cubicBezTo>
                    <a:pt x="7132" y="17636"/>
                    <a:pt x="7166" y="17638"/>
                    <a:pt x="7198" y="17644"/>
                  </a:cubicBezTo>
                  <a:lnTo>
                    <a:pt x="7125" y="7746"/>
                  </a:lnTo>
                  <a:cubicBezTo>
                    <a:pt x="10858" y="7674"/>
                    <a:pt x="12441" y="5145"/>
                    <a:pt x="12441" y="5145"/>
                  </a:cubicBezTo>
                  <a:lnTo>
                    <a:pt x="7822" y="454"/>
                  </a:lnTo>
                  <a:cubicBezTo>
                    <a:pt x="7767" y="39"/>
                    <a:pt x="7733" y="13"/>
                    <a:pt x="7122" y="13"/>
                  </a:cubicBezTo>
                  <a:cubicBezTo>
                    <a:pt x="7034" y="13"/>
                    <a:pt x="6932" y="14"/>
                    <a:pt x="6817" y="14"/>
                  </a:cubicBezTo>
                  <a:cubicBezTo>
                    <a:pt x="6610" y="14"/>
                    <a:pt x="6357" y="12"/>
                    <a:pt x="6049" y="2"/>
                  </a:cubicBezTo>
                  <a:cubicBezTo>
                    <a:pt x="6009" y="1"/>
                    <a:pt x="5969" y="0"/>
                    <a:pt x="59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6"/>
            <p:cNvSpPr/>
            <p:nvPr/>
          </p:nvSpPr>
          <p:spPr>
            <a:xfrm>
              <a:off x="7144025" y="3152375"/>
              <a:ext cx="35300" cy="257300"/>
            </a:xfrm>
            <a:custGeom>
              <a:avLst/>
              <a:gdLst/>
              <a:ahLst/>
              <a:cxnLst/>
              <a:rect l="l" t="t" r="r" b="b"/>
              <a:pathLst>
                <a:path w="1412" h="10292" extrusionOk="0">
                  <a:moveTo>
                    <a:pt x="114" y="0"/>
                  </a:moveTo>
                  <a:lnTo>
                    <a:pt x="0" y="10274"/>
                  </a:lnTo>
                  <a:cubicBezTo>
                    <a:pt x="55" y="10238"/>
                    <a:pt x="132" y="10219"/>
                    <a:pt x="227" y="10219"/>
                  </a:cubicBezTo>
                  <a:cubicBezTo>
                    <a:pt x="317" y="10219"/>
                    <a:pt x="376" y="10238"/>
                    <a:pt x="430" y="10274"/>
                  </a:cubicBezTo>
                  <a:lnTo>
                    <a:pt x="543" y="10274"/>
                  </a:lnTo>
                  <a:cubicBezTo>
                    <a:pt x="603" y="10286"/>
                    <a:pt x="664" y="10292"/>
                    <a:pt x="726" y="10292"/>
                  </a:cubicBezTo>
                  <a:cubicBezTo>
                    <a:pt x="955" y="10292"/>
                    <a:pt x="1191" y="10214"/>
                    <a:pt x="1412" y="10124"/>
                  </a:cubicBezTo>
                  <a:cubicBezTo>
                    <a:pt x="1358" y="10124"/>
                    <a:pt x="1317" y="10124"/>
                    <a:pt x="1263" y="10143"/>
                  </a:cubicBezTo>
                  <a:lnTo>
                    <a:pt x="1186" y="172"/>
                  </a:lnTo>
                  <a:cubicBezTo>
                    <a:pt x="883" y="172"/>
                    <a:pt x="584" y="113"/>
                    <a:pt x="281" y="59"/>
                  </a:cubicBezTo>
                  <a:cubicBezTo>
                    <a:pt x="227" y="59"/>
                    <a:pt x="186" y="41"/>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6"/>
            <p:cNvSpPr/>
            <p:nvPr/>
          </p:nvSpPr>
          <p:spPr>
            <a:xfrm>
              <a:off x="7159975" y="3345900"/>
              <a:ext cx="4325" cy="24050"/>
            </a:xfrm>
            <a:custGeom>
              <a:avLst/>
              <a:gdLst/>
              <a:ahLst/>
              <a:cxnLst/>
              <a:rect l="l" t="t" r="r" b="b"/>
              <a:pathLst>
                <a:path w="173" h="962" extrusionOk="0">
                  <a:moveTo>
                    <a:pt x="86" y="1"/>
                  </a:moveTo>
                  <a:cubicBezTo>
                    <a:pt x="43" y="1"/>
                    <a:pt x="0" y="29"/>
                    <a:pt x="0" y="85"/>
                  </a:cubicBezTo>
                  <a:lnTo>
                    <a:pt x="0" y="877"/>
                  </a:lnTo>
                  <a:cubicBezTo>
                    <a:pt x="0" y="934"/>
                    <a:pt x="43" y="962"/>
                    <a:pt x="86" y="962"/>
                  </a:cubicBezTo>
                  <a:cubicBezTo>
                    <a:pt x="129" y="962"/>
                    <a:pt x="172" y="934"/>
                    <a:pt x="172" y="877"/>
                  </a:cubicBezTo>
                  <a:lnTo>
                    <a:pt x="172" y="85"/>
                  </a:lnTo>
                  <a:cubicBezTo>
                    <a:pt x="172" y="29"/>
                    <a:pt x="129" y="1"/>
                    <a:pt x="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6"/>
            <p:cNvSpPr/>
            <p:nvPr/>
          </p:nvSpPr>
          <p:spPr>
            <a:xfrm>
              <a:off x="7144925" y="3152175"/>
              <a:ext cx="4225" cy="259175"/>
            </a:xfrm>
            <a:custGeom>
              <a:avLst/>
              <a:gdLst/>
              <a:ahLst/>
              <a:cxnLst/>
              <a:rect l="l" t="t" r="r" b="b"/>
              <a:pathLst>
                <a:path w="169" h="10367" extrusionOk="0">
                  <a:moveTo>
                    <a:pt x="84" y="0"/>
                  </a:moveTo>
                  <a:cubicBezTo>
                    <a:pt x="43" y="0"/>
                    <a:pt x="1" y="29"/>
                    <a:pt x="1" y="85"/>
                  </a:cubicBezTo>
                  <a:lnTo>
                    <a:pt x="1" y="10282"/>
                  </a:lnTo>
                  <a:cubicBezTo>
                    <a:pt x="1" y="10338"/>
                    <a:pt x="43" y="10367"/>
                    <a:pt x="84" y="10367"/>
                  </a:cubicBezTo>
                  <a:cubicBezTo>
                    <a:pt x="126" y="10367"/>
                    <a:pt x="168" y="10338"/>
                    <a:pt x="168" y="10282"/>
                  </a:cubicBezTo>
                  <a:lnTo>
                    <a:pt x="168" y="85"/>
                  </a:lnTo>
                  <a:cubicBezTo>
                    <a:pt x="168" y="29"/>
                    <a:pt x="126" y="0"/>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6"/>
            <p:cNvSpPr/>
            <p:nvPr/>
          </p:nvSpPr>
          <p:spPr>
            <a:xfrm>
              <a:off x="7173650" y="3152950"/>
              <a:ext cx="4325" cy="255125"/>
            </a:xfrm>
            <a:custGeom>
              <a:avLst/>
              <a:gdLst/>
              <a:ahLst/>
              <a:cxnLst/>
              <a:rect l="l" t="t" r="r" b="b"/>
              <a:pathLst>
                <a:path w="173" h="10205" extrusionOk="0">
                  <a:moveTo>
                    <a:pt x="87" y="1"/>
                  </a:moveTo>
                  <a:cubicBezTo>
                    <a:pt x="44" y="1"/>
                    <a:pt x="1" y="25"/>
                    <a:pt x="1" y="72"/>
                  </a:cubicBezTo>
                  <a:lnTo>
                    <a:pt x="1" y="10120"/>
                  </a:lnTo>
                  <a:cubicBezTo>
                    <a:pt x="1" y="10176"/>
                    <a:pt x="44" y="10204"/>
                    <a:pt x="87" y="10204"/>
                  </a:cubicBezTo>
                  <a:cubicBezTo>
                    <a:pt x="130" y="10204"/>
                    <a:pt x="173" y="10176"/>
                    <a:pt x="173" y="10120"/>
                  </a:cubicBezTo>
                  <a:lnTo>
                    <a:pt x="173" y="72"/>
                  </a:lnTo>
                  <a:cubicBezTo>
                    <a:pt x="173" y="25"/>
                    <a:pt x="130" y="1"/>
                    <a:pt x="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6"/>
            <p:cNvSpPr/>
            <p:nvPr/>
          </p:nvSpPr>
          <p:spPr>
            <a:xfrm>
              <a:off x="6991125" y="3089125"/>
              <a:ext cx="316900" cy="67800"/>
            </a:xfrm>
            <a:custGeom>
              <a:avLst/>
              <a:gdLst/>
              <a:ahLst/>
              <a:cxnLst/>
              <a:rect l="l" t="t" r="r" b="b"/>
              <a:pathLst>
                <a:path w="12676" h="2712" extrusionOk="0">
                  <a:moveTo>
                    <a:pt x="12569" y="1"/>
                  </a:moveTo>
                  <a:cubicBezTo>
                    <a:pt x="12541" y="1"/>
                    <a:pt x="12511" y="13"/>
                    <a:pt x="12486" y="42"/>
                  </a:cubicBezTo>
                  <a:cubicBezTo>
                    <a:pt x="11193" y="1812"/>
                    <a:pt x="9059" y="2538"/>
                    <a:pt x="6928" y="2538"/>
                  </a:cubicBezTo>
                  <a:cubicBezTo>
                    <a:pt x="6695" y="2538"/>
                    <a:pt x="6461" y="2529"/>
                    <a:pt x="6230" y="2512"/>
                  </a:cubicBezTo>
                  <a:cubicBezTo>
                    <a:pt x="4266" y="2381"/>
                    <a:pt x="1724" y="2024"/>
                    <a:pt x="177" y="685"/>
                  </a:cubicBezTo>
                  <a:cubicBezTo>
                    <a:pt x="162" y="674"/>
                    <a:pt x="147" y="670"/>
                    <a:pt x="132" y="670"/>
                  </a:cubicBezTo>
                  <a:cubicBezTo>
                    <a:pt x="64" y="670"/>
                    <a:pt x="1" y="753"/>
                    <a:pt x="64" y="798"/>
                  </a:cubicBezTo>
                  <a:cubicBezTo>
                    <a:pt x="1665" y="2191"/>
                    <a:pt x="4194" y="2512"/>
                    <a:pt x="6230" y="2684"/>
                  </a:cubicBezTo>
                  <a:cubicBezTo>
                    <a:pt x="6465" y="2702"/>
                    <a:pt x="6701" y="2711"/>
                    <a:pt x="6937" y="2711"/>
                  </a:cubicBezTo>
                  <a:cubicBezTo>
                    <a:pt x="9123" y="2711"/>
                    <a:pt x="11308" y="1924"/>
                    <a:pt x="12635" y="119"/>
                  </a:cubicBezTo>
                  <a:cubicBezTo>
                    <a:pt x="12675" y="55"/>
                    <a:pt x="12628" y="1"/>
                    <a:pt x="12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6"/>
            <p:cNvSpPr/>
            <p:nvPr/>
          </p:nvSpPr>
          <p:spPr>
            <a:xfrm>
              <a:off x="6991225" y="2974625"/>
              <a:ext cx="106275" cy="135100"/>
            </a:xfrm>
            <a:custGeom>
              <a:avLst/>
              <a:gdLst/>
              <a:ahLst/>
              <a:cxnLst/>
              <a:rect l="l" t="t" r="r" b="b"/>
              <a:pathLst>
                <a:path w="4251" h="5404" extrusionOk="0">
                  <a:moveTo>
                    <a:pt x="4145" y="1"/>
                  </a:moveTo>
                  <a:cubicBezTo>
                    <a:pt x="4120" y="1"/>
                    <a:pt x="4094" y="13"/>
                    <a:pt x="4077" y="44"/>
                  </a:cubicBezTo>
                  <a:cubicBezTo>
                    <a:pt x="3036" y="1967"/>
                    <a:pt x="1738" y="3831"/>
                    <a:pt x="60" y="5265"/>
                  </a:cubicBezTo>
                  <a:cubicBezTo>
                    <a:pt x="1" y="5323"/>
                    <a:pt x="53" y="5403"/>
                    <a:pt x="115" y="5403"/>
                  </a:cubicBezTo>
                  <a:cubicBezTo>
                    <a:pt x="135" y="5403"/>
                    <a:pt x="155" y="5396"/>
                    <a:pt x="173" y="5378"/>
                  </a:cubicBezTo>
                  <a:cubicBezTo>
                    <a:pt x="1851" y="3944"/>
                    <a:pt x="3172" y="2062"/>
                    <a:pt x="4226" y="121"/>
                  </a:cubicBezTo>
                  <a:cubicBezTo>
                    <a:pt x="4251" y="57"/>
                    <a:pt x="4198" y="1"/>
                    <a:pt x="4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6"/>
            <p:cNvSpPr/>
            <p:nvPr/>
          </p:nvSpPr>
          <p:spPr>
            <a:xfrm>
              <a:off x="7189625" y="2969200"/>
              <a:ext cx="118400" cy="124000"/>
            </a:xfrm>
            <a:custGeom>
              <a:avLst/>
              <a:gdLst/>
              <a:ahLst/>
              <a:cxnLst/>
              <a:rect l="l" t="t" r="r" b="b"/>
              <a:pathLst>
                <a:path w="4736" h="4960" extrusionOk="0">
                  <a:moveTo>
                    <a:pt x="126" y="0"/>
                  </a:moveTo>
                  <a:cubicBezTo>
                    <a:pt x="62" y="0"/>
                    <a:pt x="0" y="83"/>
                    <a:pt x="58" y="130"/>
                  </a:cubicBezTo>
                  <a:cubicBezTo>
                    <a:pt x="1606" y="1695"/>
                    <a:pt x="3017" y="3369"/>
                    <a:pt x="4564" y="4934"/>
                  </a:cubicBezTo>
                  <a:cubicBezTo>
                    <a:pt x="4582" y="4952"/>
                    <a:pt x="4602" y="4960"/>
                    <a:pt x="4621" y="4960"/>
                  </a:cubicBezTo>
                  <a:cubicBezTo>
                    <a:pt x="4684" y="4960"/>
                    <a:pt x="4736" y="4880"/>
                    <a:pt x="4677" y="4821"/>
                  </a:cubicBezTo>
                  <a:cubicBezTo>
                    <a:pt x="3130" y="3256"/>
                    <a:pt x="1719" y="1582"/>
                    <a:pt x="171" y="17"/>
                  </a:cubicBezTo>
                  <a:cubicBezTo>
                    <a:pt x="157" y="5"/>
                    <a:pt x="141"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6"/>
            <p:cNvSpPr/>
            <p:nvPr/>
          </p:nvSpPr>
          <p:spPr>
            <a:xfrm>
              <a:off x="7091975" y="2969200"/>
              <a:ext cx="103500" cy="20300"/>
            </a:xfrm>
            <a:custGeom>
              <a:avLst/>
              <a:gdLst/>
              <a:ahLst/>
              <a:cxnLst/>
              <a:rect l="l" t="t" r="r" b="b"/>
              <a:pathLst>
                <a:path w="4140" h="812" extrusionOk="0">
                  <a:moveTo>
                    <a:pt x="4012" y="0"/>
                  </a:moveTo>
                  <a:cubicBezTo>
                    <a:pt x="3996" y="0"/>
                    <a:pt x="3979" y="5"/>
                    <a:pt x="3964" y="17"/>
                  </a:cubicBezTo>
                  <a:cubicBezTo>
                    <a:pt x="3503" y="457"/>
                    <a:pt x="2767" y="643"/>
                    <a:pt x="2024" y="643"/>
                  </a:cubicBezTo>
                  <a:cubicBezTo>
                    <a:pt x="1339" y="643"/>
                    <a:pt x="648" y="485"/>
                    <a:pt x="160" y="225"/>
                  </a:cubicBezTo>
                  <a:cubicBezTo>
                    <a:pt x="147" y="220"/>
                    <a:pt x="135" y="217"/>
                    <a:pt x="124" y="217"/>
                  </a:cubicBezTo>
                  <a:cubicBezTo>
                    <a:pt x="48" y="217"/>
                    <a:pt x="0" y="323"/>
                    <a:pt x="83" y="374"/>
                  </a:cubicBezTo>
                  <a:cubicBezTo>
                    <a:pt x="599" y="649"/>
                    <a:pt x="1308" y="812"/>
                    <a:pt x="2011" y="812"/>
                  </a:cubicBezTo>
                  <a:cubicBezTo>
                    <a:pt x="2799" y="812"/>
                    <a:pt x="3580" y="608"/>
                    <a:pt x="4077" y="130"/>
                  </a:cubicBezTo>
                  <a:cubicBezTo>
                    <a:pt x="4139" y="83"/>
                    <a:pt x="4078" y="0"/>
                    <a:pt x="40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6"/>
            <p:cNvSpPr/>
            <p:nvPr/>
          </p:nvSpPr>
          <p:spPr>
            <a:xfrm>
              <a:off x="7084075" y="2956800"/>
              <a:ext cx="110650" cy="22775"/>
            </a:xfrm>
            <a:custGeom>
              <a:avLst/>
              <a:gdLst/>
              <a:ahLst/>
              <a:cxnLst/>
              <a:rect l="l" t="t" r="r" b="b"/>
              <a:pathLst>
                <a:path w="4426" h="911" extrusionOk="0">
                  <a:moveTo>
                    <a:pt x="2980" y="1"/>
                  </a:moveTo>
                  <a:cubicBezTo>
                    <a:pt x="2589" y="1"/>
                    <a:pt x="2222" y="38"/>
                    <a:pt x="2037" y="60"/>
                  </a:cubicBezTo>
                  <a:cubicBezTo>
                    <a:pt x="1774" y="97"/>
                    <a:pt x="1" y="305"/>
                    <a:pt x="399" y="870"/>
                  </a:cubicBezTo>
                  <a:cubicBezTo>
                    <a:pt x="415" y="899"/>
                    <a:pt x="440" y="910"/>
                    <a:pt x="466" y="910"/>
                  </a:cubicBezTo>
                  <a:cubicBezTo>
                    <a:pt x="526" y="910"/>
                    <a:pt x="589" y="847"/>
                    <a:pt x="548" y="793"/>
                  </a:cubicBezTo>
                  <a:cubicBezTo>
                    <a:pt x="340" y="513"/>
                    <a:pt x="1964" y="228"/>
                    <a:pt x="2132" y="210"/>
                  </a:cubicBezTo>
                  <a:cubicBezTo>
                    <a:pt x="2282" y="190"/>
                    <a:pt x="2592" y="163"/>
                    <a:pt x="2929" y="163"/>
                  </a:cubicBezTo>
                  <a:cubicBezTo>
                    <a:pt x="3522" y="163"/>
                    <a:pt x="4202" y="247"/>
                    <a:pt x="4262" y="608"/>
                  </a:cubicBezTo>
                  <a:cubicBezTo>
                    <a:pt x="4269" y="643"/>
                    <a:pt x="4297" y="659"/>
                    <a:pt x="4326" y="659"/>
                  </a:cubicBezTo>
                  <a:cubicBezTo>
                    <a:pt x="4373" y="659"/>
                    <a:pt x="4425" y="618"/>
                    <a:pt x="4412" y="549"/>
                  </a:cubicBezTo>
                  <a:cubicBezTo>
                    <a:pt x="4341" y="104"/>
                    <a:pt x="3627" y="1"/>
                    <a:pt x="29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6"/>
            <p:cNvSpPr/>
            <p:nvPr/>
          </p:nvSpPr>
          <p:spPr>
            <a:xfrm>
              <a:off x="7087475" y="3147975"/>
              <a:ext cx="4200" cy="41925"/>
            </a:xfrm>
            <a:custGeom>
              <a:avLst/>
              <a:gdLst/>
              <a:ahLst/>
              <a:cxnLst/>
              <a:rect l="l" t="t" r="r" b="b"/>
              <a:pathLst>
                <a:path w="168" h="1677" extrusionOk="0">
                  <a:moveTo>
                    <a:pt x="84" y="1"/>
                  </a:moveTo>
                  <a:cubicBezTo>
                    <a:pt x="42" y="1"/>
                    <a:pt x="1" y="29"/>
                    <a:pt x="1" y="86"/>
                  </a:cubicBezTo>
                  <a:lnTo>
                    <a:pt x="1" y="1592"/>
                  </a:lnTo>
                  <a:cubicBezTo>
                    <a:pt x="1" y="1649"/>
                    <a:pt x="42" y="1677"/>
                    <a:pt x="84" y="1677"/>
                  </a:cubicBezTo>
                  <a:cubicBezTo>
                    <a:pt x="126" y="1677"/>
                    <a:pt x="168" y="1649"/>
                    <a:pt x="168" y="1592"/>
                  </a:cubicBezTo>
                  <a:lnTo>
                    <a:pt x="168" y="86"/>
                  </a:lnTo>
                  <a:cubicBezTo>
                    <a:pt x="168" y="29"/>
                    <a:pt x="126" y="1"/>
                    <a:pt x="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6"/>
            <p:cNvSpPr/>
            <p:nvPr/>
          </p:nvSpPr>
          <p:spPr>
            <a:xfrm>
              <a:off x="7078075" y="3187275"/>
              <a:ext cx="24925" cy="47675"/>
            </a:xfrm>
            <a:custGeom>
              <a:avLst/>
              <a:gdLst/>
              <a:ahLst/>
              <a:cxnLst/>
              <a:rect l="l" t="t" r="r" b="b"/>
              <a:pathLst>
                <a:path w="997" h="1907" extrusionOk="0">
                  <a:moveTo>
                    <a:pt x="516" y="1"/>
                  </a:moveTo>
                  <a:cubicBezTo>
                    <a:pt x="508" y="1"/>
                    <a:pt x="499" y="1"/>
                    <a:pt x="490" y="2"/>
                  </a:cubicBezTo>
                  <a:lnTo>
                    <a:pt x="413" y="20"/>
                  </a:lnTo>
                  <a:cubicBezTo>
                    <a:pt x="409" y="20"/>
                    <a:pt x="406" y="20"/>
                    <a:pt x="403" y="20"/>
                  </a:cubicBezTo>
                  <a:cubicBezTo>
                    <a:pt x="54" y="20"/>
                    <a:pt x="0" y="1907"/>
                    <a:pt x="413" y="1907"/>
                  </a:cubicBezTo>
                  <a:cubicBezTo>
                    <a:pt x="996" y="1907"/>
                    <a:pt x="716" y="549"/>
                    <a:pt x="693" y="283"/>
                  </a:cubicBezTo>
                  <a:cubicBezTo>
                    <a:pt x="676" y="158"/>
                    <a:pt x="675" y="1"/>
                    <a:pt x="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6"/>
            <p:cNvSpPr/>
            <p:nvPr/>
          </p:nvSpPr>
          <p:spPr>
            <a:xfrm>
              <a:off x="7155775" y="3170600"/>
              <a:ext cx="3775" cy="23500"/>
            </a:xfrm>
            <a:custGeom>
              <a:avLst/>
              <a:gdLst/>
              <a:ahLst/>
              <a:cxnLst/>
              <a:rect l="l" t="t" r="r" b="b"/>
              <a:pathLst>
                <a:path w="151" h="940" extrusionOk="0">
                  <a:moveTo>
                    <a:pt x="76" y="1"/>
                  </a:moveTo>
                  <a:cubicBezTo>
                    <a:pt x="38" y="1"/>
                    <a:pt x="1" y="29"/>
                    <a:pt x="1" y="86"/>
                  </a:cubicBezTo>
                  <a:lnTo>
                    <a:pt x="1" y="855"/>
                  </a:lnTo>
                  <a:cubicBezTo>
                    <a:pt x="1" y="911"/>
                    <a:pt x="38" y="939"/>
                    <a:pt x="76" y="939"/>
                  </a:cubicBezTo>
                  <a:cubicBezTo>
                    <a:pt x="113" y="939"/>
                    <a:pt x="150" y="911"/>
                    <a:pt x="150" y="855"/>
                  </a:cubicBezTo>
                  <a:lnTo>
                    <a:pt x="150" y="86"/>
                  </a:lnTo>
                  <a:cubicBezTo>
                    <a:pt x="150" y="29"/>
                    <a:pt x="113"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6"/>
            <p:cNvSpPr/>
            <p:nvPr/>
          </p:nvSpPr>
          <p:spPr>
            <a:xfrm>
              <a:off x="7165625" y="3207225"/>
              <a:ext cx="4325" cy="29850"/>
            </a:xfrm>
            <a:custGeom>
              <a:avLst/>
              <a:gdLst/>
              <a:ahLst/>
              <a:cxnLst/>
              <a:rect l="l" t="t" r="r" b="b"/>
              <a:pathLst>
                <a:path w="173" h="1194" extrusionOk="0">
                  <a:moveTo>
                    <a:pt x="86" y="0"/>
                  </a:moveTo>
                  <a:cubicBezTo>
                    <a:pt x="43" y="0"/>
                    <a:pt x="1" y="23"/>
                    <a:pt x="1" y="68"/>
                  </a:cubicBezTo>
                  <a:lnTo>
                    <a:pt x="1" y="1109"/>
                  </a:lnTo>
                  <a:cubicBezTo>
                    <a:pt x="1" y="1165"/>
                    <a:pt x="43" y="1193"/>
                    <a:pt x="86" y="1193"/>
                  </a:cubicBezTo>
                  <a:cubicBezTo>
                    <a:pt x="129" y="1193"/>
                    <a:pt x="172" y="1165"/>
                    <a:pt x="172" y="1109"/>
                  </a:cubicBezTo>
                  <a:lnTo>
                    <a:pt x="172" y="68"/>
                  </a:lnTo>
                  <a:cubicBezTo>
                    <a:pt x="172" y="23"/>
                    <a:pt x="129" y="0"/>
                    <a:pt x="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6"/>
            <p:cNvSpPr/>
            <p:nvPr/>
          </p:nvSpPr>
          <p:spPr>
            <a:xfrm>
              <a:off x="7157600" y="3249200"/>
              <a:ext cx="3875" cy="71675"/>
            </a:xfrm>
            <a:custGeom>
              <a:avLst/>
              <a:gdLst/>
              <a:ahLst/>
              <a:cxnLst/>
              <a:rect l="l" t="t" r="r" b="b"/>
              <a:pathLst>
                <a:path w="155" h="2867" extrusionOk="0">
                  <a:moveTo>
                    <a:pt x="77" y="1"/>
                  </a:moveTo>
                  <a:cubicBezTo>
                    <a:pt x="39" y="1"/>
                    <a:pt x="0" y="29"/>
                    <a:pt x="0" y="86"/>
                  </a:cubicBezTo>
                  <a:lnTo>
                    <a:pt x="0" y="2782"/>
                  </a:lnTo>
                  <a:cubicBezTo>
                    <a:pt x="0" y="2838"/>
                    <a:pt x="39" y="2867"/>
                    <a:pt x="77" y="2867"/>
                  </a:cubicBezTo>
                  <a:cubicBezTo>
                    <a:pt x="116" y="2867"/>
                    <a:pt x="154" y="2838"/>
                    <a:pt x="154" y="2782"/>
                  </a:cubicBezTo>
                  <a:lnTo>
                    <a:pt x="154" y="86"/>
                  </a:lnTo>
                  <a:cubicBezTo>
                    <a:pt x="154" y="29"/>
                    <a:pt x="116" y="1"/>
                    <a:pt x="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6"/>
            <p:cNvSpPr/>
            <p:nvPr/>
          </p:nvSpPr>
          <p:spPr>
            <a:xfrm>
              <a:off x="7140625" y="2902725"/>
              <a:ext cx="9075" cy="46050"/>
            </a:xfrm>
            <a:custGeom>
              <a:avLst/>
              <a:gdLst/>
              <a:ahLst/>
              <a:cxnLst/>
              <a:rect l="l" t="t" r="r" b="b"/>
              <a:pathLst>
                <a:path w="363" h="1842" extrusionOk="0">
                  <a:moveTo>
                    <a:pt x="182" y="0"/>
                  </a:moveTo>
                  <a:cubicBezTo>
                    <a:pt x="91" y="0"/>
                    <a:pt x="1" y="57"/>
                    <a:pt x="1" y="170"/>
                  </a:cubicBezTo>
                  <a:lnTo>
                    <a:pt x="1" y="1658"/>
                  </a:lnTo>
                  <a:cubicBezTo>
                    <a:pt x="1" y="1780"/>
                    <a:pt x="91" y="1841"/>
                    <a:pt x="182" y="1841"/>
                  </a:cubicBezTo>
                  <a:cubicBezTo>
                    <a:pt x="272" y="1841"/>
                    <a:pt x="363" y="1780"/>
                    <a:pt x="363" y="1658"/>
                  </a:cubicBezTo>
                  <a:lnTo>
                    <a:pt x="363" y="170"/>
                  </a:lnTo>
                  <a:cubicBezTo>
                    <a:pt x="363" y="57"/>
                    <a:pt x="272" y="0"/>
                    <a:pt x="1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6"/>
            <p:cNvSpPr/>
            <p:nvPr/>
          </p:nvSpPr>
          <p:spPr>
            <a:xfrm>
              <a:off x="7106350" y="2928100"/>
              <a:ext cx="21150" cy="17425"/>
            </a:xfrm>
            <a:custGeom>
              <a:avLst/>
              <a:gdLst/>
              <a:ahLst/>
              <a:cxnLst/>
              <a:rect l="l" t="t" r="r" b="b"/>
              <a:pathLst>
                <a:path w="846" h="697" extrusionOk="0">
                  <a:moveTo>
                    <a:pt x="247" y="1"/>
                  </a:moveTo>
                  <a:cubicBezTo>
                    <a:pt x="111" y="1"/>
                    <a:pt x="1" y="173"/>
                    <a:pt x="128" y="304"/>
                  </a:cubicBezTo>
                  <a:cubicBezTo>
                    <a:pt x="223" y="417"/>
                    <a:pt x="336" y="530"/>
                    <a:pt x="449" y="643"/>
                  </a:cubicBezTo>
                  <a:cubicBezTo>
                    <a:pt x="488" y="681"/>
                    <a:pt x="531" y="697"/>
                    <a:pt x="573" y="697"/>
                  </a:cubicBezTo>
                  <a:cubicBezTo>
                    <a:pt x="717" y="697"/>
                    <a:pt x="845" y="509"/>
                    <a:pt x="716" y="376"/>
                  </a:cubicBezTo>
                  <a:cubicBezTo>
                    <a:pt x="603" y="286"/>
                    <a:pt x="490" y="173"/>
                    <a:pt x="377" y="59"/>
                  </a:cubicBezTo>
                  <a:cubicBezTo>
                    <a:pt x="335" y="18"/>
                    <a:pt x="290" y="1"/>
                    <a:pt x="2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6"/>
            <p:cNvSpPr/>
            <p:nvPr/>
          </p:nvSpPr>
          <p:spPr>
            <a:xfrm>
              <a:off x="7158025" y="2925800"/>
              <a:ext cx="23625" cy="19725"/>
            </a:xfrm>
            <a:custGeom>
              <a:avLst/>
              <a:gdLst/>
              <a:ahLst/>
              <a:cxnLst/>
              <a:rect l="l" t="t" r="r" b="b"/>
              <a:pathLst>
                <a:path w="945" h="789" extrusionOk="0">
                  <a:moveTo>
                    <a:pt x="675" y="1"/>
                  </a:moveTo>
                  <a:cubicBezTo>
                    <a:pt x="632" y="1"/>
                    <a:pt x="588" y="17"/>
                    <a:pt x="549" y="56"/>
                  </a:cubicBezTo>
                  <a:lnTo>
                    <a:pt x="119" y="491"/>
                  </a:lnTo>
                  <a:cubicBezTo>
                    <a:pt x="0" y="606"/>
                    <a:pt x="119" y="789"/>
                    <a:pt x="258" y="789"/>
                  </a:cubicBezTo>
                  <a:cubicBezTo>
                    <a:pt x="300" y="789"/>
                    <a:pt x="342" y="773"/>
                    <a:pt x="381" y="735"/>
                  </a:cubicBezTo>
                  <a:lnTo>
                    <a:pt x="816" y="301"/>
                  </a:lnTo>
                  <a:cubicBezTo>
                    <a:pt x="945" y="186"/>
                    <a:pt x="818" y="1"/>
                    <a:pt x="6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6"/>
            <p:cNvSpPr/>
            <p:nvPr/>
          </p:nvSpPr>
          <p:spPr>
            <a:xfrm>
              <a:off x="7021425" y="3102500"/>
              <a:ext cx="16100" cy="12675"/>
            </a:xfrm>
            <a:custGeom>
              <a:avLst/>
              <a:gdLst/>
              <a:ahLst/>
              <a:cxnLst/>
              <a:rect l="l" t="t" r="r" b="b"/>
              <a:pathLst>
                <a:path w="644" h="507" extrusionOk="0">
                  <a:moveTo>
                    <a:pt x="322" y="0"/>
                  </a:moveTo>
                  <a:cubicBezTo>
                    <a:pt x="1" y="0"/>
                    <a:pt x="1" y="507"/>
                    <a:pt x="322" y="507"/>
                  </a:cubicBezTo>
                  <a:cubicBezTo>
                    <a:pt x="643" y="507"/>
                    <a:pt x="643" y="0"/>
                    <a:pt x="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6"/>
            <p:cNvSpPr/>
            <p:nvPr/>
          </p:nvSpPr>
          <p:spPr>
            <a:xfrm>
              <a:off x="7069950" y="3104300"/>
              <a:ext cx="16525" cy="12800"/>
            </a:xfrm>
            <a:custGeom>
              <a:avLst/>
              <a:gdLst/>
              <a:ahLst/>
              <a:cxnLst/>
              <a:rect l="l" t="t" r="r" b="b"/>
              <a:pathLst>
                <a:path w="661" h="512" extrusionOk="0">
                  <a:moveTo>
                    <a:pt x="322" y="1"/>
                  </a:moveTo>
                  <a:cubicBezTo>
                    <a:pt x="0" y="1"/>
                    <a:pt x="0" y="512"/>
                    <a:pt x="322" y="512"/>
                  </a:cubicBezTo>
                  <a:cubicBezTo>
                    <a:pt x="661" y="512"/>
                    <a:pt x="661" y="1"/>
                    <a:pt x="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6"/>
            <p:cNvSpPr/>
            <p:nvPr/>
          </p:nvSpPr>
          <p:spPr>
            <a:xfrm>
              <a:off x="7063400" y="3046850"/>
              <a:ext cx="16075" cy="12800"/>
            </a:xfrm>
            <a:custGeom>
              <a:avLst/>
              <a:gdLst/>
              <a:ahLst/>
              <a:cxnLst/>
              <a:rect l="l" t="t" r="r" b="b"/>
              <a:pathLst>
                <a:path w="643" h="512" extrusionOk="0">
                  <a:moveTo>
                    <a:pt x="321" y="1"/>
                  </a:moveTo>
                  <a:cubicBezTo>
                    <a:pt x="0" y="1"/>
                    <a:pt x="0" y="512"/>
                    <a:pt x="321" y="512"/>
                  </a:cubicBezTo>
                  <a:cubicBezTo>
                    <a:pt x="642" y="512"/>
                    <a:pt x="642"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6"/>
            <p:cNvSpPr/>
            <p:nvPr/>
          </p:nvSpPr>
          <p:spPr>
            <a:xfrm>
              <a:off x="7123675" y="3067100"/>
              <a:ext cx="16525" cy="12800"/>
            </a:xfrm>
            <a:custGeom>
              <a:avLst/>
              <a:gdLst/>
              <a:ahLst/>
              <a:cxnLst/>
              <a:rect l="l" t="t" r="r" b="b"/>
              <a:pathLst>
                <a:path w="661" h="512" extrusionOk="0">
                  <a:moveTo>
                    <a:pt x="339" y="0"/>
                  </a:moveTo>
                  <a:cubicBezTo>
                    <a:pt x="0" y="0"/>
                    <a:pt x="0" y="512"/>
                    <a:pt x="339" y="512"/>
                  </a:cubicBezTo>
                  <a:cubicBezTo>
                    <a:pt x="661" y="512"/>
                    <a:pt x="661"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6"/>
            <p:cNvSpPr/>
            <p:nvPr/>
          </p:nvSpPr>
          <p:spPr>
            <a:xfrm>
              <a:off x="7102075" y="3012025"/>
              <a:ext cx="16525" cy="12225"/>
            </a:xfrm>
            <a:custGeom>
              <a:avLst/>
              <a:gdLst/>
              <a:ahLst/>
              <a:cxnLst/>
              <a:rect l="l" t="t" r="r" b="b"/>
              <a:pathLst>
                <a:path w="661" h="489" extrusionOk="0">
                  <a:moveTo>
                    <a:pt x="321" y="0"/>
                  </a:moveTo>
                  <a:cubicBezTo>
                    <a:pt x="0" y="0"/>
                    <a:pt x="0" y="489"/>
                    <a:pt x="321" y="489"/>
                  </a:cubicBezTo>
                  <a:cubicBezTo>
                    <a:pt x="661" y="489"/>
                    <a:pt x="661" y="0"/>
                    <a:pt x="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6"/>
            <p:cNvSpPr/>
            <p:nvPr/>
          </p:nvSpPr>
          <p:spPr>
            <a:xfrm>
              <a:off x="7174100" y="3000250"/>
              <a:ext cx="16550" cy="12250"/>
            </a:xfrm>
            <a:custGeom>
              <a:avLst/>
              <a:gdLst/>
              <a:ahLst/>
              <a:cxnLst/>
              <a:rect l="l" t="t" r="r" b="b"/>
              <a:pathLst>
                <a:path w="662" h="490" extrusionOk="0">
                  <a:moveTo>
                    <a:pt x="340" y="1"/>
                  </a:moveTo>
                  <a:cubicBezTo>
                    <a:pt x="1" y="1"/>
                    <a:pt x="1" y="489"/>
                    <a:pt x="340" y="489"/>
                  </a:cubicBezTo>
                  <a:cubicBezTo>
                    <a:pt x="661" y="489"/>
                    <a:pt x="661" y="1"/>
                    <a:pt x="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6"/>
            <p:cNvSpPr/>
            <p:nvPr/>
          </p:nvSpPr>
          <p:spPr>
            <a:xfrm>
              <a:off x="7170825" y="3042100"/>
              <a:ext cx="16550" cy="12800"/>
            </a:xfrm>
            <a:custGeom>
              <a:avLst/>
              <a:gdLst/>
              <a:ahLst/>
              <a:cxnLst/>
              <a:rect l="l" t="t" r="r" b="b"/>
              <a:pathLst>
                <a:path w="662" h="512" extrusionOk="0">
                  <a:moveTo>
                    <a:pt x="340" y="1"/>
                  </a:moveTo>
                  <a:cubicBezTo>
                    <a:pt x="1" y="1"/>
                    <a:pt x="1" y="512"/>
                    <a:pt x="340" y="512"/>
                  </a:cubicBezTo>
                  <a:cubicBezTo>
                    <a:pt x="661" y="512"/>
                    <a:pt x="661" y="1"/>
                    <a:pt x="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6"/>
            <p:cNvSpPr/>
            <p:nvPr/>
          </p:nvSpPr>
          <p:spPr>
            <a:xfrm>
              <a:off x="7123675" y="3126025"/>
              <a:ext cx="16525" cy="12800"/>
            </a:xfrm>
            <a:custGeom>
              <a:avLst/>
              <a:gdLst/>
              <a:ahLst/>
              <a:cxnLst/>
              <a:rect l="l" t="t" r="r" b="b"/>
              <a:pathLst>
                <a:path w="661" h="512" extrusionOk="0">
                  <a:moveTo>
                    <a:pt x="339" y="0"/>
                  </a:moveTo>
                  <a:cubicBezTo>
                    <a:pt x="0" y="0"/>
                    <a:pt x="0" y="511"/>
                    <a:pt x="339" y="511"/>
                  </a:cubicBezTo>
                  <a:cubicBezTo>
                    <a:pt x="661" y="511"/>
                    <a:pt x="661"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6"/>
            <p:cNvSpPr/>
            <p:nvPr/>
          </p:nvSpPr>
          <p:spPr>
            <a:xfrm>
              <a:off x="7179300" y="3090725"/>
              <a:ext cx="16550" cy="12700"/>
            </a:xfrm>
            <a:custGeom>
              <a:avLst/>
              <a:gdLst/>
              <a:ahLst/>
              <a:cxnLst/>
              <a:rect l="l" t="t" r="r" b="b"/>
              <a:pathLst>
                <a:path w="662" h="508" extrusionOk="0">
                  <a:moveTo>
                    <a:pt x="322" y="1"/>
                  </a:moveTo>
                  <a:cubicBezTo>
                    <a:pt x="1" y="1"/>
                    <a:pt x="1" y="507"/>
                    <a:pt x="322" y="507"/>
                  </a:cubicBezTo>
                  <a:cubicBezTo>
                    <a:pt x="661" y="507"/>
                    <a:pt x="661" y="1"/>
                    <a:pt x="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6"/>
            <p:cNvSpPr/>
            <p:nvPr/>
          </p:nvSpPr>
          <p:spPr>
            <a:xfrm>
              <a:off x="7218000" y="3114250"/>
              <a:ext cx="16525" cy="12700"/>
            </a:xfrm>
            <a:custGeom>
              <a:avLst/>
              <a:gdLst/>
              <a:ahLst/>
              <a:cxnLst/>
              <a:rect l="l" t="t" r="r" b="b"/>
              <a:pathLst>
                <a:path w="661" h="508" extrusionOk="0">
                  <a:moveTo>
                    <a:pt x="321" y="1"/>
                  </a:moveTo>
                  <a:cubicBezTo>
                    <a:pt x="0" y="1"/>
                    <a:pt x="0" y="507"/>
                    <a:pt x="321" y="507"/>
                  </a:cubicBezTo>
                  <a:cubicBezTo>
                    <a:pt x="661" y="507"/>
                    <a:pt x="661"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6"/>
            <p:cNvSpPr/>
            <p:nvPr/>
          </p:nvSpPr>
          <p:spPr>
            <a:xfrm>
              <a:off x="7219800" y="3042100"/>
              <a:ext cx="16075" cy="12800"/>
            </a:xfrm>
            <a:custGeom>
              <a:avLst/>
              <a:gdLst/>
              <a:ahLst/>
              <a:cxnLst/>
              <a:rect l="l" t="t" r="r" b="b"/>
              <a:pathLst>
                <a:path w="643" h="512" extrusionOk="0">
                  <a:moveTo>
                    <a:pt x="322" y="1"/>
                  </a:moveTo>
                  <a:cubicBezTo>
                    <a:pt x="0" y="1"/>
                    <a:pt x="0" y="512"/>
                    <a:pt x="322" y="512"/>
                  </a:cubicBezTo>
                  <a:cubicBezTo>
                    <a:pt x="643" y="512"/>
                    <a:pt x="643" y="1"/>
                    <a:pt x="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6"/>
            <p:cNvSpPr/>
            <p:nvPr/>
          </p:nvSpPr>
          <p:spPr>
            <a:xfrm>
              <a:off x="7065300" y="3255175"/>
              <a:ext cx="12700" cy="10325"/>
            </a:xfrm>
            <a:custGeom>
              <a:avLst/>
              <a:gdLst/>
              <a:ahLst/>
              <a:cxnLst/>
              <a:rect l="l" t="t" r="r" b="b"/>
              <a:pathLst>
                <a:path w="508" h="413" extrusionOk="0">
                  <a:moveTo>
                    <a:pt x="245" y="0"/>
                  </a:moveTo>
                  <a:cubicBezTo>
                    <a:pt x="1" y="0"/>
                    <a:pt x="1" y="412"/>
                    <a:pt x="245" y="412"/>
                  </a:cubicBezTo>
                  <a:cubicBezTo>
                    <a:pt x="508" y="412"/>
                    <a:pt x="508" y="0"/>
                    <a:pt x="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6"/>
            <p:cNvSpPr/>
            <p:nvPr/>
          </p:nvSpPr>
          <p:spPr>
            <a:xfrm>
              <a:off x="7201825" y="3213300"/>
              <a:ext cx="181450" cy="96975"/>
            </a:xfrm>
            <a:custGeom>
              <a:avLst/>
              <a:gdLst/>
              <a:ahLst/>
              <a:cxnLst/>
              <a:rect l="l" t="t" r="r" b="b"/>
              <a:pathLst>
                <a:path w="7258" h="3879" extrusionOk="0">
                  <a:moveTo>
                    <a:pt x="2495" y="1"/>
                  </a:moveTo>
                  <a:cubicBezTo>
                    <a:pt x="2375" y="1"/>
                    <a:pt x="2244" y="34"/>
                    <a:pt x="2099" y="110"/>
                  </a:cubicBezTo>
                  <a:cubicBezTo>
                    <a:pt x="1457" y="449"/>
                    <a:pt x="1588" y="1408"/>
                    <a:pt x="1760" y="2015"/>
                  </a:cubicBezTo>
                  <a:cubicBezTo>
                    <a:pt x="1498" y="1816"/>
                    <a:pt x="1261" y="1734"/>
                    <a:pt x="1058" y="1734"/>
                  </a:cubicBezTo>
                  <a:cubicBezTo>
                    <a:pt x="226" y="1734"/>
                    <a:pt x="0" y="3131"/>
                    <a:pt x="1231" y="3539"/>
                  </a:cubicBezTo>
                  <a:cubicBezTo>
                    <a:pt x="1931" y="3831"/>
                    <a:pt x="2770" y="3854"/>
                    <a:pt x="3566" y="3854"/>
                  </a:cubicBezTo>
                  <a:cubicBezTo>
                    <a:pt x="3713" y="3854"/>
                    <a:pt x="3859" y="3853"/>
                    <a:pt x="4002" y="3853"/>
                  </a:cubicBezTo>
                  <a:cubicBezTo>
                    <a:pt x="4189" y="3853"/>
                    <a:pt x="4371" y="3854"/>
                    <a:pt x="4547" y="3860"/>
                  </a:cubicBezTo>
                  <a:cubicBezTo>
                    <a:pt x="5791" y="3824"/>
                    <a:pt x="7148" y="3878"/>
                    <a:pt x="7207" y="2634"/>
                  </a:cubicBezTo>
                  <a:cubicBezTo>
                    <a:pt x="7257" y="1934"/>
                    <a:pt x="6866" y="1373"/>
                    <a:pt x="6315" y="1373"/>
                  </a:cubicBezTo>
                  <a:cubicBezTo>
                    <a:pt x="6080" y="1373"/>
                    <a:pt x="5817" y="1475"/>
                    <a:pt x="5546" y="1712"/>
                  </a:cubicBezTo>
                  <a:cubicBezTo>
                    <a:pt x="5433" y="1110"/>
                    <a:pt x="5696" y="391"/>
                    <a:pt x="4927" y="128"/>
                  </a:cubicBezTo>
                  <a:cubicBezTo>
                    <a:pt x="4816" y="91"/>
                    <a:pt x="4713" y="74"/>
                    <a:pt x="4618" y="74"/>
                  </a:cubicBezTo>
                  <a:cubicBezTo>
                    <a:pt x="4091" y="74"/>
                    <a:pt x="3785" y="594"/>
                    <a:pt x="3624" y="1092"/>
                  </a:cubicBezTo>
                  <a:cubicBezTo>
                    <a:pt x="3332" y="659"/>
                    <a:pt x="3028" y="1"/>
                    <a:pt x="24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6"/>
            <p:cNvSpPr/>
            <p:nvPr/>
          </p:nvSpPr>
          <p:spPr>
            <a:xfrm>
              <a:off x="7043150" y="2971425"/>
              <a:ext cx="12675" cy="9975"/>
            </a:xfrm>
            <a:custGeom>
              <a:avLst/>
              <a:gdLst/>
              <a:ahLst/>
              <a:cxnLst/>
              <a:rect l="l" t="t" r="r" b="b"/>
              <a:pathLst>
                <a:path w="507" h="399" extrusionOk="0">
                  <a:moveTo>
                    <a:pt x="263" y="0"/>
                  </a:moveTo>
                  <a:cubicBezTo>
                    <a:pt x="0" y="0"/>
                    <a:pt x="0" y="398"/>
                    <a:pt x="263" y="398"/>
                  </a:cubicBezTo>
                  <a:cubicBezTo>
                    <a:pt x="507" y="398"/>
                    <a:pt x="507" y="0"/>
                    <a:pt x="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351"/>
        <p:cNvGrpSpPr/>
        <p:nvPr/>
      </p:nvGrpSpPr>
      <p:grpSpPr>
        <a:xfrm>
          <a:off x="0" y="0"/>
          <a:ext cx="0" cy="0"/>
          <a:chOff x="0" y="0"/>
          <a:chExt cx="0" cy="0"/>
        </a:xfrm>
      </p:grpSpPr>
      <p:grpSp>
        <p:nvGrpSpPr>
          <p:cNvPr id="4352" name="Google Shape;4352;p71"/>
          <p:cNvGrpSpPr/>
          <p:nvPr/>
        </p:nvGrpSpPr>
        <p:grpSpPr>
          <a:xfrm>
            <a:off x="990775" y="3498875"/>
            <a:ext cx="7162425" cy="754200"/>
            <a:chOff x="1541450" y="3498875"/>
            <a:chExt cx="7162425" cy="754200"/>
          </a:xfrm>
        </p:grpSpPr>
        <p:grpSp>
          <p:nvGrpSpPr>
            <p:cNvPr id="4353" name="Google Shape;4353;p71"/>
            <p:cNvGrpSpPr/>
            <p:nvPr/>
          </p:nvGrpSpPr>
          <p:grpSpPr>
            <a:xfrm>
              <a:off x="1541450" y="3498875"/>
              <a:ext cx="3976875" cy="754200"/>
              <a:chOff x="2052655" y="3498875"/>
              <a:chExt cx="3976875" cy="754200"/>
            </a:xfrm>
          </p:grpSpPr>
          <p:sp>
            <p:nvSpPr>
              <p:cNvPr id="4354" name="Google Shape;4354;p71"/>
              <p:cNvSpPr/>
              <p:nvPr/>
            </p:nvSpPr>
            <p:spPr>
              <a:xfrm>
                <a:off x="3114480" y="3498875"/>
                <a:ext cx="791400" cy="754200"/>
              </a:xfrm>
              <a:prstGeom prst="roundRect">
                <a:avLst>
                  <a:gd name="adj" fmla="val 16667"/>
                </a:avLst>
              </a:prstGeom>
              <a:solidFill>
                <a:srgbClr val="0E663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4176300" y="3498875"/>
                <a:ext cx="791400" cy="754200"/>
              </a:xfrm>
              <a:prstGeom prst="roundRect">
                <a:avLst>
                  <a:gd name="adj" fmla="val 16667"/>
                </a:avLst>
              </a:prstGeom>
              <a:solidFill>
                <a:srgbClr val="FE589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5238120" y="3498875"/>
                <a:ext cx="791400" cy="754200"/>
              </a:xfrm>
              <a:prstGeom prst="roundRect">
                <a:avLst>
                  <a:gd name="adj" fmla="val 16667"/>
                </a:avLst>
              </a:prstGeom>
              <a:solidFill>
                <a:srgbClr val="B084F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052655" y="3498875"/>
                <a:ext cx="791400" cy="754200"/>
              </a:xfrm>
              <a:prstGeom prst="roundRect">
                <a:avLst>
                  <a:gd name="adj" fmla="val 16667"/>
                </a:avLst>
              </a:prstGeom>
              <a:solidFill>
                <a:srgbClr val="FA73C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#0e663e</a:t>
                </a:r>
                <a:endParaRPr sz="1000">
                  <a:solidFill>
                    <a:srgbClr val="FFFFFF"/>
                  </a:solidFill>
                </a:endParaRPr>
              </a:p>
            </p:txBody>
          </p:sp>
          <p:sp>
            <p:nvSpPr>
              <p:cNvPr id="4359" name="Google Shape;4359;p71"/>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#fe5895</a:t>
                </a:r>
                <a:endParaRPr sz="1000">
                  <a:solidFill>
                    <a:srgbClr val="FFFFFF"/>
                  </a:solidFill>
                </a:endParaRPr>
              </a:p>
            </p:txBody>
          </p:sp>
          <p:sp>
            <p:nvSpPr>
              <p:cNvPr id="4360" name="Google Shape;4360;p71"/>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#b084fe</a:t>
                </a:r>
                <a:endParaRPr sz="1000">
                  <a:solidFill>
                    <a:srgbClr val="FFFFFF"/>
                  </a:solidFill>
                </a:endParaRPr>
              </a:p>
            </p:txBody>
          </p:sp>
          <p:sp>
            <p:nvSpPr>
              <p:cNvPr id="4361" name="Google Shape;4361;p71"/>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#fa73c4</a:t>
                </a:r>
                <a:endParaRPr sz="1000">
                  <a:solidFill>
                    <a:srgbClr val="FFFFFF"/>
                  </a:solidFill>
                </a:endParaRPr>
              </a:p>
            </p:txBody>
          </p:sp>
        </p:grpSp>
        <p:grpSp>
          <p:nvGrpSpPr>
            <p:cNvPr id="4362" name="Google Shape;4362;p71"/>
            <p:cNvGrpSpPr/>
            <p:nvPr/>
          </p:nvGrpSpPr>
          <p:grpSpPr>
            <a:xfrm>
              <a:off x="5788764" y="3498875"/>
              <a:ext cx="791411" cy="754200"/>
              <a:chOff x="5238120" y="3498875"/>
              <a:chExt cx="791411" cy="754200"/>
            </a:xfrm>
          </p:grpSpPr>
          <p:sp>
            <p:nvSpPr>
              <p:cNvPr id="4363" name="Google Shape;4363;p71"/>
              <p:cNvSpPr/>
              <p:nvPr/>
            </p:nvSpPr>
            <p:spPr>
              <a:xfrm>
                <a:off x="5238120" y="3498875"/>
                <a:ext cx="791400" cy="754200"/>
              </a:xfrm>
              <a:prstGeom prst="roundRect">
                <a:avLst>
                  <a:gd name="adj" fmla="val 16667"/>
                </a:avLst>
              </a:prstGeom>
              <a:solidFill>
                <a:srgbClr val="D4B5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#d4b5ff</a:t>
                </a:r>
                <a:endParaRPr sz="1000">
                  <a:solidFill>
                    <a:srgbClr val="FFFFFF"/>
                  </a:solidFill>
                </a:endParaRPr>
              </a:p>
            </p:txBody>
          </p:sp>
        </p:grpSp>
        <p:grpSp>
          <p:nvGrpSpPr>
            <p:cNvPr id="4365" name="Google Shape;4365;p71"/>
            <p:cNvGrpSpPr/>
            <p:nvPr/>
          </p:nvGrpSpPr>
          <p:grpSpPr>
            <a:xfrm>
              <a:off x="6850614" y="3498875"/>
              <a:ext cx="791411" cy="754200"/>
              <a:chOff x="5238120" y="3498875"/>
              <a:chExt cx="791411" cy="754200"/>
            </a:xfrm>
          </p:grpSpPr>
          <p:sp>
            <p:nvSpPr>
              <p:cNvPr id="4366" name="Google Shape;4366;p71"/>
              <p:cNvSpPr/>
              <p:nvPr/>
            </p:nvSpPr>
            <p:spPr>
              <a:xfrm>
                <a:off x="5238120" y="3498875"/>
                <a:ext cx="791400" cy="754200"/>
              </a:xfrm>
              <a:prstGeom prst="roundRect">
                <a:avLst>
                  <a:gd name="adj" fmla="val 16667"/>
                </a:avLst>
              </a:prstGeom>
              <a:solidFill>
                <a:srgbClr val="B0C2B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#b0c2b0</a:t>
                </a:r>
                <a:endParaRPr sz="1000">
                  <a:solidFill>
                    <a:srgbClr val="FFFFFF"/>
                  </a:solidFill>
                </a:endParaRPr>
              </a:p>
            </p:txBody>
          </p:sp>
        </p:grpSp>
        <p:grpSp>
          <p:nvGrpSpPr>
            <p:cNvPr id="4368" name="Google Shape;4368;p71"/>
            <p:cNvGrpSpPr/>
            <p:nvPr/>
          </p:nvGrpSpPr>
          <p:grpSpPr>
            <a:xfrm>
              <a:off x="7912464" y="3498875"/>
              <a:ext cx="791411" cy="754200"/>
              <a:chOff x="5238120" y="3498875"/>
              <a:chExt cx="791411" cy="754200"/>
            </a:xfrm>
          </p:grpSpPr>
          <p:sp>
            <p:nvSpPr>
              <p:cNvPr id="4369" name="Google Shape;4369;p71"/>
              <p:cNvSpPr/>
              <p:nvPr/>
            </p:nvSpPr>
            <p:spPr>
              <a:xfrm>
                <a:off x="5238120" y="3498875"/>
                <a:ext cx="791400" cy="754200"/>
              </a:xfrm>
              <a:prstGeom prst="roundRect">
                <a:avLst>
                  <a:gd name="adj" fmla="val 16667"/>
                </a:avLst>
              </a:prstGeom>
              <a:solidFill>
                <a:srgbClr val="F8E9F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000">
                    <a:solidFill>
                      <a:srgbClr val="78909C"/>
                    </a:solidFill>
                  </a:rPr>
                  <a:t>#f8e9fb</a:t>
                </a:r>
                <a:endParaRPr sz="1000">
                  <a:solidFill>
                    <a:srgbClr val="78909C"/>
                  </a:solidFill>
                </a:endParaRPr>
              </a:p>
            </p:txBody>
          </p:sp>
        </p:grpSp>
      </p:grpSp>
      <p:sp>
        <p:nvSpPr>
          <p:cNvPr id="4371" name="Google Shape;4371;p71"/>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4372" name="Google Shape;4372;p71"/>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4373" name="Google Shape;4373;p71"/>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Open Sans</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https://fonts.google.com/specimen/Open+Sans</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Patrick Hand</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(h</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ttps://fonts.google.com/specimen/Patrick+Hand</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377"/>
        <p:cNvGrpSpPr/>
        <p:nvPr/>
      </p:nvGrpSpPr>
      <p:grpSpPr>
        <a:xfrm>
          <a:off x="0" y="0"/>
          <a:ext cx="0" cy="0"/>
          <a:chOff x="0" y="0"/>
          <a:chExt cx="0" cy="0"/>
        </a:xfrm>
      </p:grpSpPr>
      <p:sp>
        <p:nvSpPr>
          <p:cNvPr id="4378" name="Google Shape;4378;p72"/>
          <p:cNvSpPr txBox="1"/>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Stories by Freepik</a:t>
            </a:r>
            <a:endParaRPr sz="2400">
              <a:solidFill>
                <a:srgbClr val="FFFFFF"/>
              </a:solidFill>
            </a:endParaRPr>
          </a:p>
        </p:txBody>
      </p:sp>
      <p:sp>
        <p:nvSpPr>
          <p:cNvPr id="4379" name="Google Shape;4379;p72"/>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4380" name="Google Shape;4380;p72"/>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4381" name="Google Shape;4381;p72"/>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4382" name="Google Shape;4382;p72"/>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4383" name="Google Shape;4383;p72"/>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4384" name="Google Shape;4384;p72"/>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4385" name="Google Shape;4385;p72"/>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4386" name="Google Shape;4386;p72"/>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4387" name="Google Shape;4387;p72"/>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4388" name="Google Shape;4388;p72"/>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4389" name="Google Shape;4389;p72"/>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393"/>
        <p:cNvGrpSpPr/>
        <p:nvPr/>
      </p:nvGrpSpPr>
      <p:grpSpPr>
        <a:xfrm>
          <a:off x="0" y="0"/>
          <a:ext cx="0" cy="0"/>
          <a:chOff x="0" y="0"/>
          <a:chExt cx="0" cy="0"/>
        </a:xfrm>
      </p:grpSpPr>
      <p:sp>
        <p:nvSpPr>
          <p:cNvPr id="4394" name="Google Shape;4394;p73"/>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4395" name="Google Shape;4395;p73"/>
          <p:cNvGrpSpPr/>
          <p:nvPr/>
        </p:nvGrpSpPr>
        <p:grpSpPr>
          <a:xfrm>
            <a:off x="5156078" y="3085736"/>
            <a:ext cx="474294" cy="551291"/>
            <a:chOff x="4727025" y="1332775"/>
            <a:chExt cx="59900" cy="69625"/>
          </a:xfrm>
        </p:grpSpPr>
        <p:sp>
          <p:nvSpPr>
            <p:cNvPr id="4396" name="Google Shape;4396;p7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8" name="Google Shape;4398;p73"/>
          <p:cNvGrpSpPr/>
          <p:nvPr/>
        </p:nvGrpSpPr>
        <p:grpSpPr>
          <a:xfrm>
            <a:off x="5769734" y="2314340"/>
            <a:ext cx="555653" cy="557031"/>
            <a:chOff x="4820425" y="1329900"/>
            <a:chExt cx="70175" cy="70350"/>
          </a:xfrm>
        </p:grpSpPr>
        <p:sp>
          <p:nvSpPr>
            <p:cNvPr id="4399" name="Google Shape;4399;p7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3" name="Google Shape;4403;p73"/>
          <p:cNvGrpSpPr/>
          <p:nvPr/>
        </p:nvGrpSpPr>
        <p:grpSpPr>
          <a:xfrm>
            <a:off x="6396103" y="2318845"/>
            <a:ext cx="582574" cy="533871"/>
            <a:chOff x="4903200" y="1331525"/>
            <a:chExt cx="73575" cy="67425"/>
          </a:xfrm>
        </p:grpSpPr>
        <p:sp>
          <p:nvSpPr>
            <p:cNvPr id="4404" name="Google Shape;4404;p7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6" name="Google Shape;4406;p73"/>
          <p:cNvGrpSpPr/>
          <p:nvPr/>
        </p:nvGrpSpPr>
        <p:grpSpPr>
          <a:xfrm>
            <a:off x="5755581" y="3078709"/>
            <a:ext cx="583960" cy="565345"/>
            <a:chOff x="4815575" y="1416800"/>
            <a:chExt cx="73750" cy="71400"/>
          </a:xfrm>
        </p:grpSpPr>
        <p:sp>
          <p:nvSpPr>
            <p:cNvPr id="4407" name="Google Shape;4407;p7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0" name="Google Shape;4410;p73"/>
          <p:cNvGrpSpPr/>
          <p:nvPr/>
        </p:nvGrpSpPr>
        <p:grpSpPr>
          <a:xfrm>
            <a:off x="6390362" y="3108896"/>
            <a:ext cx="589898" cy="504970"/>
            <a:chOff x="4902475" y="1418875"/>
            <a:chExt cx="74500" cy="63775"/>
          </a:xfrm>
        </p:grpSpPr>
        <p:sp>
          <p:nvSpPr>
            <p:cNvPr id="4411" name="Google Shape;4411;p7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3" name="Google Shape;4413;p73"/>
          <p:cNvGrpSpPr/>
          <p:nvPr/>
        </p:nvGrpSpPr>
        <p:grpSpPr>
          <a:xfrm>
            <a:off x="5765577" y="3826000"/>
            <a:ext cx="563967" cy="567127"/>
            <a:chOff x="4818100" y="1507675"/>
            <a:chExt cx="71225" cy="71625"/>
          </a:xfrm>
        </p:grpSpPr>
        <p:sp>
          <p:nvSpPr>
            <p:cNvPr id="4414" name="Google Shape;4414;p7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8" name="Google Shape;4418;p73"/>
          <p:cNvGrpSpPr/>
          <p:nvPr/>
        </p:nvGrpSpPr>
        <p:grpSpPr>
          <a:xfrm>
            <a:off x="5079075" y="3829461"/>
            <a:ext cx="628301" cy="588505"/>
            <a:chOff x="4721450" y="1509475"/>
            <a:chExt cx="79350" cy="74325"/>
          </a:xfrm>
        </p:grpSpPr>
        <p:sp>
          <p:nvSpPr>
            <p:cNvPr id="4419" name="Google Shape;4419;p7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3" name="Google Shape;4423;p73"/>
          <p:cNvGrpSpPr/>
          <p:nvPr/>
        </p:nvGrpSpPr>
        <p:grpSpPr>
          <a:xfrm>
            <a:off x="6424608" y="3814027"/>
            <a:ext cx="557038" cy="562772"/>
            <a:chOff x="4906800" y="1507500"/>
            <a:chExt cx="70350" cy="71075"/>
          </a:xfrm>
        </p:grpSpPr>
        <p:sp>
          <p:nvSpPr>
            <p:cNvPr id="4424" name="Google Shape;4424;p7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9" name="Google Shape;4429;p73"/>
          <p:cNvGrpSpPr/>
          <p:nvPr/>
        </p:nvGrpSpPr>
        <p:grpSpPr>
          <a:xfrm>
            <a:off x="4462216" y="2340963"/>
            <a:ext cx="517934" cy="517934"/>
            <a:chOff x="3736598" y="2170606"/>
            <a:chExt cx="404889" cy="404889"/>
          </a:xfrm>
        </p:grpSpPr>
        <p:sp>
          <p:nvSpPr>
            <p:cNvPr id="4430" name="Google Shape;4430;p7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4" name="Google Shape;4434;p73"/>
          <p:cNvGrpSpPr/>
          <p:nvPr/>
        </p:nvGrpSpPr>
        <p:grpSpPr>
          <a:xfrm>
            <a:off x="3729277" y="2341061"/>
            <a:ext cx="586986" cy="517740"/>
            <a:chOff x="3161917" y="2170682"/>
            <a:chExt cx="458870" cy="404737"/>
          </a:xfrm>
        </p:grpSpPr>
        <p:sp>
          <p:nvSpPr>
            <p:cNvPr id="4435" name="Google Shape;4435;p7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8" name="Google Shape;4438;p73"/>
          <p:cNvGrpSpPr/>
          <p:nvPr/>
        </p:nvGrpSpPr>
        <p:grpSpPr>
          <a:xfrm>
            <a:off x="3752299" y="3102400"/>
            <a:ext cx="540943" cy="517963"/>
            <a:chOff x="3179914" y="2889488"/>
            <a:chExt cx="422876" cy="404911"/>
          </a:xfrm>
        </p:grpSpPr>
        <p:sp>
          <p:nvSpPr>
            <p:cNvPr id="4439" name="Google Shape;4439;p7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5" name="Google Shape;4445;p73"/>
          <p:cNvGrpSpPr/>
          <p:nvPr/>
        </p:nvGrpSpPr>
        <p:grpSpPr>
          <a:xfrm>
            <a:off x="4453093" y="3102358"/>
            <a:ext cx="536180" cy="518047"/>
            <a:chOff x="3729467" y="2889422"/>
            <a:chExt cx="419153" cy="404977"/>
          </a:xfrm>
        </p:grpSpPr>
        <p:sp>
          <p:nvSpPr>
            <p:cNvPr id="4446" name="Google Shape;4446;p7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3" name="Google Shape;4453;p73"/>
          <p:cNvGrpSpPr/>
          <p:nvPr/>
        </p:nvGrpSpPr>
        <p:grpSpPr>
          <a:xfrm>
            <a:off x="1990126" y="3445787"/>
            <a:ext cx="965351" cy="134611"/>
            <a:chOff x="4411970" y="2962952"/>
            <a:chExt cx="706544" cy="104212"/>
          </a:xfrm>
        </p:grpSpPr>
        <p:sp>
          <p:nvSpPr>
            <p:cNvPr id="4454" name="Google Shape;4454;p7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8" name="Google Shape;4458;p73"/>
          <p:cNvGrpSpPr/>
          <p:nvPr/>
        </p:nvGrpSpPr>
        <p:grpSpPr>
          <a:xfrm>
            <a:off x="1990126" y="3041077"/>
            <a:ext cx="960158" cy="289172"/>
            <a:chOff x="4411970" y="2726085"/>
            <a:chExt cx="643107" cy="193659"/>
          </a:xfrm>
        </p:grpSpPr>
        <p:sp>
          <p:nvSpPr>
            <p:cNvPr id="4459" name="Google Shape;4459;p7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2" name="Google Shape;4462;p73"/>
          <p:cNvGrpSpPr/>
          <p:nvPr/>
        </p:nvGrpSpPr>
        <p:grpSpPr>
          <a:xfrm>
            <a:off x="998624" y="3295400"/>
            <a:ext cx="811503" cy="252584"/>
            <a:chOff x="4411970" y="4340222"/>
            <a:chExt cx="779467" cy="242683"/>
          </a:xfrm>
        </p:grpSpPr>
        <p:sp>
          <p:nvSpPr>
            <p:cNvPr id="4463" name="Google Shape;4463;p7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6" name="Google Shape;4466;p73"/>
          <p:cNvGrpSpPr/>
          <p:nvPr/>
        </p:nvGrpSpPr>
        <p:grpSpPr>
          <a:xfrm>
            <a:off x="1990126" y="2709308"/>
            <a:ext cx="965160" cy="216230"/>
            <a:chOff x="4411970" y="2468674"/>
            <a:chExt cx="747317" cy="167425"/>
          </a:xfrm>
        </p:grpSpPr>
        <p:sp>
          <p:nvSpPr>
            <p:cNvPr id="4467" name="Google Shape;4467;p7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9" name="Google Shape;4469;p73"/>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0" name="Google Shape;4470;p73"/>
          <p:cNvGrpSpPr/>
          <p:nvPr/>
        </p:nvGrpSpPr>
        <p:grpSpPr>
          <a:xfrm>
            <a:off x="997692" y="2334687"/>
            <a:ext cx="1959041" cy="208784"/>
            <a:chOff x="6336019" y="3733725"/>
            <a:chExt cx="2566206" cy="351310"/>
          </a:xfrm>
        </p:grpSpPr>
        <p:sp>
          <p:nvSpPr>
            <p:cNvPr id="4471" name="Google Shape;4471;p7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5" name="Google Shape;4475;p73"/>
          <p:cNvGrpSpPr/>
          <p:nvPr/>
        </p:nvGrpSpPr>
        <p:grpSpPr>
          <a:xfrm>
            <a:off x="1990126" y="3950602"/>
            <a:ext cx="946551" cy="153200"/>
            <a:chOff x="4404545" y="3301592"/>
            <a:chExt cx="782403" cy="129272"/>
          </a:xfrm>
        </p:grpSpPr>
        <p:sp>
          <p:nvSpPr>
            <p:cNvPr id="4476" name="Google Shape;4476;p7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8" name="Google Shape;4478;p73"/>
          <p:cNvGrpSpPr/>
          <p:nvPr/>
        </p:nvGrpSpPr>
        <p:grpSpPr>
          <a:xfrm>
            <a:off x="1990126" y="3695937"/>
            <a:ext cx="962257" cy="139127"/>
            <a:chOff x="4411970" y="3131459"/>
            <a:chExt cx="710520" cy="117397"/>
          </a:xfrm>
        </p:grpSpPr>
        <p:sp>
          <p:nvSpPr>
            <p:cNvPr id="4479" name="Google Shape;4479;p7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1" name="Google Shape;4481;p73"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2" name="Google Shape;4482;p73"/>
          <p:cNvGrpSpPr/>
          <p:nvPr/>
        </p:nvGrpSpPr>
        <p:grpSpPr>
          <a:xfrm>
            <a:off x="990271" y="3621603"/>
            <a:ext cx="823838" cy="458988"/>
            <a:chOff x="4411970" y="1801825"/>
            <a:chExt cx="734586" cy="409262"/>
          </a:xfrm>
        </p:grpSpPr>
        <p:sp>
          <p:nvSpPr>
            <p:cNvPr id="4483" name="Google Shape;4483;p7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5" name="Google Shape;4485;p73"/>
          <p:cNvGrpSpPr/>
          <p:nvPr/>
        </p:nvGrpSpPr>
        <p:grpSpPr>
          <a:xfrm>
            <a:off x="3095243" y="2339173"/>
            <a:ext cx="521514" cy="521514"/>
            <a:chOff x="5681300" y="2527788"/>
            <a:chExt cx="805800" cy="805800"/>
          </a:xfrm>
        </p:grpSpPr>
        <p:sp>
          <p:nvSpPr>
            <p:cNvPr id="4486" name="Google Shape;4486;p7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8" name="Google Shape;4488;p73"/>
          <p:cNvGrpSpPr/>
          <p:nvPr/>
        </p:nvGrpSpPr>
        <p:grpSpPr>
          <a:xfrm>
            <a:off x="3089483" y="3094865"/>
            <a:ext cx="533033" cy="533033"/>
            <a:chOff x="4049800" y="640400"/>
            <a:chExt cx="858900" cy="858900"/>
          </a:xfrm>
        </p:grpSpPr>
        <p:sp>
          <p:nvSpPr>
            <p:cNvPr id="4489" name="Google Shape;4489;p7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1" name="Google Shape;4491;p73"/>
          <p:cNvGrpSpPr/>
          <p:nvPr/>
        </p:nvGrpSpPr>
        <p:grpSpPr>
          <a:xfrm>
            <a:off x="3014966" y="3772543"/>
            <a:ext cx="682068" cy="682068"/>
            <a:chOff x="5080188" y="927900"/>
            <a:chExt cx="961200" cy="961200"/>
          </a:xfrm>
        </p:grpSpPr>
        <p:sp>
          <p:nvSpPr>
            <p:cNvPr id="4492" name="Google Shape;4492;p7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0" name="Google Shape;4500;p73"/>
          <p:cNvGrpSpPr/>
          <p:nvPr/>
        </p:nvGrpSpPr>
        <p:grpSpPr>
          <a:xfrm>
            <a:off x="4478465" y="3869234"/>
            <a:ext cx="505650" cy="504006"/>
            <a:chOff x="6039282" y="1042577"/>
            <a:chExt cx="734315" cy="731929"/>
          </a:xfrm>
        </p:grpSpPr>
        <p:sp>
          <p:nvSpPr>
            <p:cNvPr id="4501" name="Google Shape;4501;p7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2" name="Google Shape;4522;p73"/>
          <p:cNvGrpSpPr/>
          <p:nvPr/>
        </p:nvGrpSpPr>
        <p:grpSpPr>
          <a:xfrm>
            <a:off x="5091067" y="2298862"/>
            <a:ext cx="567744" cy="602136"/>
            <a:chOff x="1825800" y="1651625"/>
            <a:chExt cx="539989" cy="571775"/>
          </a:xfrm>
        </p:grpSpPr>
        <p:sp>
          <p:nvSpPr>
            <p:cNvPr id="4523" name="Google Shape;4523;p7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7" name="Google Shape;4527;p73"/>
          <p:cNvGrpSpPr/>
          <p:nvPr/>
        </p:nvGrpSpPr>
        <p:grpSpPr>
          <a:xfrm>
            <a:off x="3765995" y="3855579"/>
            <a:ext cx="508123" cy="507955"/>
            <a:chOff x="1897577" y="2802432"/>
            <a:chExt cx="492176" cy="492014"/>
          </a:xfrm>
        </p:grpSpPr>
        <p:sp>
          <p:nvSpPr>
            <p:cNvPr id="4528" name="Google Shape;4528;p7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0" name="Google Shape;4540;p73"/>
          <p:cNvGrpSpPr/>
          <p:nvPr/>
        </p:nvGrpSpPr>
        <p:grpSpPr>
          <a:xfrm>
            <a:off x="997525" y="4169123"/>
            <a:ext cx="809227" cy="200842"/>
            <a:chOff x="2013045" y="4813233"/>
            <a:chExt cx="921986" cy="228854"/>
          </a:xfrm>
        </p:grpSpPr>
        <p:sp>
          <p:nvSpPr>
            <p:cNvPr id="4541" name="Google Shape;4541;p7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3" name="Google Shape;4543;p73"/>
          <p:cNvGrpSpPr/>
          <p:nvPr/>
        </p:nvGrpSpPr>
        <p:grpSpPr>
          <a:xfrm>
            <a:off x="1005985" y="2656004"/>
            <a:ext cx="792421" cy="269941"/>
            <a:chOff x="1046767" y="4756633"/>
            <a:chExt cx="859646" cy="292841"/>
          </a:xfrm>
        </p:grpSpPr>
        <p:sp>
          <p:nvSpPr>
            <p:cNvPr id="4544" name="Google Shape;4544;p7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7" name="Google Shape;4547;p7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1" name="Google Shape;4551;p73"/>
          <p:cNvGrpSpPr/>
          <p:nvPr/>
        </p:nvGrpSpPr>
        <p:grpSpPr>
          <a:xfrm>
            <a:off x="7141841" y="2550562"/>
            <a:ext cx="166473" cy="141497"/>
            <a:chOff x="4660325" y="1866850"/>
            <a:chExt cx="68350" cy="58100"/>
          </a:xfrm>
        </p:grpSpPr>
        <p:sp>
          <p:nvSpPr>
            <p:cNvPr id="4552" name="Google Shape;4552;p7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4" name="Google Shape;4554;p73"/>
          <p:cNvGrpSpPr/>
          <p:nvPr/>
        </p:nvGrpSpPr>
        <p:grpSpPr>
          <a:xfrm>
            <a:off x="7451186" y="2576286"/>
            <a:ext cx="162515" cy="90049"/>
            <a:chOff x="4791775" y="1877500"/>
            <a:chExt cx="66725" cy="36975"/>
          </a:xfrm>
        </p:grpSpPr>
        <p:sp>
          <p:nvSpPr>
            <p:cNvPr id="4555" name="Google Shape;4555;p7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7" name="Google Shape;4557;p73"/>
          <p:cNvGrpSpPr/>
          <p:nvPr/>
        </p:nvGrpSpPr>
        <p:grpSpPr>
          <a:xfrm>
            <a:off x="7772899" y="2576286"/>
            <a:ext cx="144979" cy="90049"/>
            <a:chOff x="4923925" y="1877500"/>
            <a:chExt cx="59525" cy="36975"/>
          </a:xfrm>
        </p:grpSpPr>
        <p:sp>
          <p:nvSpPr>
            <p:cNvPr id="4558" name="Google Shape;4558;p7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0" name="Google Shape;4560;p73"/>
          <p:cNvGrpSpPr/>
          <p:nvPr/>
        </p:nvGrpSpPr>
        <p:grpSpPr>
          <a:xfrm>
            <a:off x="8067390" y="2558477"/>
            <a:ext cx="141447" cy="125667"/>
            <a:chOff x="5058450" y="1870100"/>
            <a:chExt cx="58075" cy="51600"/>
          </a:xfrm>
        </p:grpSpPr>
        <p:sp>
          <p:nvSpPr>
            <p:cNvPr id="4561" name="Google Shape;4561;p7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 name="Google Shape;4563;p73"/>
          <p:cNvGrpSpPr/>
          <p:nvPr/>
        </p:nvGrpSpPr>
        <p:grpSpPr>
          <a:xfrm>
            <a:off x="7481905" y="2980885"/>
            <a:ext cx="101077" cy="107645"/>
            <a:chOff x="4811425" y="2065025"/>
            <a:chExt cx="41500" cy="44200"/>
          </a:xfrm>
        </p:grpSpPr>
        <p:sp>
          <p:nvSpPr>
            <p:cNvPr id="4564" name="Google Shape;4564;p7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 name="Google Shape;4566;p73"/>
          <p:cNvGrpSpPr/>
          <p:nvPr/>
        </p:nvGrpSpPr>
        <p:grpSpPr>
          <a:xfrm>
            <a:off x="7774342" y="2981098"/>
            <a:ext cx="120867" cy="107218"/>
            <a:chOff x="4929875" y="2065025"/>
            <a:chExt cx="49625" cy="44025"/>
          </a:xfrm>
        </p:grpSpPr>
        <p:sp>
          <p:nvSpPr>
            <p:cNvPr id="4567" name="Google Shape;4567;p7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9" name="Google Shape;4569;p73"/>
          <p:cNvGrpSpPr/>
          <p:nvPr/>
        </p:nvGrpSpPr>
        <p:grpSpPr>
          <a:xfrm>
            <a:off x="8103011" y="2984112"/>
            <a:ext cx="70206" cy="101191"/>
            <a:chOff x="5083925" y="2066350"/>
            <a:chExt cx="28825" cy="41550"/>
          </a:xfrm>
        </p:grpSpPr>
        <p:sp>
          <p:nvSpPr>
            <p:cNvPr id="4570" name="Google Shape;4570;p7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 name="Google Shape;4572;p73"/>
          <p:cNvGrpSpPr/>
          <p:nvPr/>
        </p:nvGrpSpPr>
        <p:grpSpPr>
          <a:xfrm>
            <a:off x="7134565" y="2999759"/>
            <a:ext cx="181026" cy="69896"/>
            <a:chOff x="4659775" y="2072775"/>
            <a:chExt cx="74325" cy="28700"/>
          </a:xfrm>
        </p:grpSpPr>
        <p:sp>
          <p:nvSpPr>
            <p:cNvPr id="4573" name="Google Shape;4573;p7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6" name="Google Shape;4576;p73"/>
          <p:cNvGrpSpPr/>
          <p:nvPr/>
        </p:nvGrpSpPr>
        <p:grpSpPr>
          <a:xfrm>
            <a:off x="8054421" y="2790324"/>
            <a:ext cx="167387" cy="89197"/>
            <a:chOff x="4662475" y="1976500"/>
            <a:chExt cx="68725" cy="36625"/>
          </a:xfrm>
        </p:grpSpPr>
        <p:sp>
          <p:nvSpPr>
            <p:cNvPr id="4577" name="Google Shape;4577;p7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0" name="Google Shape;4580;p73"/>
          <p:cNvGrpSpPr/>
          <p:nvPr/>
        </p:nvGrpSpPr>
        <p:grpSpPr>
          <a:xfrm>
            <a:off x="7751326" y="2793764"/>
            <a:ext cx="166899" cy="82317"/>
            <a:chOff x="4920150" y="1977875"/>
            <a:chExt cx="68525" cy="33800"/>
          </a:xfrm>
        </p:grpSpPr>
        <p:sp>
          <p:nvSpPr>
            <p:cNvPr id="4581" name="Google Shape;4581;p7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4" name="Google Shape;4584;p73"/>
          <p:cNvGrpSpPr/>
          <p:nvPr/>
        </p:nvGrpSpPr>
        <p:grpSpPr>
          <a:xfrm>
            <a:off x="7162483" y="3197682"/>
            <a:ext cx="125190" cy="127859"/>
            <a:chOff x="4676550" y="2160575"/>
            <a:chExt cx="51400" cy="52500"/>
          </a:xfrm>
        </p:grpSpPr>
        <p:sp>
          <p:nvSpPr>
            <p:cNvPr id="4585" name="Google Shape;4585;p7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8" name="Google Shape;4588;p73"/>
          <p:cNvGrpSpPr/>
          <p:nvPr/>
        </p:nvGrpSpPr>
        <p:grpSpPr>
          <a:xfrm>
            <a:off x="7459741" y="3204714"/>
            <a:ext cx="145405" cy="113794"/>
            <a:chOff x="4768325" y="2163475"/>
            <a:chExt cx="59700" cy="46725"/>
          </a:xfrm>
        </p:grpSpPr>
        <p:sp>
          <p:nvSpPr>
            <p:cNvPr id="4589" name="Google Shape;4589;p7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1" name="Google Shape;4591;p7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7" name="Google Shape;4597;p73"/>
          <p:cNvGrpSpPr/>
          <p:nvPr/>
        </p:nvGrpSpPr>
        <p:grpSpPr>
          <a:xfrm>
            <a:off x="7476059" y="3459808"/>
            <a:ext cx="112768" cy="106853"/>
            <a:chOff x="4768575" y="2253950"/>
            <a:chExt cx="46300" cy="43875"/>
          </a:xfrm>
        </p:grpSpPr>
        <p:sp>
          <p:nvSpPr>
            <p:cNvPr id="4598" name="Google Shape;4598;p7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0" name="Google Shape;4600;p73"/>
          <p:cNvGrpSpPr/>
          <p:nvPr/>
        </p:nvGrpSpPr>
        <p:grpSpPr>
          <a:xfrm>
            <a:off x="7775682" y="3948834"/>
            <a:ext cx="118187" cy="146246"/>
            <a:chOff x="4960900" y="2433225"/>
            <a:chExt cx="48525" cy="60050"/>
          </a:xfrm>
        </p:grpSpPr>
        <p:sp>
          <p:nvSpPr>
            <p:cNvPr id="4601" name="Google Shape;4601;p7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3" name="Google Shape;4603;p73"/>
          <p:cNvGrpSpPr/>
          <p:nvPr/>
        </p:nvGrpSpPr>
        <p:grpSpPr>
          <a:xfrm>
            <a:off x="7464247" y="4212895"/>
            <a:ext cx="136394" cy="143810"/>
            <a:chOff x="4854075" y="2527625"/>
            <a:chExt cx="56000" cy="59050"/>
          </a:xfrm>
        </p:grpSpPr>
        <p:sp>
          <p:nvSpPr>
            <p:cNvPr id="4604" name="Google Shape;4604;p7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06" name="Google Shape;4606;p7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9" name="Google Shape;4609;p73"/>
          <p:cNvGrpSpPr/>
          <p:nvPr/>
        </p:nvGrpSpPr>
        <p:grpSpPr>
          <a:xfrm>
            <a:off x="8088458" y="3676639"/>
            <a:ext cx="99312" cy="160797"/>
            <a:chOff x="5059700" y="2334775"/>
            <a:chExt cx="40775" cy="66025"/>
          </a:xfrm>
        </p:grpSpPr>
        <p:sp>
          <p:nvSpPr>
            <p:cNvPr id="4610" name="Google Shape;4610;p7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9" name="Google Shape;4619;p73"/>
          <p:cNvGrpSpPr/>
          <p:nvPr/>
        </p:nvGrpSpPr>
        <p:grpSpPr>
          <a:xfrm>
            <a:off x="8045622" y="3941771"/>
            <a:ext cx="184984" cy="160371"/>
            <a:chOff x="5037700" y="2430325"/>
            <a:chExt cx="75950" cy="65850"/>
          </a:xfrm>
        </p:grpSpPr>
        <p:sp>
          <p:nvSpPr>
            <p:cNvPr id="4620" name="Google Shape;4620;p7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2" name="Google Shape;4622;p73"/>
          <p:cNvGrpSpPr/>
          <p:nvPr/>
        </p:nvGrpSpPr>
        <p:grpSpPr>
          <a:xfrm>
            <a:off x="7465128" y="3708223"/>
            <a:ext cx="173014" cy="97629"/>
            <a:chOff x="4756975" y="2341800"/>
            <a:chExt cx="91975" cy="51925"/>
          </a:xfrm>
        </p:grpSpPr>
        <p:sp>
          <p:nvSpPr>
            <p:cNvPr id="4623" name="Google Shape;4623;p7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 name="Google Shape;4643;p73"/>
          <p:cNvGrpSpPr/>
          <p:nvPr/>
        </p:nvGrpSpPr>
        <p:grpSpPr>
          <a:xfrm>
            <a:off x="7732065" y="4196920"/>
            <a:ext cx="212497" cy="175761"/>
            <a:chOff x="4943575" y="2516350"/>
            <a:chExt cx="98675" cy="81700"/>
          </a:xfrm>
        </p:grpSpPr>
        <p:sp>
          <p:nvSpPr>
            <p:cNvPr id="4644" name="Google Shape;4644;p7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2" name="Google Shape;4722;p7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3"/>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3"/>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4730"/>
        <p:cNvGrpSpPr/>
        <p:nvPr/>
      </p:nvGrpSpPr>
      <p:grpSpPr>
        <a:xfrm>
          <a:off x="0" y="0"/>
          <a:ext cx="0" cy="0"/>
          <a:chOff x="0" y="0"/>
          <a:chExt cx="0" cy="0"/>
        </a:xfrm>
      </p:grpSpPr>
      <p:grpSp>
        <p:nvGrpSpPr>
          <p:cNvPr id="4731" name="Google Shape;4731;p74"/>
          <p:cNvGrpSpPr/>
          <p:nvPr/>
        </p:nvGrpSpPr>
        <p:grpSpPr>
          <a:xfrm>
            <a:off x="745571" y="1168666"/>
            <a:ext cx="2492868" cy="1379876"/>
            <a:chOff x="2654821" y="2311071"/>
            <a:chExt cx="2279715" cy="1262120"/>
          </a:xfrm>
        </p:grpSpPr>
        <p:grpSp>
          <p:nvGrpSpPr>
            <p:cNvPr id="4732" name="Google Shape;4732;p74"/>
            <p:cNvGrpSpPr/>
            <p:nvPr/>
          </p:nvGrpSpPr>
          <p:grpSpPr>
            <a:xfrm>
              <a:off x="4034269" y="2840745"/>
              <a:ext cx="40212" cy="36437"/>
              <a:chOff x="4293400" y="2574725"/>
              <a:chExt cx="84425" cy="80100"/>
            </a:xfrm>
          </p:grpSpPr>
          <p:sp>
            <p:nvSpPr>
              <p:cNvPr id="4733" name="Google Shape;4733;p74"/>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734" name="Google Shape;4734;p74"/>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5" name="Google Shape;4735;p74"/>
            <p:cNvGrpSpPr/>
            <p:nvPr/>
          </p:nvGrpSpPr>
          <p:grpSpPr>
            <a:xfrm>
              <a:off x="3894606" y="2334874"/>
              <a:ext cx="913198" cy="518984"/>
              <a:chOff x="4000175" y="1462675"/>
              <a:chExt cx="1917275" cy="1140875"/>
            </a:xfrm>
          </p:grpSpPr>
          <p:sp>
            <p:nvSpPr>
              <p:cNvPr id="4736" name="Google Shape;4736;p74"/>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737" name="Google Shape;4737;p74"/>
              <p:cNvGrpSpPr/>
              <p:nvPr/>
            </p:nvGrpSpPr>
            <p:grpSpPr>
              <a:xfrm>
                <a:off x="4000175" y="1462675"/>
                <a:ext cx="1917275" cy="1140875"/>
                <a:chOff x="4000175" y="1462675"/>
                <a:chExt cx="1917275" cy="1140875"/>
              </a:xfrm>
            </p:grpSpPr>
            <p:sp>
              <p:nvSpPr>
                <p:cNvPr id="4738" name="Google Shape;4738;p74"/>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739" name="Google Shape;4739;p74"/>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4"/>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4"/>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4"/>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743" name="Google Shape;4743;p74"/>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44" name="Google Shape;4744;p74"/>
            <p:cNvGrpSpPr/>
            <p:nvPr/>
          </p:nvGrpSpPr>
          <p:grpSpPr>
            <a:xfrm>
              <a:off x="3875768" y="2846704"/>
              <a:ext cx="44796" cy="47366"/>
              <a:chOff x="3960625" y="2587825"/>
              <a:chExt cx="94050" cy="104125"/>
            </a:xfrm>
          </p:grpSpPr>
          <p:sp>
            <p:nvSpPr>
              <p:cNvPr id="4745" name="Google Shape;4745;p7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746" name="Google Shape;4746;p7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7" name="Google Shape;4747;p74"/>
            <p:cNvGrpSpPr/>
            <p:nvPr/>
          </p:nvGrpSpPr>
          <p:grpSpPr>
            <a:xfrm>
              <a:off x="3782759" y="2807162"/>
              <a:ext cx="82686" cy="85487"/>
              <a:chOff x="3765350" y="2500900"/>
              <a:chExt cx="173600" cy="187925"/>
            </a:xfrm>
          </p:grpSpPr>
          <p:sp>
            <p:nvSpPr>
              <p:cNvPr id="4748" name="Google Shape;4748;p7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749" name="Google Shape;4749;p7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4" name="Google Shape;4754;p74"/>
            <p:cNvGrpSpPr/>
            <p:nvPr/>
          </p:nvGrpSpPr>
          <p:grpSpPr>
            <a:xfrm>
              <a:off x="3775674" y="2798496"/>
              <a:ext cx="40545" cy="23564"/>
              <a:chOff x="3750475" y="2481850"/>
              <a:chExt cx="85125" cy="51800"/>
            </a:xfrm>
          </p:grpSpPr>
          <p:sp>
            <p:nvSpPr>
              <p:cNvPr id="4755" name="Google Shape;4755;p7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757" name="Google Shape;4757;p74"/>
            <p:cNvGrpSpPr/>
            <p:nvPr/>
          </p:nvGrpSpPr>
          <p:grpSpPr>
            <a:xfrm>
              <a:off x="3716946" y="2776024"/>
              <a:ext cx="81971" cy="76912"/>
              <a:chOff x="3627175" y="2432450"/>
              <a:chExt cx="172100" cy="169075"/>
            </a:xfrm>
          </p:grpSpPr>
          <p:sp>
            <p:nvSpPr>
              <p:cNvPr id="4758" name="Google Shape;4758;p7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760" name="Google Shape;4760;p7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761" name="Google Shape;4761;p74"/>
            <p:cNvGrpSpPr/>
            <p:nvPr/>
          </p:nvGrpSpPr>
          <p:grpSpPr>
            <a:xfrm>
              <a:off x="3685682" y="2845624"/>
              <a:ext cx="29311" cy="45055"/>
              <a:chOff x="3561536" y="2585450"/>
              <a:chExt cx="61539" cy="99045"/>
            </a:xfrm>
          </p:grpSpPr>
          <p:sp>
            <p:nvSpPr>
              <p:cNvPr id="4762" name="Google Shape;4762;p7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764" name="Google Shape;4764;p74"/>
            <p:cNvGrpSpPr/>
            <p:nvPr/>
          </p:nvGrpSpPr>
          <p:grpSpPr>
            <a:xfrm>
              <a:off x="3849905" y="2572252"/>
              <a:ext cx="74339" cy="119559"/>
              <a:chOff x="3906325" y="1984500"/>
              <a:chExt cx="156075" cy="262825"/>
            </a:xfrm>
          </p:grpSpPr>
          <p:sp>
            <p:nvSpPr>
              <p:cNvPr id="4765" name="Google Shape;4765;p7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766" name="Google Shape;4766;p7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7" name="Google Shape;4767;p74"/>
            <p:cNvGrpSpPr/>
            <p:nvPr/>
          </p:nvGrpSpPr>
          <p:grpSpPr>
            <a:xfrm>
              <a:off x="2654821" y="2414345"/>
              <a:ext cx="667570" cy="558731"/>
              <a:chOff x="1397225" y="1637375"/>
              <a:chExt cx="1401575" cy="1228250"/>
            </a:xfrm>
          </p:grpSpPr>
          <p:sp>
            <p:nvSpPr>
              <p:cNvPr id="4768" name="Google Shape;4768;p7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769" name="Google Shape;4769;p74"/>
              <p:cNvGrpSpPr/>
              <p:nvPr/>
            </p:nvGrpSpPr>
            <p:grpSpPr>
              <a:xfrm>
                <a:off x="1397225" y="1637375"/>
                <a:ext cx="1398775" cy="1228250"/>
                <a:chOff x="1397225" y="1637375"/>
                <a:chExt cx="1398775" cy="1228250"/>
              </a:xfrm>
            </p:grpSpPr>
            <p:sp>
              <p:nvSpPr>
                <p:cNvPr id="4770" name="Google Shape;4770;p7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72" name="Google Shape;4772;p74"/>
            <p:cNvGrpSpPr/>
            <p:nvPr/>
          </p:nvGrpSpPr>
          <p:grpSpPr>
            <a:xfrm>
              <a:off x="3230417" y="3103734"/>
              <a:ext cx="282982" cy="280332"/>
              <a:chOff x="2605700" y="3152850"/>
              <a:chExt cx="594125" cy="616250"/>
            </a:xfrm>
          </p:grpSpPr>
          <p:sp>
            <p:nvSpPr>
              <p:cNvPr id="4773" name="Google Shape;4773;p7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774" name="Google Shape;4774;p7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4775" name="Google Shape;4775;p74"/>
            <p:cNvGrpSpPr/>
            <p:nvPr/>
          </p:nvGrpSpPr>
          <p:grpSpPr>
            <a:xfrm>
              <a:off x="3265985" y="3226989"/>
              <a:ext cx="87151" cy="346202"/>
              <a:chOff x="2680375" y="3423800"/>
              <a:chExt cx="182975" cy="761050"/>
            </a:xfrm>
          </p:grpSpPr>
          <p:sp>
            <p:nvSpPr>
              <p:cNvPr id="4776" name="Google Shape;4776;p7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777" name="Google Shape;4777;p7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8" name="Google Shape;4778;p74"/>
            <p:cNvGrpSpPr/>
            <p:nvPr/>
          </p:nvGrpSpPr>
          <p:grpSpPr>
            <a:xfrm>
              <a:off x="3855466" y="3289811"/>
              <a:ext cx="112514" cy="94210"/>
              <a:chOff x="3918000" y="3561900"/>
              <a:chExt cx="236225" cy="207100"/>
            </a:xfrm>
          </p:grpSpPr>
          <p:sp>
            <p:nvSpPr>
              <p:cNvPr id="4779" name="Google Shape;4779;p74"/>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780" name="Google Shape;4780;p74"/>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81" name="Google Shape;4781;p74"/>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4"/>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4"/>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4784" name="Google Shape;4784;p74"/>
            <p:cNvGrpSpPr/>
            <p:nvPr/>
          </p:nvGrpSpPr>
          <p:grpSpPr>
            <a:xfrm>
              <a:off x="2905224" y="2311071"/>
              <a:ext cx="596721" cy="528992"/>
              <a:chOff x="1922950" y="1410350"/>
              <a:chExt cx="1252825" cy="1162875"/>
            </a:xfrm>
          </p:grpSpPr>
          <p:sp>
            <p:nvSpPr>
              <p:cNvPr id="4785" name="Google Shape;4785;p7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4801" name="Google Shape;4801;p74"/>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4"/>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4"/>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4"/>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4"/>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4"/>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4"/>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4"/>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4"/>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4"/>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4"/>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4"/>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4"/>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4"/>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4"/>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4"/>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4"/>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4"/>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4"/>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4"/>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821" name="Google Shape;4821;p74"/>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822" name="Google Shape;4822;p74"/>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3" name="Google Shape;4823;p74"/>
            <p:cNvGrpSpPr/>
            <p:nvPr/>
          </p:nvGrpSpPr>
          <p:grpSpPr>
            <a:xfrm>
              <a:off x="3280929" y="3294542"/>
              <a:ext cx="109894" cy="272224"/>
              <a:chOff x="2711750" y="3572300"/>
              <a:chExt cx="230725" cy="598425"/>
            </a:xfrm>
          </p:grpSpPr>
          <p:sp>
            <p:nvSpPr>
              <p:cNvPr id="4824" name="Google Shape;4824;p7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6" name="Google Shape;4826;p74"/>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7" name="Google Shape;4827;p74"/>
            <p:cNvGrpSpPr/>
            <p:nvPr/>
          </p:nvGrpSpPr>
          <p:grpSpPr>
            <a:xfrm>
              <a:off x="3790439" y="2408636"/>
              <a:ext cx="73017" cy="75684"/>
              <a:chOff x="3781475" y="1624825"/>
              <a:chExt cx="153300" cy="166375"/>
            </a:xfrm>
          </p:grpSpPr>
          <p:sp>
            <p:nvSpPr>
              <p:cNvPr id="4828" name="Google Shape;4828;p7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2" name="Google Shape;4832;p74"/>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4"/>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4"/>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4"/>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4"/>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4"/>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4"/>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9" name="Google Shape;4839;p74"/>
            <p:cNvGrpSpPr/>
            <p:nvPr/>
          </p:nvGrpSpPr>
          <p:grpSpPr>
            <a:xfrm>
              <a:off x="4403342" y="3107749"/>
              <a:ext cx="316680" cy="101374"/>
              <a:chOff x="5068275" y="3161675"/>
              <a:chExt cx="664875" cy="222850"/>
            </a:xfrm>
          </p:grpSpPr>
          <p:sp>
            <p:nvSpPr>
              <p:cNvPr id="4840" name="Google Shape;4840;p74"/>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4"/>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4"/>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4"/>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4" name="Google Shape;4844;p74"/>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4"/>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4"/>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4"/>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4"/>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4"/>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4"/>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4"/>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4"/>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4"/>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4"/>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4"/>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4"/>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4"/>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4"/>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4"/>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4"/>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4"/>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4"/>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4"/>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4"/>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4"/>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4"/>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4"/>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4"/>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4"/>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4"/>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4"/>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4"/>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3" name="Google Shape;4873;p74"/>
            <p:cNvGrpSpPr/>
            <p:nvPr/>
          </p:nvGrpSpPr>
          <p:grpSpPr>
            <a:xfrm>
              <a:off x="3697513" y="2707266"/>
              <a:ext cx="59549" cy="79733"/>
              <a:chOff x="3586375" y="2281300"/>
              <a:chExt cx="125025" cy="175275"/>
            </a:xfrm>
          </p:grpSpPr>
          <p:sp>
            <p:nvSpPr>
              <p:cNvPr id="4874" name="Google Shape;4874;p7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76" name="Google Shape;4876;p74"/>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7" name="Google Shape;4877;p74"/>
            <p:cNvGrpSpPr/>
            <p:nvPr/>
          </p:nvGrpSpPr>
          <p:grpSpPr>
            <a:xfrm>
              <a:off x="4513224" y="3221724"/>
              <a:ext cx="274563" cy="280321"/>
              <a:chOff x="5298975" y="3412225"/>
              <a:chExt cx="576450" cy="616225"/>
            </a:xfrm>
          </p:grpSpPr>
          <p:sp>
            <p:nvSpPr>
              <p:cNvPr id="4878" name="Google Shape;4878;p74"/>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879" name="Google Shape;4879;p74"/>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 name="Google Shape;4880;p74"/>
            <p:cNvGrpSpPr/>
            <p:nvPr/>
          </p:nvGrpSpPr>
          <p:grpSpPr>
            <a:xfrm>
              <a:off x="4824403" y="3421846"/>
              <a:ext cx="110132" cy="130647"/>
              <a:chOff x="5952300" y="3852150"/>
              <a:chExt cx="231225" cy="287200"/>
            </a:xfrm>
          </p:grpSpPr>
          <p:sp>
            <p:nvSpPr>
              <p:cNvPr id="4881" name="Google Shape;4881;p74"/>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4"/>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83" name="Google Shape;4883;p74"/>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4"/>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4"/>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4"/>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4"/>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4"/>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4"/>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4"/>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1" name="Google Shape;4891;p74"/>
            <p:cNvGrpSpPr/>
            <p:nvPr/>
          </p:nvGrpSpPr>
          <p:grpSpPr>
            <a:xfrm>
              <a:off x="4295710" y="3079670"/>
              <a:ext cx="14968" cy="27135"/>
              <a:chOff x="4842300" y="3099950"/>
              <a:chExt cx="31425" cy="59650"/>
            </a:xfrm>
          </p:grpSpPr>
          <p:sp>
            <p:nvSpPr>
              <p:cNvPr id="4892" name="Google Shape;4892;p74"/>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4"/>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4"/>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4"/>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6" name="Google Shape;4896;p74"/>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4"/>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4"/>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4"/>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4"/>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4"/>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4"/>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4"/>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4" name="Google Shape;4904;p74"/>
            <p:cNvGrpSpPr/>
            <p:nvPr/>
          </p:nvGrpSpPr>
          <p:grpSpPr>
            <a:xfrm>
              <a:off x="3831056" y="2816010"/>
              <a:ext cx="37378" cy="27612"/>
              <a:chOff x="3866750" y="2520350"/>
              <a:chExt cx="78475" cy="60700"/>
            </a:xfrm>
          </p:grpSpPr>
          <p:sp>
            <p:nvSpPr>
              <p:cNvPr id="4905" name="Google Shape;4905;p7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09" name="Google Shape;4909;p74"/>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4"/>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4"/>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4"/>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4"/>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4"/>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4"/>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4"/>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4"/>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4"/>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4"/>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4"/>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4"/>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4"/>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4"/>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4"/>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4"/>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926" name="Google Shape;4926;p74"/>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4"/>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4"/>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4"/>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4"/>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4"/>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4"/>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4"/>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4"/>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4"/>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4"/>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4"/>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938" name="Google Shape;4938;p74"/>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4"/>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4"/>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4"/>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4"/>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4"/>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4"/>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4"/>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4"/>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4"/>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4"/>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4"/>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4"/>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1" name="Google Shape;4951;p74"/>
            <p:cNvGrpSpPr/>
            <p:nvPr/>
          </p:nvGrpSpPr>
          <p:grpSpPr>
            <a:xfrm>
              <a:off x="3632736" y="3051591"/>
              <a:ext cx="63288" cy="45217"/>
              <a:chOff x="3450375" y="3038225"/>
              <a:chExt cx="132875" cy="99400"/>
            </a:xfrm>
          </p:grpSpPr>
          <p:sp>
            <p:nvSpPr>
              <p:cNvPr id="4952" name="Google Shape;4952;p74"/>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4"/>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4" name="Google Shape;4954;p74"/>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4"/>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4"/>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4"/>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4"/>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4"/>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4"/>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4"/>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4"/>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963" name="Google Shape;4963;p74"/>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4"/>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4"/>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4"/>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4"/>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4"/>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4"/>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4"/>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4"/>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4"/>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973" name="Google Shape;4973;p74"/>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4"/>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4"/>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4"/>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4"/>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4"/>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979" name="Google Shape;4979;p74"/>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4"/>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4"/>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4"/>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4"/>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4"/>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4"/>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4"/>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 name="Google Shape;4989;p74"/>
          <p:cNvGrpSpPr/>
          <p:nvPr/>
        </p:nvGrpSpPr>
        <p:grpSpPr>
          <a:xfrm>
            <a:off x="3554131" y="1233340"/>
            <a:ext cx="2078182" cy="1366558"/>
            <a:chOff x="235800" y="830650"/>
            <a:chExt cx="6978450" cy="4588844"/>
          </a:xfrm>
        </p:grpSpPr>
        <p:sp>
          <p:nvSpPr>
            <p:cNvPr id="4990" name="Google Shape;4990;p7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6" name="Google Shape;4996;p74"/>
          <p:cNvGrpSpPr/>
          <p:nvPr/>
        </p:nvGrpSpPr>
        <p:grpSpPr>
          <a:xfrm>
            <a:off x="742628" y="3064442"/>
            <a:ext cx="2622876" cy="1333540"/>
            <a:chOff x="238125" y="1038125"/>
            <a:chExt cx="7146800" cy="3633625"/>
          </a:xfrm>
        </p:grpSpPr>
        <p:sp>
          <p:nvSpPr>
            <p:cNvPr id="4997" name="Google Shape;4997;p7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9" name="Google Shape;6569;p74"/>
          <p:cNvGrpSpPr/>
          <p:nvPr/>
        </p:nvGrpSpPr>
        <p:grpSpPr>
          <a:xfrm>
            <a:off x="5857556" y="1206552"/>
            <a:ext cx="2590840" cy="1380235"/>
            <a:chOff x="233350" y="949250"/>
            <a:chExt cx="7137300" cy="3802300"/>
          </a:xfrm>
        </p:grpSpPr>
        <p:sp>
          <p:nvSpPr>
            <p:cNvPr id="6570" name="Google Shape;6570;p7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1" name="Google Shape;6621;p74"/>
          <p:cNvGrpSpPr/>
          <p:nvPr/>
        </p:nvGrpSpPr>
        <p:grpSpPr>
          <a:xfrm>
            <a:off x="7671985" y="3251325"/>
            <a:ext cx="104231" cy="320340"/>
            <a:chOff x="7564426" y="3224343"/>
            <a:chExt cx="119985" cy="368801"/>
          </a:xfrm>
        </p:grpSpPr>
        <p:sp>
          <p:nvSpPr>
            <p:cNvPr id="6622" name="Google Shape;6622;p7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4" name="Google Shape;6624;p74"/>
          <p:cNvGrpSpPr/>
          <p:nvPr/>
        </p:nvGrpSpPr>
        <p:grpSpPr>
          <a:xfrm>
            <a:off x="7371473" y="3245427"/>
            <a:ext cx="189489" cy="332132"/>
            <a:chOff x="8370831" y="3202002"/>
            <a:chExt cx="218129" cy="382376"/>
          </a:xfrm>
        </p:grpSpPr>
        <p:sp>
          <p:nvSpPr>
            <p:cNvPr id="6625" name="Google Shape;6625;p7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7" name="Google Shape;6627;p74"/>
          <p:cNvGrpSpPr/>
          <p:nvPr/>
        </p:nvGrpSpPr>
        <p:grpSpPr>
          <a:xfrm>
            <a:off x="8094863" y="3656559"/>
            <a:ext cx="309429" cy="267000"/>
            <a:chOff x="6742064" y="3750480"/>
            <a:chExt cx="399315" cy="344560"/>
          </a:xfrm>
        </p:grpSpPr>
        <p:sp>
          <p:nvSpPr>
            <p:cNvPr id="6628" name="Google Shape;6628;p7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0" name="Google Shape;6630;p74"/>
          <p:cNvGrpSpPr/>
          <p:nvPr/>
        </p:nvGrpSpPr>
        <p:grpSpPr>
          <a:xfrm>
            <a:off x="7633882" y="4007606"/>
            <a:ext cx="180437" cy="281608"/>
            <a:chOff x="7248525" y="3739696"/>
            <a:chExt cx="230531" cy="359790"/>
          </a:xfrm>
        </p:grpSpPr>
        <p:sp>
          <p:nvSpPr>
            <p:cNvPr id="6631" name="Google Shape;6631;p7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3" name="Google Shape;6633;p74"/>
          <p:cNvGrpSpPr/>
          <p:nvPr/>
        </p:nvGrpSpPr>
        <p:grpSpPr>
          <a:xfrm>
            <a:off x="7879801" y="3650830"/>
            <a:ext cx="162896" cy="278710"/>
            <a:chOff x="7601242" y="3729267"/>
            <a:chExt cx="222566" cy="380803"/>
          </a:xfrm>
        </p:grpSpPr>
        <p:sp>
          <p:nvSpPr>
            <p:cNvPr id="6634" name="Google Shape;6634;p7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6" name="Google Shape;6636;p74"/>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7" name="Google Shape;6637;p74"/>
          <p:cNvGrpSpPr/>
          <p:nvPr/>
        </p:nvGrpSpPr>
        <p:grpSpPr>
          <a:xfrm>
            <a:off x="7369446" y="3651971"/>
            <a:ext cx="193543" cy="275990"/>
            <a:chOff x="8304647" y="3738687"/>
            <a:chExt cx="225076" cy="320956"/>
          </a:xfrm>
        </p:grpSpPr>
        <p:sp>
          <p:nvSpPr>
            <p:cNvPr id="6638" name="Google Shape;6638;p74"/>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1" name="Google Shape;6641;p74"/>
          <p:cNvGrpSpPr/>
          <p:nvPr/>
        </p:nvGrpSpPr>
        <p:grpSpPr>
          <a:xfrm>
            <a:off x="7641939" y="3651971"/>
            <a:ext cx="178492" cy="275990"/>
            <a:chOff x="8615101" y="3738687"/>
            <a:chExt cx="207573" cy="320956"/>
          </a:xfrm>
        </p:grpSpPr>
        <p:sp>
          <p:nvSpPr>
            <p:cNvPr id="6642" name="Google Shape;6642;p74"/>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45" name="Google Shape;6645;p74"/>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6" name="Google Shape;6646;p74"/>
          <p:cNvGrpSpPr/>
          <p:nvPr/>
        </p:nvGrpSpPr>
        <p:grpSpPr>
          <a:xfrm>
            <a:off x="6036644" y="3773459"/>
            <a:ext cx="557670" cy="511283"/>
            <a:chOff x="6015419" y="3716859"/>
            <a:chExt cx="557671" cy="511283"/>
          </a:xfrm>
        </p:grpSpPr>
        <p:sp>
          <p:nvSpPr>
            <p:cNvPr id="6647" name="Google Shape;6647;p74"/>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8" name="Google Shape;6648;p74"/>
            <p:cNvGrpSpPr/>
            <p:nvPr/>
          </p:nvGrpSpPr>
          <p:grpSpPr>
            <a:xfrm>
              <a:off x="6036094" y="3716980"/>
              <a:ext cx="529860" cy="510468"/>
              <a:chOff x="6036094" y="3716980"/>
              <a:chExt cx="529860" cy="510468"/>
            </a:xfrm>
          </p:grpSpPr>
          <p:sp>
            <p:nvSpPr>
              <p:cNvPr id="6649" name="Google Shape;6649;p74"/>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4"/>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4"/>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4"/>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4"/>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4"/>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4"/>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4"/>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4"/>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4"/>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59" name="Google Shape;6659;p74"/>
          <p:cNvGrpSpPr/>
          <p:nvPr/>
        </p:nvGrpSpPr>
        <p:grpSpPr>
          <a:xfrm>
            <a:off x="6665529" y="3130228"/>
            <a:ext cx="576302" cy="511871"/>
            <a:chOff x="6644304" y="3073628"/>
            <a:chExt cx="576302" cy="511871"/>
          </a:xfrm>
        </p:grpSpPr>
        <p:sp>
          <p:nvSpPr>
            <p:cNvPr id="6660" name="Google Shape;6660;p7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1" name="Google Shape;6661;p74"/>
            <p:cNvGrpSpPr/>
            <p:nvPr/>
          </p:nvGrpSpPr>
          <p:grpSpPr>
            <a:xfrm>
              <a:off x="6712169" y="3085440"/>
              <a:ext cx="481622" cy="494913"/>
              <a:chOff x="6712169" y="3085440"/>
              <a:chExt cx="481622" cy="494913"/>
            </a:xfrm>
          </p:grpSpPr>
          <p:sp>
            <p:nvSpPr>
              <p:cNvPr id="6662" name="Google Shape;6662;p74"/>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4"/>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4"/>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4"/>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4"/>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7" name="Google Shape;6667;p74"/>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4"/>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4"/>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70" name="Google Shape;6670;p74"/>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1" name="Google Shape;6671;p74"/>
          <p:cNvGrpSpPr/>
          <p:nvPr/>
        </p:nvGrpSpPr>
        <p:grpSpPr>
          <a:xfrm>
            <a:off x="6673379" y="3773223"/>
            <a:ext cx="560631" cy="511352"/>
            <a:chOff x="6652154" y="3716623"/>
            <a:chExt cx="560631" cy="511352"/>
          </a:xfrm>
        </p:grpSpPr>
        <p:sp>
          <p:nvSpPr>
            <p:cNvPr id="6672" name="Google Shape;6672;p74"/>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3" name="Google Shape;6673;p74"/>
            <p:cNvGrpSpPr/>
            <p:nvPr/>
          </p:nvGrpSpPr>
          <p:grpSpPr>
            <a:xfrm>
              <a:off x="6669657" y="3716715"/>
              <a:ext cx="466779" cy="464290"/>
              <a:chOff x="6669657" y="3716715"/>
              <a:chExt cx="466779" cy="464290"/>
            </a:xfrm>
          </p:grpSpPr>
          <p:sp>
            <p:nvSpPr>
              <p:cNvPr id="6674" name="Google Shape;6674;p74"/>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4"/>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4"/>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4"/>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4"/>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4"/>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4"/>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4"/>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4"/>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4"/>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4"/>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4"/>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4"/>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87" name="Google Shape;6687;p74"/>
          <p:cNvGrpSpPr/>
          <p:nvPr/>
        </p:nvGrpSpPr>
        <p:grpSpPr>
          <a:xfrm>
            <a:off x="7867470" y="4054631"/>
            <a:ext cx="187557" cy="187557"/>
            <a:chOff x="8565775" y="671075"/>
            <a:chExt cx="441000" cy="441000"/>
          </a:xfrm>
        </p:grpSpPr>
        <p:sp>
          <p:nvSpPr>
            <p:cNvPr id="6688" name="Google Shape;6688;p74"/>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4"/>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90" name="Google Shape;6690;p74"/>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4"/>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2" name="Google Shape;6692;p74"/>
          <p:cNvGrpSpPr/>
          <p:nvPr/>
        </p:nvGrpSpPr>
        <p:grpSpPr>
          <a:xfrm>
            <a:off x="6021325" y="3132850"/>
            <a:ext cx="587871" cy="512373"/>
            <a:chOff x="6000100" y="3076250"/>
            <a:chExt cx="587871" cy="512373"/>
          </a:xfrm>
        </p:grpSpPr>
        <p:sp>
          <p:nvSpPr>
            <p:cNvPr id="6693" name="Google Shape;6693;p74"/>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4" name="Google Shape;6694;p74"/>
            <p:cNvGrpSpPr/>
            <p:nvPr/>
          </p:nvGrpSpPr>
          <p:grpSpPr>
            <a:xfrm>
              <a:off x="6031360" y="3076713"/>
              <a:ext cx="539107" cy="480965"/>
              <a:chOff x="6031360" y="3076713"/>
              <a:chExt cx="539107" cy="480965"/>
            </a:xfrm>
          </p:grpSpPr>
          <p:sp>
            <p:nvSpPr>
              <p:cNvPr id="6695" name="Google Shape;6695;p74"/>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4"/>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4"/>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4"/>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4"/>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4"/>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4"/>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02" name="Google Shape;6702;p74"/>
          <p:cNvGrpSpPr/>
          <p:nvPr/>
        </p:nvGrpSpPr>
        <p:grpSpPr>
          <a:xfrm>
            <a:off x="3597785" y="3065882"/>
            <a:ext cx="2241344" cy="1330656"/>
            <a:chOff x="3597785" y="3065882"/>
            <a:chExt cx="2241344" cy="1330656"/>
          </a:xfrm>
        </p:grpSpPr>
        <p:grpSp>
          <p:nvGrpSpPr>
            <p:cNvPr id="6703" name="Google Shape;6703;p74"/>
            <p:cNvGrpSpPr/>
            <p:nvPr/>
          </p:nvGrpSpPr>
          <p:grpSpPr>
            <a:xfrm>
              <a:off x="5296908" y="3937355"/>
              <a:ext cx="143198" cy="32380"/>
              <a:chOff x="5296908" y="3937355"/>
              <a:chExt cx="143198" cy="32380"/>
            </a:xfrm>
          </p:grpSpPr>
          <p:sp>
            <p:nvSpPr>
              <p:cNvPr id="6704" name="Google Shape;6704;p74"/>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5" name="Google Shape;6705;p74"/>
              <p:cNvGrpSpPr/>
              <p:nvPr/>
            </p:nvGrpSpPr>
            <p:grpSpPr>
              <a:xfrm>
                <a:off x="5402331" y="3937355"/>
                <a:ext cx="37776" cy="32380"/>
                <a:chOff x="5402331" y="3937355"/>
                <a:chExt cx="37776" cy="32380"/>
              </a:xfrm>
            </p:grpSpPr>
            <p:sp>
              <p:nvSpPr>
                <p:cNvPr id="6706" name="Google Shape;6706;p74"/>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4"/>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8" name="Google Shape;6708;p74"/>
              <p:cNvGrpSpPr/>
              <p:nvPr/>
            </p:nvGrpSpPr>
            <p:grpSpPr>
              <a:xfrm>
                <a:off x="5296908" y="3937355"/>
                <a:ext cx="37783" cy="32380"/>
                <a:chOff x="5296908" y="3937355"/>
                <a:chExt cx="37783" cy="32380"/>
              </a:xfrm>
            </p:grpSpPr>
            <p:sp>
              <p:nvSpPr>
                <p:cNvPr id="6709" name="Google Shape;6709;p74"/>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4"/>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11" name="Google Shape;6711;p74"/>
            <p:cNvGrpSpPr/>
            <p:nvPr/>
          </p:nvGrpSpPr>
          <p:grpSpPr>
            <a:xfrm>
              <a:off x="4724163" y="3119631"/>
              <a:ext cx="120838" cy="84218"/>
              <a:chOff x="4724163" y="3119631"/>
              <a:chExt cx="120838" cy="84218"/>
            </a:xfrm>
          </p:grpSpPr>
          <p:grpSp>
            <p:nvGrpSpPr>
              <p:cNvPr id="6712" name="Google Shape;6712;p74"/>
              <p:cNvGrpSpPr/>
              <p:nvPr/>
            </p:nvGrpSpPr>
            <p:grpSpPr>
              <a:xfrm>
                <a:off x="4746712" y="3132773"/>
                <a:ext cx="86869" cy="56424"/>
                <a:chOff x="4746712" y="3132773"/>
                <a:chExt cx="86869" cy="56424"/>
              </a:xfrm>
            </p:grpSpPr>
            <p:sp>
              <p:nvSpPr>
                <p:cNvPr id="6713" name="Google Shape;6713;p74"/>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4"/>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5" name="Google Shape;6715;p74"/>
              <p:cNvGrpSpPr/>
              <p:nvPr/>
            </p:nvGrpSpPr>
            <p:grpSpPr>
              <a:xfrm>
                <a:off x="4773634" y="3143336"/>
                <a:ext cx="37776" cy="32451"/>
                <a:chOff x="4773634" y="3143336"/>
                <a:chExt cx="37776" cy="32451"/>
              </a:xfrm>
            </p:grpSpPr>
            <p:sp>
              <p:nvSpPr>
                <p:cNvPr id="6716" name="Google Shape;6716;p74"/>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4"/>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8" name="Google Shape;6718;p74"/>
              <p:cNvGrpSpPr/>
              <p:nvPr/>
            </p:nvGrpSpPr>
            <p:grpSpPr>
              <a:xfrm>
                <a:off x="4724163" y="3131248"/>
                <a:ext cx="37776" cy="32459"/>
                <a:chOff x="4724163" y="3131248"/>
                <a:chExt cx="37776" cy="32459"/>
              </a:xfrm>
            </p:grpSpPr>
            <p:sp>
              <p:nvSpPr>
                <p:cNvPr id="6719" name="Google Shape;6719;p74"/>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4"/>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1" name="Google Shape;6721;p74"/>
              <p:cNvGrpSpPr/>
              <p:nvPr/>
            </p:nvGrpSpPr>
            <p:grpSpPr>
              <a:xfrm>
                <a:off x="4755081" y="3176054"/>
                <a:ext cx="32357" cy="27795"/>
                <a:chOff x="4755081" y="3176054"/>
                <a:chExt cx="32357" cy="27795"/>
              </a:xfrm>
            </p:grpSpPr>
            <p:sp>
              <p:nvSpPr>
                <p:cNvPr id="6722" name="Google Shape;6722;p74"/>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4"/>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4" name="Google Shape;6724;p74"/>
              <p:cNvGrpSpPr/>
              <p:nvPr/>
            </p:nvGrpSpPr>
            <p:grpSpPr>
              <a:xfrm>
                <a:off x="4812550" y="3119631"/>
                <a:ext cx="32451" cy="27803"/>
                <a:chOff x="4812550" y="3119631"/>
                <a:chExt cx="32451" cy="27803"/>
              </a:xfrm>
            </p:grpSpPr>
            <p:sp>
              <p:nvSpPr>
                <p:cNvPr id="6725" name="Google Shape;6725;p74"/>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4"/>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27" name="Google Shape;6727;p74"/>
            <p:cNvGrpSpPr/>
            <p:nvPr/>
          </p:nvGrpSpPr>
          <p:grpSpPr>
            <a:xfrm>
              <a:off x="5382826" y="4027197"/>
              <a:ext cx="268967" cy="250422"/>
              <a:chOff x="5382826" y="4027197"/>
              <a:chExt cx="268967" cy="250422"/>
            </a:xfrm>
          </p:grpSpPr>
          <p:grpSp>
            <p:nvGrpSpPr>
              <p:cNvPr id="6728" name="Google Shape;6728;p74"/>
              <p:cNvGrpSpPr/>
              <p:nvPr/>
            </p:nvGrpSpPr>
            <p:grpSpPr>
              <a:xfrm>
                <a:off x="5405280" y="4042510"/>
                <a:ext cx="237570" cy="218647"/>
                <a:chOff x="5405280" y="4042510"/>
                <a:chExt cx="237570" cy="218647"/>
              </a:xfrm>
            </p:grpSpPr>
            <p:sp>
              <p:nvSpPr>
                <p:cNvPr id="6729" name="Google Shape;6729;p74"/>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4"/>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4"/>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4"/>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4"/>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4"/>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5" name="Google Shape;6735;p74"/>
              <p:cNvGrpSpPr/>
              <p:nvPr/>
            </p:nvGrpSpPr>
            <p:grpSpPr>
              <a:xfrm>
                <a:off x="5382826" y="4125549"/>
                <a:ext cx="37776" cy="32380"/>
                <a:chOff x="5382826" y="4125549"/>
                <a:chExt cx="37776" cy="32380"/>
              </a:xfrm>
            </p:grpSpPr>
            <p:sp>
              <p:nvSpPr>
                <p:cNvPr id="6736" name="Google Shape;6736;p74"/>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4"/>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8" name="Google Shape;6738;p74"/>
              <p:cNvGrpSpPr/>
              <p:nvPr/>
            </p:nvGrpSpPr>
            <p:grpSpPr>
              <a:xfrm>
                <a:off x="5475680" y="4195587"/>
                <a:ext cx="37783" cy="32364"/>
                <a:chOff x="5475680" y="4195587"/>
                <a:chExt cx="37783" cy="32364"/>
              </a:xfrm>
            </p:grpSpPr>
            <p:sp>
              <p:nvSpPr>
                <p:cNvPr id="6739" name="Google Shape;6739;p74"/>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4"/>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1" name="Google Shape;6741;p74"/>
              <p:cNvGrpSpPr/>
              <p:nvPr/>
            </p:nvGrpSpPr>
            <p:grpSpPr>
              <a:xfrm>
                <a:off x="5532575" y="4027197"/>
                <a:ext cx="33308" cy="32262"/>
                <a:chOff x="5532575" y="4027197"/>
                <a:chExt cx="33308" cy="32262"/>
              </a:xfrm>
            </p:grpSpPr>
            <p:sp>
              <p:nvSpPr>
                <p:cNvPr id="6742" name="Google Shape;6742;p74"/>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4"/>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4" name="Google Shape;6744;p74"/>
              <p:cNvGrpSpPr/>
              <p:nvPr/>
            </p:nvGrpSpPr>
            <p:grpSpPr>
              <a:xfrm>
                <a:off x="5590706" y="4245348"/>
                <a:ext cx="33497" cy="32270"/>
                <a:chOff x="5590706" y="4245348"/>
                <a:chExt cx="33497" cy="32270"/>
              </a:xfrm>
            </p:grpSpPr>
            <p:sp>
              <p:nvSpPr>
                <p:cNvPr id="6745" name="Google Shape;6745;p74"/>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4"/>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7" name="Google Shape;6747;p74"/>
              <p:cNvGrpSpPr/>
              <p:nvPr/>
            </p:nvGrpSpPr>
            <p:grpSpPr>
              <a:xfrm>
                <a:off x="5618681" y="4109677"/>
                <a:ext cx="33112" cy="32357"/>
                <a:chOff x="5618681" y="4109677"/>
                <a:chExt cx="33112" cy="32357"/>
              </a:xfrm>
            </p:grpSpPr>
            <p:sp>
              <p:nvSpPr>
                <p:cNvPr id="6748" name="Google Shape;6748;p74"/>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4"/>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0" name="Google Shape;6750;p74"/>
              <p:cNvGrpSpPr/>
              <p:nvPr/>
            </p:nvGrpSpPr>
            <p:grpSpPr>
              <a:xfrm>
                <a:off x="5479298" y="4128262"/>
                <a:ext cx="31405" cy="26906"/>
                <a:chOff x="5479298" y="4128262"/>
                <a:chExt cx="31405" cy="26906"/>
              </a:xfrm>
            </p:grpSpPr>
            <p:sp>
              <p:nvSpPr>
                <p:cNvPr id="6751" name="Google Shape;6751;p74"/>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4"/>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3" name="Google Shape;6753;p74"/>
              <p:cNvGrpSpPr/>
              <p:nvPr/>
            </p:nvGrpSpPr>
            <p:grpSpPr>
              <a:xfrm>
                <a:off x="5582903" y="4180116"/>
                <a:ext cx="31499" cy="26898"/>
                <a:chOff x="5582903" y="4180116"/>
                <a:chExt cx="31499" cy="26898"/>
              </a:xfrm>
            </p:grpSpPr>
            <p:sp>
              <p:nvSpPr>
                <p:cNvPr id="6754" name="Google Shape;6754;p74"/>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4"/>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56" name="Google Shape;6756;p74"/>
            <p:cNvGrpSpPr/>
            <p:nvPr/>
          </p:nvGrpSpPr>
          <p:grpSpPr>
            <a:xfrm>
              <a:off x="3977681" y="3230323"/>
              <a:ext cx="94584" cy="84085"/>
              <a:chOff x="3977681" y="3230323"/>
              <a:chExt cx="94584" cy="84085"/>
            </a:xfrm>
          </p:grpSpPr>
          <p:grpSp>
            <p:nvGrpSpPr>
              <p:cNvPr id="6757" name="Google Shape;6757;p74"/>
              <p:cNvGrpSpPr/>
              <p:nvPr/>
            </p:nvGrpSpPr>
            <p:grpSpPr>
              <a:xfrm>
                <a:off x="4000135" y="3243041"/>
                <a:ext cx="59570" cy="57186"/>
                <a:chOff x="4000135" y="3243041"/>
                <a:chExt cx="59570" cy="57186"/>
              </a:xfrm>
            </p:grpSpPr>
            <p:sp>
              <p:nvSpPr>
                <p:cNvPr id="6758" name="Google Shape;6758;p74"/>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4"/>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4"/>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74"/>
              <p:cNvGrpSpPr/>
              <p:nvPr/>
            </p:nvGrpSpPr>
            <p:grpSpPr>
              <a:xfrm>
                <a:off x="3977681" y="3245872"/>
                <a:ext cx="37783" cy="32380"/>
                <a:chOff x="3977681" y="3245872"/>
                <a:chExt cx="37783" cy="32380"/>
              </a:xfrm>
            </p:grpSpPr>
            <p:sp>
              <p:nvSpPr>
                <p:cNvPr id="6762" name="Google Shape;6762;p74"/>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4"/>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4" name="Google Shape;6764;p74"/>
              <p:cNvGrpSpPr/>
              <p:nvPr/>
            </p:nvGrpSpPr>
            <p:grpSpPr>
              <a:xfrm>
                <a:off x="4040860" y="3262672"/>
                <a:ext cx="31405" cy="27001"/>
                <a:chOff x="4040860" y="3262672"/>
                <a:chExt cx="31405" cy="27001"/>
              </a:xfrm>
            </p:grpSpPr>
            <p:sp>
              <p:nvSpPr>
                <p:cNvPr id="6765" name="Google Shape;6765;p74"/>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4"/>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7" name="Google Shape;6767;p74"/>
              <p:cNvGrpSpPr/>
              <p:nvPr/>
            </p:nvGrpSpPr>
            <p:grpSpPr>
              <a:xfrm>
                <a:off x="4021072" y="3230323"/>
                <a:ext cx="31397" cy="26906"/>
                <a:chOff x="4021072" y="3230323"/>
                <a:chExt cx="31397" cy="26906"/>
              </a:xfrm>
            </p:grpSpPr>
            <p:sp>
              <p:nvSpPr>
                <p:cNvPr id="6768" name="Google Shape;6768;p74"/>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4"/>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0" name="Google Shape;6770;p74"/>
              <p:cNvGrpSpPr/>
              <p:nvPr/>
            </p:nvGrpSpPr>
            <p:grpSpPr>
              <a:xfrm>
                <a:off x="4001472" y="3287462"/>
                <a:ext cx="31499" cy="26945"/>
                <a:chOff x="4001472" y="3287462"/>
                <a:chExt cx="31499" cy="26945"/>
              </a:xfrm>
            </p:grpSpPr>
            <p:sp>
              <p:nvSpPr>
                <p:cNvPr id="6771" name="Google Shape;6771;p74"/>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4"/>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73" name="Google Shape;6773;p74"/>
            <p:cNvGrpSpPr/>
            <p:nvPr/>
          </p:nvGrpSpPr>
          <p:grpSpPr>
            <a:xfrm>
              <a:off x="4084715" y="3258865"/>
              <a:ext cx="184961" cy="137268"/>
              <a:chOff x="4084715" y="3258865"/>
              <a:chExt cx="184961" cy="137268"/>
            </a:xfrm>
          </p:grpSpPr>
          <p:grpSp>
            <p:nvGrpSpPr>
              <p:cNvPr id="6774" name="Google Shape;6774;p74"/>
              <p:cNvGrpSpPr/>
              <p:nvPr/>
            </p:nvGrpSpPr>
            <p:grpSpPr>
              <a:xfrm>
                <a:off x="4107453" y="3271583"/>
                <a:ext cx="153470" cy="110275"/>
                <a:chOff x="4107453" y="3271583"/>
                <a:chExt cx="153470" cy="110275"/>
              </a:xfrm>
            </p:grpSpPr>
            <p:sp>
              <p:nvSpPr>
                <p:cNvPr id="6775" name="Google Shape;6775;p74"/>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4"/>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4"/>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4"/>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9" name="Google Shape;6779;p74"/>
              <p:cNvGrpSpPr/>
              <p:nvPr/>
            </p:nvGrpSpPr>
            <p:grpSpPr>
              <a:xfrm>
                <a:off x="4136947" y="3258865"/>
                <a:ext cx="31499" cy="27001"/>
                <a:chOff x="4136947" y="3258865"/>
                <a:chExt cx="31499" cy="27001"/>
              </a:xfrm>
            </p:grpSpPr>
            <p:sp>
              <p:nvSpPr>
                <p:cNvPr id="6780" name="Google Shape;6780;p74"/>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4"/>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2" name="Google Shape;6782;p74"/>
              <p:cNvGrpSpPr/>
              <p:nvPr/>
            </p:nvGrpSpPr>
            <p:grpSpPr>
              <a:xfrm>
                <a:off x="4084715" y="3266478"/>
                <a:ext cx="31468" cy="26898"/>
                <a:chOff x="4084715" y="3266478"/>
                <a:chExt cx="31468" cy="26898"/>
              </a:xfrm>
            </p:grpSpPr>
            <p:sp>
              <p:nvSpPr>
                <p:cNvPr id="6783" name="Google Shape;6783;p74"/>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4"/>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5" name="Google Shape;6785;p74"/>
              <p:cNvGrpSpPr/>
              <p:nvPr/>
            </p:nvGrpSpPr>
            <p:grpSpPr>
              <a:xfrm>
                <a:off x="4159213" y="3279849"/>
                <a:ext cx="31405" cy="26945"/>
                <a:chOff x="4159213" y="3279849"/>
                <a:chExt cx="31405" cy="26945"/>
              </a:xfrm>
            </p:grpSpPr>
            <p:sp>
              <p:nvSpPr>
                <p:cNvPr id="6786" name="Google Shape;6786;p74"/>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4"/>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8" name="Google Shape;6788;p74"/>
              <p:cNvGrpSpPr/>
              <p:nvPr/>
            </p:nvGrpSpPr>
            <p:grpSpPr>
              <a:xfrm>
                <a:off x="4201550" y="3266502"/>
                <a:ext cx="31405" cy="26883"/>
                <a:chOff x="4201550" y="3266502"/>
                <a:chExt cx="31405" cy="26883"/>
              </a:xfrm>
            </p:grpSpPr>
            <p:sp>
              <p:nvSpPr>
                <p:cNvPr id="6789" name="Google Shape;6789;p74"/>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4"/>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1" name="Google Shape;6791;p74"/>
              <p:cNvGrpSpPr/>
              <p:nvPr/>
            </p:nvGrpSpPr>
            <p:grpSpPr>
              <a:xfrm>
                <a:off x="4201550" y="3338278"/>
                <a:ext cx="31405" cy="26930"/>
                <a:chOff x="4201550" y="3338278"/>
                <a:chExt cx="31405" cy="26930"/>
              </a:xfrm>
            </p:grpSpPr>
            <p:sp>
              <p:nvSpPr>
                <p:cNvPr id="6792" name="Google Shape;6792;p74"/>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4"/>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4" name="Google Shape;6794;p74"/>
              <p:cNvGrpSpPr/>
              <p:nvPr/>
            </p:nvGrpSpPr>
            <p:grpSpPr>
              <a:xfrm>
                <a:off x="4238272" y="3369132"/>
                <a:ext cx="31405" cy="27001"/>
                <a:chOff x="4238272" y="3369132"/>
                <a:chExt cx="31405" cy="27001"/>
              </a:xfrm>
            </p:grpSpPr>
            <p:sp>
              <p:nvSpPr>
                <p:cNvPr id="6795" name="Google Shape;6795;p74"/>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4"/>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97" name="Google Shape;6797;p74"/>
            <p:cNvGrpSpPr/>
            <p:nvPr/>
          </p:nvGrpSpPr>
          <p:grpSpPr>
            <a:xfrm>
              <a:off x="4068639" y="3200169"/>
              <a:ext cx="77643" cy="37272"/>
              <a:chOff x="4068639" y="3200169"/>
              <a:chExt cx="77643" cy="37272"/>
            </a:xfrm>
          </p:grpSpPr>
          <p:sp>
            <p:nvSpPr>
              <p:cNvPr id="6798" name="Google Shape;6798;p74"/>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9" name="Google Shape;6799;p74"/>
              <p:cNvGrpSpPr/>
              <p:nvPr/>
            </p:nvGrpSpPr>
            <p:grpSpPr>
              <a:xfrm>
                <a:off x="4114878" y="3200169"/>
                <a:ext cx="31405" cy="26993"/>
                <a:chOff x="4114878" y="3200169"/>
                <a:chExt cx="31405" cy="26993"/>
              </a:xfrm>
            </p:grpSpPr>
            <p:sp>
              <p:nvSpPr>
                <p:cNvPr id="6800" name="Google Shape;6800;p74"/>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4"/>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2" name="Google Shape;6802;p74"/>
              <p:cNvGrpSpPr/>
              <p:nvPr/>
            </p:nvGrpSpPr>
            <p:grpSpPr>
              <a:xfrm>
                <a:off x="4068639" y="3210535"/>
                <a:ext cx="31499" cy="26906"/>
                <a:chOff x="4068639" y="3210535"/>
                <a:chExt cx="31499" cy="26906"/>
              </a:xfrm>
            </p:grpSpPr>
            <p:sp>
              <p:nvSpPr>
                <p:cNvPr id="6803" name="Google Shape;6803;p74"/>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4"/>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05" name="Google Shape;6805;p74"/>
            <p:cNvGrpSpPr/>
            <p:nvPr/>
          </p:nvGrpSpPr>
          <p:grpSpPr>
            <a:xfrm>
              <a:off x="3869702" y="3066935"/>
              <a:ext cx="382664" cy="190294"/>
              <a:chOff x="3869702" y="3066935"/>
              <a:chExt cx="382664" cy="190294"/>
            </a:xfrm>
          </p:grpSpPr>
          <p:grpSp>
            <p:nvGrpSpPr>
              <p:cNvPr id="6806" name="Google Shape;6806;p74"/>
              <p:cNvGrpSpPr/>
              <p:nvPr/>
            </p:nvGrpSpPr>
            <p:grpSpPr>
              <a:xfrm>
                <a:off x="3888633" y="3082351"/>
                <a:ext cx="351172" cy="160698"/>
                <a:chOff x="3888633" y="3082351"/>
                <a:chExt cx="351172" cy="160698"/>
              </a:xfrm>
            </p:grpSpPr>
            <p:sp>
              <p:nvSpPr>
                <p:cNvPr id="6807" name="Google Shape;6807;p74"/>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4"/>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4"/>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4"/>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4"/>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4"/>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3" name="Google Shape;6813;p74"/>
              <p:cNvGrpSpPr/>
              <p:nvPr/>
            </p:nvGrpSpPr>
            <p:grpSpPr>
              <a:xfrm>
                <a:off x="4143703" y="3066935"/>
                <a:ext cx="37783" cy="32357"/>
                <a:chOff x="4143703" y="3066935"/>
                <a:chExt cx="37783" cy="32357"/>
              </a:xfrm>
            </p:grpSpPr>
            <p:sp>
              <p:nvSpPr>
                <p:cNvPr id="6814" name="Google Shape;6814;p74"/>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4"/>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74"/>
              <p:cNvGrpSpPr/>
              <p:nvPr/>
            </p:nvGrpSpPr>
            <p:grpSpPr>
              <a:xfrm>
                <a:off x="4044565" y="3103563"/>
                <a:ext cx="37783" cy="32451"/>
                <a:chOff x="4044565" y="3103563"/>
                <a:chExt cx="37783" cy="32451"/>
              </a:xfrm>
            </p:grpSpPr>
            <p:sp>
              <p:nvSpPr>
                <p:cNvPr id="6817" name="Google Shape;6817;p74"/>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4"/>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9" name="Google Shape;6819;p74"/>
              <p:cNvGrpSpPr/>
              <p:nvPr/>
            </p:nvGrpSpPr>
            <p:grpSpPr>
              <a:xfrm>
                <a:off x="4017454" y="3188237"/>
                <a:ext cx="37776" cy="32357"/>
                <a:chOff x="4017454" y="3188237"/>
                <a:chExt cx="37776" cy="32357"/>
              </a:xfrm>
            </p:grpSpPr>
            <p:sp>
              <p:nvSpPr>
                <p:cNvPr id="6820" name="Google Shape;6820;p74"/>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4"/>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2" name="Google Shape;6822;p74"/>
              <p:cNvGrpSpPr/>
              <p:nvPr/>
            </p:nvGrpSpPr>
            <p:grpSpPr>
              <a:xfrm>
                <a:off x="3921548" y="3157509"/>
                <a:ext cx="37783" cy="32357"/>
                <a:chOff x="3921548" y="3157509"/>
                <a:chExt cx="37783" cy="32357"/>
              </a:xfrm>
            </p:grpSpPr>
            <p:sp>
              <p:nvSpPr>
                <p:cNvPr id="6823" name="Google Shape;6823;p74"/>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4"/>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5" name="Google Shape;6825;p74"/>
              <p:cNvGrpSpPr/>
              <p:nvPr/>
            </p:nvGrpSpPr>
            <p:grpSpPr>
              <a:xfrm>
                <a:off x="3939056" y="3211620"/>
                <a:ext cx="37783" cy="32380"/>
                <a:chOff x="3939056" y="3211620"/>
                <a:chExt cx="37783" cy="32380"/>
              </a:xfrm>
            </p:grpSpPr>
            <p:sp>
              <p:nvSpPr>
                <p:cNvPr id="6826" name="Google Shape;6826;p74"/>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4"/>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8" name="Google Shape;6828;p74"/>
              <p:cNvGrpSpPr/>
              <p:nvPr/>
            </p:nvGrpSpPr>
            <p:grpSpPr>
              <a:xfrm>
                <a:off x="4176240" y="3136965"/>
                <a:ext cx="31405" cy="26930"/>
                <a:chOff x="4176240" y="3136965"/>
                <a:chExt cx="31405" cy="26930"/>
              </a:xfrm>
            </p:grpSpPr>
            <p:sp>
              <p:nvSpPr>
                <p:cNvPr id="6829" name="Google Shape;6829;p74"/>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4"/>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1" name="Google Shape;6831;p74"/>
              <p:cNvGrpSpPr/>
              <p:nvPr/>
            </p:nvGrpSpPr>
            <p:grpSpPr>
              <a:xfrm>
                <a:off x="4133148" y="3152593"/>
                <a:ext cx="31499" cy="27001"/>
                <a:chOff x="4133148" y="3152593"/>
                <a:chExt cx="31499" cy="27001"/>
              </a:xfrm>
            </p:grpSpPr>
            <p:sp>
              <p:nvSpPr>
                <p:cNvPr id="6832" name="Google Shape;6832;p74"/>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4"/>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4" name="Google Shape;6834;p74"/>
              <p:cNvGrpSpPr/>
              <p:nvPr/>
            </p:nvGrpSpPr>
            <p:grpSpPr>
              <a:xfrm>
                <a:off x="4220866" y="3073534"/>
                <a:ext cx="31499" cy="26898"/>
                <a:chOff x="4220866" y="3073534"/>
                <a:chExt cx="31499" cy="26898"/>
              </a:xfrm>
            </p:grpSpPr>
            <p:sp>
              <p:nvSpPr>
                <p:cNvPr id="6835" name="Google Shape;6835;p74"/>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4"/>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7" name="Google Shape;6837;p74"/>
              <p:cNvGrpSpPr/>
              <p:nvPr/>
            </p:nvGrpSpPr>
            <p:grpSpPr>
              <a:xfrm>
                <a:off x="3869702" y="3230323"/>
                <a:ext cx="31499" cy="26906"/>
                <a:chOff x="3869702" y="3230323"/>
                <a:chExt cx="31499" cy="26906"/>
              </a:xfrm>
            </p:grpSpPr>
            <p:sp>
              <p:nvSpPr>
                <p:cNvPr id="6838" name="Google Shape;6838;p74"/>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4"/>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40" name="Google Shape;6840;p74"/>
            <p:cNvGrpSpPr/>
            <p:nvPr/>
          </p:nvGrpSpPr>
          <p:grpSpPr>
            <a:xfrm>
              <a:off x="4271383" y="3065882"/>
              <a:ext cx="304556" cy="341663"/>
              <a:chOff x="4271383" y="3065882"/>
              <a:chExt cx="304556" cy="341663"/>
            </a:xfrm>
          </p:grpSpPr>
          <p:grpSp>
            <p:nvGrpSpPr>
              <p:cNvPr id="6841" name="Google Shape;6841;p74"/>
              <p:cNvGrpSpPr/>
              <p:nvPr/>
            </p:nvGrpSpPr>
            <p:grpSpPr>
              <a:xfrm>
                <a:off x="4293838" y="3078639"/>
                <a:ext cx="269353" cy="311973"/>
                <a:chOff x="4293838" y="3078639"/>
                <a:chExt cx="269353" cy="311973"/>
              </a:xfrm>
            </p:grpSpPr>
            <p:sp>
              <p:nvSpPr>
                <p:cNvPr id="6842" name="Google Shape;6842;p74"/>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4"/>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4"/>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4"/>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4"/>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4"/>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4"/>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4"/>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4"/>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4"/>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4"/>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4"/>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4"/>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4"/>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4"/>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4"/>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4"/>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9" name="Google Shape;6859;p74"/>
              <p:cNvGrpSpPr/>
              <p:nvPr/>
            </p:nvGrpSpPr>
            <p:grpSpPr>
              <a:xfrm>
                <a:off x="4538164" y="3342061"/>
                <a:ext cx="37776" cy="32380"/>
                <a:chOff x="4538164" y="3342061"/>
                <a:chExt cx="37776" cy="32380"/>
              </a:xfrm>
            </p:grpSpPr>
            <p:sp>
              <p:nvSpPr>
                <p:cNvPr id="6860" name="Google Shape;6860;p74"/>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4"/>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2" name="Google Shape;6862;p74"/>
              <p:cNvGrpSpPr/>
              <p:nvPr/>
            </p:nvGrpSpPr>
            <p:grpSpPr>
              <a:xfrm>
                <a:off x="4271383" y="3194742"/>
                <a:ext cx="37783" cy="32420"/>
                <a:chOff x="4271383" y="3194742"/>
                <a:chExt cx="37783" cy="32420"/>
              </a:xfrm>
            </p:grpSpPr>
            <p:sp>
              <p:nvSpPr>
                <p:cNvPr id="6863" name="Google Shape;6863;p74"/>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4"/>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5" name="Google Shape;6865;p74"/>
              <p:cNvGrpSpPr/>
              <p:nvPr/>
            </p:nvGrpSpPr>
            <p:grpSpPr>
              <a:xfrm>
                <a:off x="4284416" y="3084058"/>
                <a:ext cx="37783" cy="32357"/>
                <a:chOff x="4284416" y="3084058"/>
                <a:chExt cx="37783" cy="32357"/>
              </a:xfrm>
            </p:grpSpPr>
            <p:sp>
              <p:nvSpPr>
                <p:cNvPr id="6866" name="Google Shape;6866;p74"/>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4"/>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8" name="Google Shape;6868;p74"/>
              <p:cNvGrpSpPr/>
              <p:nvPr/>
            </p:nvGrpSpPr>
            <p:grpSpPr>
              <a:xfrm>
                <a:off x="4478697" y="3297561"/>
                <a:ext cx="37776" cy="32451"/>
                <a:chOff x="4478697" y="3297561"/>
                <a:chExt cx="37776" cy="32451"/>
              </a:xfrm>
            </p:grpSpPr>
            <p:sp>
              <p:nvSpPr>
                <p:cNvPr id="6869" name="Google Shape;6869;p74"/>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4"/>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1" name="Google Shape;6871;p74"/>
              <p:cNvGrpSpPr/>
              <p:nvPr/>
            </p:nvGrpSpPr>
            <p:grpSpPr>
              <a:xfrm>
                <a:off x="4411813" y="3331711"/>
                <a:ext cx="37776" cy="32451"/>
                <a:chOff x="4411813" y="3331711"/>
                <a:chExt cx="37776" cy="32451"/>
              </a:xfrm>
            </p:grpSpPr>
            <p:sp>
              <p:nvSpPr>
                <p:cNvPr id="6872" name="Google Shape;6872;p74"/>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4"/>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4" name="Google Shape;6874;p74"/>
              <p:cNvGrpSpPr/>
              <p:nvPr/>
            </p:nvGrpSpPr>
            <p:grpSpPr>
              <a:xfrm>
                <a:off x="4337984" y="3375188"/>
                <a:ext cx="37776" cy="32357"/>
                <a:chOff x="4337984" y="3375188"/>
                <a:chExt cx="37776" cy="32357"/>
              </a:xfrm>
            </p:grpSpPr>
            <p:sp>
              <p:nvSpPr>
                <p:cNvPr id="6875" name="Google Shape;6875;p74"/>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4"/>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7" name="Google Shape;6877;p74"/>
              <p:cNvGrpSpPr/>
              <p:nvPr/>
            </p:nvGrpSpPr>
            <p:grpSpPr>
              <a:xfrm>
                <a:off x="4494867" y="3090530"/>
                <a:ext cx="37878" cy="32451"/>
                <a:chOff x="4494867" y="3090530"/>
                <a:chExt cx="37878" cy="32451"/>
              </a:xfrm>
            </p:grpSpPr>
            <p:sp>
              <p:nvSpPr>
                <p:cNvPr id="6878" name="Google Shape;6878;p74"/>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4"/>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0" name="Google Shape;6880;p74"/>
              <p:cNvGrpSpPr/>
              <p:nvPr/>
            </p:nvGrpSpPr>
            <p:grpSpPr>
              <a:xfrm>
                <a:off x="4525124" y="3207774"/>
                <a:ext cx="37783" cy="32420"/>
                <a:chOff x="4525124" y="3207774"/>
                <a:chExt cx="37783" cy="32420"/>
              </a:xfrm>
            </p:grpSpPr>
            <p:sp>
              <p:nvSpPr>
                <p:cNvPr id="6881" name="Google Shape;6881;p74"/>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4"/>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3" name="Google Shape;6883;p74"/>
              <p:cNvGrpSpPr/>
              <p:nvPr/>
            </p:nvGrpSpPr>
            <p:grpSpPr>
              <a:xfrm>
                <a:off x="4440544" y="3176479"/>
                <a:ext cx="31499" cy="26898"/>
                <a:chOff x="4440544" y="3176479"/>
                <a:chExt cx="31499" cy="26898"/>
              </a:xfrm>
            </p:grpSpPr>
            <p:sp>
              <p:nvSpPr>
                <p:cNvPr id="6884" name="Google Shape;6884;p74"/>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4"/>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6" name="Google Shape;6886;p74"/>
              <p:cNvGrpSpPr/>
              <p:nvPr/>
            </p:nvGrpSpPr>
            <p:grpSpPr>
              <a:xfrm>
                <a:off x="4350545" y="3156400"/>
                <a:ext cx="31405" cy="27001"/>
                <a:chOff x="4350545" y="3156400"/>
                <a:chExt cx="31405" cy="27001"/>
              </a:xfrm>
            </p:grpSpPr>
            <p:sp>
              <p:nvSpPr>
                <p:cNvPr id="6887" name="Google Shape;6887;p74"/>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4"/>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9" name="Google Shape;6889;p74"/>
              <p:cNvGrpSpPr/>
              <p:nvPr/>
            </p:nvGrpSpPr>
            <p:grpSpPr>
              <a:xfrm>
                <a:off x="4376703" y="3255058"/>
                <a:ext cx="31405" cy="27001"/>
                <a:chOff x="4376703" y="3255058"/>
                <a:chExt cx="31405" cy="27001"/>
              </a:xfrm>
            </p:grpSpPr>
            <p:sp>
              <p:nvSpPr>
                <p:cNvPr id="6890" name="Google Shape;6890;p74"/>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4"/>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2" name="Google Shape;6892;p74"/>
              <p:cNvGrpSpPr/>
              <p:nvPr/>
            </p:nvGrpSpPr>
            <p:grpSpPr>
              <a:xfrm>
                <a:off x="4331322" y="3283656"/>
                <a:ext cx="31405" cy="26945"/>
                <a:chOff x="4331322" y="3283656"/>
                <a:chExt cx="31405" cy="26945"/>
              </a:xfrm>
            </p:grpSpPr>
            <p:sp>
              <p:nvSpPr>
                <p:cNvPr id="6893" name="Google Shape;6893;p74"/>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4"/>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5" name="Google Shape;6895;p74"/>
              <p:cNvGrpSpPr/>
              <p:nvPr/>
            </p:nvGrpSpPr>
            <p:grpSpPr>
              <a:xfrm>
                <a:off x="4380510" y="3065882"/>
                <a:ext cx="31405" cy="26938"/>
                <a:chOff x="4380510" y="3065882"/>
                <a:chExt cx="31405" cy="26938"/>
              </a:xfrm>
            </p:grpSpPr>
            <p:sp>
              <p:nvSpPr>
                <p:cNvPr id="6896" name="Google Shape;6896;p74"/>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4"/>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98" name="Google Shape;6898;p74"/>
            <p:cNvGrpSpPr/>
            <p:nvPr/>
          </p:nvGrpSpPr>
          <p:grpSpPr>
            <a:xfrm>
              <a:off x="4558998" y="3188237"/>
              <a:ext cx="1280131" cy="1052746"/>
              <a:chOff x="4558998" y="3188237"/>
              <a:chExt cx="1280131" cy="1052746"/>
            </a:xfrm>
          </p:grpSpPr>
          <p:sp>
            <p:nvSpPr>
              <p:cNvPr id="6899" name="Google Shape;6899;p74"/>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0" name="Google Shape;6900;p74"/>
              <p:cNvGrpSpPr/>
              <p:nvPr/>
            </p:nvGrpSpPr>
            <p:grpSpPr>
              <a:xfrm>
                <a:off x="4579164" y="3203653"/>
                <a:ext cx="1244833" cy="1020397"/>
                <a:chOff x="4579164" y="3203653"/>
                <a:chExt cx="1244833" cy="1020397"/>
              </a:xfrm>
            </p:grpSpPr>
            <p:sp>
              <p:nvSpPr>
                <p:cNvPr id="6901" name="Google Shape;6901;p74"/>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4"/>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3" name="Google Shape;6903;p74"/>
                <p:cNvGrpSpPr/>
                <p:nvPr/>
              </p:nvGrpSpPr>
              <p:grpSpPr>
                <a:xfrm>
                  <a:off x="4579164" y="3203653"/>
                  <a:ext cx="1244833" cy="1020397"/>
                  <a:chOff x="4579164" y="3203653"/>
                  <a:chExt cx="1244833" cy="1020397"/>
                </a:xfrm>
              </p:grpSpPr>
              <p:sp>
                <p:nvSpPr>
                  <p:cNvPr id="6904" name="Google Shape;6904;p74"/>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4"/>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6" name="Google Shape;6906;p74"/>
                  <p:cNvGrpSpPr/>
                  <p:nvPr/>
                </p:nvGrpSpPr>
                <p:grpSpPr>
                  <a:xfrm>
                    <a:off x="4579164" y="3203653"/>
                    <a:ext cx="1244833" cy="1020397"/>
                    <a:chOff x="4579164" y="3203653"/>
                    <a:chExt cx="1244833" cy="1020397"/>
                  </a:xfrm>
                </p:grpSpPr>
                <p:sp>
                  <p:nvSpPr>
                    <p:cNvPr id="6907" name="Google Shape;6907;p74"/>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4"/>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4"/>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4"/>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4"/>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4"/>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4"/>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4"/>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5" name="Google Shape;6915;p74"/>
                    <p:cNvGrpSpPr/>
                    <p:nvPr/>
                  </p:nvGrpSpPr>
                  <p:grpSpPr>
                    <a:xfrm>
                      <a:off x="4579164" y="3203653"/>
                      <a:ext cx="1244833" cy="1020397"/>
                      <a:chOff x="4579164" y="3203653"/>
                      <a:chExt cx="1244833" cy="1020397"/>
                    </a:xfrm>
                  </p:grpSpPr>
                  <p:sp>
                    <p:nvSpPr>
                      <p:cNvPr id="6916" name="Google Shape;6916;p74"/>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4"/>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4"/>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4"/>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4"/>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4"/>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4"/>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4"/>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4"/>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4"/>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4"/>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4"/>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4"/>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4"/>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0" name="Google Shape;6930;p74"/>
                      <p:cNvGrpSpPr/>
                      <p:nvPr/>
                    </p:nvGrpSpPr>
                    <p:grpSpPr>
                      <a:xfrm>
                        <a:off x="4579164" y="3203653"/>
                        <a:ext cx="1244833" cy="1020397"/>
                        <a:chOff x="4579164" y="3203653"/>
                        <a:chExt cx="1244833" cy="1020397"/>
                      </a:xfrm>
                    </p:grpSpPr>
                    <p:sp>
                      <p:nvSpPr>
                        <p:cNvPr id="6931" name="Google Shape;6931;p74"/>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4"/>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4"/>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4"/>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4"/>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4"/>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4"/>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4"/>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4"/>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4"/>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4"/>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4"/>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4"/>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4"/>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4"/>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4"/>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4"/>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4"/>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4"/>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4"/>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4"/>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4"/>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4"/>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4"/>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5" name="Google Shape;6955;p74"/>
                        <p:cNvGrpSpPr/>
                        <p:nvPr/>
                      </p:nvGrpSpPr>
                      <p:grpSpPr>
                        <a:xfrm>
                          <a:off x="4579164" y="3203653"/>
                          <a:ext cx="1244833" cy="1020397"/>
                          <a:chOff x="4579164" y="3203653"/>
                          <a:chExt cx="1244833" cy="1020397"/>
                        </a:xfrm>
                      </p:grpSpPr>
                      <p:sp>
                        <p:nvSpPr>
                          <p:cNvPr id="6956" name="Google Shape;6956;p74"/>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7" name="Google Shape;6957;p74"/>
                          <p:cNvGrpSpPr/>
                          <p:nvPr/>
                        </p:nvGrpSpPr>
                        <p:grpSpPr>
                          <a:xfrm>
                            <a:off x="4579164" y="3203653"/>
                            <a:ext cx="1244833" cy="1020397"/>
                            <a:chOff x="4579164" y="3203653"/>
                            <a:chExt cx="1244833" cy="1020397"/>
                          </a:xfrm>
                        </p:grpSpPr>
                        <p:sp>
                          <p:nvSpPr>
                            <p:cNvPr id="6958" name="Google Shape;6958;p74"/>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4"/>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4"/>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4"/>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4"/>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4"/>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4"/>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5" name="Google Shape;6965;p74"/>
                            <p:cNvGrpSpPr/>
                            <p:nvPr/>
                          </p:nvGrpSpPr>
                          <p:grpSpPr>
                            <a:xfrm>
                              <a:off x="4579164" y="3203653"/>
                              <a:ext cx="1244833" cy="1020397"/>
                              <a:chOff x="4579164" y="3203653"/>
                              <a:chExt cx="1244833" cy="1020397"/>
                            </a:xfrm>
                          </p:grpSpPr>
                          <p:sp>
                            <p:nvSpPr>
                              <p:cNvPr id="6966" name="Google Shape;6966;p74"/>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4"/>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4"/>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4"/>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4"/>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4"/>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4"/>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4"/>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4"/>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4"/>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4"/>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4"/>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4"/>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9" name="Google Shape;6979;p74"/>
                              <p:cNvGrpSpPr/>
                              <p:nvPr/>
                            </p:nvGrpSpPr>
                            <p:grpSpPr>
                              <a:xfrm>
                                <a:off x="4579164" y="3203653"/>
                                <a:ext cx="1244833" cy="1020397"/>
                                <a:chOff x="4579164" y="3203653"/>
                                <a:chExt cx="1244833" cy="1020397"/>
                              </a:xfrm>
                            </p:grpSpPr>
                            <p:sp>
                              <p:nvSpPr>
                                <p:cNvPr id="6980" name="Google Shape;6980;p74"/>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4"/>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4"/>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4"/>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4"/>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4"/>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4"/>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7" name="Google Shape;6987;p74"/>
                                <p:cNvGrpSpPr/>
                                <p:nvPr/>
                              </p:nvGrpSpPr>
                              <p:grpSpPr>
                                <a:xfrm>
                                  <a:off x="4579164" y="3203653"/>
                                  <a:ext cx="1244833" cy="1020397"/>
                                  <a:chOff x="4579164" y="3203653"/>
                                  <a:chExt cx="1244833" cy="1020397"/>
                                </a:xfrm>
                              </p:grpSpPr>
                              <p:sp>
                                <p:nvSpPr>
                                  <p:cNvPr id="6988" name="Google Shape;6988;p74"/>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4"/>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4"/>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4"/>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4"/>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3" name="Google Shape;6993;p74"/>
                                  <p:cNvGrpSpPr/>
                                  <p:nvPr/>
                                </p:nvGrpSpPr>
                                <p:grpSpPr>
                                  <a:xfrm>
                                    <a:off x="4579164" y="3203653"/>
                                    <a:ext cx="1244833" cy="1020397"/>
                                    <a:chOff x="4579164" y="3203653"/>
                                    <a:chExt cx="1244833" cy="1020397"/>
                                  </a:xfrm>
                                </p:grpSpPr>
                                <p:sp>
                                  <p:nvSpPr>
                                    <p:cNvPr id="6994" name="Google Shape;6994;p74"/>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4"/>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4"/>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4"/>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998" name="Google Shape;6998;p74"/>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4"/>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4"/>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001" name="Google Shape;7001;p74"/>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002" name="Google Shape;7002;p74"/>
              <p:cNvGrpSpPr/>
              <p:nvPr/>
            </p:nvGrpSpPr>
            <p:grpSpPr>
              <a:xfrm>
                <a:off x="4595437" y="3598775"/>
                <a:ext cx="37776" cy="32451"/>
                <a:chOff x="4595437" y="3598775"/>
                <a:chExt cx="37776" cy="32451"/>
              </a:xfrm>
            </p:grpSpPr>
            <p:sp>
              <p:nvSpPr>
                <p:cNvPr id="7003" name="Google Shape;7003;p74"/>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4"/>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74"/>
              <p:cNvGrpSpPr/>
              <p:nvPr/>
            </p:nvGrpSpPr>
            <p:grpSpPr>
              <a:xfrm>
                <a:off x="4641864" y="3524443"/>
                <a:ext cx="37776" cy="32380"/>
                <a:chOff x="4641864" y="3524443"/>
                <a:chExt cx="37776" cy="32380"/>
              </a:xfrm>
            </p:grpSpPr>
            <p:sp>
              <p:nvSpPr>
                <p:cNvPr id="7006" name="Google Shape;7006;p74"/>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4"/>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8" name="Google Shape;7008;p74"/>
              <p:cNvGrpSpPr/>
              <p:nvPr/>
            </p:nvGrpSpPr>
            <p:grpSpPr>
              <a:xfrm>
                <a:off x="4648431" y="3893901"/>
                <a:ext cx="37776" cy="32357"/>
                <a:chOff x="4648431" y="3893901"/>
                <a:chExt cx="37776" cy="32357"/>
              </a:xfrm>
            </p:grpSpPr>
            <p:sp>
              <p:nvSpPr>
                <p:cNvPr id="7009" name="Google Shape;7009;p74"/>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4"/>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1" name="Google Shape;7011;p74"/>
              <p:cNvGrpSpPr/>
              <p:nvPr/>
            </p:nvGrpSpPr>
            <p:grpSpPr>
              <a:xfrm>
                <a:off x="4567752" y="3722908"/>
                <a:ext cx="37870" cy="32380"/>
                <a:chOff x="4567752" y="3722908"/>
                <a:chExt cx="37870" cy="32380"/>
              </a:xfrm>
            </p:grpSpPr>
            <p:sp>
              <p:nvSpPr>
                <p:cNvPr id="7012" name="Google Shape;7012;p74"/>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4"/>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4" name="Google Shape;7014;p74"/>
              <p:cNvGrpSpPr/>
              <p:nvPr/>
            </p:nvGrpSpPr>
            <p:grpSpPr>
              <a:xfrm>
                <a:off x="4617506" y="3652052"/>
                <a:ext cx="37783" cy="32357"/>
                <a:chOff x="4617506" y="3652052"/>
                <a:chExt cx="37783" cy="32357"/>
              </a:xfrm>
            </p:grpSpPr>
            <p:sp>
              <p:nvSpPr>
                <p:cNvPr id="7015" name="Google Shape;7015;p74"/>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4"/>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7" name="Google Shape;7017;p74"/>
              <p:cNvGrpSpPr/>
              <p:nvPr/>
            </p:nvGrpSpPr>
            <p:grpSpPr>
              <a:xfrm>
                <a:off x="4739005" y="3554149"/>
                <a:ext cx="37870" cy="32357"/>
                <a:chOff x="4739005" y="3554149"/>
                <a:chExt cx="37870" cy="32357"/>
              </a:xfrm>
            </p:grpSpPr>
            <p:sp>
              <p:nvSpPr>
                <p:cNvPr id="7018" name="Google Shape;7018;p74"/>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4"/>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0" name="Google Shape;7020;p74"/>
              <p:cNvGrpSpPr/>
              <p:nvPr/>
            </p:nvGrpSpPr>
            <p:grpSpPr>
              <a:xfrm>
                <a:off x="4806557" y="3630258"/>
                <a:ext cx="37776" cy="32364"/>
                <a:chOff x="4806557" y="3630258"/>
                <a:chExt cx="37776" cy="32364"/>
              </a:xfrm>
            </p:grpSpPr>
            <p:sp>
              <p:nvSpPr>
                <p:cNvPr id="7021" name="Google Shape;7021;p74"/>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4"/>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3" name="Google Shape;7023;p74"/>
              <p:cNvGrpSpPr/>
              <p:nvPr/>
            </p:nvGrpSpPr>
            <p:grpSpPr>
              <a:xfrm>
                <a:off x="4737007" y="4004357"/>
                <a:ext cx="37870" cy="32357"/>
                <a:chOff x="4737007" y="4004357"/>
                <a:chExt cx="37870" cy="32357"/>
              </a:xfrm>
            </p:grpSpPr>
            <p:sp>
              <p:nvSpPr>
                <p:cNvPr id="7024" name="Google Shape;7024;p74"/>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4"/>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6" name="Google Shape;7026;p74"/>
              <p:cNvGrpSpPr/>
              <p:nvPr/>
            </p:nvGrpSpPr>
            <p:grpSpPr>
              <a:xfrm>
                <a:off x="4773634" y="4208627"/>
                <a:ext cx="37776" cy="32357"/>
                <a:chOff x="4773634" y="4208627"/>
                <a:chExt cx="37776" cy="32357"/>
              </a:xfrm>
            </p:grpSpPr>
            <p:sp>
              <p:nvSpPr>
                <p:cNvPr id="7027" name="Google Shape;7027;p74"/>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4"/>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9" name="Google Shape;7029;p74"/>
              <p:cNvGrpSpPr/>
              <p:nvPr/>
            </p:nvGrpSpPr>
            <p:grpSpPr>
              <a:xfrm>
                <a:off x="4888282" y="4074764"/>
                <a:ext cx="37776" cy="32451"/>
                <a:chOff x="4888282" y="4074764"/>
                <a:chExt cx="37776" cy="32451"/>
              </a:xfrm>
            </p:grpSpPr>
            <p:sp>
              <p:nvSpPr>
                <p:cNvPr id="7030" name="Google Shape;7030;p74"/>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4"/>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2" name="Google Shape;7032;p74"/>
              <p:cNvGrpSpPr/>
              <p:nvPr/>
            </p:nvGrpSpPr>
            <p:grpSpPr>
              <a:xfrm>
                <a:off x="4901315" y="3804271"/>
                <a:ext cx="37776" cy="32364"/>
                <a:chOff x="4901315" y="3804271"/>
                <a:chExt cx="37776" cy="32364"/>
              </a:xfrm>
            </p:grpSpPr>
            <p:sp>
              <p:nvSpPr>
                <p:cNvPr id="7033" name="Google Shape;7033;p74"/>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4"/>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5" name="Google Shape;7035;p74"/>
              <p:cNvGrpSpPr/>
              <p:nvPr/>
            </p:nvGrpSpPr>
            <p:grpSpPr>
              <a:xfrm>
                <a:off x="4866394" y="3715035"/>
                <a:ext cx="37846" cy="32357"/>
                <a:chOff x="4866394" y="3715035"/>
                <a:chExt cx="37846" cy="32357"/>
              </a:xfrm>
            </p:grpSpPr>
            <p:sp>
              <p:nvSpPr>
                <p:cNvPr id="7036" name="Google Shape;7036;p74"/>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4"/>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8" name="Google Shape;7038;p74"/>
              <p:cNvGrpSpPr/>
              <p:nvPr/>
            </p:nvGrpSpPr>
            <p:grpSpPr>
              <a:xfrm>
                <a:off x="4979233" y="3839798"/>
                <a:ext cx="37878" cy="32420"/>
                <a:chOff x="4979233" y="3839798"/>
                <a:chExt cx="37878" cy="32420"/>
              </a:xfrm>
            </p:grpSpPr>
            <p:sp>
              <p:nvSpPr>
                <p:cNvPr id="7039" name="Google Shape;7039;p74"/>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4"/>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1" name="Google Shape;7041;p74"/>
              <p:cNvGrpSpPr/>
              <p:nvPr/>
            </p:nvGrpSpPr>
            <p:grpSpPr>
              <a:xfrm>
                <a:off x="4790662" y="3679147"/>
                <a:ext cx="37783" cy="32380"/>
                <a:chOff x="4790662" y="3679147"/>
                <a:chExt cx="37783" cy="32380"/>
              </a:xfrm>
            </p:grpSpPr>
            <p:sp>
              <p:nvSpPr>
                <p:cNvPr id="7042" name="Google Shape;7042;p74"/>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4"/>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74"/>
              <p:cNvGrpSpPr/>
              <p:nvPr/>
            </p:nvGrpSpPr>
            <p:grpSpPr>
              <a:xfrm>
                <a:off x="4857263" y="3557861"/>
                <a:ext cx="37776" cy="32357"/>
                <a:chOff x="4857263" y="3557861"/>
                <a:chExt cx="37776" cy="32357"/>
              </a:xfrm>
            </p:grpSpPr>
            <p:sp>
              <p:nvSpPr>
                <p:cNvPr id="7045" name="Google Shape;7045;p74"/>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4"/>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7" name="Google Shape;7047;p74"/>
              <p:cNvGrpSpPr/>
              <p:nvPr/>
            </p:nvGrpSpPr>
            <p:grpSpPr>
              <a:xfrm>
                <a:off x="4883902" y="3648033"/>
                <a:ext cx="37783" cy="32380"/>
                <a:chOff x="4883902" y="3648033"/>
                <a:chExt cx="37783" cy="32380"/>
              </a:xfrm>
            </p:grpSpPr>
            <p:sp>
              <p:nvSpPr>
                <p:cNvPr id="7048" name="Google Shape;7048;p74"/>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4"/>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0" name="Google Shape;7050;p74"/>
              <p:cNvGrpSpPr/>
              <p:nvPr/>
            </p:nvGrpSpPr>
            <p:grpSpPr>
              <a:xfrm>
                <a:off x="4907780" y="3347220"/>
                <a:ext cx="37878" cy="32357"/>
                <a:chOff x="4907780" y="3347220"/>
                <a:chExt cx="37878" cy="32357"/>
              </a:xfrm>
            </p:grpSpPr>
            <p:sp>
              <p:nvSpPr>
                <p:cNvPr id="7051" name="Google Shape;7051;p74"/>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4"/>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3" name="Google Shape;7053;p74"/>
              <p:cNvGrpSpPr/>
              <p:nvPr/>
            </p:nvGrpSpPr>
            <p:grpSpPr>
              <a:xfrm>
                <a:off x="5065048" y="3738150"/>
                <a:ext cx="37783" cy="32364"/>
                <a:chOff x="5065048" y="3738150"/>
                <a:chExt cx="37783" cy="32364"/>
              </a:xfrm>
            </p:grpSpPr>
            <p:sp>
              <p:nvSpPr>
                <p:cNvPr id="7054" name="Google Shape;7054;p74"/>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4"/>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74"/>
              <p:cNvGrpSpPr/>
              <p:nvPr/>
            </p:nvGrpSpPr>
            <p:grpSpPr>
              <a:xfrm>
                <a:off x="5071616" y="3284615"/>
                <a:ext cx="37783" cy="32357"/>
                <a:chOff x="5071616" y="3284615"/>
                <a:chExt cx="37783" cy="32357"/>
              </a:xfrm>
            </p:grpSpPr>
            <p:sp>
              <p:nvSpPr>
                <p:cNvPr id="7057" name="Google Shape;7057;p74"/>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4"/>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9" name="Google Shape;7059;p74"/>
              <p:cNvGrpSpPr/>
              <p:nvPr/>
            </p:nvGrpSpPr>
            <p:grpSpPr>
              <a:xfrm>
                <a:off x="5389291" y="3759921"/>
                <a:ext cx="37783" cy="32380"/>
                <a:chOff x="5389291" y="3759921"/>
                <a:chExt cx="37783" cy="32380"/>
              </a:xfrm>
            </p:grpSpPr>
            <p:sp>
              <p:nvSpPr>
                <p:cNvPr id="7060" name="Google Shape;7060;p74"/>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4"/>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74"/>
              <p:cNvGrpSpPr/>
              <p:nvPr/>
            </p:nvGrpSpPr>
            <p:grpSpPr>
              <a:xfrm>
                <a:off x="5431534" y="3632932"/>
                <a:ext cx="37878" cy="32451"/>
                <a:chOff x="5431534" y="3632932"/>
                <a:chExt cx="37878" cy="32451"/>
              </a:xfrm>
            </p:grpSpPr>
            <p:sp>
              <p:nvSpPr>
                <p:cNvPr id="7063" name="Google Shape;7063;p74"/>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4"/>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74"/>
              <p:cNvGrpSpPr/>
              <p:nvPr/>
            </p:nvGrpSpPr>
            <p:grpSpPr>
              <a:xfrm>
                <a:off x="5540755" y="3544829"/>
                <a:ext cx="37783" cy="32357"/>
                <a:chOff x="5540755" y="3544829"/>
                <a:chExt cx="37783" cy="32357"/>
              </a:xfrm>
            </p:grpSpPr>
            <p:sp>
              <p:nvSpPr>
                <p:cNvPr id="7066" name="Google Shape;7066;p74"/>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4"/>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8" name="Google Shape;7068;p74"/>
              <p:cNvGrpSpPr/>
              <p:nvPr/>
            </p:nvGrpSpPr>
            <p:grpSpPr>
              <a:xfrm>
                <a:off x="5579293" y="3412107"/>
                <a:ext cx="37776" cy="32357"/>
                <a:chOff x="5579293" y="3412107"/>
                <a:chExt cx="37776" cy="32357"/>
              </a:xfrm>
            </p:grpSpPr>
            <p:sp>
              <p:nvSpPr>
                <p:cNvPr id="7069" name="Google Shape;7069;p74"/>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4"/>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1" name="Google Shape;7071;p74"/>
              <p:cNvGrpSpPr/>
              <p:nvPr/>
            </p:nvGrpSpPr>
            <p:grpSpPr>
              <a:xfrm>
                <a:off x="5801346" y="3284615"/>
                <a:ext cx="37783" cy="32357"/>
                <a:chOff x="5801346" y="3284615"/>
                <a:chExt cx="37783" cy="32357"/>
              </a:xfrm>
            </p:grpSpPr>
            <p:sp>
              <p:nvSpPr>
                <p:cNvPr id="7072" name="Google Shape;7072;p74"/>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4"/>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4" name="Google Shape;7074;p74"/>
              <p:cNvGrpSpPr/>
              <p:nvPr/>
            </p:nvGrpSpPr>
            <p:grpSpPr>
              <a:xfrm>
                <a:off x="5763578" y="3399067"/>
                <a:ext cx="37776" cy="32364"/>
                <a:chOff x="5763578" y="3399067"/>
                <a:chExt cx="37776" cy="32364"/>
              </a:xfrm>
            </p:grpSpPr>
            <p:sp>
              <p:nvSpPr>
                <p:cNvPr id="7075" name="Google Shape;7075;p74"/>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4"/>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7" name="Google Shape;7077;p74"/>
              <p:cNvGrpSpPr/>
              <p:nvPr/>
            </p:nvGrpSpPr>
            <p:grpSpPr>
              <a:xfrm>
                <a:off x="5395858" y="3230952"/>
                <a:ext cx="37776" cy="32364"/>
                <a:chOff x="5395858" y="3230952"/>
                <a:chExt cx="37776" cy="32364"/>
              </a:xfrm>
            </p:grpSpPr>
            <p:sp>
              <p:nvSpPr>
                <p:cNvPr id="7078" name="Google Shape;7078;p74"/>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4"/>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74"/>
              <p:cNvGrpSpPr/>
              <p:nvPr/>
            </p:nvGrpSpPr>
            <p:grpSpPr>
              <a:xfrm>
                <a:off x="5264088" y="3188237"/>
                <a:ext cx="37776" cy="32357"/>
                <a:chOff x="5264088" y="3188237"/>
                <a:chExt cx="37776" cy="32357"/>
              </a:xfrm>
            </p:grpSpPr>
            <p:sp>
              <p:nvSpPr>
                <p:cNvPr id="7081" name="Google Shape;7081;p74"/>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4"/>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3" name="Google Shape;7083;p74"/>
              <p:cNvGrpSpPr/>
              <p:nvPr/>
            </p:nvGrpSpPr>
            <p:grpSpPr>
              <a:xfrm>
                <a:off x="5585758" y="3237425"/>
                <a:ext cx="37878" cy="32357"/>
                <a:chOff x="5585758" y="3237425"/>
                <a:chExt cx="37878" cy="32357"/>
              </a:xfrm>
            </p:grpSpPr>
            <p:sp>
              <p:nvSpPr>
                <p:cNvPr id="7084" name="Google Shape;7084;p74"/>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4"/>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74"/>
              <p:cNvGrpSpPr/>
              <p:nvPr/>
            </p:nvGrpSpPr>
            <p:grpSpPr>
              <a:xfrm>
                <a:off x="4874196" y="3291088"/>
                <a:ext cx="37878" cy="32451"/>
                <a:chOff x="4874196" y="3291088"/>
                <a:chExt cx="37878" cy="32451"/>
              </a:xfrm>
            </p:grpSpPr>
            <p:sp>
              <p:nvSpPr>
                <p:cNvPr id="7087" name="Google Shape;7087;p74"/>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4"/>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9" name="Google Shape;7089;p74"/>
              <p:cNvGrpSpPr/>
              <p:nvPr/>
            </p:nvGrpSpPr>
            <p:grpSpPr>
              <a:xfrm>
                <a:off x="5197770" y="3785466"/>
                <a:ext cx="37783" cy="32427"/>
                <a:chOff x="5197770" y="3785466"/>
                <a:chExt cx="37783" cy="32427"/>
              </a:xfrm>
            </p:grpSpPr>
            <p:sp>
              <p:nvSpPr>
                <p:cNvPr id="7090" name="Google Shape;7090;p74"/>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4"/>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2" name="Google Shape;7092;p74"/>
              <p:cNvGrpSpPr/>
              <p:nvPr/>
            </p:nvGrpSpPr>
            <p:grpSpPr>
              <a:xfrm>
                <a:off x="5177699" y="3492117"/>
                <a:ext cx="37776" cy="32357"/>
                <a:chOff x="5177699" y="3492117"/>
                <a:chExt cx="37776" cy="32357"/>
              </a:xfrm>
            </p:grpSpPr>
            <p:sp>
              <p:nvSpPr>
                <p:cNvPr id="7093" name="Google Shape;7093;p74"/>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4"/>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5" name="Google Shape;7095;p74"/>
              <p:cNvGrpSpPr/>
              <p:nvPr/>
            </p:nvGrpSpPr>
            <p:grpSpPr>
              <a:xfrm>
                <a:off x="5349431" y="3622346"/>
                <a:ext cx="37870" cy="32380"/>
                <a:chOff x="5349431" y="3622346"/>
                <a:chExt cx="37870" cy="32380"/>
              </a:xfrm>
            </p:grpSpPr>
            <p:sp>
              <p:nvSpPr>
                <p:cNvPr id="7096" name="Google Shape;7096;p74"/>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4"/>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8" name="Google Shape;7098;p74"/>
              <p:cNvGrpSpPr/>
              <p:nvPr/>
            </p:nvGrpSpPr>
            <p:grpSpPr>
              <a:xfrm>
                <a:off x="5068855" y="3563980"/>
                <a:ext cx="53954" cy="46223"/>
                <a:chOff x="5068855" y="3563980"/>
                <a:chExt cx="53954" cy="46223"/>
              </a:xfrm>
            </p:grpSpPr>
            <p:sp>
              <p:nvSpPr>
                <p:cNvPr id="7099" name="Google Shape;7099;p74"/>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4"/>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1" name="Google Shape;7101;p74"/>
              <p:cNvGrpSpPr/>
              <p:nvPr/>
            </p:nvGrpSpPr>
            <p:grpSpPr>
              <a:xfrm>
                <a:off x="5037654" y="3392507"/>
                <a:ext cx="37870" cy="32451"/>
                <a:chOff x="5037654" y="3392507"/>
                <a:chExt cx="37870" cy="32451"/>
              </a:xfrm>
            </p:grpSpPr>
            <p:sp>
              <p:nvSpPr>
                <p:cNvPr id="7102" name="Google Shape;7102;p74"/>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4"/>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4" name="Google Shape;7104;p74"/>
              <p:cNvGrpSpPr/>
              <p:nvPr/>
            </p:nvGrpSpPr>
            <p:grpSpPr>
              <a:xfrm>
                <a:off x="5456560" y="3368629"/>
                <a:ext cx="37870" cy="32451"/>
                <a:chOff x="5456560" y="3368629"/>
                <a:chExt cx="37870" cy="32451"/>
              </a:xfrm>
            </p:grpSpPr>
            <p:sp>
              <p:nvSpPr>
                <p:cNvPr id="7105" name="Google Shape;7105;p74"/>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4"/>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7" name="Google Shape;7107;p74"/>
              <p:cNvGrpSpPr/>
              <p:nvPr/>
            </p:nvGrpSpPr>
            <p:grpSpPr>
              <a:xfrm>
                <a:off x="4755749" y="3501516"/>
                <a:ext cx="46246" cy="39608"/>
                <a:chOff x="4755749" y="3501516"/>
                <a:chExt cx="46246" cy="39608"/>
              </a:xfrm>
            </p:grpSpPr>
            <p:sp>
              <p:nvSpPr>
                <p:cNvPr id="7108" name="Google Shape;7108;p74"/>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4"/>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0" name="Google Shape;7110;p74"/>
              <p:cNvGrpSpPr/>
              <p:nvPr/>
            </p:nvGrpSpPr>
            <p:grpSpPr>
              <a:xfrm>
                <a:off x="4681346" y="3485582"/>
                <a:ext cx="37783" cy="32427"/>
                <a:chOff x="4681346" y="3485582"/>
                <a:chExt cx="37783" cy="32427"/>
              </a:xfrm>
            </p:grpSpPr>
            <p:sp>
              <p:nvSpPr>
                <p:cNvPr id="7111" name="Google Shape;7111;p74"/>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4"/>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74"/>
              <p:cNvGrpSpPr/>
              <p:nvPr/>
            </p:nvGrpSpPr>
            <p:grpSpPr>
              <a:xfrm>
                <a:off x="4767067" y="3291088"/>
                <a:ext cx="37878" cy="32451"/>
                <a:chOff x="4767067" y="3291088"/>
                <a:chExt cx="37878" cy="32451"/>
              </a:xfrm>
            </p:grpSpPr>
            <p:sp>
              <p:nvSpPr>
                <p:cNvPr id="7114" name="Google Shape;7114;p74"/>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4"/>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6" name="Google Shape;7116;p74"/>
              <p:cNvGrpSpPr/>
              <p:nvPr/>
            </p:nvGrpSpPr>
            <p:grpSpPr>
              <a:xfrm>
                <a:off x="4687819" y="3405539"/>
                <a:ext cx="37776" cy="32451"/>
                <a:chOff x="4687819" y="3405539"/>
                <a:chExt cx="37776" cy="32451"/>
              </a:xfrm>
            </p:grpSpPr>
            <p:sp>
              <p:nvSpPr>
                <p:cNvPr id="7117" name="Google Shape;7117;p74"/>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4"/>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74"/>
              <p:cNvGrpSpPr/>
              <p:nvPr/>
            </p:nvGrpSpPr>
            <p:grpSpPr>
              <a:xfrm>
                <a:off x="4923101" y="3444809"/>
                <a:ext cx="52813" cy="45318"/>
                <a:chOff x="4923101" y="3444809"/>
                <a:chExt cx="52813" cy="45318"/>
              </a:xfrm>
            </p:grpSpPr>
            <p:sp>
              <p:nvSpPr>
                <p:cNvPr id="7120" name="Google Shape;7120;p74"/>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4"/>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2" name="Google Shape;7122;p74"/>
              <p:cNvGrpSpPr/>
              <p:nvPr/>
            </p:nvGrpSpPr>
            <p:grpSpPr>
              <a:xfrm>
                <a:off x="4846040" y="3654750"/>
                <a:ext cx="31405" cy="26993"/>
                <a:chOff x="4846040" y="3654750"/>
                <a:chExt cx="31405" cy="26993"/>
              </a:xfrm>
            </p:grpSpPr>
            <p:sp>
              <p:nvSpPr>
                <p:cNvPr id="7123" name="Google Shape;7123;p74"/>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4"/>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74"/>
              <p:cNvGrpSpPr/>
              <p:nvPr/>
            </p:nvGrpSpPr>
            <p:grpSpPr>
              <a:xfrm>
                <a:off x="4925673" y="3691700"/>
                <a:ext cx="40253" cy="34472"/>
                <a:chOff x="4925673" y="3691700"/>
                <a:chExt cx="40253" cy="34472"/>
              </a:xfrm>
            </p:grpSpPr>
            <p:sp>
              <p:nvSpPr>
                <p:cNvPr id="7126" name="Google Shape;7126;p74"/>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4"/>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74"/>
              <p:cNvGrpSpPr/>
              <p:nvPr/>
            </p:nvGrpSpPr>
            <p:grpSpPr>
              <a:xfrm>
                <a:off x="4894653" y="3740848"/>
                <a:ext cx="31405" cy="26906"/>
                <a:chOff x="4894653" y="3740848"/>
                <a:chExt cx="31405" cy="26906"/>
              </a:xfrm>
            </p:grpSpPr>
            <p:sp>
              <p:nvSpPr>
                <p:cNvPr id="7129" name="Google Shape;7129;p74"/>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4"/>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1" name="Google Shape;7131;p74"/>
              <p:cNvGrpSpPr/>
              <p:nvPr/>
            </p:nvGrpSpPr>
            <p:grpSpPr>
              <a:xfrm>
                <a:off x="4962300" y="3696348"/>
                <a:ext cx="38255" cy="32773"/>
                <a:chOff x="4962300" y="3696348"/>
                <a:chExt cx="38255" cy="32773"/>
              </a:xfrm>
            </p:grpSpPr>
            <p:sp>
              <p:nvSpPr>
                <p:cNvPr id="7132" name="Google Shape;7132;p74"/>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4"/>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4" name="Google Shape;7134;p74"/>
              <p:cNvGrpSpPr/>
              <p:nvPr/>
            </p:nvGrpSpPr>
            <p:grpSpPr>
              <a:xfrm>
                <a:off x="4980185" y="3743349"/>
                <a:ext cx="31499" cy="26969"/>
                <a:chOff x="4980185" y="3743349"/>
                <a:chExt cx="31499" cy="26969"/>
              </a:xfrm>
            </p:grpSpPr>
            <p:sp>
              <p:nvSpPr>
                <p:cNvPr id="7135" name="Google Shape;7135;p74"/>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4"/>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7" name="Google Shape;7137;p74"/>
              <p:cNvGrpSpPr/>
              <p:nvPr/>
            </p:nvGrpSpPr>
            <p:grpSpPr>
              <a:xfrm>
                <a:off x="5013768" y="3734312"/>
                <a:ext cx="31499" cy="26969"/>
                <a:chOff x="5013768" y="3734312"/>
                <a:chExt cx="31499" cy="26969"/>
              </a:xfrm>
            </p:grpSpPr>
            <p:sp>
              <p:nvSpPr>
                <p:cNvPr id="7138" name="Google Shape;7138;p74"/>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4"/>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74"/>
              <p:cNvGrpSpPr/>
              <p:nvPr/>
            </p:nvGrpSpPr>
            <p:grpSpPr>
              <a:xfrm>
                <a:off x="5036703" y="3764545"/>
                <a:ext cx="31499" cy="26898"/>
                <a:chOff x="5036703" y="3764545"/>
                <a:chExt cx="31499" cy="26898"/>
              </a:xfrm>
            </p:grpSpPr>
            <p:sp>
              <p:nvSpPr>
                <p:cNvPr id="7141" name="Google Shape;7141;p74"/>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4"/>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3" name="Google Shape;7143;p74"/>
              <p:cNvGrpSpPr/>
              <p:nvPr/>
            </p:nvGrpSpPr>
            <p:grpSpPr>
              <a:xfrm>
                <a:off x="4953546" y="3768352"/>
                <a:ext cx="31405" cy="26898"/>
                <a:chOff x="4953546" y="3768352"/>
                <a:chExt cx="31405" cy="26898"/>
              </a:xfrm>
            </p:grpSpPr>
            <p:sp>
              <p:nvSpPr>
                <p:cNvPr id="7144" name="Google Shape;7144;p74"/>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4"/>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6" name="Google Shape;7146;p74"/>
              <p:cNvGrpSpPr/>
              <p:nvPr/>
            </p:nvGrpSpPr>
            <p:grpSpPr>
              <a:xfrm>
                <a:off x="4964770" y="3814016"/>
                <a:ext cx="31499" cy="26993"/>
                <a:chOff x="4964770" y="3814016"/>
                <a:chExt cx="31499" cy="26993"/>
              </a:xfrm>
            </p:grpSpPr>
            <p:sp>
              <p:nvSpPr>
                <p:cNvPr id="7147" name="Google Shape;7147;p74"/>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4"/>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9" name="Google Shape;7149;p74"/>
              <p:cNvGrpSpPr/>
              <p:nvPr/>
            </p:nvGrpSpPr>
            <p:grpSpPr>
              <a:xfrm>
                <a:off x="4923290" y="3800504"/>
                <a:ext cx="31468" cy="26898"/>
                <a:chOff x="4923290" y="3800504"/>
                <a:chExt cx="31468" cy="26898"/>
              </a:xfrm>
            </p:grpSpPr>
            <p:sp>
              <p:nvSpPr>
                <p:cNvPr id="7150" name="Google Shape;7150;p74"/>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4"/>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2" name="Google Shape;7152;p74"/>
              <p:cNvGrpSpPr/>
              <p:nvPr/>
            </p:nvGrpSpPr>
            <p:grpSpPr>
              <a:xfrm>
                <a:off x="5108534" y="3650943"/>
                <a:ext cx="31405" cy="26993"/>
                <a:chOff x="5108534" y="3650943"/>
                <a:chExt cx="31405" cy="26993"/>
              </a:xfrm>
            </p:grpSpPr>
            <p:sp>
              <p:nvSpPr>
                <p:cNvPr id="7153" name="Google Shape;7153;p74"/>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4"/>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5" name="Google Shape;7155;p74"/>
              <p:cNvGrpSpPr/>
              <p:nvPr/>
            </p:nvGrpSpPr>
            <p:grpSpPr>
              <a:xfrm>
                <a:off x="5119380" y="3760739"/>
                <a:ext cx="31499" cy="26993"/>
                <a:chOff x="5119380" y="3760739"/>
                <a:chExt cx="31499" cy="26993"/>
              </a:xfrm>
            </p:grpSpPr>
            <p:sp>
              <p:nvSpPr>
                <p:cNvPr id="7156" name="Google Shape;7156;p74"/>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4"/>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8" name="Google Shape;7158;p74"/>
              <p:cNvGrpSpPr/>
              <p:nvPr/>
            </p:nvGrpSpPr>
            <p:grpSpPr>
              <a:xfrm>
                <a:off x="5119380" y="3788235"/>
                <a:ext cx="31499" cy="26993"/>
                <a:chOff x="5119380" y="3788235"/>
                <a:chExt cx="31499" cy="26993"/>
              </a:xfrm>
            </p:grpSpPr>
            <p:sp>
              <p:nvSpPr>
                <p:cNvPr id="7159" name="Google Shape;7159;p74"/>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4"/>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1" name="Google Shape;7161;p74"/>
              <p:cNvGrpSpPr/>
              <p:nvPr/>
            </p:nvGrpSpPr>
            <p:grpSpPr>
              <a:xfrm>
                <a:off x="5158005" y="3875284"/>
                <a:ext cx="31405" cy="27001"/>
                <a:chOff x="5158005" y="3875284"/>
                <a:chExt cx="31405" cy="27001"/>
              </a:xfrm>
            </p:grpSpPr>
            <p:sp>
              <p:nvSpPr>
                <p:cNvPr id="7162" name="Google Shape;7162;p74"/>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4"/>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4" name="Google Shape;7164;p74"/>
              <p:cNvGrpSpPr/>
              <p:nvPr/>
            </p:nvGrpSpPr>
            <p:grpSpPr>
              <a:xfrm>
                <a:off x="5233163" y="3764545"/>
                <a:ext cx="31499" cy="26898"/>
                <a:chOff x="5233163" y="3764545"/>
                <a:chExt cx="31499" cy="26898"/>
              </a:xfrm>
            </p:grpSpPr>
            <p:sp>
              <p:nvSpPr>
                <p:cNvPr id="7165" name="Google Shape;7165;p74"/>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4"/>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7" name="Google Shape;7167;p74"/>
              <p:cNvGrpSpPr/>
              <p:nvPr/>
            </p:nvGrpSpPr>
            <p:grpSpPr>
              <a:xfrm>
                <a:off x="5276168" y="3805545"/>
                <a:ext cx="31499" cy="26906"/>
                <a:chOff x="5276168" y="3805545"/>
                <a:chExt cx="31499" cy="26906"/>
              </a:xfrm>
            </p:grpSpPr>
            <p:sp>
              <p:nvSpPr>
                <p:cNvPr id="7168" name="Google Shape;7168;p74"/>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4"/>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0" name="Google Shape;7170;p74"/>
              <p:cNvGrpSpPr/>
              <p:nvPr/>
            </p:nvGrpSpPr>
            <p:grpSpPr>
              <a:xfrm>
                <a:off x="5294053" y="3851933"/>
                <a:ext cx="31405" cy="26945"/>
                <a:chOff x="5294053" y="3851933"/>
                <a:chExt cx="31405" cy="26945"/>
              </a:xfrm>
            </p:grpSpPr>
            <p:sp>
              <p:nvSpPr>
                <p:cNvPr id="7171" name="Google Shape;7171;p74"/>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4"/>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3" name="Google Shape;7173;p74"/>
              <p:cNvGrpSpPr/>
              <p:nvPr/>
            </p:nvGrpSpPr>
            <p:grpSpPr>
              <a:xfrm>
                <a:off x="5341723" y="3851902"/>
                <a:ext cx="31405" cy="26977"/>
                <a:chOff x="5341723" y="3851902"/>
                <a:chExt cx="31405" cy="26977"/>
              </a:xfrm>
            </p:grpSpPr>
            <p:sp>
              <p:nvSpPr>
                <p:cNvPr id="7174" name="Google Shape;7174;p74"/>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4"/>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6" name="Google Shape;7176;p74"/>
              <p:cNvGrpSpPr/>
              <p:nvPr/>
            </p:nvGrpSpPr>
            <p:grpSpPr>
              <a:xfrm>
                <a:off x="5054871" y="3507855"/>
                <a:ext cx="31405" cy="26993"/>
                <a:chOff x="5054871" y="3507855"/>
                <a:chExt cx="31405" cy="26993"/>
              </a:xfrm>
            </p:grpSpPr>
            <p:sp>
              <p:nvSpPr>
                <p:cNvPr id="7177" name="Google Shape;7177;p74"/>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4"/>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9" name="Google Shape;7179;p74"/>
              <p:cNvGrpSpPr/>
              <p:nvPr/>
            </p:nvGrpSpPr>
            <p:grpSpPr>
              <a:xfrm>
                <a:off x="4876579" y="3675325"/>
                <a:ext cx="31405" cy="26969"/>
                <a:chOff x="4876579" y="3675325"/>
                <a:chExt cx="31405" cy="26969"/>
              </a:xfrm>
            </p:grpSpPr>
            <p:sp>
              <p:nvSpPr>
                <p:cNvPr id="7180" name="Google Shape;7180;p74"/>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4"/>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2" name="Google Shape;7182;p74"/>
              <p:cNvGrpSpPr/>
              <p:nvPr/>
            </p:nvGrpSpPr>
            <p:grpSpPr>
              <a:xfrm>
                <a:off x="4842233" y="3688333"/>
                <a:ext cx="31405" cy="26993"/>
                <a:chOff x="4842233" y="3688333"/>
                <a:chExt cx="31405" cy="26993"/>
              </a:xfrm>
            </p:grpSpPr>
            <p:sp>
              <p:nvSpPr>
                <p:cNvPr id="7183" name="Google Shape;7183;p74"/>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4"/>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5" name="Google Shape;7185;p74"/>
              <p:cNvGrpSpPr/>
              <p:nvPr/>
            </p:nvGrpSpPr>
            <p:grpSpPr>
              <a:xfrm>
                <a:off x="5187876" y="3608032"/>
                <a:ext cx="31405" cy="27001"/>
                <a:chOff x="5187876" y="3608032"/>
                <a:chExt cx="31405" cy="27001"/>
              </a:xfrm>
            </p:grpSpPr>
            <p:sp>
              <p:nvSpPr>
                <p:cNvPr id="7186" name="Google Shape;7186;p74"/>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4"/>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88" name="Google Shape;7188;p74"/>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4"/>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0" name="Google Shape;7190;p74"/>
              <p:cNvGrpSpPr/>
              <p:nvPr/>
            </p:nvGrpSpPr>
            <p:grpSpPr>
              <a:xfrm>
                <a:off x="5269224" y="3304167"/>
                <a:ext cx="40253" cy="34402"/>
                <a:chOff x="5269224" y="3304167"/>
                <a:chExt cx="40253" cy="34402"/>
              </a:xfrm>
            </p:grpSpPr>
            <p:sp>
              <p:nvSpPr>
                <p:cNvPr id="7191" name="Google Shape;7191;p74"/>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4"/>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3" name="Google Shape;7193;p74"/>
              <p:cNvGrpSpPr/>
              <p:nvPr/>
            </p:nvGrpSpPr>
            <p:grpSpPr>
              <a:xfrm>
                <a:off x="5327354" y="3476615"/>
                <a:ext cx="49864" cy="42723"/>
                <a:chOff x="5327354" y="3476615"/>
                <a:chExt cx="49864" cy="42723"/>
              </a:xfrm>
            </p:grpSpPr>
            <p:sp>
              <p:nvSpPr>
                <p:cNvPr id="7194" name="Google Shape;7194;p74"/>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4"/>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96" name="Google Shape;7196;p74"/>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4"/>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8" name="Google Shape;7198;p74"/>
              <p:cNvGrpSpPr/>
              <p:nvPr/>
            </p:nvGrpSpPr>
            <p:grpSpPr>
              <a:xfrm>
                <a:off x="5341723" y="3775957"/>
                <a:ext cx="31405" cy="26898"/>
                <a:chOff x="5341723" y="3775957"/>
                <a:chExt cx="31405" cy="26898"/>
              </a:xfrm>
            </p:grpSpPr>
            <p:sp>
              <p:nvSpPr>
                <p:cNvPr id="7199" name="Google Shape;7199;p74"/>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4"/>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74"/>
              <p:cNvGrpSpPr/>
              <p:nvPr/>
            </p:nvGrpSpPr>
            <p:grpSpPr>
              <a:xfrm>
                <a:off x="5439053" y="3699274"/>
                <a:ext cx="31405" cy="26898"/>
                <a:chOff x="5439053" y="3699274"/>
                <a:chExt cx="31405" cy="26898"/>
              </a:xfrm>
            </p:grpSpPr>
            <p:sp>
              <p:nvSpPr>
                <p:cNvPr id="7202" name="Google Shape;7202;p74"/>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4"/>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74"/>
              <p:cNvGrpSpPr/>
              <p:nvPr/>
            </p:nvGrpSpPr>
            <p:grpSpPr>
              <a:xfrm>
                <a:off x="5412414" y="3622307"/>
                <a:ext cx="31499" cy="26993"/>
                <a:chOff x="5412414" y="3622307"/>
                <a:chExt cx="31499" cy="26993"/>
              </a:xfrm>
            </p:grpSpPr>
            <p:sp>
              <p:nvSpPr>
                <p:cNvPr id="7205" name="Google Shape;7205;p74"/>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4"/>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7" name="Google Shape;7207;p74"/>
              <p:cNvGrpSpPr/>
              <p:nvPr/>
            </p:nvGrpSpPr>
            <p:grpSpPr>
              <a:xfrm>
                <a:off x="5476254" y="3473949"/>
                <a:ext cx="26835" cy="26930"/>
                <a:chOff x="5476254" y="3473949"/>
                <a:chExt cx="26835" cy="26930"/>
              </a:xfrm>
            </p:grpSpPr>
            <p:sp>
              <p:nvSpPr>
                <p:cNvPr id="7208" name="Google Shape;7208;p74"/>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4"/>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0" name="Google Shape;7210;p74"/>
              <p:cNvGrpSpPr/>
              <p:nvPr/>
            </p:nvGrpSpPr>
            <p:grpSpPr>
              <a:xfrm>
                <a:off x="5564547" y="3481594"/>
                <a:ext cx="31397" cy="26898"/>
                <a:chOff x="5564547" y="3481594"/>
                <a:chExt cx="31397" cy="26898"/>
              </a:xfrm>
            </p:grpSpPr>
            <p:sp>
              <p:nvSpPr>
                <p:cNvPr id="7211" name="Google Shape;7211;p74"/>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4"/>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3" name="Google Shape;7213;p74"/>
              <p:cNvGrpSpPr/>
              <p:nvPr/>
            </p:nvGrpSpPr>
            <p:grpSpPr>
              <a:xfrm>
                <a:off x="5534101" y="3470174"/>
                <a:ext cx="31397" cy="26906"/>
                <a:chOff x="5534101" y="3470174"/>
                <a:chExt cx="31397" cy="26906"/>
              </a:xfrm>
            </p:grpSpPr>
            <p:sp>
              <p:nvSpPr>
                <p:cNvPr id="7214" name="Google Shape;7214;p74"/>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4"/>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6" name="Google Shape;7216;p74"/>
              <p:cNvGrpSpPr/>
              <p:nvPr/>
            </p:nvGrpSpPr>
            <p:grpSpPr>
              <a:xfrm>
                <a:off x="5610879" y="3314486"/>
                <a:ext cx="31499" cy="26938"/>
                <a:chOff x="5610879" y="3314486"/>
                <a:chExt cx="31499" cy="26938"/>
              </a:xfrm>
            </p:grpSpPr>
            <p:sp>
              <p:nvSpPr>
                <p:cNvPr id="7217" name="Google Shape;7217;p74"/>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4"/>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9" name="Google Shape;7219;p74"/>
              <p:cNvGrpSpPr/>
              <p:nvPr/>
            </p:nvGrpSpPr>
            <p:grpSpPr>
              <a:xfrm>
                <a:off x="4834525" y="3501382"/>
                <a:ext cx="31499" cy="26898"/>
                <a:chOff x="4834525" y="3501382"/>
                <a:chExt cx="31499" cy="26898"/>
              </a:xfrm>
            </p:grpSpPr>
            <p:sp>
              <p:nvSpPr>
                <p:cNvPr id="7220" name="Google Shape;7220;p74"/>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4"/>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2" name="Google Shape;7222;p74"/>
              <p:cNvGrpSpPr/>
              <p:nvPr/>
            </p:nvGrpSpPr>
            <p:grpSpPr>
              <a:xfrm>
                <a:off x="4898460" y="3580158"/>
                <a:ext cx="31405" cy="26898"/>
                <a:chOff x="4898460" y="3580158"/>
                <a:chExt cx="31405" cy="26898"/>
              </a:xfrm>
            </p:grpSpPr>
            <p:sp>
              <p:nvSpPr>
                <p:cNvPr id="7223" name="Google Shape;7223;p74"/>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4"/>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5" name="Google Shape;7225;p74"/>
              <p:cNvGrpSpPr/>
              <p:nvPr/>
            </p:nvGrpSpPr>
            <p:grpSpPr>
              <a:xfrm>
                <a:off x="4882667" y="3608032"/>
                <a:ext cx="31499" cy="27001"/>
                <a:chOff x="4882667" y="3608032"/>
                <a:chExt cx="31499" cy="27001"/>
              </a:xfrm>
            </p:grpSpPr>
            <p:sp>
              <p:nvSpPr>
                <p:cNvPr id="7226" name="Google Shape;7226;p74"/>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4"/>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8" name="Google Shape;7228;p74"/>
              <p:cNvGrpSpPr/>
              <p:nvPr/>
            </p:nvGrpSpPr>
            <p:grpSpPr>
              <a:xfrm>
                <a:off x="4843373" y="3631407"/>
                <a:ext cx="16273" cy="16186"/>
                <a:chOff x="4843373" y="3631407"/>
                <a:chExt cx="16273" cy="16186"/>
              </a:xfrm>
            </p:grpSpPr>
            <p:sp>
              <p:nvSpPr>
                <p:cNvPr id="7229" name="Google Shape;7229;p74"/>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4"/>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1" name="Google Shape;7231;p74"/>
              <p:cNvGrpSpPr/>
              <p:nvPr/>
            </p:nvGrpSpPr>
            <p:grpSpPr>
              <a:xfrm>
                <a:off x="4727773" y="3591578"/>
                <a:ext cx="31499" cy="26898"/>
                <a:chOff x="4727773" y="3591578"/>
                <a:chExt cx="31499" cy="26898"/>
              </a:xfrm>
            </p:grpSpPr>
            <p:sp>
              <p:nvSpPr>
                <p:cNvPr id="7232" name="Google Shape;7232;p74"/>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4"/>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4" name="Google Shape;7234;p74"/>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4"/>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6" name="Google Shape;7236;p74"/>
              <p:cNvGrpSpPr/>
              <p:nvPr/>
            </p:nvGrpSpPr>
            <p:grpSpPr>
              <a:xfrm>
                <a:off x="4609421" y="3577398"/>
                <a:ext cx="31499" cy="27001"/>
                <a:chOff x="4609421" y="3577398"/>
                <a:chExt cx="31499" cy="27001"/>
              </a:xfrm>
            </p:grpSpPr>
            <p:sp>
              <p:nvSpPr>
                <p:cNvPr id="7237" name="Google Shape;7237;p74"/>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4"/>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9" name="Google Shape;7239;p74"/>
              <p:cNvGrpSpPr/>
              <p:nvPr/>
            </p:nvGrpSpPr>
            <p:grpSpPr>
              <a:xfrm>
                <a:off x="4649289" y="3577398"/>
                <a:ext cx="31499" cy="27001"/>
                <a:chOff x="4649289" y="3577398"/>
                <a:chExt cx="31499" cy="27001"/>
              </a:xfrm>
            </p:grpSpPr>
            <p:sp>
              <p:nvSpPr>
                <p:cNvPr id="7240" name="Google Shape;7240;p74"/>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4"/>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2" name="Google Shape;7242;p74"/>
              <p:cNvGrpSpPr/>
              <p:nvPr/>
            </p:nvGrpSpPr>
            <p:grpSpPr>
              <a:xfrm>
                <a:off x="4605614" y="3639523"/>
                <a:ext cx="31499" cy="26906"/>
                <a:chOff x="4605614" y="3639523"/>
                <a:chExt cx="31499" cy="26906"/>
              </a:xfrm>
            </p:grpSpPr>
            <p:sp>
              <p:nvSpPr>
                <p:cNvPr id="7243" name="Google Shape;7243;p74"/>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4"/>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5" name="Google Shape;7245;p74"/>
              <p:cNvGrpSpPr/>
              <p:nvPr/>
            </p:nvGrpSpPr>
            <p:grpSpPr>
              <a:xfrm>
                <a:off x="4785149" y="3618846"/>
                <a:ext cx="26930" cy="26843"/>
                <a:chOff x="4785149" y="3618846"/>
                <a:chExt cx="26930" cy="26843"/>
              </a:xfrm>
            </p:grpSpPr>
            <p:sp>
              <p:nvSpPr>
                <p:cNvPr id="7246" name="Google Shape;7246;p74"/>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4"/>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74"/>
              <p:cNvGrpSpPr/>
              <p:nvPr/>
            </p:nvGrpSpPr>
            <p:grpSpPr>
              <a:xfrm>
                <a:off x="4810167" y="3601567"/>
                <a:ext cx="31405" cy="26898"/>
                <a:chOff x="4810167" y="3601567"/>
                <a:chExt cx="31405" cy="26898"/>
              </a:xfrm>
            </p:grpSpPr>
            <p:sp>
              <p:nvSpPr>
                <p:cNvPr id="7249" name="Google Shape;7249;p74"/>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4"/>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74"/>
              <p:cNvGrpSpPr/>
              <p:nvPr/>
            </p:nvGrpSpPr>
            <p:grpSpPr>
              <a:xfrm>
                <a:off x="4831002" y="3373230"/>
                <a:ext cx="31405" cy="26898"/>
                <a:chOff x="4831002" y="3373230"/>
                <a:chExt cx="31405" cy="26898"/>
              </a:xfrm>
            </p:grpSpPr>
            <p:sp>
              <p:nvSpPr>
                <p:cNvPr id="7252" name="Google Shape;7252;p74"/>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4"/>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74"/>
              <p:cNvGrpSpPr/>
              <p:nvPr/>
            </p:nvGrpSpPr>
            <p:grpSpPr>
              <a:xfrm>
                <a:off x="4719311" y="3355054"/>
                <a:ext cx="31499" cy="27001"/>
                <a:chOff x="4719311" y="3355054"/>
                <a:chExt cx="31499" cy="27001"/>
              </a:xfrm>
            </p:grpSpPr>
            <p:sp>
              <p:nvSpPr>
                <p:cNvPr id="7255" name="Google Shape;7255;p74"/>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4"/>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74"/>
              <p:cNvGrpSpPr/>
              <p:nvPr/>
            </p:nvGrpSpPr>
            <p:grpSpPr>
              <a:xfrm>
                <a:off x="4798755" y="3450260"/>
                <a:ext cx="26930" cy="26930"/>
                <a:chOff x="4798755" y="3450260"/>
                <a:chExt cx="26930" cy="26930"/>
              </a:xfrm>
            </p:grpSpPr>
            <p:sp>
              <p:nvSpPr>
                <p:cNvPr id="7258" name="Google Shape;7258;p74"/>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4"/>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74"/>
              <p:cNvGrpSpPr/>
              <p:nvPr/>
            </p:nvGrpSpPr>
            <p:grpSpPr>
              <a:xfrm>
                <a:off x="4645576" y="3467555"/>
                <a:ext cx="31405" cy="26953"/>
                <a:chOff x="4645576" y="3467555"/>
                <a:chExt cx="31405" cy="26953"/>
              </a:xfrm>
            </p:grpSpPr>
            <p:sp>
              <p:nvSpPr>
                <p:cNvPr id="7261" name="Google Shape;7261;p74"/>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4"/>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3" name="Google Shape;7263;p74"/>
              <p:cNvGrpSpPr/>
              <p:nvPr/>
            </p:nvGrpSpPr>
            <p:grpSpPr>
              <a:xfrm>
                <a:off x="4687631" y="3583965"/>
                <a:ext cx="31499" cy="26898"/>
                <a:chOff x="4687631" y="3583965"/>
                <a:chExt cx="31499" cy="26898"/>
              </a:xfrm>
            </p:grpSpPr>
            <p:sp>
              <p:nvSpPr>
                <p:cNvPr id="7264" name="Google Shape;7264;p74"/>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4"/>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74"/>
              <p:cNvGrpSpPr/>
              <p:nvPr/>
            </p:nvGrpSpPr>
            <p:grpSpPr>
              <a:xfrm>
                <a:off x="4719311" y="3471314"/>
                <a:ext cx="31499" cy="27001"/>
                <a:chOff x="4719311" y="3471314"/>
                <a:chExt cx="31499" cy="27001"/>
              </a:xfrm>
            </p:grpSpPr>
            <p:sp>
              <p:nvSpPr>
                <p:cNvPr id="7267" name="Google Shape;7267;p74"/>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4"/>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74"/>
              <p:cNvGrpSpPr/>
              <p:nvPr/>
            </p:nvGrpSpPr>
            <p:grpSpPr>
              <a:xfrm>
                <a:off x="4719311" y="3434404"/>
                <a:ext cx="31499" cy="26898"/>
                <a:chOff x="4719311" y="3434404"/>
                <a:chExt cx="31499" cy="26898"/>
              </a:xfrm>
            </p:grpSpPr>
            <p:sp>
              <p:nvSpPr>
                <p:cNvPr id="7270" name="Google Shape;7270;p74"/>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4"/>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74"/>
              <p:cNvGrpSpPr/>
              <p:nvPr/>
            </p:nvGrpSpPr>
            <p:grpSpPr>
              <a:xfrm>
                <a:off x="4768876" y="3401772"/>
                <a:ext cx="31499" cy="26898"/>
                <a:chOff x="4768876" y="3401772"/>
                <a:chExt cx="31499" cy="26898"/>
              </a:xfrm>
            </p:grpSpPr>
            <p:sp>
              <p:nvSpPr>
                <p:cNvPr id="7273" name="Google Shape;7273;p74"/>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4"/>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74"/>
              <p:cNvGrpSpPr/>
              <p:nvPr/>
            </p:nvGrpSpPr>
            <p:grpSpPr>
              <a:xfrm>
                <a:off x="4762214" y="3471377"/>
                <a:ext cx="26938" cy="26938"/>
                <a:chOff x="4762214" y="3471377"/>
                <a:chExt cx="26938" cy="26938"/>
              </a:xfrm>
            </p:grpSpPr>
            <p:sp>
              <p:nvSpPr>
                <p:cNvPr id="7276" name="Google Shape;7276;p74"/>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4"/>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74"/>
              <p:cNvGrpSpPr/>
              <p:nvPr/>
            </p:nvGrpSpPr>
            <p:grpSpPr>
              <a:xfrm>
                <a:off x="4790473" y="3344782"/>
                <a:ext cx="31405" cy="26898"/>
                <a:chOff x="4790473" y="3344782"/>
                <a:chExt cx="31405" cy="26898"/>
              </a:xfrm>
            </p:grpSpPr>
            <p:sp>
              <p:nvSpPr>
                <p:cNvPr id="7279" name="Google Shape;7279;p74"/>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4"/>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1" name="Google Shape;7281;p74"/>
              <p:cNvGrpSpPr/>
              <p:nvPr/>
            </p:nvGrpSpPr>
            <p:grpSpPr>
              <a:xfrm>
                <a:off x="4823774" y="3950733"/>
                <a:ext cx="37398" cy="32034"/>
                <a:chOff x="4823774" y="3950733"/>
                <a:chExt cx="37398" cy="32034"/>
              </a:xfrm>
            </p:grpSpPr>
            <p:sp>
              <p:nvSpPr>
                <p:cNvPr id="7282" name="Google Shape;7282;p74"/>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4"/>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4" name="Google Shape;7284;p74"/>
              <p:cNvGrpSpPr/>
              <p:nvPr/>
            </p:nvGrpSpPr>
            <p:grpSpPr>
              <a:xfrm>
                <a:off x="4823396" y="4110566"/>
                <a:ext cx="31405" cy="26906"/>
                <a:chOff x="4823396" y="4110566"/>
                <a:chExt cx="31405" cy="26906"/>
              </a:xfrm>
            </p:grpSpPr>
            <p:sp>
              <p:nvSpPr>
                <p:cNvPr id="7285" name="Google Shape;7285;p74"/>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4"/>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7" name="Google Shape;7287;p74"/>
              <p:cNvGrpSpPr/>
              <p:nvPr/>
            </p:nvGrpSpPr>
            <p:grpSpPr>
              <a:xfrm>
                <a:off x="4838332" y="3821150"/>
                <a:ext cx="31499" cy="26898"/>
                <a:chOff x="4838332" y="3821150"/>
                <a:chExt cx="31499" cy="26898"/>
              </a:xfrm>
            </p:grpSpPr>
            <p:sp>
              <p:nvSpPr>
                <p:cNvPr id="7288" name="Google Shape;7288;p74"/>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4"/>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74"/>
              <p:cNvGrpSpPr/>
              <p:nvPr/>
            </p:nvGrpSpPr>
            <p:grpSpPr>
              <a:xfrm>
                <a:off x="4661275" y="3815007"/>
                <a:ext cx="36824" cy="31523"/>
                <a:chOff x="4661275" y="3815007"/>
                <a:chExt cx="36824" cy="31523"/>
              </a:xfrm>
            </p:grpSpPr>
            <p:sp>
              <p:nvSpPr>
                <p:cNvPr id="7291" name="Google Shape;7291;p74"/>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4"/>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3" name="Google Shape;7293;p74"/>
              <p:cNvGrpSpPr/>
              <p:nvPr/>
            </p:nvGrpSpPr>
            <p:grpSpPr>
              <a:xfrm>
                <a:off x="4558998" y="3851037"/>
                <a:ext cx="33591" cy="28699"/>
                <a:chOff x="4558998" y="3851037"/>
                <a:chExt cx="33591" cy="28699"/>
              </a:xfrm>
            </p:grpSpPr>
            <p:sp>
              <p:nvSpPr>
                <p:cNvPr id="7294" name="Google Shape;7294;p74"/>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4"/>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6" name="Google Shape;7296;p74"/>
              <p:cNvGrpSpPr/>
              <p:nvPr/>
            </p:nvGrpSpPr>
            <p:grpSpPr>
              <a:xfrm>
                <a:off x="4696762" y="3638587"/>
                <a:ext cx="33591" cy="28794"/>
                <a:chOff x="4696762" y="3638587"/>
                <a:chExt cx="33591" cy="28794"/>
              </a:xfrm>
            </p:grpSpPr>
            <p:sp>
              <p:nvSpPr>
                <p:cNvPr id="7297" name="Google Shape;7297;p74"/>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4"/>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9" name="Google Shape;7299;p74"/>
              <p:cNvGrpSpPr/>
              <p:nvPr/>
            </p:nvGrpSpPr>
            <p:grpSpPr>
              <a:xfrm>
                <a:off x="4929479" y="3939140"/>
                <a:ext cx="33497" cy="28692"/>
                <a:chOff x="4929479" y="3939140"/>
                <a:chExt cx="33497" cy="28692"/>
              </a:xfrm>
            </p:grpSpPr>
            <p:sp>
              <p:nvSpPr>
                <p:cNvPr id="7300" name="Google Shape;7300;p74"/>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4"/>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2" name="Google Shape;7302;p74"/>
              <p:cNvGrpSpPr/>
              <p:nvPr/>
            </p:nvGrpSpPr>
            <p:grpSpPr>
              <a:xfrm>
                <a:off x="4907119" y="3986039"/>
                <a:ext cx="33497" cy="28699"/>
                <a:chOff x="4907119" y="3986039"/>
                <a:chExt cx="33497" cy="28699"/>
              </a:xfrm>
            </p:grpSpPr>
            <p:sp>
              <p:nvSpPr>
                <p:cNvPr id="7303" name="Google Shape;7303;p74"/>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4"/>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5" name="Google Shape;7305;p74"/>
              <p:cNvGrpSpPr/>
              <p:nvPr/>
            </p:nvGrpSpPr>
            <p:grpSpPr>
              <a:xfrm>
                <a:off x="4911783" y="4048102"/>
                <a:ext cx="33591" cy="28762"/>
                <a:chOff x="4911783" y="4048102"/>
                <a:chExt cx="33591" cy="28762"/>
              </a:xfrm>
            </p:grpSpPr>
            <p:sp>
              <p:nvSpPr>
                <p:cNvPr id="7306" name="Google Shape;7306;p74"/>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4"/>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8" name="Google Shape;7308;p74"/>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4"/>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0" name="Google Shape;7310;p74"/>
              <p:cNvGrpSpPr/>
              <p:nvPr/>
            </p:nvGrpSpPr>
            <p:grpSpPr>
              <a:xfrm>
                <a:off x="4762623" y="3837847"/>
                <a:ext cx="42416" cy="36273"/>
                <a:chOff x="4762623" y="3837847"/>
                <a:chExt cx="42416" cy="36273"/>
              </a:xfrm>
            </p:grpSpPr>
            <p:sp>
              <p:nvSpPr>
                <p:cNvPr id="7311" name="Google Shape;7311;p74"/>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4"/>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3" name="Google Shape;7313;p74"/>
              <p:cNvGrpSpPr/>
              <p:nvPr/>
            </p:nvGrpSpPr>
            <p:grpSpPr>
              <a:xfrm>
                <a:off x="4746044" y="4104966"/>
                <a:ext cx="33497" cy="28699"/>
                <a:chOff x="4746044" y="4104966"/>
                <a:chExt cx="33497" cy="28699"/>
              </a:xfrm>
            </p:grpSpPr>
            <p:sp>
              <p:nvSpPr>
                <p:cNvPr id="7314" name="Google Shape;7314;p74"/>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4"/>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6" name="Google Shape;7316;p74"/>
              <p:cNvGrpSpPr/>
              <p:nvPr/>
            </p:nvGrpSpPr>
            <p:grpSpPr>
              <a:xfrm>
                <a:off x="4859646" y="4162554"/>
                <a:ext cx="33591" cy="28762"/>
                <a:chOff x="4859646" y="4162554"/>
                <a:chExt cx="33591" cy="28762"/>
              </a:xfrm>
            </p:grpSpPr>
            <p:sp>
              <p:nvSpPr>
                <p:cNvPr id="7317" name="Google Shape;7317;p74"/>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4"/>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19" name="Google Shape;7319;p74"/>
            <p:cNvGrpSpPr/>
            <p:nvPr/>
          </p:nvGrpSpPr>
          <p:grpSpPr>
            <a:xfrm>
              <a:off x="3597785" y="3274438"/>
              <a:ext cx="855610" cy="1122100"/>
              <a:chOff x="3597785" y="3274438"/>
              <a:chExt cx="855610" cy="1122100"/>
            </a:xfrm>
          </p:grpSpPr>
          <p:grpSp>
            <p:nvGrpSpPr>
              <p:cNvPr id="7320" name="Google Shape;7320;p74"/>
              <p:cNvGrpSpPr/>
              <p:nvPr/>
            </p:nvGrpSpPr>
            <p:grpSpPr>
              <a:xfrm>
                <a:off x="3617857" y="3284717"/>
                <a:ext cx="826785" cy="1099165"/>
                <a:chOff x="3617857" y="3284717"/>
                <a:chExt cx="826785" cy="1099165"/>
              </a:xfrm>
            </p:grpSpPr>
            <p:sp>
              <p:nvSpPr>
                <p:cNvPr id="7321" name="Google Shape;7321;p74"/>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4"/>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4"/>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4"/>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4"/>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4"/>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4"/>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4"/>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4"/>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4"/>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4"/>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4"/>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4"/>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4"/>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4"/>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4"/>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4"/>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4"/>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4"/>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4"/>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4"/>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4"/>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4"/>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4"/>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4"/>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4"/>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4"/>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4"/>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4"/>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4"/>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4"/>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4"/>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4"/>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4"/>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4"/>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4"/>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4"/>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4"/>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4"/>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4"/>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4"/>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4"/>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4"/>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4"/>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4"/>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4"/>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4"/>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4"/>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4"/>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4"/>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4"/>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4"/>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4"/>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4"/>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4"/>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4"/>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7" name="Google Shape;7377;p74"/>
              <p:cNvGrpSpPr/>
              <p:nvPr/>
            </p:nvGrpSpPr>
            <p:grpSpPr>
              <a:xfrm>
                <a:off x="4180904" y="4251758"/>
                <a:ext cx="37783" cy="32420"/>
                <a:chOff x="4180904" y="4251758"/>
                <a:chExt cx="37783" cy="32420"/>
              </a:xfrm>
            </p:grpSpPr>
            <p:sp>
              <p:nvSpPr>
                <p:cNvPr id="7378" name="Google Shape;7378;p74"/>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4"/>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0" name="Google Shape;7380;p74"/>
              <p:cNvGrpSpPr/>
              <p:nvPr/>
            </p:nvGrpSpPr>
            <p:grpSpPr>
              <a:xfrm>
                <a:off x="4201644" y="4081324"/>
                <a:ext cx="37783" cy="32364"/>
                <a:chOff x="4201644" y="4081324"/>
                <a:chExt cx="37783" cy="32364"/>
              </a:xfrm>
            </p:grpSpPr>
            <p:sp>
              <p:nvSpPr>
                <p:cNvPr id="7381" name="Google Shape;7381;p74"/>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4"/>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3" name="Google Shape;7383;p74"/>
              <p:cNvGrpSpPr/>
              <p:nvPr/>
            </p:nvGrpSpPr>
            <p:grpSpPr>
              <a:xfrm>
                <a:off x="4284416" y="3887428"/>
                <a:ext cx="37783" cy="32451"/>
                <a:chOff x="4284416" y="3887428"/>
                <a:chExt cx="37783" cy="32451"/>
              </a:xfrm>
            </p:grpSpPr>
            <p:sp>
              <p:nvSpPr>
                <p:cNvPr id="7384" name="Google Shape;7384;p74"/>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4"/>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6" name="Google Shape;7386;p74"/>
              <p:cNvGrpSpPr/>
              <p:nvPr/>
            </p:nvGrpSpPr>
            <p:grpSpPr>
              <a:xfrm>
                <a:off x="4223721" y="3860404"/>
                <a:ext cx="37870" cy="32364"/>
                <a:chOff x="4223721" y="3860404"/>
                <a:chExt cx="37870" cy="32364"/>
              </a:xfrm>
            </p:grpSpPr>
            <p:sp>
              <p:nvSpPr>
                <p:cNvPr id="7387" name="Google Shape;7387;p74"/>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4"/>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9" name="Google Shape;7389;p74"/>
              <p:cNvGrpSpPr/>
              <p:nvPr/>
            </p:nvGrpSpPr>
            <p:grpSpPr>
              <a:xfrm>
                <a:off x="4104889" y="3699242"/>
                <a:ext cx="37776" cy="32357"/>
                <a:chOff x="4104889" y="3699242"/>
                <a:chExt cx="37776" cy="32357"/>
              </a:xfrm>
            </p:grpSpPr>
            <p:sp>
              <p:nvSpPr>
                <p:cNvPr id="7390" name="Google Shape;7390;p74"/>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4"/>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2" name="Google Shape;7392;p74"/>
              <p:cNvGrpSpPr/>
              <p:nvPr/>
            </p:nvGrpSpPr>
            <p:grpSpPr>
              <a:xfrm>
                <a:off x="4143608" y="3475121"/>
                <a:ext cx="37878" cy="32420"/>
                <a:chOff x="4143608" y="3475121"/>
                <a:chExt cx="37878" cy="32420"/>
              </a:xfrm>
            </p:grpSpPr>
            <p:sp>
              <p:nvSpPr>
                <p:cNvPr id="7393" name="Google Shape;7393;p74"/>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4"/>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74"/>
              <p:cNvGrpSpPr/>
              <p:nvPr/>
            </p:nvGrpSpPr>
            <p:grpSpPr>
              <a:xfrm>
                <a:off x="4217248" y="3570893"/>
                <a:ext cx="37776" cy="32364"/>
                <a:chOff x="4217248" y="3570893"/>
                <a:chExt cx="37776" cy="32364"/>
              </a:xfrm>
            </p:grpSpPr>
            <p:sp>
              <p:nvSpPr>
                <p:cNvPr id="7396" name="Google Shape;7396;p74"/>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4"/>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8" name="Google Shape;7398;p74"/>
              <p:cNvGrpSpPr/>
              <p:nvPr/>
            </p:nvGrpSpPr>
            <p:grpSpPr>
              <a:xfrm>
                <a:off x="4255307" y="3431612"/>
                <a:ext cx="37776" cy="32451"/>
                <a:chOff x="4255307" y="3431612"/>
                <a:chExt cx="37776" cy="32451"/>
              </a:xfrm>
            </p:grpSpPr>
            <p:sp>
              <p:nvSpPr>
                <p:cNvPr id="7399" name="Google Shape;7399;p74"/>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4"/>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74"/>
              <p:cNvGrpSpPr/>
              <p:nvPr/>
            </p:nvGrpSpPr>
            <p:grpSpPr>
              <a:xfrm>
                <a:off x="3853052" y="3577398"/>
                <a:ext cx="37776" cy="32420"/>
                <a:chOff x="3853052" y="3577398"/>
                <a:chExt cx="37776" cy="32420"/>
              </a:xfrm>
            </p:grpSpPr>
            <p:sp>
              <p:nvSpPr>
                <p:cNvPr id="7402" name="Google Shape;7402;p74"/>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4"/>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74"/>
              <p:cNvGrpSpPr/>
              <p:nvPr/>
            </p:nvGrpSpPr>
            <p:grpSpPr>
              <a:xfrm>
                <a:off x="4039908" y="3412107"/>
                <a:ext cx="37776" cy="32357"/>
                <a:chOff x="4039908" y="3412107"/>
                <a:chExt cx="37776" cy="32357"/>
              </a:xfrm>
            </p:grpSpPr>
            <p:sp>
              <p:nvSpPr>
                <p:cNvPr id="7405" name="Google Shape;7405;p74"/>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4"/>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7" name="Google Shape;7407;p74"/>
              <p:cNvGrpSpPr/>
              <p:nvPr/>
            </p:nvGrpSpPr>
            <p:grpSpPr>
              <a:xfrm>
                <a:off x="4017360" y="3342061"/>
                <a:ext cx="37870" cy="32380"/>
                <a:chOff x="4017360" y="3342061"/>
                <a:chExt cx="37870" cy="32380"/>
              </a:xfrm>
            </p:grpSpPr>
            <p:sp>
              <p:nvSpPr>
                <p:cNvPr id="7408" name="Google Shape;7408;p74"/>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4"/>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0" name="Google Shape;7410;p74"/>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4"/>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2" name="Google Shape;7412;p74"/>
              <p:cNvGrpSpPr/>
              <p:nvPr/>
            </p:nvGrpSpPr>
            <p:grpSpPr>
              <a:xfrm>
                <a:off x="3750870" y="3418650"/>
                <a:ext cx="37776" cy="32380"/>
                <a:chOff x="3750870" y="3418650"/>
                <a:chExt cx="37776" cy="32380"/>
              </a:xfrm>
            </p:grpSpPr>
            <p:sp>
              <p:nvSpPr>
                <p:cNvPr id="7413" name="Google Shape;7413;p74"/>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4"/>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5" name="Google Shape;7415;p74"/>
              <p:cNvGrpSpPr/>
              <p:nvPr/>
            </p:nvGrpSpPr>
            <p:grpSpPr>
              <a:xfrm>
                <a:off x="3632509" y="3274438"/>
                <a:ext cx="37783" cy="32357"/>
                <a:chOff x="3632509" y="3274438"/>
                <a:chExt cx="37783" cy="32357"/>
              </a:xfrm>
            </p:grpSpPr>
            <p:sp>
              <p:nvSpPr>
                <p:cNvPr id="7416" name="Google Shape;7416;p74"/>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4"/>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8" name="Google Shape;7418;p74"/>
              <p:cNvGrpSpPr/>
              <p:nvPr/>
            </p:nvGrpSpPr>
            <p:grpSpPr>
              <a:xfrm>
                <a:off x="3906424" y="3297561"/>
                <a:ext cx="37776" cy="32451"/>
                <a:chOff x="3906424" y="3297561"/>
                <a:chExt cx="37776" cy="32451"/>
              </a:xfrm>
            </p:grpSpPr>
            <p:sp>
              <p:nvSpPr>
                <p:cNvPr id="7419" name="Google Shape;7419;p74"/>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4"/>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1" name="Google Shape;7421;p74"/>
              <p:cNvGrpSpPr/>
              <p:nvPr/>
            </p:nvGrpSpPr>
            <p:grpSpPr>
              <a:xfrm>
                <a:off x="3866084" y="3412107"/>
                <a:ext cx="37776" cy="32357"/>
                <a:chOff x="3866084" y="3412107"/>
                <a:chExt cx="37776" cy="32357"/>
              </a:xfrm>
            </p:grpSpPr>
            <p:sp>
              <p:nvSpPr>
                <p:cNvPr id="7422" name="Google Shape;7422;p74"/>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4"/>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4" name="Google Shape;7424;p74"/>
              <p:cNvGrpSpPr/>
              <p:nvPr/>
            </p:nvGrpSpPr>
            <p:grpSpPr>
              <a:xfrm>
                <a:off x="4023919" y="3766409"/>
                <a:ext cx="37783" cy="32357"/>
                <a:chOff x="4023919" y="3766409"/>
                <a:chExt cx="37783" cy="32357"/>
              </a:xfrm>
            </p:grpSpPr>
            <p:sp>
              <p:nvSpPr>
                <p:cNvPr id="7425" name="Google Shape;7425;p74"/>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4"/>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7" name="Google Shape;7427;p74"/>
              <p:cNvGrpSpPr/>
              <p:nvPr/>
            </p:nvGrpSpPr>
            <p:grpSpPr>
              <a:xfrm>
                <a:off x="3973882" y="3779449"/>
                <a:ext cx="37776" cy="32357"/>
                <a:chOff x="3973882" y="3779449"/>
                <a:chExt cx="37776" cy="32357"/>
              </a:xfrm>
            </p:grpSpPr>
            <p:sp>
              <p:nvSpPr>
                <p:cNvPr id="7428" name="Google Shape;7428;p74"/>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4"/>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0" name="Google Shape;7430;p74"/>
              <p:cNvGrpSpPr/>
              <p:nvPr/>
            </p:nvGrpSpPr>
            <p:grpSpPr>
              <a:xfrm>
                <a:off x="4073398" y="3838028"/>
                <a:ext cx="37776" cy="32380"/>
                <a:chOff x="4073398" y="3838028"/>
                <a:chExt cx="37776" cy="32380"/>
              </a:xfrm>
            </p:grpSpPr>
            <p:sp>
              <p:nvSpPr>
                <p:cNvPr id="7431" name="Google Shape;7431;p74"/>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4"/>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3" name="Google Shape;7433;p74"/>
              <p:cNvGrpSpPr/>
              <p:nvPr/>
            </p:nvGrpSpPr>
            <p:grpSpPr>
              <a:xfrm>
                <a:off x="4342672" y="4144496"/>
                <a:ext cx="37752" cy="32364"/>
                <a:chOff x="4342672" y="4144496"/>
                <a:chExt cx="37752" cy="32364"/>
              </a:xfrm>
            </p:grpSpPr>
            <p:sp>
              <p:nvSpPr>
                <p:cNvPr id="7434" name="Google Shape;7434;p74"/>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4"/>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74"/>
              <p:cNvGrpSpPr/>
              <p:nvPr/>
            </p:nvGrpSpPr>
            <p:grpSpPr>
              <a:xfrm>
                <a:off x="4406386" y="4056872"/>
                <a:ext cx="37783" cy="32364"/>
                <a:chOff x="4406386" y="4056872"/>
                <a:chExt cx="37783" cy="32364"/>
              </a:xfrm>
            </p:grpSpPr>
            <p:sp>
              <p:nvSpPr>
                <p:cNvPr id="7437" name="Google Shape;7437;p74"/>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4"/>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74"/>
              <p:cNvGrpSpPr/>
              <p:nvPr/>
            </p:nvGrpSpPr>
            <p:grpSpPr>
              <a:xfrm>
                <a:off x="4284416" y="4245254"/>
                <a:ext cx="37783" cy="32357"/>
                <a:chOff x="4284416" y="4245254"/>
                <a:chExt cx="37783" cy="32357"/>
              </a:xfrm>
            </p:grpSpPr>
            <p:sp>
              <p:nvSpPr>
                <p:cNvPr id="7440" name="Google Shape;7440;p74"/>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4"/>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2" name="Google Shape;7442;p74"/>
              <p:cNvGrpSpPr/>
              <p:nvPr/>
            </p:nvGrpSpPr>
            <p:grpSpPr>
              <a:xfrm>
                <a:off x="4219057" y="4331258"/>
                <a:ext cx="37776" cy="32364"/>
                <a:chOff x="4219057" y="4331258"/>
                <a:chExt cx="37776" cy="32364"/>
              </a:xfrm>
            </p:grpSpPr>
            <p:sp>
              <p:nvSpPr>
                <p:cNvPr id="7443" name="Google Shape;7443;p74"/>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4"/>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74"/>
              <p:cNvGrpSpPr/>
              <p:nvPr/>
            </p:nvGrpSpPr>
            <p:grpSpPr>
              <a:xfrm>
                <a:off x="4204122" y="4141688"/>
                <a:ext cx="33497" cy="28699"/>
                <a:chOff x="4204122" y="4141688"/>
                <a:chExt cx="33497" cy="28699"/>
              </a:xfrm>
            </p:grpSpPr>
            <p:sp>
              <p:nvSpPr>
                <p:cNvPr id="7446" name="Google Shape;7446;p74"/>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4"/>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8" name="Google Shape;7448;p74"/>
              <p:cNvGrpSpPr/>
              <p:nvPr/>
            </p:nvGrpSpPr>
            <p:grpSpPr>
              <a:xfrm>
                <a:off x="4301546" y="4003869"/>
                <a:ext cx="38916" cy="33324"/>
                <a:chOff x="4301546" y="4003869"/>
                <a:chExt cx="38916" cy="33324"/>
              </a:xfrm>
            </p:grpSpPr>
            <p:sp>
              <p:nvSpPr>
                <p:cNvPr id="7449" name="Google Shape;7449;p74"/>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4"/>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1" name="Google Shape;7451;p74"/>
              <p:cNvGrpSpPr/>
              <p:nvPr/>
            </p:nvGrpSpPr>
            <p:grpSpPr>
              <a:xfrm>
                <a:off x="4210681" y="3924669"/>
                <a:ext cx="36549" cy="31366"/>
                <a:chOff x="4210681" y="3924669"/>
                <a:chExt cx="36549" cy="31366"/>
              </a:xfrm>
            </p:grpSpPr>
            <p:sp>
              <p:nvSpPr>
                <p:cNvPr id="7452" name="Google Shape;7452;p74"/>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4"/>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4" name="Google Shape;7454;p74"/>
              <p:cNvGrpSpPr/>
              <p:nvPr/>
            </p:nvGrpSpPr>
            <p:grpSpPr>
              <a:xfrm>
                <a:off x="3987771" y="3628874"/>
                <a:ext cx="31499" cy="26993"/>
                <a:chOff x="3987771" y="3628874"/>
                <a:chExt cx="31499" cy="26993"/>
              </a:xfrm>
            </p:grpSpPr>
            <p:sp>
              <p:nvSpPr>
                <p:cNvPr id="7455" name="Google Shape;7455;p74"/>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4"/>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4"/>
              <p:cNvGrpSpPr/>
              <p:nvPr/>
            </p:nvGrpSpPr>
            <p:grpSpPr>
              <a:xfrm>
                <a:off x="4087382" y="3775674"/>
                <a:ext cx="31405" cy="26898"/>
                <a:chOff x="4087382" y="3775674"/>
                <a:chExt cx="31405" cy="26898"/>
              </a:xfrm>
            </p:grpSpPr>
            <p:sp>
              <p:nvSpPr>
                <p:cNvPr id="7458" name="Google Shape;7458;p74"/>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4"/>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0" name="Google Shape;7460;p74"/>
              <p:cNvGrpSpPr/>
              <p:nvPr/>
            </p:nvGrpSpPr>
            <p:grpSpPr>
              <a:xfrm>
                <a:off x="4118873" y="3856637"/>
                <a:ext cx="31405" cy="26906"/>
                <a:chOff x="4118873" y="3856637"/>
                <a:chExt cx="31405" cy="26906"/>
              </a:xfrm>
            </p:grpSpPr>
            <p:sp>
              <p:nvSpPr>
                <p:cNvPr id="7461" name="Google Shape;7461;p74"/>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4"/>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3" name="Google Shape;7463;p74"/>
              <p:cNvGrpSpPr/>
              <p:nvPr/>
            </p:nvGrpSpPr>
            <p:grpSpPr>
              <a:xfrm>
                <a:off x="4168541" y="3639523"/>
                <a:ext cx="31499" cy="26906"/>
                <a:chOff x="4168541" y="3639523"/>
                <a:chExt cx="31499" cy="26906"/>
              </a:xfrm>
            </p:grpSpPr>
            <p:sp>
              <p:nvSpPr>
                <p:cNvPr id="7464" name="Google Shape;7464;p74"/>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4"/>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6" name="Google Shape;7466;p74"/>
              <p:cNvGrpSpPr/>
              <p:nvPr/>
            </p:nvGrpSpPr>
            <p:grpSpPr>
              <a:xfrm>
                <a:off x="3965789" y="3393545"/>
                <a:ext cx="31405" cy="26945"/>
                <a:chOff x="3965789" y="3393545"/>
                <a:chExt cx="31405" cy="26945"/>
              </a:xfrm>
            </p:grpSpPr>
            <p:sp>
              <p:nvSpPr>
                <p:cNvPr id="7467" name="Google Shape;7467;p74"/>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4"/>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9" name="Google Shape;7469;p74"/>
              <p:cNvGrpSpPr/>
              <p:nvPr/>
            </p:nvGrpSpPr>
            <p:grpSpPr>
              <a:xfrm>
                <a:off x="3925166" y="3491008"/>
                <a:ext cx="31405" cy="27001"/>
                <a:chOff x="3925166" y="3491008"/>
                <a:chExt cx="31405" cy="27001"/>
              </a:xfrm>
            </p:grpSpPr>
            <p:sp>
              <p:nvSpPr>
                <p:cNvPr id="7470" name="Google Shape;7470;p74"/>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4"/>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2" name="Google Shape;7472;p74"/>
              <p:cNvGrpSpPr/>
              <p:nvPr/>
            </p:nvGrpSpPr>
            <p:grpSpPr>
              <a:xfrm>
                <a:off x="3682845" y="3340976"/>
                <a:ext cx="31397" cy="26898"/>
                <a:chOff x="3682845" y="3340976"/>
                <a:chExt cx="31397" cy="26898"/>
              </a:xfrm>
            </p:grpSpPr>
            <p:sp>
              <p:nvSpPr>
                <p:cNvPr id="7473" name="Google Shape;7473;p74"/>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4"/>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5" name="Google Shape;7475;p74"/>
              <p:cNvGrpSpPr/>
              <p:nvPr/>
            </p:nvGrpSpPr>
            <p:grpSpPr>
              <a:xfrm>
                <a:off x="3795393" y="3353725"/>
                <a:ext cx="31499" cy="26993"/>
                <a:chOff x="3795393" y="3353725"/>
                <a:chExt cx="31499" cy="26993"/>
              </a:xfrm>
            </p:grpSpPr>
            <p:sp>
              <p:nvSpPr>
                <p:cNvPr id="7476" name="Google Shape;7476;p74"/>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4"/>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4"/>
              <p:cNvGrpSpPr/>
              <p:nvPr/>
            </p:nvGrpSpPr>
            <p:grpSpPr>
              <a:xfrm>
                <a:off x="4176909" y="4363221"/>
                <a:ext cx="38924" cy="33316"/>
                <a:chOff x="4176909" y="4363221"/>
                <a:chExt cx="38924" cy="33316"/>
              </a:xfrm>
            </p:grpSpPr>
            <p:sp>
              <p:nvSpPr>
                <p:cNvPr id="7479" name="Google Shape;7479;p74"/>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4"/>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1" name="Google Shape;7481;p74"/>
              <p:cNvGrpSpPr/>
              <p:nvPr/>
            </p:nvGrpSpPr>
            <p:grpSpPr>
              <a:xfrm>
                <a:off x="4226191" y="4007660"/>
                <a:ext cx="33560" cy="28770"/>
                <a:chOff x="4226191" y="4007660"/>
                <a:chExt cx="33560" cy="28770"/>
              </a:xfrm>
            </p:grpSpPr>
            <p:sp>
              <p:nvSpPr>
                <p:cNvPr id="7482" name="Google Shape;7482;p74"/>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4"/>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4" name="Google Shape;7484;p74"/>
              <p:cNvGrpSpPr/>
              <p:nvPr/>
            </p:nvGrpSpPr>
            <p:grpSpPr>
              <a:xfrm>
                <a:off x="3597785" y="3377045"/>
                <a:ext cx="33591" cy="28699"/>
                <a:chOff x="3597785" y="3377045"/>
                <a:chExt cx="33591" cy="28699"/>
              </a:xfrm>
            </p:grpSpPr>
            <p:sp>
              <p:nvSpPr>
                <p:cNvPr id="7485" name="Google Shape;7485;p74"/>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4"/>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7" name="Google Shape;7487;p74"/>
              <p:cNvGrpSpPr/>
              <p:nvPr/>
            </p:nvGrpSpPr>
            <p:grpSpPr>
              <a:xfrm>
                <a:off x="3887870" y="3669796"/>
                <a:ext cx="33591" cy="28692"/>
                <a:chOff x="3887870" y="3669796"/>
                <a:chExt cx="33591" cy="28692"/>
              </a:xfrm>
            </p:grpSpPr>
            <p:sp>
              <p:nvSpPr>
                <p:cNvPr id="7488" name="Google Shape;7488;p74"/>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74"/>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0" name="Google Shape;7490;p74"/>
              <p:cNvGrpSpPr/>
              <p:nvPr/>
            </p:nvGrpSpPr>
            <p:grpSpPr>
              <a:xfrm>
                <a:off x="3818320" y="3481625"/>
                <a:ext cx="33497" cy="28770"/>
                <a:chOff x="3818320" y="3481625"/>
                <a:chExt cx="33497" cy="28770"/>
              </a:xfrm>
            </p:grpSpPr>
            <p:sp>
              <p:nvSpPr>
                <p:cNvPr id="7491" name="Google Shape;7491;p74"/>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4"/>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3" name="Google Shape;7493;p74"/>
              <p:cNvGrpSpPr/>
              <p:nvPr/>
            </p:nvGrpSpPr>
            <p:grpSpPr>
              <a:xfrm>
                <a:off x="4278139" y="4120948"/>
                <a:ext cx="37492" cy="32129"/>
                <a:chOff x="4278139" y="4120948"/>
                <a:chExt cx="37492" cy="32129"/>
              </a:xfrm>
            </p:grpSpPr>
            <p:sp>
              <p:nvSpPr>
                <p:cNvPr id="7494" name="Google Shape;7494;p74"/>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4"/>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6" name="Google Shape;7496;p74"/>
              <p:cNvGrpSpPr/>
              <p:nvPr/>
            </p:nvGrpSpPr>
            <p:grpSpPr>
              <a:xfrm>
                <a:off x="4419898" y="3977388"/>
                <a:ext cx="33497" cy="28692"/>
                <a:chOff x="4419898" y="3977388"/>
                <a:chExt cx="33497" cy="28692"/>
              </a:xfrm>
            </p:grpSpPr>
            <p:sp>
              <p:nvSpPr>
                <p:cNvPr id="7497" name="Google Shape;7497;p74"/>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4"/>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4"/>
              <p:cNvGrpSpPr/>
              <p:nvPr/>
            </p:nvGrpSpPr>
            <p:grpSpPr>
              <a:xfrm>
                <a:off x="4158930" y="4034684"/>
                <a:ext cx="33497" cy="28762"/>
                <a:chOff x="4158930" y="4034684"/>
                <a:chExt cx="33497" cy="28762"/>
              </a:xfrm>
            </p:grpSpPr>
            <p:sp>
              <p:nvSpPr>
                <p:cNvPr id="7500" name="Google Shape;7500;p74"/>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4"/>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2" name="Google Shape;7502;p74"/>
              <p:cNvGrpSpPr/>
              <p:nvPr/>
            </p:nvGrpSpPr>
            <p:grpSpPr>
              <a:xfrm>
                <a:off x="4134949" y="3957049"/>
                <a:ext cx="33497" cy="28770"/>
                <a:chOff x="4134949" y="3957049"/>
                <a:chExt cx="33497" cy="28770"/>
              </a:xfrm>
            </p:grpSpPr>
            <p:sp>
              <p:nvSpPr>
                <p:cNvPr id="7503" name="Google Shape;7503;p74"/>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74"/>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5" name="Google Shape;7505;p74"/>
              <p:cNvGrpSpPr/>
              <p:nvPr/>
            </p:nvGrpSpPr>
            <p:grpSpPr>
              <a:xfrm>
                <a:off x="4193653" y="4184403"/>
                <a:ext cx="43580" cy="37264"/>
                <a:chOff x="4193653" y="4184403"/>
                <a:chExt cx="43580" cy="37264"/>
              </a:xfrm>
            </p:grpSpPr>
            <p:sp>
              <p:nvSpPr>
                <p:cNvPr id="7506" name="Google Shape;7506;p74"/>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4"/>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8" name="Google Shape;7508;p74"/>
              <p:cNvGrpSpPr/>
              <p:nvPr/>
            </p:nvGrpSpPr>
            <p:grpSpPr>
              <a:xfrm>
                <a:off x="4343600" y="3943844"/>
                <a:ext cx="43580" cy="37312"/>
                <a:chOff x="4343600" y="3943844"/>
                <a:chExt cx="43580" cy="37312"/>
              </a:xfrm>
            </p:grpSpPr>
            <p:sp>
              <p:nvSpPr>
                <p:cNvPr id="7509" name="Google Shape;7509;p74"/>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4"/>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1" name="Google Shape;7511;p74"/>
              <p:cNvGrpSpPr/>
              <p:nvPr/>
            </p:nvGrpSpPr>
            <p:grpSpPr>
              <a:xfrm>
                <a:off x="4172339" y="3381693"/>
                <a:ext cx="31499" cy="27001"/>
                <a:chOff x="4172339" y="3381693"/>
                <a:chExt cx="31499" cy="27001"/>
              </a:xfrm>
            </p:grpSpPr>
            <p:sp>
              <p:nvSpPr>
                <p:cNvPr id="7512" name="Google Shape;7512;p74"/>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74"/>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7517"/>
        <p:cNvGrpSpPr/>
        <p:nvPr/>
      </p:nvGrpSpPr>
      <p:grpSpPr>
        <a:xfrm>
          <a:off x="0" y="0"/>
          <a:ext cx="0" cy="0"/>
          <a:chOff x="0" y="0"/>
          <a:chExt cx="0" cy="0"/>
        </a:xfrm>
      </p:grpSpPr>
      <p:grpSp>
        <p:nvGrpSpPr>
          <p:cNvPr id="7518" name="Google Shape;7518;p75"/>
          <p:cNvGrpSpPr/>
          <p:nvPr/>
        </p:nvGrpSpPr>
        <p:grpSpPr>
          <a:xfrm>
            <a:off x="729274" y="1175734"/>
            <a:ext cx="2507799" cy="206239"/>
            <a:chOff x="106648" y="895722"/>
            <a:chExt cx="4481413" cy="374300"/>
          </a:xfrm>
        </p:grpSpPr>
        <p:grpSp>
          <p:nvGrpSpPr>
            <p:cNvPr id="7519" name="Google Shape;7519;p75"/>
            <p:cNvGrpSpPr/>
            <p:nvPr/>
          </p:nvGrpSpPr>
          <p:grpSpPr>
            <a:xfrm>
              <a:off x="2233276" y="895722"/>
              <a:ext cx="1082667" cy="223591"/>
              <a:chOff x="4808316" y="2800065"/>
              <a:chExt cx="1999386" cy="412910"/>
            </a:xfrm>
          </p:grpSpPr>
          <p:sp>
            <p:nvSpPr>
              <p:cNvPr id="7520" name="Google Shape;7520;p75"/>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1" name="Google Shape;7521;p75"/>
              <p:cNvGrpSpPr/>
              <p:nvPr/>
            </p:nvGrpSpPr>
            <p:grpSpPr>
              <a:xfrm>
                <a:off x="4808316" y="2800065"/>
                <a:ext cx="92400" cy="411825"/>
                <a:chOff x="845575" y="2563700"/>
                <a:chExt cx="92400" cy="411825"/>
              </a:xfrm>
            </p:grpSpPr>
            <p:cxnSp>
              <p:nvCxnSpPr>
                <p:cNvPr id="7522" name="Google Shape;7522;p7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23" name="Google Shape;7523;p7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24" name="Google Shape;7524;p75"/>
            <p:cNvGrpSpPr/>
            <p:nvPr/>
          </p:nvGrpSpPr>
          <p:grpSpPr>
            <a:xfrm>
              <a:off x="106648" y="895722"/>
              <a:ext cx="1088401" cy="223591"/>
              <a:chOff x="881025" y="2800065"/>
              <a:chExt cx="2009975" cy="412910"/>
            </a:xfrm>
          </p:grpSpPr>
          <p:sp>
            <p:nvSpPr>
              <p:cNvPr id="7525" name="Google Shape;7525;p75"/>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6" name="Google Shape;7526;p75"/>
              <p:cNvGrpSpPr/>
              <p:nvPr/>
            </p:nvGrpSpPr>
            <p:grpSpPr>
              <a:xfrm>
                <a:off x="881025" y="2800065"/>
                <a:ext cx="92400" cy="411825"/>
                <a:chOff x="845575" y="2563700"/>
                <a:chExt cx="92400" cy="411825"/>
              </a:xfrm>
            </p:grpSpPr>
            <p:cxnSp>
              <p:nvCxnSpPr>
                <p:cNvPr id="7527" name="Google Shape;7527;p7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28" name="Google Shape;7528;p7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29" name="Google Shape;7529;p75"/>
            <p:cNvGrpSpPr/>
            <p:nvPr/>
          </p:nvGrpSpPr>
          <p:grpSpPr>
            <a:xfrm>
              <a:off x="1172346" y="1047018"/>
              <a:ext cx="1083151" cy="223003"/>
              <a:chOff x="2849073" y="3079467"/>
              <a:chExt cx="2000279" cy="411825"/>
            </a:xfrm>
          </p:grpSpPr>
          <p:sp>
            <p:nvSpPr>
              <p:cNvPr id="7530" name="Google Shape;7530;p75"/>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1" name="Google Shape;7531;p75"/>
              <p:cNvGrpSpPr/>
              <p:nvPr/>
            </p:nvGrpSpPr>
            <p:grpSpPr>
              <a:xfrm rot="10800000">
                <a:off x="2849073" y="3079467"/>
                <a:ext cx="92400" cy="411825"/>
                <a:chOff x="2070100" y="2563700"/>
                <a:chExt cx="92400" cy="411825"/>
              </a:xfrm>
            </p:grpSpPr>
            <p:cxnSp>
              <p:nvCxnSpPr>
                <p:cNvPr id="7532" name="Google Shape;7532;p7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33" name="Google Shape;7533;p7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4" name="Google Shape;7534;p75"/>
            <p:cNvGrpSpPr/>
            <p:nvPr/>
          </p:nvGrpSpPr>
          <p:grpSpPr>
            <a:xfrm>
              <a:off x="3290132" y="1047018"/>
              <a:ext cx="1297929" cy="223003"/>
              <a:chOff x="6760035" y="3079467"/>
              <a:chExt cx="2396914" cy="411825"/>
            </a:xfrm>
          </p:grpSpPr>
          <p:sp>
            <p:nvSpPr>
              <p:cNvPr id="7535" name="Google Shape;7535;p75"/>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6" name="Google Shape;7536;p75"/>
              <p:cNvGrpSpPr/>
              <p:nvPr/>
            </p:nvGrpSpPr>
            <p:grpSpPr>
              <a:xfrm rot="10800000">
                <a:off x="6760035" y="3079467"/>
                <a:ext cx="92400" cy="411825"/>
                <a:chOff x="2070100" y="2563700"/>
                <a:chExt cx="92400" cy="411825"/>
              </a:xfrm>
            </p:grpSpPr>
            <p:cxnSp>
              <p:nvCxnSpPr>
                <p:cNvPr id="7537" name="Google Shape;7537;p7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38" name="Google Shape;7538;p7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539" name="Google Shape;7539;p75"/>
          <p:cNvGrpSpPr/>
          <p:nvPr/>
        </p:nvGrpSpPr>
        <p:grpSpPr>
          <a:xfrm>
            <a:off x="2147036" y="3575105"/>
            <a:ext cx="1086701" cy="799429"/>
            <a:chOff x="2183288" y="3555572"/>
            <a:chExt cx="1136241" cy="835873"/>
          </a:xfrm>
        </p:grpSpPr>
        <p:sp>
          <p:nvSpPr>
            <p:cNvPr id="7540" name="Google Shape;7540;p75"/>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1" name="Google Shape;7541;p75"/>
            <p:cNvGrpSpPr/>
            <p:nvPr/>
          </p:nvGrpSpPr>
          <p:grpSpPr>
            <a:xfrm>
              <a:off x="2205895" y="3637269"/>
              <a:ext cx="1089848" cy="724993"/>
              <a:chOff x="2205895" y="3637269"/>
              <a:chExt cx="1089848" cy="724993"/>
            </a:xfrm>
          </p:grpSpPr>
          <p:sp>
            <p:nvSpPr>
              <p:cNvPr id="7542" name="Google Shape;7542;p75"/>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5"/>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5"/>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5"/>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5"/>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5"/>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8" name="Google Shape;7548;p75"/>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5"/>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550" name="Google Shape;7550;p75"/>
            <p:cNvGrpSpPr/>
            <p:nvPr/>
          </p:nvGrpSpPr>
          <p:grpSpPr>
            <a:xfrm>
              <a:off x="3173850" y="3779426"/>
              <a:ext cx="145679" cy="70048"/>
              <a:chOff x="3173850" y="3779426"/>
              <a:chExt cx="145679" cy="70048"/>
            </a:xfrm>
          </p:grpSpPr>
          <p:cxnSp>
            <p:nvCxnSpPr>
              <p:cNvPr id="7551" name="Google Shape;7551;p75"/>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7552" name="Google Shape;7552;p75"/>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3" name="Google Shape;7553;p75"/>
            <p:cNvGrpSpPr/>
            <p:nvPr/>
          </p:nvGrpSpPr>
          <p:grpSpPr>
            <a:xfrm>
              <a:off x="2183288" y="4139483"/>
              <a:ext cx="145133" cy="70048"/>
              <a:chOff x="2183288" y="4139483"/>
              <a:chExt cx="145133" cy="70048"/>
            </a:xfrm>
          </p:grpSpPr>
          <p:cxnSp>
            <p:nvCxnSpPr>
              <p:cNvPr id="7554" name="Google Shape;7554;p75"/>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7555" name="Google Shape;7555;p75"/>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6" name="Google Shape;7556;p75"/>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57" name="Google Shape;7557;p75"/>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558" name="Google Shape;7558;p75"/>
            <p:cNvGrpSpPr/>
            <p:nvPr/>
          </p:nvGrpSpPr>
          <p:grpSpPr>
            <a:xfrm>
              <a:off x="2943836" y="4268886"/>
              <a:ext cx="60717" cy="122559"/>
              <a:chOff x="2943836" y="4268886"/>
              <a:chExt cx="60717" cy="122559"/>
            </a:xfrm>
          </p:grpSpPr>
          <p:sp>
            <p:nvSpPr>
              <p:cNvPr id="7559" name="Google Shape;7559;p75"/>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0" name="Google Shape;7560;p75"/>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7561" name="Google Shape;7561;p75"/>
          <p:cNvGrpSpPr/>
          <p:nvPr/>
        </p:nvGrpSpPr>
        <p:grpSpPr>
          <a:xfrm>
            <a:off x="3409981" y="1496104"/>
            <a:ext cx="1675870" cy="758251"/>
            <a:chOff x="3530532" y="1496185"/>
            <a:chExt cx="1562000" cy="706730"/>
          </a:xfrm>
        </p:grpSpPr>
        <p:cxnSp>
          <p:nvCxnSpPr>
            <p:cNvPr id="7562" name="Google Shape;7562;p75"/>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7563" name="Google Shape;7563;p75"/>
            <p:cNvGrpSpPr/>
            <p:nvPr/>
          </p:nvGrpSpPr>
          <p:grpSpPr>
            <a:xfrm>
              <a:off x="3530532" y="1496185"/>
              <a:ext cx="323430" cy="463587"/>
              <a:chOff x="3530532" y="1496185"/>
              <a:chExt cx="323430" cy="463587"/>
            </a:xfrm>
          </p:grpSpPr>
          <p:grpSp>
            <p:nvGrpSpPr>
              <p:cNvPr id="7564" name="Google Shape;7564;p75"/>
              <p:cNvGrpSpPr/>
              <p:nvPr/>
            </p:nvGrpSpPr>
            <p:grpSpPr>
              <a:xfrm>
                <a:off x="3567462" y="1496185"/>
                <a:ext cx="286500" cy="361376"/>
                <a:chOff x="3567462" y="1496185"/>
                <a:chExt cx="286500" cy="361376"/>
              </a:xfrm>
            </p:grpSpPr>
            <p:cxnSp>
              <p:nvCxnSpPr>
                <p:cNvPr id="7565" name="Google Shape;7565;p75"/>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566" name="Google Shape;7566;p75"/>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7" name="Google Shape;7567;p75"/>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8" name="Google Shape;7568;p75"/>
            <p:cNvGrpSpPr/>
            <p:nvPr/>
          </p:nvGrpSpPr>
          <p:grpSpPr>
            <a:xfrm>
              <a:off x="3891569" y="1779209"/>
              <a:ext cx="323945" cy="423706"/>
              <a:chOff x="3891569" y="1779209"/>
              <a:chExt cx="323945" cy="423706"/>
            </a:xfrm>
          </p:grpSpPr>
          <p:grpSp>
            <p:nvGrpSpPr>
              <p:cNvPr id="7569" name="Google Shape;7569;p75"/>
              <p:cNvGrpSpPr/>
              <p:nvPr/>
            </p:nvGrpSpPr>
            <p:grpSpPr>
              <a:xfrm>
                <a:off x="3929014" y="1881638"/>
                <a:ext cx="286500" cy="321278"/>
                <a:chOff x="3929014" y="1881638"/>
                <a:chExt cx="286500" cy="321278"/>
              </a:xfrm>
            </p:grpSpPr>
            <p:cxnSp>
              <p:nvCxnSpPr>
                <p:cNvPr id="7570" name="Google Shape;7570;p75"/>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7571" name="Google Shape;7571;p75"/>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2" name="Google Shape;7572;p75"/>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3" name="Google Shape;7573;p75"/>
            <p:cNvGrpSpPr/>
            <p:nvPr/>
          </p:nvGrpSpPr>
          <p:grpSpPr>
            <a:xfrm>
              <a:off x="4252606" y="1496185"/>
              <a:ext cx="324721" cy="463587"/>
              <a:chOff x="4252606" y="1496185"/>
              <a:chExt cx="324721" cy="463587"/>
            </a:xfrm>
          </p:grpSpPr>
          <p:grpSp>
            <p:nvGrpSpPr>
              <p:cNvPr id="7574" name="Google Shape;7574;p75"/>
              <p:cNvGrpSpPr/>
              <p:nvPr/>
            </p:nvGrpSpPr>
            <p:grpSpPr>
              <a:xfrm>
                <a:off x="4290828" y="1496185"/>
                <a:ext cx="286500" cy="361376"/>
                <a:chOff x="4290828" y="1496185"/>
                <a:chExt cx="286500" cy="361376"/>
              </a:xfrm>
            </p:grpSpPr>
            <p:cxnSp>
              <p:nvCxnSpPr>
                <p:cNvPr id="7575" name="Google Shape;7575;p75"/>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576" name="Google Shape;7576;p75"/>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7" name="Google Shape;7577;p75"/>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8" name="Google Shape;7578;p75"/>
            <p:cNvGrpSpPr/>
            <p:nvPr/>
          </p:nvGrpSpPr>
          <p:grpSpPr>
            <a:xfrm>
              <a:off x="4613643" y="1763716"/>
              <a:ext cx="325308" cy="439200"/>
              <a:chOff x="4613643" y="1763716"/>
              <a:chExt cx="325308" cy="439200"/>
            </a:xfrm>
          </p:grpSpPr>
          <p:grpSp>
            <p:nvGrpSpPr>
              <p:cNvPr id="7579" name="Google Shape;7579;p75"/>
              <p:cNvGrpSpPr/>
              <p:nvPr/>
            </p:nvGrpSpPr>
            <p:grpSpPr>
              <a:xfrm>
                <a:off x="4652451" y="1879538"/>
                <a:ext cx="286500" cy="323378"/>
                <a:chOff x="4652451" y="1879538"/>
                <a:chExt cx="286500" cy="323378"/>
              </a:xfrm>
            </p:grpSpPr>
            <p:cxnSp>
              <p:nvCxnSpPr>
                <p:cNvPr id="7580" name="Google Shape;7580;p75"/>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7581" name="Google Shape;7581;p75"/>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2" name="Google Shape;7582;p75"/>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83" name="Google Shape;7583;p75"/>
          <p:cNvGrpSpPr/>
          <p:nvPr/>
        </p:nvGrpSpPr>
        <p:grpSpPr>
          <a:xfrm>
            <a:off x="3421841" y="2349730"/>
            <a:ext cx="1652173" cy="391517"/>
            <a:chOff x="3512551" y="2358270"/>
            <a:chExt cx="1597383" cy="378533"/>
          </a:xfrm>
        </p:grpSpPr>
        <p:cxnSp>
          <p:nvCxnSpPr>
            <p:cNvPr id="7584" name="Google Shape;7584;p75"/>
            <p:cNvCxnSpPr>
              <a:stCxn id="7585" idx="6"/>
              <a:endCxn id="7586"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7587" name="Google Shape;7587;p75"/>
            <p:cNvGrpSpPr/>
            <p:nvPr/>
          </p:nvGrpSpPr>
          <p:grpSpPr>
            <a:xfrm>
              <a:off x="3512551" y="2358270"/>
              <a:ext cx="225647" cy="307714"/>
              <a:chOff x="2182679" y="2004714"/>
              <a:chExt cx="792300" cy="1080458"/>
            </a:xfrm>
          </p:grpSpPr>
          <p:cxnSp>
            <p:nvCxnSpPr>
              <p:cNvPr id="7588" name="Google Shape;7588;p75"/>
              <p:cNvCxnSpPr>
                <a:stCxn id="7589"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585" name="Google Shape;7585;p75"/>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5"/>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0" name="Google Shape;7590;p75"/>
            <p:cNvGrpSpPr/>
            <p:nvPr/>
          </p:nvGrpSpPr>
          <p:grpSpPr>
            <a:xfrm>
              <a:off x="3969644" y="2440153"/>
              <a:ext cx="225853" cy="296651"/>
              <a:chOff x="3775710" y="1729289"/>
              <a:chExt cx="136500" cy="179289"/>
            </a:xfrm>
          </p:grpSpPr>
          <p:cxnSp>
            <p:nvCxnSpPr>
              <p:cNvPr id="7591" name="Google Shape;7591;p75"/>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7592" name="Google Shape;7592;p75"/>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5"/>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4" name="Google Shape;7594;p75"/>
            <p:cNvGrpSpPr/>
            <p:nvPr/>
          </p:nvGrpSpPr>
          <p:grpSpPr>
            <a:xfrm>
              <a:off x="4427051" y="2358270"/>
              <a:ext cx="225647" cy="307714"/>
              <a:chOff x="5393704" y="2004714"/>
              <a:chExt cx="792300" cy="1080458"/>
            </a:xfrm>
          </p:grpSpPr>
          <p:cxnSp>
            <p:nvCxnSpPr>
              <p:cNvPr id="7595" name="Google Shape;7595;p75"/>
              <p:cNvCxnSpPr>
                <a:stCxn id="7596"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597" name="Google Shape;7597;p75"/>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5"/>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5"/>
            <p:cNvGrpSpPr/>
            <p:nvPr/>
          </p:nvGrpSpPr>
          <p:grpSpPr>
            <a:xfrm>
              <a:off x="4884287" y="2440252"/>
              <a:ext cx="225647" cy="296532"/>
              <a:chOff x="6999166" y="2292572"/>
              <a:chExt cx="792300" cy="1041192"/>
            </a:xfrm>
          </p:grpSpPr>
          <p:cxnSp>
            <p:nvCxnSpPr>
              <p:cNvPr id="7599" name="Google Shape;7599;p75"/>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7586" name="Google Shape;7586;p75"/>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5"/>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1" name="Google Shape;7601;p75"/>
          <p:cNvGrpSpPr/>
          <p:nvPr/>
        </p:nvGrpSpPr>
        <p:grpSpPr>
          <a:xfrm>
            <a:off x="6842649" y="1185930"/>
            <a:ext cx="1581844" cy="732818"/>
            <a:chOff x="634175" y="2986275"/>
            <a:chExt cx="3147949" cy="1458344"/>
          </a:xfrm>
        </p:grpSpPr>
        <p:cxnSp>
          <p:nvCxnSpPr>
            <p:cNvPr id="7602" name="Google Shape;7602;p75"/>
            <p:cNvCxnSpPr>
              <a:stCxn id="7603" idx="4"/>
              <a:endCxn id="7604"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7605" name="Google Shape;7605;p75"/>
            <p:cNvCxnSpPr>
              <a:stCxn id="7604" idx="0"/>
              <a:endCxn id="7606"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607" name="Google Shape;7607;p75"/>
            <p:cNvCxnSpPr>
              <a:stCxn id="7606" idx="4"/>
              <a:endCxn id="7608"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609" name="Google Shape;7609;p75"/>
            <p:cNvCxnSpPr>
              <a:stCxn id="7608" idx="0"/>
              <a:endCxn id="7610"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7610" name="Google Shape;7610;p75"/>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606" name="Google Shape;7606;p75"/>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603" name="Google Shape;7603;p75"/>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608" name="Google Shape;7608;p75"/>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604" name="Google Shape;7604;p75"/>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611" name="Google Shape;7611;p75"/>
          <p:cNvGrpSpPr/>
          <p:nvPr/>
        </p:nvGrpSpPr>
        <p:grpSpPr>
          <a:xfrm>
            <a:off x="3410364" y="2880240"/>
            <a:ext cx="1675128" cy="313674"/>
            <a:chOff x="998425" y="1182125"/>
            <a:chExt cx="1065400" cy="199500"/>
          </a:xfrm>
        </p:grpSpPr>
        <p:sp>
          <p:nvSpPr>
            <p:cNvPr id="7612" name="Google Shape;7612;p7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75"/>
          <p:cNvGrpSpPr/>
          <p:nvPr/>
        </p:nvGrpSpPr>
        <p:grpSpPr>
          <a:xfrm>
            <a:off x="3410363" y="3836206"/>
            <a:ext cx="1675129" cy="525345"/>
            <a:chOff x="5194708" y="3484366"/>
            <a:chExt cx="3148148" cy="987304"/>
          </a:xfrm>
        </p:grpSpPr>
        <p:grpSp>
          <p:nvGrpSpPr>
            <p:cNvPr id="7618" name="Google Shape;7618;p75"/>
            <p:cNvGrpSpPr/>
            <p:nvPr/>
          </p:nvGrpSpPr>
          <p:grpSpPr>
            <a:xfrm>
              <a:off x="7531521" y="3484366"/>
              <a:ext cx="811335" cy="987304"/>
              <a:chOff x="3379425" y="1617275"/>
              <a:chExt cx="1090650" cy="1327200"/>
            </a:xfrm>
          </p:grpSpPr>
          <p:sp>
            <p:nvSpPr>
              <p:cNvPr id="7619" name="Google Shape;7619;p7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2" name="Google Shape;7622;p75"/>
            <p:cNvGrpSpPr/>
            <p:nvPr/>
          </p:nvGrpSpPr>
          <p:grpSpPr>
            <a:xfrm>
              <a:off x="6752546" y="3484366"/>
              <a:ext cx="811428" cy="987304"/>
              <a:chOff x="2332275" y="1617275"/>
              <a:chExt cx="1090775" cy="1327200"/>
            </a:xfrm>
          </p:grpSpPr>
          <p:sp>
            <p:nvSpPr>
              <p:cNvPr id="7623" name="Google Shape;7623;p7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6" name="Google Shape;7626;p75"/>
            <p:cNvGrpSpPr/>
            <p:nvPr/>
          </p:nvGrpSpPr>
          <p:grpSpPr>
            <a:xfrm>
              <a:off x="5973664" y="3484366"/>
              <a:ext cx="811335" cy="987304"/>
              <a:chOff x="1285250" y="1617275"/>
              <a:chExt cx="1090650" cy="1327200"/>
            </a:xfrm>
          </p:grpSpPr>
          <p:sp>
            <p:nvSpPr>
              <p:cNvPr id="7627" name="Google Shape;7627;p7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0" name="Google Shape;7630;p75"/>
            <p:cNvGrpSpPr/>
            <p:nvPr/>
          </p:nvGrpSpPr>
          <p:grpSpPr>
            <a:xfrm>
              <a:off x="5194708" y="3484366"/>
              <a:ext cx="811409" cy="987304"/>
              <a:chOff x="238125" y="1617275"/>
              <a:chExt cx="1090750" cy="1327200"/>
            </a:xfrm>
          </p:grpSpPr>
          <p:sp>
            <p:nvSpPr>
              <p:cNvPr id="7631" name="Google Shape;7631;p7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7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34" name="Google Shape;7634;p75"/>
          <p:cNvGrpSpPr/>
          <p:nvPr/>
        </p:nvGrpSpPr>
        <p:grpSpPr>
          <a:xfrm>
            <a:off x="6844048" y="2482095"/>
            <a:ext cx="1579046" cy="522230"/>
            <a:chOff x="6853641" y="2534077"/>
            <a:chExt cx="1515545" cy="501229"/>
          </a:xfrm>
        </p:grpSpPr>
        <p:grpSp>
          <p:nvGrpSpPr>
            <p:cNvPr id="7635" name="Google Shape;7635;p75"/>
            <p:cNvGrpSpPr/>
            <p:nvPr/>
          </p:nvGrpSpPr>
          <p:grpSpPr>
            <a:xfrm>
              <a:off x="6853641" y="2618923"/>
              <a:ext cx="1515545" cy="324556"/>
              <a:chOff x="6853641" y="2618923"/>
              <a:chExt cx="1515545" cy="324556"/>
            </a:xfrm>
          </p:grpSpPr>
          <p:sp>
            <p:nvSpPr>
              <p:cNvPr id="7636" name="Google Shape;7636;p75"/>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5"/>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5"/>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5"/>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5"/>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1" name="Google Shape;7641;p75"/>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5"/>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5"/>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5"/>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5"/>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6" name="Google Shape;7646;p75"/>
          <p:cNvGrpSpPr/>
          <p:nvPr/>
        </p:nvGrpSpPr>
        <p:grpSpPr>
          <a:xfrm>
            <a:off x="3438940" y="3357136"/>
            <a:ext cx="1617976" cy="346616"/>
            <a:chOff x="1808063" y="4294338"/>
            <a:chExt cx="3370782" cy="721817"/>
          </a:xfrm>
        </p:grpSpPr>
        <p:sp>
          <p:nvSpPr>
            <p:cNvPr id="7647" name="Google Shape;7647;p7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7" name="Google Shape;7657;p75"/>
          <p:cNvGrpSpPr/>
          <p:nvPr/>
        </p:nvGrpSpPr>
        <p:grpSpPr>
          <a:xfrm>
            <a:off x="5264936" y="4023886"/>
            <a:ext cx="1417067" cy="350605"/>
            <a:chOff x="4234950" y="2101012"/>
            <a:chExt cx="4219974" cy="1044090"/>
          </a:xfrm>
        </p:grpSpPr>
        <p:sp>
          <p:nvSpPr>
            <p:cNvPr id="7658" name="Google Shape;7658;p75"/>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5"/>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5"/>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5"/>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5"/>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5"/>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5"/>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5"/>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5"/>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5"/>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5"/>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5"/>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5"/>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5"/>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5"/>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5"/>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4" name="Google Shape;7674;p75"/>
          <p:cNvGrpSpPr/>
          <p:nvPr/>
        </p:nvGrpSpPr>
        <p:grpSpPr>
          <a:xfrm>
            <a:off x="6840408" y="2014643"/>
            <a:ext cx="1586327" cy="371557"/>
            <a:chOff x="1247650" y="2075423"/>
            <a:chExt cx="6648477" cy="1557238"/>
          </a:xfrm>
        </p:grpSpPr>
        <p:sp>
          <p:nvSpPr>
            <p:cNvPr id="7675" name="Google Shape;7675;p7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1" name="Google Shape;7681;p75"/>
          <p:cNvGrpSpPr/>
          <p:nvPr/>
        </p:nvGrpSpPr>
        <p:grpSpPr>
          <a:xfrm>
            <a:off x="5271678" y="1167833"/>
            <a:ext cx="1415601" cy="1648533"/>
            <a:chOff x="1839112" y="2209163"/>
            <a:chExt cx="1918159" cy="2233784"/>
          </a:xfrm>
        </p:grpSpPr>
        <p:sp>
          <p:nvSpPr>
            <p:cNvPr id="7682" name="Google Shape;7682;p75"/>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5"/>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5"/>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85" name="Google Shape;7685;p75"/>
            <p:cNvCxnSpPr>
              <a:stCxn id="7682" idx="6"/>
              <a:endCxn id="7683"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686" name="Google Shape;7686;p75"/>
            <p:cNvCxnSpPr>
              <a:stCxn id="7683" idx="4"/>
              <a:endCxn id="7687"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7688" name="Google Shape;7688;p75"/>
            <p:cNvCxnSpPr>
              <a:stCxn id="7687" idx="6"/>
              <a:endCxn id="7684"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689" name="Google Shape;7689;p75"/>
            <p:cNvCxnSpPr>
              <a:stCxn id="7684" idx="4"/>
              <a:endCxn id="7690"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7687" name="Google Shape;7687;p75"/>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5"/>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5"/>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92" name="Google Shape;7692;p75"/>
            <p:cNvCxnSpPr>
              <a:endCxn id="7691"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7693" name="Google Shape;7693;p75"/>
          <p:cNvGrpSpPr/>
          <p:nvPr/>
        </p:nvGrpSpPr>
        <p:grpSpPr>
          <a:xfrm>
            <a:off x="3428944" y="1185917"/>
            <a:ext cx="1637968" cy="154942"/>
            <a:chOff x="238125" y="2506075"/>
            <a:chExt cx="7115411" cy="673075"/>
          </a:xfrm>
        </p:grpSpPr>
        <p:sp>
          <p:nvSpPr>
            <p:cNvPr id="7694" name="Google Shape;7694;p7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75"/>
          <p:cNvGrpSpPr/>
          <p:nvPr/>
        </p:nvGrpSpPr>
        <p:grpSpPr>
          <a:xfrm>
            <a:off x="1969680" y="1500635"/>
            <a:ext cx="1262932" cy="785408"/>
            <a:chOff x="548861" y="389676"/>
            <a:chExt cx="3843371" cy="2390163"/>
          </a:xfrm>
        </p:grpSpPr>
        <p:cxnSp>
          <p:nvCxnSpPr>
            <p:cNvPr id="7700" name="Google Shape;7700;p75"/>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701" name="Google Shape;7701;p75"/>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702" name="Google Shape;7702;p75"/>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703" name="Google Shape;7703;p75"/>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7704" name="Google Shape;7704;p75"/>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05" name="Google Shape;7705;p75"/>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06" name="Google Shape;7706;p75"/>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07" name="Google Shape;7707;p75"/>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5"/>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5"/>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5"/>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5"/>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5"/>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75"/>
          <p:cNvGrpSpPr/>
          <p:nvPr/>
        </p:nvGrpSpPr>
        <p:grpSpPr>
          <a:xfrm>
            <a:off x="757812" y="2607512"/>
            <a:ext cx="1412054" cy="633562"/>
            <a:chOff x="1187400" y="2529299"/>
            <a:chExt cx="6769193" cy="2241903"/>
          </a:xfrm>
        </p:grpSpPr>
        <p:sp>
          <p:nvSpPr>
            <p:cNvPr id="7714" name="Google Shape;7714;p75"/>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7715" name="Google Shape;7715;p75"/>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716" name="Google Shape;7716;p75"/>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717" name="Google Shape;7717;p75"/>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718" name="Google Shape;7718;p75"/>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719" name="Google Shape;7719;p75"/>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720" name="Google Shape;7720;p75"/>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7721" name="Google Shape;7721;p75"/>
            <p:cNvCxnSpPr>
              <a:stCxn id="7714" idx="2"/>
              <a:endCxn id="7715"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722" name="Google Shape;7722;p75"/>
            <p:cNvCxnSpPr>
              <a:stCxn id="7716" idx="0"/>
              <a:endCxn id="7714"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723" name="Google Shape;7723;p75"/>
            <p:cNvCxnSpPr>
              <a:stCxn id="7716" idx="2"/>
              <a:endCxn id="7718"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724" name="Google Shape;7724;p75"/>
            <p:cNvCxnSpPr>
              <a:stCxn id="7717" idx="0"/>
              <a:endCxn id="7716"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725" name="Google Shape;7725;p75"/>
            <p:cNvCxnSpPr>
              <a:stCxn id="7715" idx="2"/>
              <a:endCxn id="7720"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726" name="Google Shape;7726;p75"/>
            <p:cNvCxnSpPr>
              <a:stCxn id="7719" idx="0"/>
              <a:endCxn id="7715"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7727" name="Google Shape;7727;p75"/>
          <p:cNvGrpSpPr/>
          <p:nvPr/>
        </p:nvGrpSpPr>
        <p:grpSpPr>
          <a:xfrm>
            <a:off x="6844058" y="3100221"/>
            <a:ext cx="1579035" cy="540873"/>
            <a:chOff x="6895650" y="3126697"/>
            <a:chExt cx="1436662" cy="492105"/>
          </a:xfrm>
        </p:grpSpPr>
        <p:sp>
          <p:nvSpPr>
            <p:cNvPr id="7728" name="Google Shape;7728;p75"/>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5"/>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5"/>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5"/>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5"/>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33" name="Google Shape;7733;p75"/>
            <p:cNvGrpSpPr/>
            <p:nvPr/>
          </p:nvGrpSpPr>
          <p:grpSpPr>
            <a:xfrm>
              <a:off x="6995957" y="3335810"/>
              <a:ext cx="1230393" cy="71754"/>
              <a:chOff x="6995957" y="3287964"/>
              <a:chExt cx="1230393" cy="71754"/>
            </a:xfrm>
          </p:grpSpPr>
          <p:sp>
            <p:nvSpPr>
              <p:cNvPr id="7734" name="Google Shape;7734;p75"/>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5"/>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5"/>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5"/>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5"/>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39" name="Google Shape;7739;p75"/>
          <p:cNvGrpSpPr/>
          <p:nvPr/>
        </p:nvGrpSpPr>
        <p:grpSpPr>
          <a:xfrm>
            <a:off x="6842640" y="3736984"/>
            <a:ext cx="1581862" cy="650625"/>
            <a:chOff x="6777990" y="3710194"/>
            <a:chExt cx="1646915" cy="677382"/>
          </a:xfrm>
        </p:grpSpPr>
        <p:grpSp>
          <p:nvGrpSpPr>
            <p:cNvPr id="7740" name="Google Shape;7740;p75"/>
            <p:cNvGrpSpPr/>
            <p:nvPr/>
          </p:nvGrpSpPr>
          <p:grpSpPr>
            <a:xfrm>
              <a:off x="6777990" y="3874492"/>
              <a:ext cx="411129" cy="513083"/>
              <a:chOff x="6777990" y="3874492"/>
              <a:chExt cx="411129" cy="513083"/>
            </a:xfrm>
          </p:grpSpPr>
          <p:cxnSp>
            <p:nvCxnSpPr>
              <p:cNvPr id="7741" name="Google Shape;7741;p75"/>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742" name="Google Shape;7742;p75"/>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3" name="Google Shape;7743;p75"/>
            <p:cNvGrpSpPr/>
            <p:nvPr/>
          </p:nvGrpSpPr>
          <p:grpSpPr>
            <a:xfrm>
              <a:off x="7188425" y="3710194"/>
              <a:ext cx="411123" cy="520535"/>
              <a:chOff x="7188425" y="3710194"/>
              <a:chExt cx="411123" cy="520535"/>
            </a:xfrm>
          </p:grpSpPr>
          <p:cxnSp>
            <p:nvCxnSpPr>
              <p:cNvPr id="7744" name="Google Shape;7744;p75"/>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7745" name="Google Shape;7745;p75"/>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6" name="Google Shape;7746;p75"/>
            <p:cNvGrpSpPr/>
            <p:nvPr/>
          </p:nvGrpSpPr>
          <p:grpSpPr>
            <a:xfrm>
              <a:off x="7603341" y="3874492"/>
              <a:ext cx="411474" cy="513083"/>
              <a:chOff x="7603341" y="3874492"/>
              <a:chExt cx="411474" cy="513083"/>
            </a:xfrm>
          </p:grpSpPr>
          <p:cxnSp>
            <p:nvCxnSpPr>
              <p:cNvPr id="7747" name="Google Shape;7747;p75"/>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748" name="Google Shape;7748;p75"/>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9" name="Google Shape;7749;p75"/>
            <p:cNvGrpSpPr/>
            <p:nvPr/>
          </p:nvGrpSpPr>
          <p:grpSpPr>
            <a:xfrm>
              <a:off x="8013776" y="3722847"/>
              <a:ext cx="411129" cy="507881"/>
              <a:chOff x="8013776" y="3722847"/>
              <a:chExt cx="411129" cy="507881"/>
            </a:xfrm>
          </p:grpSpPr>
          <p:cxnSp>
            <p:nvCxnSpPr>
              <p:cNvPr id="7750" name="Google Shape;7750;p75"/>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7751" name="Google Shape;7751;p75"/>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2" name="Google Shape;7752;p75"/>
          <p:cNvGrpSpPr/>
          <p:nvPr/>
        </p:nvGrpSpPr>
        <p:grpSpPr>
          <a:xfrm>
            <a:off x="5262155" y="2909824"/>
            <a:ext cx="1421889" cy="1020603"/>
            <a:chOff x="5190863" y="2824811"/>
            <a:chExt cx="1544860" cy="1108869"/>
          </a:xfrm>
        </p:grpSpPr>
        <p:grpSp>
          <p:nvGrpSpPr>
            <p:cNvPr id="7753" name="Google Shape;7753;p75"/>
            <p:cNvGrpSpPr/>
            <p:nvPr/>
          </p:nvGrpSpPr>
          <p:grpSpPr>
            <a:xfrm>
              <a:off x="5938695" y="3176919"/>
              <a:ext cx="685761" cy="404739"/>
              <a:chOff x="5938695" y="3176919"/>
              <a:chExt cx="685761" cy="404739"/>
            </a:xfrm>
          </p:grpSpPr>
          <p:grpSp>
            <p:nvGrpSpPr>
              <p:cNvPr id="7754" name="Google Shape;7754;p75"/>
              <p:cNvGrpSpPr/>
              <p:nvPr/>
            </p:nvGrpSpPr>
            <p:grpSpPr>
              <a:xfrm>
                <a:off x="5938695" y="3176919"/>
                <a:ext cx="685761" cy="404739"/>
                <a:chOff x="5938695" y="3176919"/>
                <a:chExt cx="685761" cy="404739"/>
              </a:xfrm>
            </p:grpSpPr>
            <p:sp>
              <p:nvSpPr>
                <p:cNvPr id="7755" name="Google Shape;7755;p75"/>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5"/>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7" name="Google Shape;7757;p75"/>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5"/>
            <p:cNvGrpSpPr/>
            <p:nvPr/>
          </p:nvGrpSpPr>
          <p:grpSpPr>
            <a:xfrm>
              <a:off x="5305233" y="3176835"/>
              <a:ext cx="685971" cy="404655"/>
              <a:chOff x="5305233" y="3176835"/>
              <a:chExt cx="685971" cy="404655"/>
            </a:xfrm>
          </p:grpSpPr>
          <p:grpSp>
            <p:nvGrpSpPr>
              <p:cNvPr id="7759" name="Google Shape;7759;p75"/>
              <p:cNvGrpSpPr/>
              <p:nvPr/>
            </p:nvGrpSpPr>
            <p:grpSpPr>
              <a:xfrm>
                <a:off x="5305233" y="3176835"/>
                <a:ext cx="685971" cy="404655"/>
                <a:chOff x="5305233" y="3176835"/>
                <a:chExt cx="685971" cy="404655"/>
              </a:xfrm>
            </p:grpSpPr>
            <p:sp>
              <p:nvSpPr>
                <p:cNvPr id="7760" name="Google Shape;7760;p75"/>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75"/>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2" name="Google Shape;7762;p75"/>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3" name="Google Shape;7763;p75"/>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4" name="Google Shape;7764;p75"/>
            <p:cNvGrpSpPr/>
            <p:nvPr/>
          </p:nvGrpSpPr>
          <p:grpSpPr>
            <a:xfrm>
              <a:off x="5657361" y="2824811"/>
              <a:ext cx="1078361" cy="404655"/>
              <a:chOff x="5657361" y="2824811"/>
              <a:chExt cx="1078361" cy="404655"/>
            </a:xfrm>
          </p:grpSpPr>
          <p:grpSp>
            <p:nvGrpSpPr>
              <p:cNvPr id="7765" name="Google Shape;7765;p75"/>
              <p:cNvGrpSpPr/>
              <p:nvPr/>
            </p:nvGrpSpPr>
            <p:grpSpPr>
              <a:xfrm>
                <a:off x="5657361" y="2824811"/>
                <a:ext cx="1078361" cy="404655"/>
                <a:chOff x="5657361" y="2824811"/>
                <a:chExt cx="1078361" cy="404655"/>
              </a:xfrm>
            </p:grpSpPr>
            <p:grpSp>
              <p:nvGrpSpPr>
                <p:cNvPr id="7766" name="Google Shape;7766;p75"/>
                <p:cNvGrpSpPr/>
                <p:nvPr/>
              </p:nvGrpSpPr>
              <p:grpSpPr>
                <a:xfrm>
                  <a:off x="5938485" y="2824811"/>
                  <a:ext cx="797237" cy="404655"/>
                  <a:chOff x="5938485" y="2824811"/>
                  <a:chExt cx="797237" cy="404655"/>
                </a:xfrm>
              </p:grpSpPr>
              <p:sp>
                <p:nvSpPr>
                  <p:cNvPr id="7767" name="Google Shape;7767;p75"/>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5"/>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9" name="Google Shape;7769;p75"/>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70" name="Google Shape;7770;p75"/>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1" name="Google Shape;7771;p75"/>
            <p:cNvGrpSpPr/>
            <p:nvPr/>
          </p:nvGrpSpPr>
          <p:grpSpPr>
            <a:xfrm>
              <a:off x="5190863" y="3528942"/>
              <a:ext cx="1078026" cy="404739"/>
              <a:chOff x="5190863" y="3528942"/>
              <a:chExt cx="1078026" cy="404739"/>
            </a:xfrm>
          </p:grpSpPr>
          <p:sp>
            <p:nvSpPr>
              <p:cNvPr id="7772" name="Google Shape;7772;p75"/>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3" name="Google Shape;7773;p75"/>
              <p:cNvGrpSpPr/>
              <p:nvPr/>
            </p:nvGrpSpPr>
            <p:grpSpPr>
              <a:xfrm>
                <a:off x="5190863" y="3528942"/>
                <a:ext cx="1078026" cy="404739"/>
                <a:chOff x="5190863" y="3528942"/>
                <a:chExt cx="1078026" cy="404739"/>
              </a:xfrm>
            </p:grpSpPr>
            <p:sp>
              <p:nvSpPr>
                <p:cNvPr id="7774" name="Google Shape;7774;p75"/>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5"/>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76" name="Google Shape;7776;p75"/>
          <p:cNvGrpSpPr/>
          <p:nvPr/>
        </p:nvGrpSpPr>
        <p:grpSpPr>
          <a:xfrm>
            <a:off x="728162" y="1474292"/>
            <a:ext cx="1086719" cy="879487"/>
            <a:chOff x="803162" y="1474292"/>
            <a:chExt cx="1086719" cy="879487"/>
          </a:xfrm>
        </p:grpSpPr>
        <p:grpSp>
          <p:nvGrpSpPr>
            <p:cNvPr id="7777" name="Google Shape;7777;p75"/>
            <p:cNvGrpSpPr/>
            <p:nvPr/>
          </p:nvGrpSpPr>
          <p:grpSpPr>
            <a:xfrm>
              <a:off x="803162" y="1625948"/>
              <a:ext cx="445856" cy="576579"/>
              <a:chOff x="803162" y="1625948"/>
              <a:chExt cx="445856" cy="576579"/>
            </a:xfrm>
          </p:grpSpPr>
          <p:sp>
            <p:nvSpPr>
              <p:cNvPr id="7778" name="Google Shape;7778;p75"/>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5"/>
              <p:cNvGrpSpPr/>
              <p:nvPr/>
            </p:nvGrpSpPr>
            <p:grpSpPr>
              <a:xfrm>
                <a:off x="1056023" y="1625948"/>
                <a:ext cx="192995" cy="576579"/>
                <a:chOff x="1056023" y="1625948"/>
                <a:chExt cx="192995" cy="576579"/>
              </a:xfrm>
            </p:grpSpPr>
            <p:sp>
              <p:nvSpPr>
                <p:cNvPr id="7780" name="Google Shape;7780;p75"/>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5"/>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5"/>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5"/>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5"/>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85" name="Google Shape;7785;p75"/>
            <p:cNvGrpSpPr/>
            <p:nvPr/>
          </p:nvGrpSpPr>
          <p:grpSpPr>
            <a:xfrm>
              <a:off x="1371406" y="1474292"/>
              <a:ext cx="518475" cy="879487"/>
              <a:chOff x="1398231" y="1474292"/>
              <a:chExt cx="518475" cy="879487"/>
            </a:xfrm>
          </p:grpSpPr>
          <p:grpSp>
            <p:nvGrpSpPr>
              <p:cNvPr id="7786" name="Google Shape;7786;p75"/>
              <p:cNvGrpSpPr/>
              <p:nvPr/>
            </p:nvGrpSpPr>
            <p:grpSpPr>
              <a:xfrm>
                <a:off x="1398231" y="1474292"/>
                <a:ext cx="518475" cy="341643"/>
                <a:chOff x="1398231" y="1474292"/>
                <a:chExt cx="518475" cy="341643"/>
              </a:xfrm>
            </p:grpSpPr>
            <p:sp>
              <p:nvSpPr>
                <p:cNvPr id="7787" name="Google Shape;7787;p75"/>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8" name="Google Shape;7788;p75"/>
                <p:cNvGrpSpPr/>
                <p:nvPr/>
              </p:nvGrpSpPr>
              <p:grpSpPr>
                <a:xfrm>
                  <a:off x="1616453" y="1474292"/>
                  <a:ext cx="300253" cy="341643"/>
                  <a:chOff x="1616453" y="1475379"/>
                  <a:chExt cx="300253" cy="341643"/>
                </a:xfrm>
              </p:grpSpPr>
              <p:sp>
                <p:nvSpPr>
                  <p:cNvPr id="7789" name="Google Shape;7789;p75"/>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5"/>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5"/>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5"/>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75"/>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75"/>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5"/>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6" name="Google Shape;7796;p75"/>
                  <p:cNvGrpSpPr/>
                  <p:nvPr/>
                </p:nvGrpSpPr>
                <p:grpSpPr>
                  <a:xfrm>
                    <a:off x="1839639" y="1475379"/>
                    <a:ext cx="77067" cy="341643"/>
                    <a:chOff x="1839639" y="1475379"/>
                    <a:chExt cx="77067" cy="341643"/>
                  </a:xfrm>
                </p:grpSpPr>
                <p:sp>
                  <p:nvSpPr>
                    <p:cNvPr id="7797" name="Google Shape;7797;p75"/>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5"/>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99" name="Google Shape;7799;p75"/>
              <p:cNvGrpSpPr/>
              <p:nvPr/>
            </p:nvGrpSpPr>
            <p:grpSpPr>
              <a:xfrm>
                <a:off x="1398451" y="2012951"/>
                <a:ext cx="518255" cy="340828"/>
                <a:chOff x="1398451" y="2012951"/>
                <a:chExt cx="518255" cy="340828"/>
              </a:xfrm>
            </p:grpSpPr>
            <p:sp>
              <p:nvSpPr>
                <p:cNvPr id="7800" name="Google Shape;7800;p75"/>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1" name="Google Shape;7801;p75"/>
                <p:cNvGrpSpPr/>
                <p:nvPr/>
              </p:nvGrpSpPr>
              <p:grpSpPr>
                <a:xfrm>
                  <a:off x="1616453" y="2012951"/>
                  <a:ext cx="300253" cy="340828"/>
                  <a:chOff x="1616453" y="2013538"/>
                  <a:chExt cx="300253" cy="340828"/>
                </a:xfrm>
              </p:grpSpPr>
              <p:sp>
                <p:nvSpPr>
                  <p:cNvPr id="7802" name="Google Shape;7802;p75"/>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5"/>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5"/>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5"/>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5"/>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5"/>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5"/>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9" name="Google Shape;7809;p75"/>
                  <p:cNvGrpSpPr/>
                  <p:nvPr/>
                </p:nvGrpSpPr>
                <p:grpSpPr>
                  <a:xfrm>
                    <a:off x="1839639" y="2013538"/>
                    <a:ext cx="77067" cy="340828"/>
                    <a:chOff x="1839639" y="2013538"/>
                    <a:chExt cx="77067" cy="340828"/>
                  </a:xfrm>
                </p:grpSpPr>
                <p:sp>
                  <p:nvSpPr>
                    <p:cNvPr id="7810" name="Google Shape;7810;p75"/>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5"/>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812" name="Google Shape;7812;p75"/>
          <p:cNvGrpSpPr/>
          <p:nvPr/>
        </p:nvGrpSpPr>
        <p:grpSpPr>
          <a:xfrm>
            <a:off x="724986" y="3605478"/>
            <a:ext cx="1368681" cy="682918"/>
            <a:chOff x="724986" y="3605478"/>
            <a:chExt cx="1368681" cy="682918"/>
          </a:xfrm>
        </p:grpSpPr>
        <p:grpSp>
          <p:nvGrpSpPr>
            <p:cNvPr id="7813" name="Google Shape;7813;p75"/>
            <p:cNvGrpSpPr/>
            <p:nvPr/>
          </p:nvGrpSpPr>
          <p:grpSpPr>
            <a:xfrm>
              <a:off x="1289102" y="3823629"/>
              <a:ext cx="240442" cy="250435"/>
              <a:chOff x="-165066" y="3843615"/>
              <a:chExt cx="221259" cy="230455"/>
            </a:xfrm>
          </p:grpSpPr>
          <p:sp>
            <p:nvSpPr>
              <p:cNvPr id="7814" name="Google Shape;7814;p75"/>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5"/>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5"/>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5"/>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5"/>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5"/>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5"/>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5"/>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5"/>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5"/>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5"/>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5"/>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5"/>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5"/>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5"/>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5"/>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5"/>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5"/>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5"/>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5"/>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4" name="Google Shape;7834;p75"/>
            <p:cNvGrpSpPr/>
            <p:nvPr/>
          </p:nvGrpSpPr>
          <p:grpSpPr>
            <a:xfrm>
              <a:off x="724986" y="3605478"/>
              <a:ext cx="1368681" cy="682918"/>
              <a:chOff x="724986" y="3605478"/>
              <a:chExt cx="1368681" cy="682918"/>
            </a:xfrm>
          </p:grpSpPr>
          <p:grpSp>
            <p:nvGrpSpPr>
              <p:cNvPr id="7835" name="Google Shape;7835;p75"/>
              <p:cNvGrpSpPr/>
              <p:nvPr/>
            </p:nvGrpSpPr>
            <p:grpSpPr>
              <a:xfrm>
                <a:off x="1498221" y="4047614"/>
                <a:ext cx="529172" cy="240783"/>
                <a:chOff x="1498221" y="4047614"/>
                <a:chExt cx="529172" cy="240783"/>
              </a:xfrm>
            </p:grpSpPr>
            <p:grpSp>
              <p:nvGrpSpPr>
                <p:cNvPr id="7836" name="Google Shape;7836;p75"/>
                <p:cNvGrpSpPr/>
                <p:nvPr/>
              </p:nvGrpSpPr>
              <p:grpSpPr>
                <a:xfrm>
                  <a:off x="1826655" y="4224370"/>
                  <a:ext cx="200738" cy="25631"/>
                  <a:chOff x="1826655" y="4224370"/>
                  <a:chExt cx="200738" cy="25631"/>
                </a:xfrm>
              </p:grpSpPr>
              <p:sp>
                <p:nvSpPr>
                  <p:cNvPr id="7837" name="Google Shape;7837;p75"/>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75"/>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9" name="Google Shape;7839;p75"/>
                <p:cNvGrpSpPr/>
                <p:nvPr/>
              </p:nvGrpSpPr>
              <p:grpSpPr>
                <a:xfrm>
                  <a:off x="1498221" y="4047614"/>
                  <a:ext cx="328444" cy="240783"/>
                  <a:chOff x="1498221" y="4047614"/>
                  <a:chExt cx="328444" cy="240783"/>
                </a:xfrm>
              </p:grpSpPr>
              <p:sp>
                <p:nvSpPr>
                  <p:cNvPr id="7840" name="Google Shape;7840;p75"/>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1" name="Google Shape;7841;p75"/>
                  <p:cNvGrpSpPr/>
                  <p:nvPr/>
                </p:nvGrpSpPr>
                <p:grpSpPr>
                  <a:xfrm>
                    <a:off x="1498221" y="4047614"/>
                    <a:ext cx="150566" cy="190416"/>
                    <a:chOff x="1498221" y="4047614"/>
                    <a:chExt cx="150566" cy="190416"/>
                  </a:xfrm>
                </p:grpSpPr>
                <p:sp>
                  <p:nvSpPr>
                    <p:cNvPr id="7842" name="Google Shape;7842;p75"/>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5"/>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4" name="Google Shape;7844;p75"/>
              <p:cNvGrpSpPr/>
              <p:nvPr/>
            </p:nvGrpSpPr>
            <p:grpSpPr>
              <a:xfrm>
                <a:off x="1560718" y="3800594"/>
                <a:ext cx="532948" cy="302090"/>
                <a:chOff x="1560718" y="3800594"/>
                <a:chExt cx="532948" cy="302090"/>
              </a:xfrm>
            </p:grpSpPr>
            <p:grpSp>
              <p:nvGrpSpPr>
                <p:cNvPr id="7845" name="Google Shape;7845;p75"/>
                <p:cNvGrpSpPr/>
                <p:nvPr/>
              </p:nvGrpSpPr>
              <p:grpSpPr>
                <a:xfrm>
                  <a:off x="1912179" y="3827344"/>
                  <a:ext cx="181487" cy="25631"/>
                  <a:chOff x="1912179" y="3827344"/>
                  <a:chExt cx="181487" cy="25631"/>
                </a:xfrm>
              </p:grpSpPr>
              <p:sp>
                <p:nvSpPr>
                  <p:cNvPr id="7846" name="Google Shape;7846;p75"/>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5"/>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8" name="Google Shape;7848;p75"/>
                <p:cNvGrpSpPr/>
                <p:nvPr/>
              </p:nvGrpSpPr>
              <p:grpSpPr>
                <a:xfrm>
                  <a:off x="1912179" y="4044505"/>
                  <a:ext cx="181487" cy="25622"/>
                  <a:chOff x="1912179" y="4044506"/>
                  <a:chExt cx="181487" cy="25622"/>
                </a:xfrm>
              </p:grpSpPr>
              <p:sp>
                <p:nvSpPr>
                  <p:cNvPr id="7849" name="Google Shape;7849;p75"/>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5"/>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1" name="Google Shape;7851;p75"/>
                <p:cNvGrpSpPr/>
                <p:nvPr/>
              </p:nvGrpSpPr>
              <p:grpSpPr>
                <a:xfrm>
                  <a:off x="1560718" y="3800594"/>
                  <a:ext cx="351472" cy="302090"/>
                  <a:chOff x="1560718" y="3800594"/>
                  <a:chExt cx="351472" cy="302090"/>
                </a:xfrm>
              </p:grpSpPr>
              <p:grpSp>
                <p:nvGrpSpPr>
                  <p:cNvPr id="7852" name="Google Shape;7852;p75"/>
                  <p:cNvGrpSpPr/>
                  <p:nvPr/>
                </p:nvGrpSpPr>
                <p:grpSpPr>
                  <a:xfrm>
                    <a:off x="1560718" y="3842857"/>
                    <a:ext cx="173586" cy="217131"/>
                    <a:chOff x="1560718" y="3842857"/>
                    <a:chExt cx="173586" cy="217131"/>
                  </a:xfrm>
                </p:grpSpPr>
                <p:sp>
                  <p:nvSpPr>
                    <p:cNvPr id="7853" name="Google Shape;7853;p75"/>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5"/>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5"/>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56" name="Google Shape;7856;p75"/>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5"/>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858" name="Google Shape;7858;p75"/>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59" name="Google Shape;7859;p75"/>
              <p:cNvGrpSpPr/>
              <p:nvPr/>
            </p:nvGrpSpPr>
            <p:grpSpPr>
              <a:xfrm>
                <a:off x="785350" y="3605478"/>
                <a:ext cx="535311" cy="249245"/>
                <a:chOff x="785350" y="3605478"/>
                <a:chExt cx="535311" cy="249245"/>
              </a:xfrm>
            </p:grpSpPr>
            <p:grpSp>
              <p:nvGrpSpPr>
                <p:cNvPr id="7860" name="Google Shape;7860;p75"/>
                <p:cNvGrpSpPr/>
                <p:nvPr/>
              </p:nvGrpSpPr>
              <p:grpSpPr>
                <a:xfrm>
                  <a:off x="785350" y="3605478"/>
                  <a:ext cx="376191" cy="102736"/>
                  <a:chOff x="785350" y="3605478"/>
                  <a:chExt cx="376191" cy="102736"/>
                </a:xfrm>
              </p:grpSpPr>
              <p:sp>
                <p:nvSpPr>
                  <p:cNvPr id="7861" name="Google Shape;7861;p75"/>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5"/>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5"/>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4" name="Google Shape;7864;p75"/>
                <p:cNvGrpSpPr/>
                <p:nvPr/>
              </p:nvGrpSpPr>
              <p:grpSpPr>
                <a:xfrm>
                  <a:off x="1161530" y="3655851"/>
                  <a:ext cx="159131" cy="198872"/>
                  <a:chOff x="1161530" y="3655851"/>
                  <a:chExt cx="159131" cy="198872"/>
                </a:xfrm>
              </p:grpSpPr>
              <p:sp>
                <p:nvSpPr>
                  <p:cNvPr id="7865" name="Google Shape;7865;p75"/>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5"/>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7" name="Google Shape;7867;p75"/>
              <p:cNvGrpSpPr/>
              <p:nvPr/>
            </p:nvGrpSpPr>
            <p:grpSpPr>
              <a:xfrm>
                <a:off x="785350" y="4047614"/>
                <a:ext cx="535311" cy="240783"/>
                <a:chOff x="785350" y="4047614"/>
                <a:chExt cx="535311" cy="240783"/>
              </a:xfrm>
            </p:grpSpPr>
            <p:grpSp>
              <p:nvGrpSpPr>
                <p:cNvPr id="7868" name="Google Shape;7868;p75"/>
                <p:cNvGrpSpPr/>
                <p:nvPr/>
              </p:nvGrpSpPr>
              <p:grpSpPr>
                <a:xfrm>
                  <a:off x="1161636" y="4047614"/>
                  <a:ext cx="159025" cy="190415"/>
                  <a:chOff x="1161636" y="4047614"/>
                  <a:chExt cx="159025" cy="190415"/>
                </a:xfrm>
              </p:grpSpPr>
              <p:sp>
                <p:nvSpPr>
                  <p:cNvPr id="7869" name="Google Shape;7869;p75"/>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5"/>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1" name="Google Shape;7871;p75"/>
                <p:cNvGrpSpPr/>
                <p:nvPr/>
              </p:nvGrpSpPr>
              <p:grpSpPr>
                <a:xfrm>
                  <a:off x="785350" y="4185661"/>
                  <a:ext cx="376191" cy="102736"/>
                  <a:chOff x="785350" y="4185661"/>
                  <a:chExt cx="376191" cy="102736"/>
                </a:xfrm>
              </p:grpSpPr>
              <p:sp>
                <p:nvSpPr>
                  <p:cNvPr id="7872" name="Google Shape;7872;p75"/>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5"/>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5"/>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75" name="Google Shape;7875;p75"/>
              <p:cNvGrpSpPr/>
              <p:nvPr/>
            </p:nvGrpSpPr>
            <p:grpSpPr>
              <a:xfrm>
                <a:off x="1501054" y="3605478"/>
                <a:ext cx="526340" cy="249240"/>
                <a:chOff x="1501054" y="3605478"/>
                <a:chExt cx="526340" cy="249240"/>
              </a:xfrm>
            </p:grpSpPr>
            <p:grpSp>
              <p:nvGrpSpPr>
                <p:cNvPr id="7876" name="Google Shape;7876;p75"/>
                <p:cNvGrpSpPr/>
                <p:nvPr/>
              </p:nvGrpSpPr>
              <p:grpSpPr>
                <a:xfrm>
                  <a:off x="1834208" y="3643867"/>
                  <a:ext cx="193185" cy="25622"/>
                  <a:chOff x="1834208" y="3643867"/>
                  <a:chExt cx="193185" cy="25622"/>
                </a:xfrm>
              </p:grpSpPr>
              <p:sp>
                <p:nvSpPr>
                  <p:cNvPr id="7877" name="Google Shape;7877;p75"/>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5"/>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9" name="Google Shape;7879;p75"/>
                <p:cNvGrpSpPr/>
                <p:nvPr/>
              </p:nvGrpSpPr>
              <p:grpSpPr>
                <a:xfrm>
                  <a:off x="1501054" y="3605478"/>
                  <a:ext cx="333165" cy="249240"/>
                  <a:chOff x="1501054" y="3605478"/>
                  <a:chExt cx="333165" cy="249240"/>
                </a:xfrm>
              </p:grpSpPr>
              <p:sp>
                <p:nvSpPr>
                  <p:cNvPr id="7880" name="Google Shape;7880;p75"/>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1" name="Google Shape;7881;p75"/>
                  <p:cNvGrpSpPr/>
                  <p:nvPr/>
                </p:nvGrpSpPr>
                <p:grpSpPr>
                  <a:xfrm>
                    <a:off x="1501054" y="3655851"/>
                    <a:ext cx="155286" cy="198867"/>
                    <a:chOff x="1501054" y="3655851"/>
                    <a:chExt cx="155286" cy="198867"/>
                  </a:xfrm>
                </p:grpSpPr>
                <p:sp>
                  <p:nvSpPr>
                    <p:cNvPr id="7882" name="Google Shape;7882;p75"/>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5"/>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84" name="Google Shape;7884;p75"/>
              <p:cNvGrpSpPr/>
              <p:nvPr/>
            </p:nvGrpSpPr>
            <p:grpSpPr>
              <a:xfrm>
                <a:off x="724986" y="3800594"/>
                <a:ext cx="532950" cy="302090"/>
                <a:chOff x="724986" y="3800594"/>
                <a:chExt cx="532950" cy="302090"/>
              </a:xfrm>
            </p:grpSpPr>
            <p:grpSp>
              <p:nvGrpSpPr>
                <p:cNvPr id="7885" name="Google Shape;7885;p75"/>
                <p:cNvGrpSpPr/>
                <p:nvPr/>
              </p:nvGrpSpPr>
              <p:grpSpPr>
                <a:xfrm>
                  <a:off x="724986" y="4044367"/>
                  <a:ext cx="181314" cy="25626"/>
                  <a:chOff x="724986" y="4044367"/>
                  <a:chExt cx="181314" cy="25626"/>
                </a:xfrm>
              </p:grpSpPr>
              <p:sp>
                <p:nvSpPr>
                  <p:cNvPr id="7886" name="Google Shape;7886;p75"/>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5"/>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8" name="Google Shape;7888;p75"/>
                <p:cNvGrpSpPr/>
                <p:nvPr/>
              </p:nvGrpSpPr>
              <p:grpSpPr>
                <a:xfrm>
                  <a:off x="906290" y="3800594"/>
                  <a:ext cx="351646" cy="302090"/>
                  <a:chOff x="906290" y="3800594"/>
                  <a:chExt cx="351646" cy="302090"/>
                </a:xfrm>
              </p:grpSpPr>
              <p:grpSp>
                <p:nvGrpSpPr>
                  <p:cNvPr id="7889" name="Google Shape;7889;p75"/>
                  <p:cNvGrpSpPr/>
                  <p:nvPr/>
                </p:nvGrpSpPr>
                <p:grpSpPr>
                  <a:xfrm>
                    <a:off x="1084172" y="3842857"/>
                    <a:ext cx="173764" cy="217131"/>
                    <a:chOff x="1084172" y="3842857"/>
                    <a:chExt cx="173764" cy="217131"/>
                  </a:xfrm>
                </p:grpSpPr>
                <p:grpSp>
                  <p:nvGrpSpPr>
                    <p:cNvPr id="7890" name="Google Shape;7890;p75"/>
                    <p:cNvGrpSpPr/>
                    <p:nvPr/>
                  </p:nvGrpSpPr>
                  <p:grpSpPr>
                    <a:xfrm>
                      <a:off x="1156862" y="3936509"/>
                      <a:ext cx="101073" cy="25622"/>
                      <a:chOff x="1156862" y="3936509"/>
                      <a:chExt cx="101073" cy="25622"/>
                    </a:xfrm>
                  </p:grpSpPr>
                  <p:sp>
                    <p:nvSpPr>
                      <p:cNvPr id="7891" name="Google Shape;7891;p75"/>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5"/>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3" name="Google Shape;7893;p75"/>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4" name="Google Shape;7894;p75"/>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5"/>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6" name="Google Shape;7896;p75"/>
                <p:cNvGrpSpPr/>
                <p:nvPr/>
              </p:nvGrpSpPr>
              <p:grpSpPr>
                <a:xfrm>
                  <a:off x="724986" y="3830189"/>
                  <a:ext cx="189533" cy="25626"/>
                  <a:chOff x="724986" y="3830189"/>
                  <a:chExt cx="189533" cy="25626"/>
                </a:xfrm>
              </p:grpSpPr>
              <p:sp>
                <p:nvSpPr>
                  <p:cNvPr id="7897" name="Google Shape;7897;p75"/>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5"/>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899" name="Google Shape;7899;p75"/>
          <p:cNvGrpSpPr/>
          <p:nvPr/>
        </p:nvGrpSpPr>
        <p:grpSpPr>
          <a:xfrm>
            <a:off x="2253298" y="2455640"/>
            <a:ext cx="948701" cy="935378"/>
            <a:chOff x="2253298" y="2428317"/>
            <a:chExt cx="948701" cy="935378"/>
          </a:xfrm>
        </p:grpSpPr>
        <p:sp>
          <p:nvSpPr>
            <p:cNvPr id="7900" name="Google Shape;7900;p75"/>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5"/>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5"/>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5"/>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5"/>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5"/>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5"/>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5"/>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5"/>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5"/>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5"/>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5"/>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5"/>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5"/>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5"/>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5"/>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5"/>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5"/>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5"/>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5"/>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5"/>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5"/>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5"/>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5"/>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5"/>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5"/>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5"/>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5"/>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5"/>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5"/>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5"/>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5"/>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5"/>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7936"/>
        <p:cNvGrpSpPr/>
        <p:nvPr/>
      </p:nvGrpSpPr>
      <p:grpSpPr>
        <a:xfrm>
          <a:off x="0" y="0"/>
          <a:ext cx="0" cy="0"/>
          <a:chOff x="0" y="0"/>
          <a:chExt cx="0" cy="0"/>
        </a:xfrm>
      </p:grpSpPr>
      <p:grpSp>
        <p:nvGrpSpPr>
          <p:cNvPr id="7937" name="Google Shape;7937;p76"/>
          <p:cNvGrpSpPr/>
          <p:nvPr/>
        </p:nvGrpSpPr>
        <p:grpSpPr>
          <a:xfrm>
            <a:off x="3353582" y="1145627"/>
            <a:ext cx="2363393" cy="1017867"/>
            <a:chOff x="3292400" y="1219146"/>
            <a:chExt cx="2615240" cy="1110239"/>
          </a:xfrm>
        </p:grpSpPr>
        <p:sp>
          <p:nvSpPr>
            <p:cNvPr id="7938" name="Google Shape;7938;p76"/>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7939" name="Google Shape;7939;p76"/>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40" name="Google Shape;7940;p76"/>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7941" name="Google Shape;7941;p76"/>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7942" name="Google Shape;7942;p76"/>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7943" name="Google Shape;7943;p76"/>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7944" name="Google Shape;7944;p76"/>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7945" name="Google Shape;7945;p76"/>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7946" name="Google Shape;7946;p76"/>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7947" name="Google Shape;7947;p76"/>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7948" name="Google Shape;7948;p76"/>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949" name="Google Shape;7949;p76"/>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950" name="Google Shape;7950;p76"/>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951" name="Google Shape;7951;p76"/>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952" name="Google Shape;7952;p76"/>
            <p:cNvGrpSpPr/>
            <p:nvPr/>
          </p:nvGrpSpPr>
          <p:grpSpPr>
            <a:xfrm>
              <a:off x="3748438" y="1378608"/>
              <a:ext cx="2159202" cy="903971"/>
              <a:chOff x="1683525" y="2179850"/>
              <a:chExt cx="4519050" cy="2134525"/>
            </a:xfrm>
          </p:grpSpPr>
          <p:sp>
            <p:nvSpPr>
              <p:cNvPr id="7953" name="Google Shape;7953;p7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54" name="Google Shape;7954;p7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55" name="Google Shape;7955;p7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56" name="Google Shape;7956;p7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57" name="Google Shape;7957;p7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58" name="Google Shape;7958;p7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59" name="Google Shape;7959;p7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60" name="Google Shape;7960;p7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61" name="Google Shape;7961;p7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62" name="Google Shape;7962;p7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63" name="Google Shape;7963;p7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64" name="Google Shape;7964;p7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7965" name="Google Shape;7965;p76"/>
          <p:cNvGraphicFramePr/>
          <p:nvPr/>
        </p:nvGraphicFramePr>
        <p:xfrm>
          <a:off x="5949675" y="2323100"/>
          <a:ext cx="2491300" cy="868600"/>
        </p:xfrm>
        <a:graphic>
          <a:graphicData uri="http://schemas.openxmlformats.org/drawingml/2006/table">
            <a:tbl>
              <a:tblPr>
                <a:noFill/>
                <a:tableStyleId>{62421203-E282-43B1-9868-EB3B58991CC0}</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66" name="Google Shape;7966;p76"/>
          <p:cNvGrpSpPr/>
          <p:nvPr/>
        </p:nvGrpSpPr>
        <p:grpSpPr>
          <a:xfrm>
            <a:off x="5926924" y="3381697"/>
            <a:ext cx="2519825" cy="1001454"/>
            <a:chOff x="1906114" y="789980"/>
            <a:chExt cx="1487676" cy="606868"/>
          </a:xfrm>
        </p:grpSpPr>
        <p:cxnSp>
          <p:nvCxnSpPr>
            <p:cNvPr id="7967" name="Google Shape;7967;p7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68" name="Google Shape;7968;p7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69" name="Google Shape;7969;p7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70" name="Google Shape;7970;p7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7971" name="Google Shape;7971;p7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7972" name="Google Shape;7972;p7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7973" name="Google Shape;7973;p7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7974" name="Google Shape;7974;p7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7981" name="Google Shape;7981;p7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982" name="Google Shape;7982;p7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983" name="Google Shape;7983;p7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4" name="Google Shape;7984;p76"/>
          <p:cNvGrpSpPr/>
          <p:nvPr/>
        </p:nvGrpSpPr>
        <p:grpSpPr>
          <a:xfrm>
            <a:off x="726399" y="1190655"/>
            <a:ext cx="2394370" cy="976502"/>
            <a:chOff x="749309" y="1112739"/>
            <a:chExt cx="2371603" cy="976502"/>
          </a:xfrm>
        </p:grpSpPr>
        <p:sp>
          <p:nvSpPr>
            <p:cNvPr id="7985" name="Google Shape;7985;p76"/>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6"/>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6"/>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6"/>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6"/>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6"/>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6"/>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6"/>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6"/>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6"/>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6"/>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6"/>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6"/>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6"/>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6"/>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6"/>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6"/>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6"/>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6"/>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6"/>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6"/>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6"/>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6"/>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6"/>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76"/>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6"/>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6"/>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6"/>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017" name="Google Shape;8017;p76"/>
          <p:cNvGraphicFramePr/>
          <p:nvPr/>
        </p:nvGraphicFramePr>
        <p:xfrm>
          <a:off x="5949700" y="1188950"/>
          <a:ext cx="2491300" cy="976425"/>
        </p:xfrm>
        <a:graphic>
          <a:graphicData uri="http://schemas.openxmlformats.org/drawingml/2006/table">
            <a:tbl>
              <a:tblPr>
                <a:noFill/>
                <a:tableStyleId>{62421203-E282-43B1-9868-EB3B58991CC0}</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8018" name="Google Shape;8018;p76"/>
          <p:cNvGraphicFramePr/>
          <p:nvPr/>
        </p:nvGraphicFramePr>
        <p:xfrm>
          <a:off x="3356413" y="2323100"/>
          <a:ext cx="2363400" cy="868575"/>
        </p:xfrm>
        <a:graphic>
          <a:graphicData uri="http://schemas.openxmlformats.org/drawingml/2006/table">
            <a:tbl>
              <a:tblPr>
                <a:noFill/>
                <a:tableStyleId>{62421203-E282-43B1-9868-EB3B58991CC0}</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019" name="Google Shape;8019;p76"/>
          <p:cNvGrpSpPr/>
          <p:nvPr/>
        </p:nvGrpSpPr>
        <p:grpSpPr>
          <a:xfrm>
            <a:off x="4100342" y="2709743"/>
            <a:ext cx="1517436" cy="74460"/>
            <a:chOff x="3980086" y="2804397"/>
            <a:chExt cx="1227600" cy="66900"/>
          </a:xfrm>
        </p:grpSpPr>
        <p:sp>
          <p:nvSpPr>
            <p:cNvPr id="8020" name="Google Shape;8020;p7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2" name="Google Shape;8022;p76"/>
          <p:cNvGrpSpPr/>
          <p:nvPr/>
        </p:nvGrpSpPr>
        <p:grpSpPr>
          <a:xfrm>
            <a:off x="4725406" y="3002330"/>
            <a:ext cx="892956" cy="74460"/>
            <a:chOff x="3980086" y="2804397"/>
            <a:chExt cx="1227600" cy="66900"/>
          </a:xfrm>
        </p:grpSpPr>
        <p:sp>
          <p:nvSpPr>
            <p:cNvPr id="8023" name="Google Shape;8023;p7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5" name="Google Shape;8025;p76"/>
          <p:cNvGrpSpPr/>
          <p:nvPr/>
        </p:nvGrpSpPr>
        <p:grpSpPr>
          <a:xfrm>
            <a:off x="3358498" y="3361213"/>
            <a:ext cx="2363244" cy="1005943"/>
            <a:chOff x="3358415" y="3361302"/>
            <a:chExt cx="2363244" cy="1024695"/>
          </a:xfrm>
        </p:grpSpPr>
        <p:grpSp>
          <p:nvGrpSpPr>
            <p:cNvPr id="8026" name="Google Shape;8026;p76"/>
            <p:cNvGrpSpPr/>
            <p:nvPr/>
          </p:nvGrpSpPr>
          <p:grpSpPr>
            <a:xfrm>
              <a:off x="3358415" y="3361302"/>
              <a:ext cx="441300" cy="1024695"/>
              <a:chOff x="3358415" y="3361302"/>
              <a:chExt cx="441300" cy="1024695"/>
            </a:xfrm>
          </p:grpSpPr>
          <p:sp>
            <p:nvSpPr>
              <p:cNvPr id="8027" name="Google Shape;8027;p76"/>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6"/>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6"/>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76"/>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6"/>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6"/>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3" name="Google Shape;8033;p76"/>
            <p:cNvGrpSpPr/>
            <p:nvPr/>
          </p:nvGrpSpPr>
          <p:grpSpPr>
            <a:xfrm>
              <a:off x="3838901" y="3361302"/>
              <a:ext cx="441300" cy="1024695"/>
              <a:chOff x="3838901" y="3361302"/>
              <a:chExt cx="441300" cy="1024695"/>
            </a:xfrm>
          </p:grpSpPr>
          <p:sp>
            <p:nvSpPr>
              <p:cNvPr id="8034" name="Google Shape;8034;p76"/>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6"/>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76"/>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6"/>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6"/>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6"/>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76"/>
            <p:cNvGrpSpPr/>
            <p:nvPr/>
          </p:nvGrpSpPr>
          <p:grpSpPr>
            <a:xfrm>
              <a:off x="4319387" y="3361302"/>
              <a:ext cx="441300" cy="1024695"/>
              <a:chOff x="4319387" y="3361302"/>
              <a:chExt cx="441300" cy="1024695"/>
            </a:xfrm>
          </p:grpSpPr>
          <p:sp>
            <p:nvSpPr>
              <p:cNvPr id="8041" name="Google Shape;8041;p76"/>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6"/>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6"/>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6"/>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6"/>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6"/>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7" name="Google Shape;8047;p76"/>
            <p:cNvGrpSpPr/>
            <p:nvPr/>
          </p:nvGrpSpPr>
          <p:grpSpPr>
            <a:xfrm>
              <a:off x="4799873" y="3361302"/>
              <a:ext cx="441300" cy="1024695"/>
              <a:chOff x="4799873" y="3361302"/>
              <a:chExt cx="441300" cy="1024695"/>
            </a:xfrm>
          </p:grpSpPr>
          <p:sp>
            <p:nvSpPr>
              <p:cNvPr id="8048" name="Google Shape;8048;p76"/>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6"/>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6"/>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6"/>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6"/>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6"/>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4" name="Google Shape;8054;p76"/>
            <p:cNvGrpSpPr/>
            <p:nvPr/>
          </p:nvGrpSpPr>
          <p:grpSpPr>
            <a:xfrm>
              <a:off x="5280360" y="3361302"/>
              <a:ext cx="441300" cy="1024695"/>
              <a:chOff x="5280360" y="3361302"/>
              <a:chExt cx="441300" cy="1024695"/>
            </a:xfrm>
          </p:grpSpPr>
          <p:sp>
            <p:nvSpPr>
              <p:cNvPr id="8055" name="Google Shape;8055;p76"/>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6"/>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6"/>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6"/>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6"/>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6"/>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061" name="Google Shape;8061;p76"/>
          <p:cNvGraphicFramePr/>
          <p:nvPr/>
        </p:nvGraphicFramePr>
        <p:xfrm>
          <a:off x="724925" y="2323100"/>
          <a:ext cx="2403600" cy="881400"/>
        </p:xfrm>
        <a:graphic>
          <a:graphicData uri="http://schemas.openxmlformats.org/drawingml/2006/table">
            <a:tbl>
              <a:tblPr>
                <a:noFill/>
                <a:tableStyleId>{62421203-E282-43B1-9868-EB3B58991CC0}</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062" name="Google Shape;8062;p76"/>
          <p:cNvGrpSpPr/>
          <p:nvPr/>
        </p:nvGrpSpPr>
        <p:grpSpPr>
          <a:xfrm>
            <a:off x="726450" y="3372825"/>
            <a:ext cx="2403614" cy="1005900"/>
            <a:chOff x="726450" y="3372825"/>
            <a:chExt cx="2403614" cy="1005900"/>
          </a:xfrm>
        </p:grpSpPr>
        <p:grpSp>
          <p:nvGrpSpPr>
            <p:cNvPr id="8063" name="Google Shape;8063;p76"/>
            <p:cNvGrpSpPr/>
            <p:nvPr/>
          </p:nvGrpSpPr>
          <p:grpSpPr>
            <a:xfrm>
              <a:off x="726450" y="3696000"/>
              <a:ext cx="2403614" cy="500898"/>
              <a:chOff x="726450" y="3696000"/>
              <a:chExt cx="2403614" cy="500898"/>
            </a:xfrm>
          </p:grpSpPr>
          <p:sp>
            <p:nvSpPr>
              <p:cNvPr id="8064" name="Google Shape;8064;p76"/>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65" name="Google Shape;8065;p76"/>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066" name="Google Shape;8066;p76"/>
            <p:cNvGrpSpPr/>
            <p:nvPr/>
          </p:nvGrpSpPr>
          <p:grpSpPr>
            <a:xfrm>
              <a:off x="1348050" y="3372825"/>
              <a:ext cx="1720425" cy="1005900"/>
              <a:chOff x="1348050" y="3372825"/>
              <a:chExt cx="1720425" cy="1005900"/>
            </a:xfrm>
          </p:grpSpPr>
          <p:sp>
            <p:nvSpPr>
              <p:cNvPr id="8067" name="Google Shape;8067;p76"/>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68" name="Google Shape;8068;p76"/>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69" name="Google Shape;8069;p76"/>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70" name="Google Shape;8070;p76"/>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71" name="Google Shape;8071;p76"/>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072" name="Google Shape;8072;p76"/>
            <p:cNvGrpSpPr/>
            <p:nvPr/>
          </p:nvGrpSpPr>
          <p:grpSpPr>
            <a:xfrm>
              <a:off x="1455707" y="3731058"/>
              <a:ext cx="1491150" cy="417657"/>
              <a:chOff x="1455707" y="3731058"/>
              <a:chExt cx="1491150" cy="417657"/>
            </a:xfrm>
          </p:grpSpPr>
          <p:grpSp>
            <p:nvGrpSpPr>
              <p:cNvPr id="8073" name="Google Shape;8073;p76"/>
              <p:cNvGrpSpPr/>
              <p:nvPr/>
            </p:nvGrpSpPr>
            <p:grpSpPr>
              <a:xfrm>
                <a:off x="1472938" y="3745828"/>
                <a:ext cx="72126" cy="53788"/>
                <a:chOff x="1472938" y="3745828"/>
                <a:chExt cx="72126" cy="53788"/>
              </a:xfrm>
            </p:grpSpPr>
            <p:sp>
              <p:nvSpPr>
                <p:cNvPr id="8074" name="Google Shape;8074;p76"/>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6"/>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6" name="Google Shape;8076;p76"/>
              <p:cNvGrpSpPr/>
              <p:nvPr/>
            </p:nvGrpSpPr>
            <p:grpSpPr>
              <a:xfrm>
                <a:off x="1819181" y="4089633"/>
                <a:ext cx="72126" cy="53788"/>
                <a:chOff x="1819181" y="4089633"/>
                <a:chExt cx="72126" cy="53788"/>
              </a:xfrm>
            </p:grpSpPr>
            <p:sp>
              <p:nvSpPr>
                <p:cNvPr id="8077" name="Google Shape;8077;p76"/>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6"/>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9" name="Google Shape;8079;p76"/>
              <p:cNvGrpSpPr/>
              <p:nvPr/>
            </p:nvGrpSpPr>
            <p:grpSpPr>
              <a:xfrm>
                <a:off x="1455707" y="4084171"/>
                <a:ext cx="64321" cy="64544"/>
                <a:chOff x="1455707" y="4084171"/>
                <a:chExt cx="64321" cy="64544"/>
              </a:xfrm>
            </p:grpSpPr>
            <p:sp>
              <p:nvSpPr>
                <p:cNvPr id="8080" name="Google Shape;8080;p76"/>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6"/>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2" name="Google Shape;8082;p76"/>
              <p:cNvGrpSpPr/>
              <p:nvPr/>
            </p:nvGrpSpPr>
            <p:grpSpPr>
              <a:xfrm>
                <a:off x="1818610" y="3731058"/>
                <a:ext cx="64321" cy="64544"/>
                <a:chOff x="1818610" y="3731058"/>
                <a:chExt cx="64321" cy="64544"/>
              </a:xfrm>
            </p:grpSpPr>
            <p:sp>
              <p:nvSpPr>
                <p:cNvPr id="8083" name="Google Shape;8083;p76"/>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6"/>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5" name="Google Shape;8085;p76"/>
              <p:cNvGrpSpPr/>
              <p:nvPr/>
            </p:nvGrpSpPr>
            <p:grpSpPr>
              <a:xfrm>
                <a:off x="2172491" y="4089633"/>
                <a:ext cx="72126" cy="53788"/>
                <a:chOff x="2172491" y="4089633"/>
                <a:chExt cx="72126" cy="53788"/>
              </a:xfrm>
            </p:grpSpPr>
            <p:sp>
              <p:nvSpPr>
                <p:cNvPr id="8086" name="Google Shape;8086;p76"/>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6"/>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6"/>
              <p:cNvGrpSpPr/>
              <p:nvPr/>
            </p:nvGrpSpPr>
            <p:grpSpPr>
              <a:xfrm>
                <a:off x="2171920" y="3731058"/>
                <a:ext cx="64321" cy="64544"/>
                <a:chOff x="2171920" y="3731058"/>
                <a:chExt cx="64321" cy="64544"/>
              </a:xfrm>
            </p:grpSpPr>
            <p:sp>
              <p:nvSpPr>
                <p:cNvPr id="8089" name="Google Shape;8089;p76"/>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6"/>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1" name="Google Shape;8091;p76"/>
              <p:cNvGrpSpPr/>
              <p:nvPr/>
            </p:nvGrpSpPr>
            <p:grpSpPr>
              <a:xfrm>
                <a:off x="2874730" y="3745828"/>
                <a:ext cx="72126" cy="53788"/>
                <a:chOff x="2874730" y="3745828"/>
                <a:chExt cx="72126" cy="53788"/>
              </a:xfrm>
            </p:grpSpPr>
            <p:sp>
              <p:nvSpPr>
                <p:cNvPr id="8092" name="Google Shape;8092;p76"/>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6"/>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4" name="Google Shape;8094;p76"/>
              <p:cNvGrpSpPr/>
              <p:nvPr/>
            </p:nvGrpSpPr>
            <p:grpSpPr>
              <a:xfrm>
                <a:off x="2878589" y="4081481"/>
                <a:ext cx="64321" cy="64544"/>
                <a:chOff x="2878589" y="4081481"/>
                <a:chExt cx="64321" cy="64544"/>
              </a:xfrm>
            </p:grpSpPr>
            <p:sp>
              <p:nvSpPr>
                <p:cNvPr id="8095" name="Google Shape;8095;p76"/>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6"/>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7" name="Google Shape;8097;p76"/>
              <p:cNvGrpSpPr/>
              <p:nvPr/>
            </p:nvGrpSpPr>
            <p:grpSpPr>
              <a:xfrm>
                <a:off x="2525796" y="4089633"/>
                <a:ext cx="72126" cy="53788"/>
                <a:chOff x="2525796" y="4089633"/>
                <a:chExt cx="72126" cy="53788"/>
              </a:xfrm>
            </p:grpSpPr>
            <p:sp>
              <p:nvSpPr>
                <p:cNvPr id="8098" name="Google Shape;8098;p76"/>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6"/>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6"/>
              <p:cNvGrpSpPr/>
              <p:nvPr/>
            </p:nvGrpSpPr>
            <p:grpSpPr>
              <a:xfrm>
                <a:off x="2525225" y="3731058"/>
                <a:ext cx="64321" cy="64544"/>
                <a:chOff x="2525225" y="3731058"/>
                <a:chExt cx="64321" cy="64544"/>
              </a:xfrm>
            </p:grpSpPr>
            <p:sp>
              <p:nvSpPr>
                <p:cNvPr id="8101" name="Google Shape;8101;p76"/>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6"/>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8106"/>
        <p:cNvGrpSpPr/>
        <p:nvPr/>
      </p:nvGrpSpPr>
      <p:grpSpPr>
        <a:xfrm>
          <a:off x="0" y="0"/>
          <a:ext cx="0" cy="0"/>
          <a:chOff x="0" y="0"/>
          <a:chExt cx="0" cy="0"/>
        </a:xfrm>
      </p:grpSpPr>
      <p:grpSp>
        <p:nvGrpSpPr>
          <p:cNvPr id="8107" name="Google Shape;8107;p77"/>
          <p:cNvGrpSpPr/>
          <p:nvPr/>
        </p:nvGrpSpPr>
        <p:grpSpPr>
          <a:xfrm>
            <a:off x="732428" y="1171356"/>
            <a:ext cx="845921" cy="690752"/>
            <a:chOff x="732428" y="1198513"/>
            <a:chExt cx="845921" cy="690752"/>
          </a:xfrm>
        </p:grpSpPr>
        <p:grpSp>
          <p:nvGrpSpPr>
            <p:cNvPr id="8108" name="Google Shape;8108;p77"/>
            <p:cNvGrpSpPr/>
            <p:nvPr/>
          </p:nvGrpSpPr>
          <p:grpSpPr>
            <a:xfrm>
              <a:off x="823030" y="1198513"/>
              <a:ext cx="755319" cy="690752"/>
              <a:chOff x="823030" y="1198513"/>
              <a:chExt cx="755319" cy="690752"/>
            </a:xfrm>
          </p:grpSpPr>
          <p:sp>
            <p:nvSpPr>
              <p:cNvPr id="8109" name="Google Shape;8109;p77"/>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7"/>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1" name="Google Shape;8111;p77"/>
            <p:cNvGrpSpPr/>
            <p:nvPr/>
          </p:nvGrpSpPr>
          <p:grpSpPr>
            <a:xfrm>
              <a:off x="732428" y="1239937"/>
              <a:ext cx="739912" cy="607886"/>
              <a:chOff x="732428" y="1239937"/>
              <a:chExt cx="739912" cy="607886"/>
            </a:xfrm>
          </p:grpSpPr>
          <p:sp>
            <p:nvSpPr>
              <p:cNvPr id="8112" name="Google Shape;8112;p77"/>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7"/>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77"/>
            <p:cNvGrpSpPr/>
            <p:nvPr/>
          </p:nvGrpSpPr>
          <p:grpSpPr>
            <a:xfrm>
              <a:off x="732428" y="1277018"/>
              <a:ext cx="702832" cy="533758"/>
              <a:chOff x="732428" y="1277018"/>
              <a:chExt cx="702832" cy="533758"/>
            </a:xfrm>
          </p:grpSpPr>
          <p:sp>
            <p:nvSpPr>
              <p:cNvPr id="8115" name="Google Shape;8115;p77"/>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7"/>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77"/>
            <p:cNvGrpSpPr/>
            <p:nvPr/>
          </p:nvGrpSpPr>
          <p:grpSpPr>
            <a:xfrm>
              <a:off x="931170" y="1306653"/>
              <a:ext cx="647179" cy="474455"/>
              <a:chOff x="931170" y="1306653"/>
              <a:chExt cx="647179" cy="474455"/>
            </a:xfrm>
          </p:grpSpPr>
          <p:sp>
            <p:nvSpPr>
              <p:cNvPr id="8118" name="Google Shape;8118;p77"/>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7"/>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20" name="Google Shape;8120;p77"/>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1" name="Google Shape;8121;p77"/>
          <p:cNvGrpSpPr/>
          <p:nvPr/>
        </p:nvGrpSpPr>
        <p:grpSpPr>
          <a:xfrm>
            <a:off x="3964037" y="1171363"/>
            <a:ext cx="634656" cy="699982"/>
            <a:chOff x="5985650" y="2860025"/>
            <a:chExt cx="1396075" cy="1539775"/>
          </a:xfrm>
        </p:grpSpPr>
        <p:sp>
          <p:nvSpPr>
            <p:cNvPr id="8122" name="Google Shape;8122;p77"/>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7"/>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7"/>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7"/>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7"/>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7"/>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7"/>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7"/>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7"/>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7"/>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7"/>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7"/>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7"/>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7"/>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77"/>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77"/>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7"/>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7"/>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7"/>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77"/>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7"/>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7"/>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7"/>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7"/>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7"/>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7"/>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7"/>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7"/>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7"/>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7"/>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7"/>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7"/>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4" name="Google Shape;8154;p77"/>
          <p:cNvGrpSpPr/>
          <p:nvPr/>
        </p:nvGrpSpPr>
        <p:grpSpPr>
          <a:xfrm>
            <a:off x="4719687" y="1171356"/>
            <a:ext cx="725845" cy="699975"/>
            <a:chOff x="4249973" y="1201875"/>
            <a:chExt cx="1958568" cy="1888762"/>
          </a:xfrm>
        </p:grpSpPr>
        <p:sp>
          <p:nvSpPr>
            <p:cNvPr id="8155" name="Google Shape;8155;p77"/>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6" name="Google Shape;8156;p77"/>
            <p:cNvGrpSpPr/>
            <p:nvPr/>
          </p:nvGrpSpPr>
          <p:grpSpPr>
            <a:xfrm>
              <a:off x="5853086" y="1789142"/>
              <a:ext cx="355454" cy="1048099"/>
              <a:chOff x="5576108" y="2016725"/>
              <a:chExt cx="565200" cy="1666560"/>
            </a:xfrm>
          </p:grpSpPr>
          <p:sp>
            <p:nvSpPr>
              <p:cNvPr id="8157" name="Google Shape;8157;p77"/>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58" name="Google Shape;8158;p7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9" name="Google Shape;8159;p77"/>
            <p:cNvGrpSpPr/>
            <p:nvPr/>
          </p:nvGrpSpPr>
          <p:grpSpPr>
            <a:xfrm>
              <a:off x="4869455" y="2691676"/>
              <a:ext cx="1013897" cy="398961"/>
              <a:chOff x="4012057" y="3451825"/>
              <a:chExt cx="1612175" cy="634379"/>
            </a:xfrm>
          </p:grpSpPr>
          <p:sp>
            <p:nvSpPr>
              <p:cNvPr id="8160" name="Google Shape;8160;p77"/>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61" name="Google Shape;8161;p7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2" name="Google Shape;8162;p77"/>
            <p:cNvGrpSpPr/>
            <p:nvPr/>
          </p:nvGrpSpPr>
          <p:grpSpPr>
            <a:xfrm>
              <a:off x="4276937" y="2155961"/>
              <a:ext cx="651965" cy="891358"/>
              <a:chOff x="3069908" y="2599997"/>
              <a:chExt cx="1036675" cy="1417328"/>
            </a:xfrm>
          </p:grpSpPr>
          <p:sp>
            <p:nvSpPr>
              <p:cNvPr id="8163" name="Google Shape;8163;p77"/>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64" name="Google Shape;8164;p7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5" name="Google Shape;8165;p77"/>
            <p:cNvGrpSpPr/>
            <p:nvPr/>
          </p:nvGrpSpPr>
          <p:grpSpPr>
            <a:xfrm>
              <a:off x="5054918" y="1201875"/>
              <a:ext cx="999548" cy="602711"/>
              <a:chOff x="4306958" y="1082925"/>
              <a:chExt cx="1589359" cy="958358"/>
            </a:xfrm>
          </p:grpSpPr>
          <p:sp>
            <p:nvSpPr>
              <p:cNvPr id="8166" name="Google Shape;8166;p77"/>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67" name="Google Shape;8167;p7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8" name="Google Shape;8168;p77"/>
            <p:cNvGrpSpPr/>
            <p:nvPr/>
          </p:nvGrpSpPr>
          <p:grpSpPr>
            <a:xfrm>
              <a:off x="4249973" y="1303451"/>
              <a:ext cx="799317" cy="841334"/>
              <a:chOff x="3027033" y="1244439"/>
              <a:chExt cx="1270977" cy="1337786"/>
            </a:xfrm>
          </p:grpSpPr>
          <p:sp>
            <p:nvSpPr>
              <p:cNvPr id="8169" name="Google Shape;8169;p77"/>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70" name="Google Shape;8170;p7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71" name="Google Shape;8171;p77"/>
          <p:cNvGrpSpPr/>
          <p:nvPr/>
        </p:nvGrpSpPr>
        <p:grpSpPr>
          <a:xfrm>
            <a:off x="4072551" y="2058137"/>
            <a:ext cx="750769" cy="683784"/>
            <a:chOff x="4204684" y="2104422"/>
            <a:chExt cx="699822" cy="637382"/>
          </a:xfrm>
        </p:grpSpPr>
        <p:grpSp>
          <p:nvGrpSpPr>
            <p:cNvPr id="8172" name="Google Shape;8172;p77"/>
            <p:cNvGrpSpPr/>
            <p:nvPr/>
          </p:nvGrpSpPr>
          <p:grpSpPr>
            <a:xfrm>
              <a:off x="4204684" y="2430067"/>
              <a:ext cx="342957" cy="311738"/>
              <a:chOff x="4204684" y="2430067"/>
              <a:chExt cx="342957" cy="311738"/>
            </a:xfrm>
          </p:grpSpPr>
          <p:sp>
            <p:nvSpPr>
              <p:cNvPr id="8173" name="Google Shape;8173;p77"/>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7"/>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5" name="Google Shape;8175;p77"/>
            <p:cNvGrpSpPr/>
            <p:nvPr/>
          </p:nvGrpSpPr>
          <p:grpSpPr>
            <a:xfrm>
              <a:off x="4561586" y="2430067"/>
              <a:ext cx="342920" cy="311738"/>
              <a:chOff x="4561586" y="2430067"/>
              <a:chExt cx="342920" cy="311738"/>
            </a:xfrm>
          </p:grpSpPr>
          <p:sp>
            <p:nvSpPr>
              <p:cNvPr id="8176" name="Google Shape;8176;p77"/>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7"/>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8" name="Google Shape;8178;p77"/>
            <p:cNvGrpSpPr/>
            <p:nvPr/>
          </p:nvGrpSpPr>
          <p:grpSpPr>
            <a:xfrm>
              <a:off x="4561586" y="2104422"/>
              <a:ext cx="342920" cy="311738"/>
              <a:chOff x="4561586" y="2104422"/>
              <a:chExt cx="342920" cy="311738"/>
            </a:xfrm>
          </p:grpSpPr>
          <p:sp>
            <p:nvSpPr>
              <p:cNvPr id="8179" name="Google Shape;8179;p77"/>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7"/>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1" name="Google Shape;8181;p77"/>
            <p:cNvGrpSpPr/>
            <p:nvPr/>
          </p:nvGrpSpPr>
          <p:grpSpPr>
            <a:xfrm>
              <a:off x="4204684" y="2104422"/>
              <a:ext cx="342957" cy="311664"/>
              <a:chOff x="4204684" y="2104422"/>
              <a:chExt cx="342957" cy="311664"/>
            </a:xfrm>
          </p:grpSpPr>
          <p:sp>
            <p:nvSpPr>
              <p:cNvPr id="8182" name="Google Shape;8182;p77"/>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7"/>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84" name="Google Shape;8184;p77"/>
          <p:cNvGrpSpPr/>
          <p:nvPr/>
        </p:nvGrpSpPr>
        <p:grpSpPr>
          <a:xfrm>
            <a:off x="5536984" y="1171351"/>
            <a:ext cx="660591" cy="688867"/>
            <a:chOff x="5830645" y="1267368"/>
            <a:chExt cx="530340" cy="553040"/>
          </a:xfrm>
        </p:grpSpPr>
        <p:sp>
          <p:nvSpPr>
            <p:cNvPr id="8185" name="Google Shape;8185;p77"/>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7"/>
            <p:cNvGrpSpPr/>
            <p:nvPr/>
          </p:nvGrpSpPr>
          <p:grpSpPr>
            <a:xfrm>
              <a:off x="5830645" y="1267368"/>
              <a:ext cx="259743" cy="269909"/>
              <a:chOff x="5830645" y="1267368"/>
              <a:chExt cx="259743" cy="269909"/>
            </a:xfrm>
          </p:grpSpPr>
          <p:sp>
            <p:nvSpPr>
              <p:cNvPr id="8187" name="Google Shape;8187;p77"/>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7"/>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9" name="Google Shape;8189;p77"/>
            <p:cNvGrpSpPr/>
            <p:nvPr/>
          </p:nvGrpSpPr>
          <p:grpSpPr>
            <a:xfrm>
              <a:off x="6101293" y="1267368"/>
              <a:ext cx="259692" cy="269909"/>
              <a:chOff x="6101293" y="1267368"/>
              <a:chExt cx="259692" cy="269909"/>
            </a:xfrm>
          </p:grpSpPr>
          <p:sp>
            <p:nvSpPr>
              <p:cNvPr id="8190" name="Google Shape;8190;p77"/>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7"/>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2" name="Google Shape;8192;p77"/>
            <p:cNvGrpSpPr/>
            <p:nvPr/>
          </p:nvGrpSpPr>
          <p:grpSpPr>
            <a:xfrm>
              <a:off x="5830645" y="1550500"/>
              <a:ext cx="259692" cy="269909"/>
              <a:chOff x="5830645" y="1550500"/>
              <a:chExt cx="259692" cy="269909"/>
            </a:xfrm>
          </p:grpSpPr>
          <p:sp>
            <p:nvSpPr>
              <p:cNvPr id="8193" name="Google Shape;8193;p77"/>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7"/>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5" name="Google Shape;8195;p77"/>
            <p:cNvGrpSpPr/>
            <p:nvPr/>
          </p:nvGrpSpPr>
          <p:grpSpPr>
            <a:xfrm>
              <a:off x="6101293" y="1550500"/>
              <a:ext cx="259692" cy="269909"/>
              <a:chOff x="6101293" y="1550500"/>
              <a:chExt cx="259692" cy="269909"/>
            </a:xfrm>
          </p:grpSpPr>
          <p:sp>
            <p:nvSpPr>
              <p:cNvPr id="8196" name="Google Shape;8196;p77"/>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7"/>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8" name="Google Shape;8198;p77"/>
          <p:cNvGrpSpPr/>
          <p:nvPr/>
        </p:nvGrpSpPr>
        <p:grpSpPr>
          <a:xfrm>
            <a:off x="739138" y="2061810"/>
            <a:ext cx="697154" cy="679574"/>
            <a:chOff x="2679875" y="2361475"/>
            <a:chExt cx="780425" cy="760575"/>
          </a:xfrm>
        </p:grpSpPr>
        <p:sp>
          <p:nvSpPr>
            <p:cNvPr id="8199" name="Google Shape;8199;p77"/>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7"/>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7"/>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7"/>
          <p:cNvGrpSpPr/>
          <p:nvPr/>
        </p:nvGrpSpPr>
        <p:grpSpPr>
          <a:xfrm>
            <a:off x="3138297" y="1171402"/>
            <a:ext cx="735829" cy="684547"/>
            <a:chOff x="3351965" y="1148808"/>
            <a:chExt cx="750770" cy="698375"/>
          </a:xfrm>
        </p:grpSpPr>
        <p:grpSp>
          <p:nvGrpSpPr>
            <p:cNvPr id="8206" name="Google Shape;8206;p77"/>
            <p:cNvGrpSpPr/>
            <p:nvPr/>
          </p:nvGrpSpPr>
          <p:grpSpPr>
            <a:xfrm>
              <a:off x="3586796" y="1148808"/>
              <a:ext cx="294857" cy="286830"/>
              <a:chOff x="3750225" y="1774000"/>
              <a:chExt cx="149575" cy="145525"/>
            </a:xfrm>
          </p:grpSpPr>
          <p:sp>
            <p:nvSpPr>
              <p:cNvPr id="8207" name="Google Shape;8207;p7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9" name="Google Shape;8209;p77"/>
            <p:cNvGrpSpPr/>
            <p:nvPr/>
          </p:nvGrpSpPr>
          <p:grpSpPr>
            <a:xfrm>
              <a:off x="3779245" y="1375768"/>
              <a:ext cx="323490" cy="286978"/>
              <a:chOff x="3847850" y="1889150"/>
              <a:chExt cx="164100" cy="145600"/>
            </a:xfrm>
          </p:grpSpPr>
          <p:sp>
            <p:nvSpPr>
              <p:cNvPr id="8210" name="Google Shape;8210;p7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77"/>
            <p:cNvGrpSpPr/>
            <p:nvPr/>
          </p:nvGrpSpPr>
          <p:grpSpPr>
            <a:xfrm>
              <a:off x="3351965" y="1330435"/>
              <a:ext cx="295449" cy="285401"/>
              <a:chOff x="3631100" y="1866150"/>
              <a:chExt cx="149875" cy="144800"/>
            </a:xfrm>
          </p:grpSpPr>
          <p:sp>
            <p:nvSpPr>
              <p:cNvPr id="8213" name="Google Shape;8213;p77"/>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77"/>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5" name="Google Shape;8215;p77"/>
            <p:cNvGrpSpPr/>
            <p:nvPr/>
          </p:nvGrpSpPr>
          <p:grpSpPr>
            <a:xfrm>
              <a:off x="3548208" y="1560352"/>
              <a:ext cx="294808" cy="286830"/>
              <a:chOff x="3730650" y="1982800"/>
              <a:chExt cx="149550" cy="145525"/>
            </a:xfrm>
          </p:grpSpPr>
          <p:sp>
            <p:nvSpPr>
              <p:cNvPr id="8216" name="Google Shape;8216;p7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18" name="Google Shape;8218;p77"/>
          <p:cNvGrpSpPr/>
          <p:nvPr/>
        </p:nvGrpSpPr>
        <p:grpSpPr>
          <a:xfrm>
            <a:off x="7639949" y="1171356"/>
            <a:ext cx="804565" cy="677795"/>
            <a:chOff x="7636443" y="1204988"/>
            <a:chExt cx="804565" cy="677795"/>
          </a:xfrm>
        </p:grpSpPr>
        <p:grpSp>
          <p:nvGrpSpPr>
            <p:cNvPr id="8219" name="Google Shape;8219;p77"/>
            <p:cNvGrpSpPr/>
            <p:nvPr/>
          </p:nvGrpSpPr>
          <p:grpSpPr>
            <a:xfrm>
              <a:off x="7636443" y="1509705"/>
              <a:ext cx="804565" cy="373078"/>
              <a:chOff x="7636443" y="1509705"/>
              <a:chExt cx="804565" cy="373078"/>
            </a:xfrm>
          </p:grpSpPr>
          <p:sp>
            <p:nvSpPr>
              <p:cNvPr id="8220" name="Google Shape;8220;p77"/>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7"/>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77"/>
            <p:cNvGrpSpPr/>
            <p:nvPr/>
          </p:nvGrpSpPr>
          <p:grpSpPr>
            <a:xfrm>
              <a:off x="7636443" y="1408133"/>
              <a:ext cx="804565" cy="373078"/>
              <a:chOff x="7636443" y="1408133"/>
              <a:chExt cx="804565" cy="373078"/>
            </a:xfrm>
          </p:grpSpPr>
          <p:sp>
            <p:nvSpPr>
              <p:cNvPr id="8223" name="Google Shape;8223;p77"/>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7"/>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7"/>
            <p:cNvGrpSpPr/>
            <p:nvPr/>
          </p:nvGrpSpPr>
          <p:grpSpPr>
            <a:xfrm>
              <a:off x="7636443" y="1306560"/>
              <a:ext cx="804565" cy="373078"/>
              <a:chOff x="7636443" y="1306560"/>
              <a:chExt cx="804565" cy="373078"/>
            </a:xfrm>
          </p:grpSpPr>
          <p:sp>
            <p:nvSpPr>
              <p:cNvPr id="8226" name="Google Shape;8226;p77"/>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7"/>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7"/>
            <p:cNvGrpSpPr/>
            <p:nvPr/>
          </p:nvGrpSpPr>
          <p:grpSpPr>
            <a:xfrm>
              <a:off x="7636443" y="1204988"/>
              <a:ext cx="804565" cy="373078"/>
              <a:chOff x="7636443" y="1204988"/>
              <a:chExt cx="804565" cy="373078"/>
            </a:xfrm>
          </p:grpSpPr>
          <p:sp>
            <p:nvSpPr>
              <p:cNvPr id="8229" name="Google Shape;8229;p77"/>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7"/>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1" name="Google Shape;8231;p77"/>
          <p:cNvGrpSpPr/>
          <p:nvPr/>
        </p:nvGrpSpPr>
        <p:grpSpPr>
          <a:xfrm>
            <a:off x="4978796" y="2078771"/>
            <a:ext cx="661339" cy="661188"/>
            <a:chOff x="3990000" y="975400"/>
            <a:chExt cx="3934200" cy="3933300"/>
          </a:xfrm>
        </p:grpSpPr>
        <p:sp>
          <p:nvSpPr>
            <p:cNvPr id="8232" name="Google Shape;8232;p77"/>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7"/>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7"/>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7"/>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6" name="Google Shape;8236;p77"/>
          <p:cNvGrpSpPr/>
          <p:nvPr/>
        </p:nvGrpSpPr>
        <p:grpSpPr>
          <a:xfrm>
            <a:off x="6622444" y="2057409"/>
            <a:ext cx="868881" cy="684241"/>
            <a:chOff x="6598259" y="2078634"/>
            <a:chExt cx="868881" cy="684241"/>
          </a:xfrm>
        </p:grpSpPr>
        <p:sp>
          <p:nvSpPr>
            <p:cNvPr id="8237" name="Google Shape;8237;p77"/>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7"/>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7"/>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7"/>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7"/>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7"/>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3" name="Google Shape;8243;p77"/>
            <p:cNvGrpSpPr/>
            <p:nvPr/>
          </p:nvGrpSpPr>
          <p:grpSpPr>
            <a:xfrm>
              <a:off x="6808175" y="2078634"/>
              <a:ext cx="452229" cy="684241"/>
              <a:chOff x="6808175" y="2078634"/>
              <a:chExt cx="452229" cy="684241"/>
            </a:xfrm>
          </p:grpSpPr>
          <p:sp>
            <p:nvSpPr>
              <p:cNvPr id="8244" name="Google Shape;8244;p77"/>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77"/>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7"/>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7"/>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7"/>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7"/>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0" name="Google Shape;8250;p77"/>
              <p:cNvGrpSpPr/>
              <p:nvPr/>
            </p:nvGrpSpPr>
            <p:grpSpPr>
              <a:xfrm>
                <a:off x="6821586" y="2078634"/>
                <a:ext cx="426871" cy="684241"/>
                <a:chOff x="6821586" y="2078634"/>
                <a:chExt cx="426871" cy="684241"/>
              </a:xfrm>
            </p:grpSpPr>
            <p:grpSp>
              <p:nvGrpSpPr>
                <p:cNvPr id="8251" name="Google Shape;8251;p77"/>
                <p:cNvGrpSpPr/>
                <p:nvPr/>
              </p:nvGrpSpPr>
              <p:grpSpPr>
                <a:xfrm>
                  <a:off x="6821586" y="2078634"/>
                  <a:ext cx="426871" cy="684241"/>
                  <a:chOff x="6821586" y="2078634"/>
                  <a:chExt cx="426871" cy="684241"/>
                </a:xfrm>
              </p:grpSpPr>
              <p:sp>
                <p:nvSpPr>
                  <p:cNvPr id="8252" name="Google Shape;8252;p77"/>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7"/>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7"/>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7"/>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7"/>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7"/>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7"/>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7"/>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7"/>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7"/>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7"/>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7"/>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7"/>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7"/>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7"/>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7"/>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7"/>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7"/>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7"/>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71" name="Google Shape;8271;p77"/>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7"/>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7"/>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7"/>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7"/>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7"/>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77" name="Google Shape;8277;p77"/>
          <p:cNvGrpSpPr/>
          <p:nvPr/>
        </p:nvGrpSpPr>
        <p:grpSpPr>
          <a:xfrm>
            <a:off x="5795610" y="2063018"/>
            <a:ext cx="671358" cy="671358"/>
            <a:chOff x="6535625" y="760425"/>
            <a:chExt cx="1665900" cy="1665900"/>
          </a:xfrm>
        </p:grpSpPr>
        <p:sp>
          <p:nvSpPr>
            <p:cNvPr id="8278" name="Google Shape;8278;p77"/>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7"/>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7"/>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77"/>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77"/>
          <p:cNvGrpSpPr/>
          <p:nvPr/>
        </p:nvGrpSpPr>
        <p:grpSpPr>
          <a:xfrm>
            <a:off x="732427" y="3731418"/>
            <a:ext cx="1340789" cy="640830"/>
            <a:chOff x="238125" y="1151100"/>
            <a:chExt cx="7139450" cy="3412300"/>
          </a:xfrm>
        </p:grpSpPr>
        <p:sp>
          <p:nvSpPr>
            <p:cNvPr id="8283" name="Google Shape;8283;p77"/>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7"/>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7"/>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7"/>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7"/>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7"/>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7"/>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7"/>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7"/>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7"/>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7"/>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7"/>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5" name="Google Shape;8295;p77"/>
          <p:cNvGrpSpPr/>
          <p:nvPr/>
        </p:nvGrpSpPr>
        <p:grpSpPr>
          <a:xfrm>
            <a:off x="5599650" y="2934699"/>
            <a:ext cx="985357" cy="585764"/>
            <a:chOff x="5145061" y="2881789"/>
            <a:chExt cx="1107641" cy="658458"/>
          </a:xfrm>
        </p:grpSpPr>
        <p:grpSp>
          <p:nvGrpSpPr>
            <p:cNvPr id="8296" name="Google Shape;8296;p77"/>
            <p:cNvGrpSpPr/>
            <p:nvPr/>
          </p:nvGrpSpPr>
          <p:grpSpPr>
            <a:xfrm>
              <a:off x="5722989" y="3244587"/>
              <a:ext cx="529713" cy="295659"/>
              <a:chOff x="5722989" y="3244587"/>
              <a:chExt cx="529713" cy="295659"/>
            </a:xfrm>
          </p:grpSpPr>
          <p:sp>
            <p:nvSpPr>
              <p:cNvPr id="8297" name="Google Shape;8297;p77"/>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98" name="Google Shape;8298;p77"/>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299" name="Google Shape;8299;p77"/>
            <p:cNvGrpSpPr/>
            <p:nvPr/>
          </p:nvGrpSpPr>
          <p:grpSpPr>
            <a:xfrm>
              <a:off x="5145061" y="3244587"/>
              <a:ext cx="536807" cy="295659"/>
              <a:chOff x="5145061" y="3244587"/>
              <a:chExt cx="536807" cy="295659"/>
            </a:xfrm>
          </p:grpSpPr>
          <p:sp>
            <p:nvSpPr>
              <p:cNvPr id="8300" name="Google Shape;8300;p77"/>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301" name="Google Shape;8301;p77"/>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302" name="Google Shape;8302;p77"/>
            <p:cNvGrpSpPr/>
            <p:nvPr/>
          </p:nvGrpSpPr>
          <p:grpSpPr>
            <a:xfrm>
              <a:off x="5341327" y="2898245"/>
              <a:ext cx="532309" cy="614891"/>
              <a:chOff x="5341327" y="2898245"/>
              <a:chExt cx="532309" cy="614891"/>
            </a:xfrm>
          </p:grpSpPr>
          <p:sp>
            <p:nvSpPr>
              <p:cNvPr id="8303" name="Google Shape;8303;p77"/>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304" name="Google Shape;8304;p77"/>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305" name="Google Shape;8305;p77"/>
            <p:cNvGrpSpPr/>
            <p:nvPr/>
          </p:nvGrpSpPr>
          <p:grpSpPr>
            <a:xfrm>
              <a:off x="5532290" y="2881789"/>
              <a:ext cx="620516" cy="305456"/>
              <a:chOff x="5532290" y="2881789"/>
              <a:chExt cx="620516" cy="305456"/>
            </a:xfrm>
          </p:grpSpPr>
          <p:sp>
            <p:nvSpPr>
              <p:cNvPr id="8306" name="Google Shape;8306;p77"/>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307" name="Google Shape;8307;p77"/>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308" name="Google Shape;8308;p77"/>
          <p:cNvGrpSpPr/>
          <p:nvPr/>
        </p:nvGrpSpPr>
        <p:grpSpPr>
          <a:xfrm>
            <a:off x="8178573" y="3726757"/>
            <a:ext cx="269068" cy="645491"/>
            <a:chOff x="7026852" y="3311869"/>
            <a:chExt cx="434331" cy="1041954"/>
          </a:xfrm>
        </p:grpSpPr>
        <p:sp>
          <p:nvSpPr>
            <p:cNvPr id="8309" name="Google Shape;8309;p77"/>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7"/>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7"/>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2" name="Google Shape;8312;p77"/>
          <p:cNvGrpSpPr/>
          <p:nvPr/>
        </p:nvGrpSpPr>
        <p:grpSpPr>
          <a:xfrm>
            <a:off x="6195154" y="3765995"/>
            <a:ext cx="293882" cy="293836"/>
            <a:chOff x="4873519" y="3311869"/>
            <a:chExt cx="499374" cy="499296"/>
          </a:xfrm>
        </p:grpSpPr>
        <p:sp>
          <p:nvSpPr>
            <p:cNvPr id="8313" name="Google Shape;8313;p77"/>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7"/>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5" name="Google Shape;8315;p77"/>
          <p:cNvGrpSpPr/>
          <p:nvPr/>
        </p:nvGrpSpPr>
        <p:grpSpPr>
          <a:xfrm>
            <a:off x="6195154" y="4078366"/>
            <a:ext cx="293882" cy="293882"/>
            <a:chOff x="4873519" y="3875839"/>
            <a:chExt cx="499374" cy="499374"/>
          </a:xfrm>
        </p:grpSpPr>
        <p:sp>
          <p:nvSpPr>
            <p:cNvPr id="8316" name="Google Shape;8316;p77"/>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77"/>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8" name="Google Shape;8318;p77"/>
          <p:cNvGrpSpPr/>
          <p:nvPr/>
        </p:nvGrpSpPr>
        <p:grpSpPr>
          <a:xfrm>
            <a:off x="2425681" y="2050319"/>
            <a:ext cx="698104" cy="698208"/>
            <a:chOff x="2565073" y="2075876"/>
            <a:chExt cx="672482" cy="672518"/>
          </a:xfrm>
        </p:grpSpPr>
        <p:sp>
          <p:nvSpPr>
            <p:cNvPr id="8319" name="Google Shape;8319;p77"/>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7"/>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7"/>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7"/>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7"/>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7"/>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5" name="Google Shape;8325;p77"/>
          <p:cNvGrpSpPr/>
          <p:nvPr/>
        </p:nvGrpSpPr>
        <p:grpSpPr>
          <a:xfrm>
            <a:off x="5649092" y="3734919"/>
            <a:ext cx="438354" cy="637329"/>
            <a:chOff x="1697726" y="3244179"/>
            <a:chExt cx="788124" cy="1146069"/>
          </a:xfrm>
        </p:grpSpPr>
        <p:sp>
          <p:nvSpPr>
            <p:cNvPr id="8326" name="Google Shape;8326;p7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28" name="Google Shape;8328;p7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7"/>
          <p:cNvGrpSpPr/>
          <p:nvPr/>
        </p:nvGrpSpPr>
        <p:grpSpPr>
          <a:xfrm>
            <a:off x="7650306" y="2063282"/>
            <a:ext cx="799565" cy="670282"/>
            <a:chOff x="7617850" y="2063282"/>
            <a:chExt cx="799565" cy="670282"/>
          </a:xfrm>
        </p:grpSpPr>
        <p:cxnSp>
          <p:nvCxnSpPr>
            <p:cNvPr id="8330" name="Google Shape;8330;p77"/>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331" name="Google Shape;8331;p77"/>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332" name="Google Shape;8332;p77"/>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333" name="Google Shape;8333;p77"/>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334" name="Google Shape;8334;p77"/>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335" name="Google Shape;8335;p77"/>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336" name="Google Shape;8336;p77"/>
            <p:cNvGrpSpPr/>
            <p:nvPr/>
          </p:nvGrpSpPr>
          <p:grpSpPr>
            <a:xfrm>
              <a:off x="7734309" y="2063282"/>
              <a:ext cx="570957" cy="620095"/>
              <a:chOff x="7734309" y="2063282"/>
              <a:chExt cx="570957" cy="620095"/>
            </a:xfrm>
          </p:grpSpPr>
          <p:grpSp>
            <p:nvGrpSpPr>
              <p:cNvPr id="8337" name="Google Shape;8337;p77"/>
              <p:cNvGrpSpPr/>
              <p:nvPr/>
            </p:nvGrpSpPr>
            <p:grpSpPr>
              <a:xfrm>
                <a:off x="8031573" y="2063282"/>
                <a:ext cx="273693" cy="620095"/>
                <a:chOff x="8031573" y="2063282"/>
                <a:chExt cx="273693" cy="620095"/>
              </a:xfrm>
            </p:grpSpPr>
            <p:sp>
              <p:nvSpPr>
                <p:cNvPr id="8338" name="Google Shape;8338;p7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2" name="Google Shape;8342;p77"/>
              <p:cNvGrpSpPr/>
              <p:nvPr/>
            </p:nvGrpSpPr>
            <p:grpSpPr>
              <a:xfrm flipH="1">
                <a:off x="7734309" y="2063282"/>
                <a:ext cx="273693" cy="620095"/>
                <a:chOff x="8031573" y="2063282"/>
                <a:chExt cx="273693" cy="620095"/>
              </a:xfrm>
            </p:grpSpPr>
            <p:sp>
              <p:nvSpPr>
                <p:cNvPr id="8343" name="Google Shape;8343;p7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8347" name="Google Shape;8347;p77"/>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7"/>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9" name="Google Shape;8349;p77"/>
          <p:cNvGrpSpPr/>
          <p:nvPr/>
        </p:nvGrpSpPr>
        <p:grpSpPr>
          <a:xfrm>
            <a:off x="7836913" y="2916765"/>
            <a:ext cx="602567" cy="601884"/>
            <a:chOff x="1186975" y="238125"/>
            <a:chExt cx="5244275" cy="5238325"/>
          </a:xfrm>
        </p:grpSpPr>
        <p:sp>
          <p:nvSpPr>
            <p:cNvPr id="8350" name="Google Shape;8350;p7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7"/>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7"/>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7"/>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7"/>
          <p:cNvGrpSpPr/>
          <p:nvPr/>
        </p:nvGrpSpPr>
        <p:grpSpPr>
          <a:xfrm>
            <a:off x="3279650" y="2056249"/>
            <a:ext cx="651848" cy="687338"/>
            <a:chOff x="3400515" y="2056248"/>
            <a:chExt cx="698134" cy="735987"/>
          </a:xfrm>
        </p:grpSpPr>
        <p:grpSp>
          <p:nvGrpSpPr>
            <p:cNvPr id="8355" name="Google Shape;8355;p77"/>
            <p:cNvGrpSpPr/>
            <p:nvPr/>
          </p:nvGrpSpPr>
          <p:grpSpPr>
            <a:xfrm>
              <a:off x="3400515" y="2283913"/>
              <a:ext cx="312919" cy="219900"/>
              <a:chOff x="3400515" y="2283913"/>
              <a:chExt cx="312919" cy="219900"/>
            </a:xfrm>
          </p:grpSpPr>
          <p:sp>
            <p:nvSpPr>
              <p:cNvPr id="8356" name="Google Shape;8356;p77"/>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57" name="Google Shape;8357;p77"/>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8358" name="Google Shape;8358;p77"/>
            <p:cNvGrpSpPr/>
            <p:nvPr/>
          </p:nvGrpSpPr>
          <p:grpSpPr>
            <a:xfrm>
              <a:off x="3547823" y="2461089"/>
              <a:ext cx="219900" cy="331146"/>
              <a:chOff x="3547823" y="2461089"/>
              <a:chExt cx="219900" cy="331146"/>
            </a:xfrm>
          </p:grpSpPr>
          <p:sp>
            <p:nvSpPr>
              <p:cNvPr id="8359" name="Google Shape;8359;p77"/>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60" name="Google Shape;8360;p77"/>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8361" name="Google Shape;8361;p77"/>
            <p:cNvGrpSpPr/>
            <p:nvPr/>
          </p:nvGrpSpPr>
          <p:grpSpPr>
            <a:xfrm>
              <a:off x="3734138" y="2461089"/>
              <a:ext cx="219900" cy="331146"/>
              <a:chOff x="3734138" y="2461089"/>
              <a:chExt cx="219900" cy="331146"/>
            </a:xfrm>
          </p:grpSpPr>
          <p:sp>
            <p:nvSpPr>
              <p:cNvPr id="8362" name="Google Shape;8362;p77"/>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63" name="Google Shape;8363;p77"/>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8364" name="Google Shape;8364;p77"/>
            <p:cNvGrpSpPr/>
            <p:nvPr/>
          </p:nvGrpSpPr>
          <p:grpSpPr>
            <a:xfrm>
              <a:off x="3787560" y="2281742"/>
              <a:ext cx="311089" cy="219900"/>
              <a:chOff x="3787560" y="2281742"/>
              <a:chExt cx="311089" cy="219900"/>
            </a:xfrm>
          </p:grpSpPr>
          <p:sp>
            <p:nvSpPr>
              <p:cNvPr id="8365" name="Google Shape;8365;p77"/>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66" name="Google Shape;8366;p77"/>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8367" name="Google Shape;8367;p77"/>
            <p:cNvGrpSpPr/>
            <p:nvPr/>
          </p:nvGrpSpPr>
          <p:grpSpPr>
            <a:xfrm>
              <a:off x="3637290" y="2056248"/>
              <a:ext cx="219900" cy="330736"/>
              <a:chOff x="3637290" y="2056248"/>
              <a:chExt cx="219900" cy="330736"/>
            </a:xfrm>
          </p:grpSpPr>
          <p:sp>
            <p:nvSpPr>
              <p:cNvPr id="8368" name="Google Shape;8368;p77"/>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369" name="Google Shape;8369;p77"/>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8370" name="Google Shape;8370;p77"/>
          <p:cNvGrpSpPr/>
          <p:nvPr/>
        </p:nvGrpSpPr>
        <p:grpSpPr>
          <a:xfrm>
            <a:off x="2571356" y="2926255"/>
            <a:ext cx="1268144" cy="592394"/>
            <a:chOff x="238125" y="1188750"/>
            <a:chExt cx="7140450" cy="3335550"/>
          </a:xfrm>
        </p:grpSpPr>
        <p:sp>
          <p:nvSpPr>
            <p:cNvPr id="8371" name="Google Shape;8371;p7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77"/>
          <p:cNvGrpSpPr/>
          <p:nvPr/>
        </p:nvGrpSpPr>
        <p:grpSpPr>
          <a:xfrm>
            <a:off x="6679257" y="2928410"/>
            <a:ext cx="1053944" cy="590147"/>
            <a:chOff x="238125" y="1335475"/>
            <a:chExt cx="5418735" cy="3034175"/>
          </a:xfrm>
        </p:grpSpPr>
        <p:sp>
          <p:nvSpPr>
            <p:cNvPr id="8377" name="Google Shape;8377;p7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0" name="Google Shape;8380;p77"/>
          <p:cNvGrpSpPr/>
          <p:nvPr/>
        </p:nvGrpSpPr>
        <p:grpSpPr>
          <a:xfrm>
            <a:off x="4110066" y="3733309"/>
            <a:ext cx="1268207" cy="638939"/>
            <a:chOff x="3967651" y="3645904"/>
            <a:chExt cx="1479304" cy="745292"/>
          </a:xfrm>
        </p:grpSpPr>
        <p:grpSp>
          <p:nvGrpSpPr>
            <p:cNvPr id="8381" name="Google Shape;8381;p77"/>
            <p:cNvGrpSpPr/>
            <p:nvPr/>
          </p:nvGrpSpPr>
          <p:grpSpPr>
            <a:xfrm>
              <a:off x="3967651" y="4009026"/>
              <a:ext cx="1479304" cy="382170"/>
              <a:chOff x="3967651" y="4009026"/>
              <a:chExt cx="1479304" cy="382170"/>
            </a:xfrm>
          </p:grpSpPr>
          <p:grpSp>
            <p:nvGrpSpPr>
              <p:cNvPr id="8382" name="Google Shape;8382;p77"/>
              <p:cNvGrpSpPr/>
              <p:nvPr/>
            </p:nvGrpSpPr>
            <p:grpSpPr>
              <a:xfrm>
                <a:off x="4892216" y="4195630"/>
                <a:ext cx="554739" cy="195566"/>
                <a:chOff x="3604375" y="4892160"/>
                <a:chExt cx="1651500" cy="582215"/>
              </a:xfrm>
            </p:grpSpPr>
            <p:sp>
              <p:nvSpPr>
                <p:cNvPr id="8383" name="Google Shape;8383;p77"/>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7"/>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5" name="Google Shape;8385;p77"/>
              <p:cNvGrpSpPr/>
              <p:nvPr/>
            </p:nvGrpSpPr>
            <p:grpSpPr>
              <a:xfrm>
                <a:off x="3967651" y="4146303"/>
                <a:ext cx="579402" cy="244893"/>
                <a:chOff x="851875" y="4745310"/>
                <a:chExt cx="1724925" cy="729065"/>
              </a:xfrm>
            </p:grpSpPr>
            <p:sp>
              <p:nvSpPr>
                <p:cNvPr id="8386" name="Google Shape;8386;p77"/>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7"/>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8" name="Google Shape;8388;p77"/>
              <p:cNvGrpSpPr/>
              <p:nvPr/>
            </p:nvGrpSpPr>
            <p:grpSpPr>
              <a:xfrm>
                <a:off x="4460753" y="4009026"/>
                <a:ext cx="493110" cy="382170"/>
                <a:chOff x="2319875" y="4336625"/>
                <a:chExt cx="1468025" cy="1137750"/>
              </a:xfrm>
            </p:grpSpPr>
            <p:sp>
              <p:nvSpPr>
                <p:cNvPr id="8389" name="Google Shape;8389;p77"/>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7"/>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91" name="Google Shape;8391;p77"/>
            <p:cNvGrpSpPr/>
            <p:nvPr/>
          </p:nvGrpSpPr>
          <p:grpSpPr>
            <a:xfrm>
              <a:off x="4479443" y="3645904"/>
              <a:ext cx="455965" cy="388789"/>
              <a:chOff x="2957425" y="238100"/>
              <a:chExt cx="1910200" cy="1628775"/>
            </a:xfrm>
          </p:grpSpPr>
          <p:sp>
            <p:nvSpPr>
              <p:cNvPr id="8392" name="Google Shape;8392;p77"/>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7"/>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7"/>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7"/>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7"/>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7"/>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7"/>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7"/>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7"/>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7"/>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02" name="Google Shape;8402;p77"/>
          <p:cNvGrpSpPr/>
          <p:nvPr/>
        </p:nvGrpSpPr>
        <p:grpSpPr>
          <a:xfrm>
            <a:off x="2496179" y="3734510"/>
            <a:ext cx="1243128" cy="637739"/>
            <a:chOff x="2496310" y="3693351"/>
            <a:chExt cx="1342906" cy="688926"/>
          </a:xfrm>
        </p:grpSpPr>
        <p:grpSp>
          <p:nvGrpSpPr>
            <p:cNvPr id="8403" name="Google Shape;8403;p77"/>
            <p:cNvGrpSpPr/>
            <p:nvPr/>
          </p:nvGrpSpPr>
          <p:grpSpPr>
            <a:xfrm>
              <a:off x="2496310" y="3693351"/>
              <a:ext cx="1342906" cy="688875"/>
              <a:chOff x="2496310" y="3693351"/>
              <a:chExt cx="1342906" cy="688875"/>
            </a:xfrm>
          </p:grpSpPr>
          <p:sp>
            <p:nvSpPr>
              <p:cNvPr id="8404" name="Google Shape;8404;p77"/>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7"/>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7"/>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7"/>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7"/>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7"/>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10" name="Google Shape;8410;p77"/>
              <p:cNvCxnSpPr>
                <a:stCxn id="8408"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8411" name="Google Shape;8411;p77"/>
              <p:cNvCxnSpPr>
                <a:stCxn id="8405"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8412" name="Google Shape;8412;p77"/>
              <p:cNvCxnSpPr>
                <a:stCxn id="8406"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413" name="Google Shape;8413;p77"/>
              <p:cNvCxnSpPr>
                <a:stCxn id="8409"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414" name="Google Shape;8414;p77"/>
              <p:cNvCxnSpPr>
                <a:stCxn id="8407"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415" name="Google Shape;8415;p77"/>
            <p:cNvGrpSpPr/>
            <p:nvPr/>
          </p:nvGrpSpPr>
          <p:grpSpPr>
            <a:xfrm>
              <a:off x="2675275" y="3930557"/>
              <a:ext cx="1003306" cy="451719"/>
              <a:chOff x="2675275" y="4174282"/>
              <a:chExt cx="1003306" cy="451719"/>
            </a:xfrm>
          </p:grpSpPr>
          <p:sp>
            <p:nvSpPr>
              <p:cNvPr id="8416" name="Google Shape;8416;p77"/>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7"/>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7"/>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9" name="Google Shape;8419;p77"/>
          <p:cNvGrpSpPr/>
          <p:nvPr/>
        </p:nvGrpSpPr>
        <p:grpSpPr>
          <a:xfrm>
            <a:off x="1669850" y="1171356"/>
            <a:ext cx="574511" cy="874709"/>
            <a:chOff x="1715404" y="1112080"/>
            <a:chExt cx="642270" cy="977984"/>
          </a:xfrm>
        </p:grpSpPr>
        <p:grpSp>
          <p:nvGrpSpPr>
            <p:cNvPr id="8420" name="Google Shape;8420;p77"/>
            <p:cNvGrpSpPr/>
            <p:nvPr/>
          </p:nvGrpSpPr>
          <p:grpSpPr>
            <a:xfrm>
              <a:off x="1715404" y="1112080"/>
              <a:ext cx="642270" cy="977984"/>
              <a:chOff x="1715404" y="1112080"/>
              <a:chExt cx="642270" cy="977984"/>
            </a:xfrm>
          </p:grpSpPr>
          <p:sp>
            <p:nvSpPr>
              <p:cNvPr id="8421" name="Google Shape;8421;p77"/>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77"/>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77"/>
            <p:cNvGrpSpPr/>
            <p:nvPr/>
          </p:nvGrpSpPr>
          <p:grpSpPr>
            <a:xfrm>
              <a:off x="1768927" y="1165603"/>
              <a:ext cx="535225" cy="851367"/>
              <a:chOff x="1768927" y="1165603"/>
              <a:chExt cx="535225" cy="851367"/>
            </a:xfrm>
          </p:grpSpPr>
          <p:sp>
            <p:nvSpPr>
              <p:cNvPr id="8424" name="Google Shape;8424;p77"/>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7"/>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6" name="Google Shape;8426;p77"/>
            <p:cNvGrpSpPr/>
            <p:nvPr/>
          </p:nvGrpSpPr>
          <p:grpSpPr>
            <a:xfrm>
              <a:off x="1822449" y="1219125"/>
              <a:ext cx="428180" cy="718859"/>
              <a:chOff x="1822449" y="1219125"/>
              <a:chExt cx="428180" cy="718859"/>
            </a:xfrm>
          </p:grpSpPr>
          <p:sp>
            <p:nvSpPr>
              <p:cNvPr id="8427" name="Google Shape;8427;p77"/>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7"/>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7"/>
            <p:cNvGrpSpPr/>
            <p:nvPr/>
          </p:nvGrpSpPr>
          <p:grpSpPr>
            <a:xfrm>
              <a:off x="1875972" y="1272648"/>
              <a:ext cx="321135" cy="586939"/>
              <a:chOff x="1875972" y="1272648"/>
              <a:chExt cx="321135" cy="586939"/>
            </a:xfrm>
          </p:grpSpPr>
          <p:sp>
            <p:nvSpPr>
              <p:cNvPr id="8430" name="Google Shape;8430;p77"/>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7"/>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32" name="Google Shape;8432;p77"/>
          <p:cNvGrpSpPr/>
          <p:nvPr/>
        </p:nvGrpSpPr>
        <p:grpSpPr>
          <a:xfrm>
            <a:off x="7777011" y="3728078"/>
            <a:ext cx="293855" cy="644170"/>
            <a:chOff x="241025" y="3151575"/>
            <a:chExt cx="293855" cy="644170"/>
          </a:xfrm>
        </p:grpSpPr>
        <p:sp>
          <p:nvSpPr>
            <p:cNvPr id="8433" name="Google Shape;8433;p77"/>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7"/>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77"/>
          <p:cNvGrpSpPr/>
          <p:nvPr/>
        </p:nvGrpSpPr>
        <p:grpSpPr>
          <a:xfrm>
            <a:off x="724994" y="2928078"/>
            <a:ext cx="1779649" cy="591620"/>
            <a:chOff x="246070" y="1983375"/>
            <a:chExt cx="1855347" cy="616849"/>
          </a:xfrm>
        </p:grpSpPr>
        <p:sp>
          <p:nvSpPr>
            <p:cNvPr id="8436" name="Google Shape;8436;p77"/>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7"/>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77"/>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77"/>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7"/>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7"/>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7"/>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7"/>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7"/>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5" name="Google Shape;8445;p77"/>
          <p:cNvGrpSpPr/>
          <p:nvPr/>
        </p:nvGrpSpPr>
        <p:grpSpPr>
          <a:xfrm>
            <a:off x="2335861" y="1171356"/>
            <a:ext cx="711055" cy="745993"/>
            <a:chOff x="2496269" y="1171698"/>
            <a:chExt cx="761953" cy="799392"/>
          </a:xfrm>
        </p:grpSpPr>
        <p:grpSp>
          <p:nvGrpSpPr>
            <p:cNvPr id="8446" name="Google Shape;8446;p77"/>
            <p:cNvGrpSpPr/>
            <p:nvPr/>
          </p:nvGrpSpPr>
          <p:grpSpPr>
            <a:xfrm>
              <a:off x="2496269" y="1171698"/>
              <a:ext cx="761953" cy="723022"/>
              <a:chOff x="2496269" y="1171698"/>
              <a:chExt cx="761953" cy="723022"/>
            </a:xfrm>
          </p:grpSpPr>
          <p:sp>
            <p:nvSpPr>
              <p:cNvPr id="8447" name="Google Shape;8447;p77"/>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7"/>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9" name="Google Shape;8449;p77"/>
              <p:cNvGrpSpPr/>
              <p:nvPr/>
            </p:nvGrpSpPr>
            <p:grpSpPr>
              <a:xfrm>
                <a:off x="2496269" y="1171698"/>
                <a:ext cx="761953" cy="723022"/>
                <a:chOff x="2496269" y="1120652"/>
                <a:chExt cx="761953" cy="723022"/>
              </a:xfrm>
            </p:grpSpPr>
            <p:grpSp>
              <p:nvGrpSpPr>
                <p:cNvPr id="8450" name="Google Shape;8450;p77"/>
                <p:cNvGrpSpPr/>
                <p:nvPr/>
              </p:nvGrpSpPr>
              <p:grpSpPr>
                <a:xfrm>
                  <a:off x="2496269" y="1120652"/>
                  <a:ext cx="761953" cy="723022"/>
                  <a:chOff x="2496269" y="1120652"/>
                  <a:chExt cx="761953" cy="723022"/>
                </a:xfrm>
              </p:grpSpPr>
              <p:grpSp>
                <p:nvGrpSpPr>
                  <p:cNvPr id="8451" name="Google Shape;8451;p77"/>
                  <p:cNvGrpSpPr/>
                  <p:nvPr/>
                </p:nvGrpSpPr>
                <p:grpSpPr>
                  <a:xfrm>
                    <a:off x="2496269" y="1304589"/>
                    <a:ext cx="407089" cy="305057"/>
                    <a:chOff x="2496269" y="1304589"/>
                    <a:chExt cx="407089" cy="305057"/>
                  </a:xfrm>
                </p:grpSpPr>
                <p:sp>
                  <p:nvSpPr>
                    <p:cNvPr id="8452" name="Google Shape;8452;p77"/>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7"/>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4" name="Google Shape;8454;p77"/>
                  <p:cNvGrpSpPr/>
                  <p:nvPr/>
                </p:nvGrpSpPr>
                <p:grpSpPr>
                  <a:xfrm>
                    <a:off x="2586468" y="1493376"/>
                    <a:ext cx="358850" cy="349656"/>
                    <a:chOff x="2586468" y="1493376"/>
                    <a:chExt cx="358850" cy="349656"/>
                  </a:xfrm>
                </p:grpSpPr>
                <p:sp>
                  <p:nvSpPr>
                    <p:cNvPr id="8455" name="Google Shape;8455;p77"/>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7"/>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7" name="Google Shape;8457;p77"/>
                  <p:cNvGrpSpPr/>
                  <p:nvPr/>
                </p:nvGrpSpPr>
                <p:grpSpPr>
                  <a:xfrm>
                    <a:off x="2807939" y="1494024"/>
                    <a:ext cx="358857" cy="349650"/>
                    <a:chOff x="2807939" y="1494024"/>
                    <a:chExt cx="358857" cy="349650"/>
                  </a:xfrm>
                </p:grpSpPr>
                <p:sp>
                  <p:nvSpPr>
                    <p:cNvPr id="8458" name="Google Shape;8458;p77"/>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7"/>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77"/>
                  <p:cNvGrpSpPr/>
                  <p:nvPr/>
                </p:nvGrpSpPr>
                <p:grpSpPr>
                  <a:xfrm>
                    <a:off x="2851133" y="1305635"/>
                    <a:ext cx="407089" cy="305057"/>
                    <a:chOff x="2851133" y="1305635"/>
                    <a:chExt cx="407089" cy="305057"/>
                  </a:xfrm>
                </p:grpSpPr>
                <p:sp>
                  <p:nvSpPr>
                    <p:cNvPr id="8461" name="Google Shape;8461;p77"/>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7"/>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7"/>
                  <p:cNvGrpSpPr/>
                  <p:nvPr/>
                </p:nvGrpSpPr>
                <p:grpSpPr>
                  <a:xfrm>
                    <a:off x="2727495" y="1120652"/>
                    <a:ext cx="300271" cy="396358"/>
                    <a:chOff x="2727495" y="1120652"/>
                    <a:chExt cx="300271" cy="396358"/>
                  </a:xfrm>
                </p:grpSpPr>
                <p:sp>
                  <p:nvSpPr>
                    <p:cNvPr id="8464" name="Google Shape;8464;p77"/>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7"/>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66" name="Google Shape;8466;p77"/>
                <p:cNvGrpSpPr/>
                <p:nvPr/>
              </p:nvGrpSpPr>
              <p:grpSpPr>
                <a:xfrm>
                  <a:off x="2722305" y="1350460"/>
                  <a:ext cx="308357" cy="308344"/>
                  <a:chOff x="2722305" y="1350460"/>
                  <a:chExt cx="308357" cy="308344"/>
                </a:xfrm>
              </p:grpSpPr>
              <p:sp>
                <p:nvSpPr>
                  <p:cNvPr id="8467" name="Google Shape;8467;p77"/>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8" name="Google Shape;8468;p77"/>
                  <p:cNvGrpSpPr/>
                  <p:nvPr/>
                </p:nvGrpSpPr>
                <p:grpSpPr>
                  <a:xfrm>
                    <a:off x="2725064" y="1364529"/>
                    <a:ext cx="297954" cy="280182"/>
                    <a:chOff x="2725064" y="1364529"/>
                    <a:chExt cx="297954" cy="280182"/>
                  </a:xfrm>
                </p:grpSpPr>
                <p:sp>
                  <p:nvSpPr>
                    <p:cNvPr id="8469" name="Google Shape;8469;p77"/>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7"/>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7"/>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7"/>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7"/>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474" name="Google Shape;8474;p77"/>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7"/>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7"/>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7"/>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7"/>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9" name="Google Shape;8479;p77"/>
          <p:cNvGrpSpPr/>
          <p:nvPr/>
        </p:nvGrpSpPr>
        <p:grpSpPr>
          <a:xfrm>
            <a:off x="3924561" y="2927462"/>
            <a:ext cx="1569144" cy="591015"/>
            <a:chOff x="3820100" y="3023049"/>
            <a:chExt cx="1303926" cy="491162"/>
          </a:xfrm>
        </p:grpSpPr>
        <p:grpSp>
          <p:nvGrpSpPr>
            <p:cNvPr id="8480" name="Google Shape;8480;p77"/>
            <p:cNvGrpSpPr/>
            <p:nvPr/>
          </p:nvGrpSpPr>
          <p:grpSpPr>
            <a:xfrm>
              <a:off x="3820100" y="3023072"/>
              <a:ext cx="1303926" cy="491139"/>
              <a:chOff x="3820100" y="3023072"/>
              <a:chExt cx="1303926" cy="491139"/>
            </a:xfrm>
          </p:grpSpPr>
          <p:sp>
            <p:nvSpPr>
              <p:cNvPr id="8481" name="Google Shape;8481;p77"/>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7"/>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3" name="Google Shape;8483;p77"/>
            <p:cNvGrpSpPr/>
            <p:nvPr/>
          </p:nvGrpSpPr>
          <p:grpSpPr>
            <a:xfrm>
              <a:off x="4132439" y="3023645"/>
              <a:ext cx="393633" cy="177096"/>
              <a:chOff x="4132439" y="3023645"/>
              <a:chExt cx="393633" cy="177096"/>
            </a:xfrm>
          </p:grpSpPr>
          <p:sp>
            <p:nvSpPr>
              <p:cNvPr id="8484" name="Google Shape;8484;p77"/>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7"/>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6" name="Google Shape;8486;p77"/>
            <p:cNvGrpSpPr/>
            <p:nvPr/>
          </p:nvGrpSpPr>
          <p:grpSpPr>
            <a:xfrm>
              <a:off x="3921811" y="3023049"/>
              <a:ext cx="1002397" cy="388943"/>
              <a:chOff x="3921811" y="3023049"/>
              <a:chExt cx="1002397" cy="388943"/>
            </a:xfrm>
          </p:grpSpPr>
          <p:sp>
            <p:nvSpPr>
              <p:cNvPr id="8487" name="Google Shape;8487;p77"/>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7"/>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9" name="Google Shape;8489;p77"/>
            <p:cNvGrpSpPr/>
            <p:nvPr/>
          </p:nvGrpSpPr>
          <p:grpSpPr>
            <a:xfrm>
              <a:off x="4023645" y="3023049"/>
              <a:ext cx="683032" cy="286722"/>
              <a:chOff x="4023645" y="3023049"/>
              <a:chExt cx="683032" cy="286722"/>
            </a:xfrm>
          </p:grpSpPr>
          <p:sp>
            <p:nvSpPr>
              <p:cNvPr id="8490" name="Google Shape;8490;p77"/>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7"/>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92" name="Google Shape;8492;p77"/>
          <p:cNvGrpSpPr/>
          <p:nvPr/>
        </p:nvGrpSpPr>
        <p:grpSpPr>
          <a:xfrm>
            <a:off x="1556683" y="2054307"/>
            <a:ext cx="713522" cy="688025"/>
            <a:chOff x="1706078" y="2092648"/>
            <a:chExt cx="660913" cy="637296"/>
          </a:xfrm>
        </p:grpSpPr>
        <p:sp>
          <p:nvSpPr>
            <p:cNvPr id="8493" name="Google Shape;8493;p77"/>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4" name="Google Shape;8494;p77"/>
            <p:cNvGrpSpPr/>
            <p:nvPr/>
          </p:nvGrpSpPr>
          <p:grpSpPr>
            <a:xfrm>
              <a:off x="1706078" y="2092648"/>
              <a:ext cx="660913" cy="575241"/>
              <a:chOff x="1706078" y="2092648"/>
              <a:chExt cx="660913" cy="575241"/>
            </a:xfrm>
          </p:grpSpPr>
          <p:sp>
            <p:nvSpPr>
              <p:cNvPr id="8495" name="Google Shape;8495;p77"/>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7"/>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7"/>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98" name="Google Shape;8498;p77"/>
          <p:cNvGrpSpPr/>
          <p:nvPr/>
        </p:nvGrpSpPr>
        <p:grpSpPr>
          <a:xfrm>
            <a:off x="6318542" y="1171856"/>
            <a:ext cx="1317459" cy="684168"/>
            <a:chOff x="238125" y="999450"/>
            <a:chExt cx="7140700" cy="3708225"/>
          </a:xfrm>
        </p:grpSpPr>
        <p:sp>
          <p:nvSpPr>
            <p:cNvPr id="8499" name="Google Shape;8499;p7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7"/>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8511"/>
        <p:cNvGrpSpPr/>
        <p:nvPr/>
      </p:nvGrpSpPr>
      <p:grpSpPr>
        <a:xfrm>
          <a:off x="0" y="0"/>
          <a:ext cx="0" cy="0"/>
          <a:chOff x="0" y="0"/>
          <a:chExt cx="0" cy="0"/>
        </a:xfrm>
      </p:grpSpPr>
      <p:grpSp>
        <p:nvGrpSpPr>
          <p:cNvPr id="8512" name="Google Shape;8512;p78"/>
          <p:cNvGrpSpPr/>
          <p:nvPr/>
        </p:nvGrpSpPr>
        <p:grpSpPr>
          <a:xfrm>
            <a:off x="729238" y="1179665"/>
            <a:ext cx="1636117" cy="1526144"/>
            <a:chOff x="729238" y="1179665"/>
            <a:chExt cx="1636117" cy="1526144"/>
          </a:xfrm>
        </p:grpSpPr>
        <p:grpSp>
          <p:nvGrpSpPr>
            <p:cNvPr id="8513" name="Google Shape;8513;p78"/>
            <p:cNvGrpSpPr/>
            <p:nvPr/>
          </p:nvGrpSpPr>
          <p:grpSpPr>
            <a:xfrm>
              <a:off x="729238" y="1179665"/>
              <a:ext cx="80700" cy="1526144"/>
              <a:chOff x="729238" y="1179665"/>
              <a:chExt cx="80700" cy="1526144"/>
            </a:xfrm>
          </p:grpSpPr>
          <p:sp>
            <p:nvSpPr>
              <p:cNvPr id="8514" name="Google Shape;8514;p78"/>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8"/>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8"/>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8"/>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4" name="Google Shape;8524;p78"/>
            <p:cNvGrpSpPr/>
            <p:nvPr/>
          </p:nvGrpSpPr>
          <p:grpSpPr>
            <a:xfrm>
              <a:off x="903098" y="1179665"/>
              <a:ext cx="80700" cy="1526144"/>
              <a:chOff x="903098" y="1179665"/>
              <a:chExt cx="80700" cy="1526144"/>
            </a:xfrm>
          </p:grpSpPr>
          <p:sp>
            <p:nvSpPr>
              <p:cNvPr id="8525" name="Google Shape;8525;p78"/>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8"/>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8"/>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8"/>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8"/>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8"/>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5" name="Google Shape;8535;p78"/>
            <p:cNvGrpSpPr/>
            <p:nvPr/>
          </p:nvGrpSpPr>
          <p:grpSpPr>
            <a:xfrm>
              <a:off x="1076958" y="1179665"/>
              <a:ext cx="80700" cy="1526144"/>
              <a:chOff x="1076958" y="1179665"/>
              <a:chExt cx="80700" cy="1526144"/>
            </a:xfrm>
          </p:grpSpPr>
          <p:sp>
            <p:nvSpPr>
              <p:cNvPr id="8536" name="Google Shape;8536;p78"/>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8"/>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8"/>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8"/>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8"/>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8"/>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8"/>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6" name="Google Shape;8546;p78"/>
            <p:cNvGrpSpPr/>
            <p:nvPr/>
          </p:nvGrpSpPr>
          <p:grpSpPr>
            <a:xfrm>
              <a:off x="1247707" y="1179665"/>
              <a:ext cx="80700" cy="1526144"/>
              <a:chOff x="1247707" y="1179665"/>
              <a:chExt cx="80700" cy="1526144"/>
            </a:xfrm>
          </p:grpSpPr>
          <p:sp>
            <p:nvSpPr>
              <p:cNvPr id="8547" name="Google Shape;8547;p78"/>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8"/>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8"/>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7" name="Google Shape;8557;p78"/>
            <p:cNvGrpSpPr/>
            <p:nvPr/>
          </p:nvGrpSpPr>
          <p:grpSpPr>
            <a:xfrm>
              <a:off x="1421567" y="1179665"/>
              <a:ext cx="80700" cy="1526144"/>
              <a:chOff x="1421567" y="1179665"/>
              <a:chExt cx="80700" cy="1526144"/>
            </a:xfrm>
          </p:grpSpPr>
          <p:sp>
            <p:nvSpPr>
              <p:cNvPr id="8558" name="Google Shape;8558;p78"/>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8"/>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8"/>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8"/>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8"/>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8"/>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8"/>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8"/>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8" name="Google Shape;8568;p78"/>
            <p:cNvGrpSpPr/>
            <p:nvPr/>
          </p:nvGrpSpPr>
          <p:grpSpPr>
            <a:xfrm>
              <a:off x="1592327" y="1179665"/>
              <a:ext cx="80700" cy="1526144"/>
              <a:chOff x="1592327" y="1179665"/>
              <a:chExt cx="80700" cy="1526144"/>
            </a:xfrm>
          </p:grpSpPr>
          <p:sp>
            <p:nvSpPr>
              <p:cNvPr id="8569" name="Google Shape;8569;p78"/>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8"/>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8"/>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8"/>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8"/>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8"/>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9" name="Google Shape;8579;p78"/>
            <p:cNvGrpSpPr/>
            <p:nvPr/>
          </p:nvGrpSpPr>
          <p:grpSpPr>
            <a:xfrm>
              <a:off x="1766187" y="1179665"/>
              <a:ext cx="80700" cy="1526144"/>
              <a:chOff x="1766187" y="1179665"/>
              <a:chExt cx="80700" cy="1526144"/>
            </a:xfrm>
          </p:grpSpPr>
          <p:sp>
            <p:nvSpPr>
              <p:cNvPr id="8580" name="Google Shape;8580;p78"/>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8"/>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8"/>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8"/>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8"/>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8"/>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8"/>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8"/>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8"/>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0" name="Google Shape;8590;p78"/>
            <p:cNvGrpSpPr/>
            <p:nvPr/>
          </p:nvGrpSpPr>
          <p:grpSpPr>
            <a:xfrm>
              <a:off x="1936935" y="1179665"/>
              <a:ext cx="80700" cy="1526144"/>
              <a:chOff x="1936935" y="1179665"/>
              <a:chExt cx="80700" cy="1526144"/>
            </a:xfrm>
          </p:grpSpPr>
          <p:sp>
            <p:nvSpPr>
              <p:cNvPr id="8591" name="Google Shape;8591;p78"/>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8"/>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8"/>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8"/>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8"/>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8"/>
            <p:cNvGrpSpPr/>
            <p:nvPr/>
          </p:nvGrpSpPr>
          <p:grpSpPr>
            <a:xfrm>
              <a:off x="2110795" y="1179665"/>
              <a:ext cx="80700" cy="1526144"/>
              <a:chOff x="2110795" y="1179665"/>
              <a:chExt cx="80700" cy="1526144"/>
            </a:xfrm>
          </p:grpSpPr>
          <p:sp>
            <p:nvSpPr>
              <p:cNvPr id="8602" name="Google Shape;8602;p78"/>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8"/>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8"/>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8"/>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2" name="Google Shape;8612;p78"/>
            <p:cNvGrpSpPr/>
            <p:nvPr/>
          </p:nvGrpSpPr>
          <p:grpSpPr>
            <a:xfrm>
              <a:off x="2284655" y="1179665"/>
              <a:ext cx="80700" cy="1526144"/>
              <a:chOff x="2284655" y="1179665"/>
              <a:chExt cx="80700" cy="1526144"/>
            </a:xfrm>
          </p:grpSpPr>
          <p:sp>
            <p:nvSpPr>
              <p:cNvPr id="8613" name="Google Shape;8613;p78"/>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8"/>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8"/>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8"/>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8"/>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8"/>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23" name="Google Shape;8623;p78"/>
          <p:cNvGrpSpPr/>
          <p:nvPr/>
        </p:nvGrpSpPr>
        <p:grpSpPr>
          <a:xfrm>
            <a:off x="2623904" y="1198803"/>
            <a:ext cx="1364248" cy="1102133"/>
            <a:chOff x="2623904" y="1198803"/>
            <a:chExt cx="1364248" cy="1102133"/>
          </a:xfrm>
        </p:grpSpPr>
        <p:grpSp>
          <p:nvGrpSpPr>
            <p:cNvPr id="8624" name="Google Shape;8624;p78"/>
            <p:cNvGrpSpPr/>
            <p:nvPr/>
          </p:nvGrpSpPr>
          <p:grpSpPr>
            <a:xfrm>
              <a:off x="2623907" y="1198803"/>
              <a:ext cx="1364245" cy="273000"/>
              <a:chOff x="2623907" y="1198803"/>
              <a:chExt cx="1364245" cy="273000"/>
            </a:xfrm>
          </p:grpSpPr>
          <p:sp>
            <p:nvSpPr>
              <p:cNvPr id="8625" name="Google Shape;8625;p7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78"/>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78"/>
            <p:cNvGrpSpPr/>
            <p:nvPr/>
          </p:nvGrpSpPr>
          <p:grpSpPr>
            <a:xfrm>
              <a:off x="2623904" y="1476964"/>
              <a:ext cx="1364245" cy="273000"/>
              <a:chOff x="2623904" y="1476964"/>
              <a:chExt cx="1364245" cy="273000"/>
            </a:xfrm>
          </p:grpSpPr>
          <p:sp>
            <p:nvSpPr>
              <p:cNvPr id="8631" name="Google Shape;8631;p7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8"/>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8"/>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8"/>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78"/>
            <p:cNvGrpSpPr/>
            <p:nvPr/>
          </p:nvGrpSpPr>
          <p:grpSpPr>
            <a:xfrm>
              <a:off x="2623907" y="1749775"/>
              <a:ext cx="1364245" cy="273000"/>
              <a:chOff x="2623907" y="1749775"/>
              <a:chExt cx="1364245" cy="273000"/>
            </a:xfrm>
          </p:grpSpPr>
          <p:sp>
            <p:nvSpPr>
              <p:cNvPr id="8637" name="Google Shape;8637;p7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78"/>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8"/>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2" name="Google Shape;8642;p78"/>
            <p:cNvGrpSpPr/>
            <p:nvPr/>
          </p:nvGrpSpPr>
          <p:grpSpPr>
            <a:xfrm>
              <a:off x="2623904" y="2027936"/>
              <a:ext cx="1364245" cy="273000"/>
              <a:chOff x="2623904" y="2027936"/>
              <a:chExt cx="1364245" cy="273000"/>
            </a:xfrm>
          </p:grpSpPr>
          <p:sp>
            <p:nvSpPr>
              <p:cNvPr id="8643" name="Google Shape;8643;p7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48" name="Google Shape;8648;p78"/>
          <p:cNvGrpSpPr/>
          <p:nvPr/>
        </p:nvGrpSpPr>
        <p:grpSpPr>
          <a:xfrm>
            <a:off x="2613365" y="2657876"/>
            <a:ext cx="1387541" cy="159124"/>
            <a:chOff x="3200660" y="2180272"/>
            <a:chExt cx="2563824" cy="378237"/>
          </a:xfrm>
        </p:grpSpPr>
        <p:sp>
          <p:nvSpPr>
            <p:cNvPr id="8649" name="Google Shape;8649;p7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78"/>
          <p:cNvGrpSpPr/>
          <p:nvPr/>
        </p:nvGrpSpPr>
        <p:grpSpPr>
          <a:xfrm>
            <a:off x="2609890" y="2935640"/>
            <a:ext cx="1390502" cy="159625"/>
            <a:chOff x="3530150" y="2790075"/>
            <a:chExt cx="1962600" cy="225300"/>
          </a:xfrm>
        </p:grpSpPr>
        <p:sp>
          <p:nvSpPr>
            <p:cNvPr id="8668" name="Google Shape;8668;p78"/>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8"/>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78"/>
          <p:cNvGrpSpPr/>
          <p:nvPr/>
        </p:nvGrpSpPr>
        <p:grpSpPr>
          <a:xfrm>
            <a:off x="2609948" y="3213905"/>
            <a:ext cx="1411629" cy="154175"/>
            <a:chOff x="3558802" y="4011244"/>
            <a:chExt cx="1866000" cy="111600"/>
          </a:xfrm>
        </p:grpSpPr>
        <p:sp>
          <p:nvSpPr>
            <p:cNvPr id="8671" name="Google Shape;8671;p78"/>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8"/>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78"/>
          <p:cNvGrpSpPr/>
          <p:nvPr/>
        </p:nvGrpSpPr>
        <p:grpSpPr>
          <a:xfrm>
            <a:off x="2610235" y="2419475"/>
            <a:ext cx="1383503" cy="119761"/>
            <a:chOff x="3465975" y="2270258"/>
            <a:chExt cx="1986364" cy="171947"/>
          </a:xfrm>
        </p:grpSpPr>
        <p:sp>
          <p:nvSpPr>
            <p:cNvPr id="8674" name="Google Shape;8674;p7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8"/>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8"/>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8"/>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78"/>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8"/>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2" name="Google Shape;8682;p78"/>
          <p:cNvGrpSpPr/>
          <p:nvPr/>
        </p:nvGrpSpPr>
        <p:grpSpPr>
          <a:xfrm>
            <a:off x="2621243" y="3783248"/>
            <a:ext cx="1369531" cy="195460"/>
            <a:chOff x="723300" y="4253549"/>
            <a:chExt cx="2276482" cy="324900"/>
          </a:xfrm>
        </p:grpSpPr>
        <p:sp>
          <p:nvSpPr>
            <p:cNvPr id="8683" name="Google Shape;8683;p7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8"/>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8" name="Google Shape;8688;p78"/>
          <p:cNvGrpSpPr/>
          <p:nvPr/>
        </p:nvGrpSpPr>
        <p:grpSpPr>
          <a:xfrm>
            <a:off x="2610803" y="3484489"/>
            <a:ext cx="1389066" cy="180119"/>
            <a:chOff x="705948" y="3788465"/>
            <a:chExt cx="2308953" cy="299400"/>
          </a:xfrm>
        </p:grpSpPr>
        <p:sp>
          <p:nvSpPr>
            <p:cNvPr id="8689" name="Google Shape;8689;p7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8"/>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8"/>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4" name="Google Shape;8694;p78"/>
          <p:cNvGrpSpPr/>
          <p:nvPr/>
        </p:nvGrpSpPr>
        <p:grpSpPr>
          <a:xfrm>
            <a:off x="4207794" y="2088443"/>
            <a:ext cx="1433821" cy="191501"/>
            <a:chOff x="4273350" y="2088443"/>
            <a:chExt cx="1433821" cy="191501"/>
          </a:xfrm>
        </p:grpSpPr>
        <p:grpSp>
          <p:nvGrpSpPr>
            <p:cNvPr id="8695" name="Google Shape;8695;p78"/>
            <p:cNvGrpSpPr/>
            <p:nvPr/>
          </p:nvGrpSpPr>
          <p:grpSpPr>
            <a:xfrm>
              <a:off x="4273350" y="2088443"/>
              <a:ext cx="1433821" cy="0"/>
              <a:chOff x="5224975" y="2962250"/>
              <a:chExt cx="1544400" cy="0"/>
            </a:xfrm>
          </p:grpSpPr>
          <p:cxnSp>
            <p:nvCxnSpPr>
              <p:cNvPr id="8696" name="Google Shape;8696;p7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697" name="Google Shape;8697;p78"/>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8698" name="Google Shape;8698;p78"/>
            <p:cNvGrpSpPr/>
            <p:nvPr/>
          </p:nvGrpSpPr>
          <p:grpSpPr>
            <a:xfrm>
              <a:off x="4273350" y="2279944"/>
              <a:ext cx="1433821" cy="0"/>
              <a:chOff x="5224975" y="2962250"/>
              <a:chExt cx="1544400" cy="0"/>
            </a:xfrm>
          </p:grpSpPr>
          <p:cxnSp>
            <p:nvCxnSpPr>
              <p:cNvPr id="8699" name="Google Shape;8699;p7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700" name="Google Shape;8700;p78"/>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8701" name="Google Shape;8701;p78"/>
          <p:cNvGrpSpPr/>
          <p:nvPr/>
        </p:nvGrpSpPr>
        <p:grpSpPr>
          <a:xfrm>
            <a:off x="2658741" y="4097347"/>
            <a:ext cx="1304609" cy="294074"/>
            <a:chOff x="2658741" y="4097347"/>
            <a:chExt cx="1304609" cy="294074"/>
          </a:xfrm>
        </p:grpSpPr>
        <p:grpSp>
          <p:nvGrpSpPr>
            <p:cNvPr id="8702" name="Google Shape;8702;p78"/>
            <p:cNvGrpSpPr/>
            <p:nvPr/>
          </p:nvGrpSpPr>
          <p:grpSpPr>
            <a:xfrm>
              <a:off x="2658741" y="4097347"/>
              <a:ext cx="118572" cy="294074"/>
              <a:chOff x="3343310" y="4475555"/>
              <a:chExt cx="127717" cy="316753"/>
            </a:xfrm>
          </p:grpSpPr>
          <p:sp>
            <p:nvSpPr>
              <p:cNvPr id="8703" name="Google Shape;8703;p7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78"/>
            <p:cNvGrpSpPr/>
            <p:nvPr/>
          </p:nvGrpSpPr>
          <p:grpSpPr>
            <a:xfrm>
              <a:off x="3815519" y="4098388"/>
              <a:ext cx="147831" cy="291991"/>
              <a:chOff x="3527539" y="4476677"/>
              <a:chExt cx="159232" cy="314510"/>
            </a:xfrm>
          </p:grpSpPr>
          <p:sp>
            <p:nvSpPr>
              <p:cNvPr id="8706" name="Google Shape;8706;p7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78"/>
            <p:cNvGrpSpPr/>
            <p:nvPr/>
          </p:nvGrpSpPr>
          <p:grpSpPr>
            <a:xfrm>
              <a:off x="3511696" y="4098388"/>
              <a:ext cx="147831" cy="291991"/>
              <a:chOff x="3527539" y="4476677"/>
              <a:chExt cx="159232" cy="314510"/>
            </a:xfrm>
          </p:grpSpPr>
          <p:sp>
            <p:nvSpPr>
              <p:cNvPr id="8709" name="Google Shape;8709;p7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8"/>
            <p:cNvGrpSpPr/>
            <p:nvPr/>
          </p:nvGrpSpPr>
          <p:grpSpPr>
            <a:xfrm>
              <a:off x="3207874" y="4098388"/>
              <a:ext cx="147831" cy="291991"/>
              <a:chOff x="3527539" y="4476677"/>
              <a:chExt cx="159232" cy="314510"/>
            </a:xfrm>
          </p:grpSpPr>
          <p:sp>
            <p:nvSpPr>
              <p:cNvPr id="8712" name="Google Shape;8712;p7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4" name="Google Shape;8714;p78"/>
            <p:cNvGrpSpPr/>
            <p:nvPr/>
          </p:nvGrpSpPr>
          <p:grpSpPr>
            <a:xfrm>
              <a:off x="2933305" y="4097347"/>
              <a:ext cx="118572" cy="294074"/>
              <a:chOff x="3343310" y="4475555"/>
              <a:chExt cx="127717" cy="316753"/>
            </a:xfrm>
          </p:grpSpPr>
          <p:sp>
            <p:nvSpPr>
              <p:cNvPr id="8715" name="Google Shape;8715;p7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17" name="Google Shape;8717;p78"/>
          <p:cNvGrpSpPr/>
          <p:nvPr/>
        </p:nvGrpSpPr>
        <p:grpSpPr>
          <a:xfrm>
            <a:off x="4209349" y="1176041"/>
            <a:ext cx="1430711" cy="751237"/>
            <a:chOff x="5159450" y="1919950"/>
            <a:chExt cx="1541050" cy="862500"/>
          </a:xfrm>
        </p:grpSpPr>
        <p:sp>
          <p:nvSpPr>
            <p:cNvPr id="8718" name="Google Shape;8718;p7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719" name="Google Shape;8719;p78"/>
            <p:cNvGrpSpPr/>
            <p:nvPr/>
          </p:nvGrpSpPr>
          <p:grpSpPr>
            <a:xfrm>
              <a:off x="5159450" y="1919950"/>
              <a:ext cx="1541050" cy="862500"/>
              <a:chOff x="5159450" y="1919950"/>
              <a:chExt cx="1541050" cy="862500"/>
            </a:xfrm>
          </p:grpSpPr>
          <p:cxnSp>
            <p:nvCxnSpPr>
              <p:cNvPr id="8720" name="Google Shape;8720;p7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721" name="Google Shape;8721;p7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722" name="Google Shape;8722;p78"/>
          <p:cNvGrpSpPr/>
          <p:nvPr/>
        </p:nvGrpSpPr>
        <p:grpSpPr>
          <a:xfrm>
            <a:off x="4257486" y="2439811"/>
            <a:ext cx="1334436" cy="967914"/>
            <a:chOff x="4294923" y="2439811"/>
            <a:chExt cx="1334436" cy="967914"/>
          </a:xfrm>
        </p:grpSpPr>
        <p:grpSp>
          <p:nvGrpSpPr>
            <p:cNvPr id="8723" name="Google Shape;8723;p78"/>
            <p:cNvGrpSpPr/>
            <p:nvPr/>
          </p:nvGrpSpPr>
          <p:grpSpPr>
            <a:xfrm>
              <a:off x="4960455" y="2469658"/>
              <a:ext cx="668904" cy="885524"/>
              <a:chOff x="4960455" y="2469658"/>
              <a:chExt cx="668904" cy="885524"/>
            </a:xfrm>
          </p:grpSpPr>
          <p:sp>
            <p:nvSpPr>
              <p:cNvPr id="8724" name="Google Shape;8724;p78"/>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8"/>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8"/>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8"/>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8"/>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8"/>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8"/>
            <p:cNvGrpSpPr/>
            <p:nvPr/>
          </p:nvGrpSpPr>
          <p:grpSpPr>
            <a:xfrm>
              <a:off x="4294923" y="2469658"/>
              <a:ext cx="668951" cy="885524"/>
              <a:chOff x="4294923" y="2469658"/>
              <a:chExt cx="668951" cy="885524"/>
            </a:xfrm>
          </p:grpSpPr>
          <p:sp>
            <p:nvSpPr>
              <p:cNvPr id="8731" name="Google Shape;8731;p78"/>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8"/>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8"/>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8"/>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8"/>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8"/>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7" name="Google Shape;8737;p78"/>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78"/>
          <p:cNvGrpSpPr/>
          <p:nvPr/>
        </p:nvGrpSpPr>
        <p:grpSpPr>
          <a:xfrm>
            <a:off x="4243690" y="3494256"/>
            <a:ext cx="1430949" cy="897289"/>
            <a:chOff x="4351371" y="3547942"/>
            <a:chExt cx="1345130" cy="843475"/>
          </a:xfrm>
        </p:grpSpPr>
        <p:grpSp>
          <p:nvGrpSpPr>
            <p:cNvPr id="8739" name="Google Shape;8739;p78"/>
            <p:cNvGrpSpPr/>
            <p:nvPr/>
          </p:nvGrpSpPr>
          <p:grpSpPr>
            <a:xfrm>
              <a:off x="4351371" y="4209917"/>
              <a:ext cx="1345130" cy="181500"/>
              <a:chOff x="4351371" y="4209917"/>
              <a:chExt cx="1345130" cy="181500"/>
            </a:xfrm>
          </p:grpSpPr>
          <p:sp>
            <p:nvSpPr>
              <p:cNvPr id="8740" name="Google Shape;8740;p78"/>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1" name="Google Shape;8741;p78"/>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8742" name="Google Shape;8742;p78"/>
            <p:cNvGrpSpPr/>
            <p:nvPr/>
          </p:nvGrpSpPr>
          <p:grpSpPr>
            <a:xfrm>
              <a:off x="4403010" y="3985221"/>
              <a:ext cx="1109518" cy="181500"/>
              <a:chOff x="4403010" y="3985221"/>
              <a:chExt cx="1109518" cy="181500"/>
            </a:xfrm>
          </p:grpSpPr>
          <p:sp>
            <p:nvSpPr>
              <p:cNvPr id="8743" name="Google Shape;8743;p78"/>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4" name="Google Shape;8744;p78"/>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8745" name="Google Shape;8745;p78"/>
            <p:cNvGrpSpPr/>
            <p:nvPr/>
          </p:nvGrpSpPr>
          <p:grpSpPr>
            <a:xfrm>
              <a:off x="4618704" y="3766582"/>
              <a:ext cx="807858" cy="181500"/>
              <a:chOff x="4618704" y="3766582"/>
              <a:chExt cx="807858" cy="181500"/>
            </a:xfrm>
          </p:grpSpPr>
          <p:sp>
            <p:nvSpPr>
              <p:cNvPr id="8746" name="Google Shape;8746;p78"/>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7" name="Google Shape;8747;p78"/>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8748" name="Google Shape;8748;p78"/>
            <p:cNvGrpSpPr/>
            <p:nvPr/>
          </p:nvGrpSpPr>
          <p:grpSpPr>
            <a:xfrm>
              <a:off x="4735238" y="3547942"/>
              <a:ext cx="462839" cy="181500"/>
              <a:chOff x="4735238" y="3547942"/>
              <a:chExt cx="462839" cy="181500"/>
            </a:xfrm>
          </p:grpSpPr>
          <p:sp>
            <p:nvSpPr>
              <p:cNvPr id="8749" name="Google Shape;8749;p78"/>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50" name="Google Shape;8750;p78"/>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8751" name="Google Shape;8751;p78"/>
          <p:cNvGrpSpPr/>
          <p:nvPr/>
        </p:nvGrpSpPr>
        <p:grpSpPr>
          <a:xfrm>
            <a:off x="7420047" y="2429580"/>
            <a:ext cx="1020955" cy="928853"/>
            <a:chOff x="926675" y="238125"/>
            <a:chExt cx="5755100" cy="5232975"/>
          </a:xfrm>
        </p:grpSpPr>
        <p:sp>
          <p:nvSpPr>
            <p:cNvPr id="8752" name="Google Shape;8752;p78"/>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8"/>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8"/>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8"/>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6" name="Google Shape;8756;p78"/>
          <p:cNvGrpSpPr/>
          <p:nvPr/>
        </p:nvGrpSpPr>
        <p:grpSpPr>
          <a:xfrm>
            <a:off x="727421" y="2828315"/>
            <a:ext cx="1695374" cy="1560837"/>
            <a:chOff x="727421" y="2828315"/>
            <a:chExt cx="1695374" cy="1560837"/>
          </a:xfrm>
        </p:grpSpPr>
        <p:grpSp>
          <p:nvGrpSpPr>
            <p:cNvPr id="8757" name="Google Shape;8757;p78"/>
            <p:cNvGrpSpPr/>
            <p:nvPr/>
          </p:nvGrpSpPr>
          <p:grpSpPr>
            <a:xfrm>
              <a:off x="727421" y="2828315"/>
              <a:ext cx="1695374" cy="1560837"/>
              <a:chOff x="734799" y="2782450"/>
              <a:chExt cx="1571100" cy="1577400"/>
            </a:xfrm>
          </p:grpSpPr>
          <p:cxnSp>
            <p:nvCxnSpPr>
              <p:cNvPr id="8758" name="Google Shape;8758;p7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59" name="Google Shape;8759;p7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60" name="Google Shape;8760;p78"/>
            <p:cNvGrpSpPr/>
            <p:nvPr/>
          </p:nvGrpSpPr>
          <p:grpSpPr>
            <a:xfrm>
              <a:off x="819108" y="2882501"/>
              <a:ext cx="1556791" cy="1426186"/>
              <a:chOff x="819108" y="2882501"/>
              <a:chExt cx="1556791" cy="1426186"/>
            </a:xfrm>
          </p:grpSpPr>
          <p:grpSp>
            <p:nvGrpSpPr>
              <p:cNvPr id="8761" name="Google Shape;8761;p78"/>
              <p:cNvGrpSpPr/>
              <p:nvPr/>
            </p:nvGrpSpPr>
            <p:grpSpPr>
              <a:xfrm>
                <a:off x="819108" y="2882501"/>
                <a:ext cx="103104" cy="1426186"/>
                <a:chOff x="4674013" y="3100904"/>
                <a:chExt cx="122758" cy="1698043"/>
              </a:xfrm>
            </p:grpSpPr>
            <p:sp>
              <p:nvSpPr>
                <p:cNvPr id="8762" name="Google Shape;8762;p7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7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7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8"/>
              <p:cNvGrpSpPr/>
              <p:nvPr/>
            </p:nvGrpSpPr>
            <p:grpSpPr>
              <a:xfrm>
                <a:off x="1062475" y="2882501"/>
                <a:ext cx="103104" cy="1426186"/>
                <a:chOff x="4940438" y="3100904"/>
                <a:chExt cx="122758" cy="1698043"/>
              </a:xfrm>
            </p:grpSpPr>
            <p:sp>
              <p:nvSpPr>
                <p:cNvPr id="8770" name="Google Shape;8770;p7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7" name="Google Shape;8777;p78"/>
              <p:cNvGrpSpPr/>
              <p:nvPr/>
            </p:nvGrpSpPr>
            <p:grpSpPr>
              <a:xfrm>
                <a:off x="1299324" y="2882501"/>
                <a:ext cx="103104" cy="1426186"/>
                <a:chOff x="5206863" y="3100904"/>
                <a:chExt cx="122758" cy="1698043"/>
              </a:xfrm>
            </p:grpSpPr>
            <p:sp>
              <p:nvSpPr>
                <p:cNvPr id="8778" name="Google Shape;8778;p7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5" name="Google Shape;8785;p78"/>
              <p:cNvGrpSpPr/>
              <p:nvPr/>
            </p:nvGrpSpPr>
            <p:grpSpPr>
              <a:xfrm>
                <a:off x="1786057" y="2882501"/>
                <a:ext cx="103104" cy="1426186"/>
                <a:chOff x="6006138" y="3143629"/>
                <a:chExt cx="122758" cy="1698043"/>
              </a:xfrm>
            </p:grpSpPr>
            <p:sp>
              <p:nvSpPr>
                <p:cNvPr id="8786" name="Google Shape;8786;p7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7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78"/>
              <p:cNvGrpSpPr/>
              <p:nvPr/>
            </p:nvGrpSpPr>
            <p:grpSpPr>
              <a:xfrm>
                <a:off x="2029422" y="2882501"/>
                <a:ext cx="103104" cy="1426186"/>
                <a:chOff x="6805413" y="3100904"/>
                <a:chExt cx="122758" cy="1698043"/>
              </a:xfrm>
            </p:grpSpPr>
            <p:sp>
              <p:nvSpPr>
                <p:cNvPr id="8794" name="Google Shape;8794;p7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1" name="Google Shape;8801;p78"/>
              <p:cNvGrpSpPr/>
              <p:nvPr/>
            </p:nvGrpSpPr>
            <p:grpSpPr>
              <a:xfrm>
                <a:off x="2272795" y="2882501"/>
                <a:ext cx="103104" cy="1426186"/>
                <a:chOff x="5206863" y="3100904"/>
                <a:chExt cx="122758" cy="1698043"/>
              </a:xfrm>
            </p:grpSpPr>
            <p:sp>
              <p:nvSpPr>
                <p:cNvPr id="8802" name="Google Shape;8802;p7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9" name="Google Shape;8809;p78"/>
              <p:cNvGrpSpPr/>
              <p:nvPr/>
            </p:nvGrpSpPr>
            <p:grpSpPr>
              <a:xfrm>
                <a:off x="1542694" y="2882501"/>
                <a:ext cx="103104" cy="1426186"/>
                <a:chOff x="6006138" y="3143629"/>
                <a:chExt cx="122758" cy="1698043"/>
              </a:xfrm>
            </p:grpSpPr>
            <p:sp>
              <p:nvSpPr>
                <p:cNvPr id="8810" name="Google Shape;8810;p7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817" name="Google Shape;8817;p78"/>
          <p:cNvGrpSpPr/>
          <p:nvPr/>
        </p:nvGrpSpPr>
        <p:grpSpPr>
          <a:xfrm>
            <a:off x="5683472" y="3518037"/>
            <a:ext cx="2749952" cy="870677"/>
            <a:chOff x="238125" y="1725700"/>
            <a:chExt cx="7139025" cy="2260325"/>
          </a:xfrm>
        </p:grpSpPr>
        <p:sp>
          <p:nvSpPr>
            <p:cNvPr id="8818" name="Google Shape;8818;p78"/>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8"/>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8"/>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8"/>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8"/>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78"/>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8"/>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8"/>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8"/>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8"/>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8" name="Google Shape;8828;p78"/>
          <p:cNvGrpSpPr/>
          <p:nvPr/>
        </p:nvGrpSpPr>
        <p:grpSpPr>
          <a:xfrm>
            <a:off x="5953636" y="2459783"/>
            <a:ext cx="1105452" cy="916747"/>
            <a:chOff x="5249100" y="1210600"/>
            <a:chExt cx="3502700" cy="2904775"/>
          </a:xfrm>
        </p:grpSpPr>
        <p:sp>
          <p:nvSpPr>
            <p:cNvPr id="8829" name="Google Shape;8829;p7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7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33" name="Google Shape;8833;p78"/>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8834" name="Google Shape;8834;p78"/>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8835" name="Google Shape;8835;p78"/>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8836" name="Google Shape;8836;p78"/>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8837" name="Google Shape;8837;p78"/>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78"/>
          <p:cNvGrpSpPr/>
          <p:nvPr/>
        </p:nvGrpSpPr>
        <p:grpSpPr>
          <a:xfrm>
            <a:off x="7136183" y="1179201"/>
            <a:ext cx="1304650" cy="1124856"/>
            <a:chOff x="7287122" y="1165658"/>
            <a:chExt cx="1219413" cy="1051365"/>
          </a:xfrm>
        </p:grpSpPr>
        <p:grpSp>
          <p:nvGrpSpPr>
            <p:cNvPr id="8839" name="Google Shape;8839;p78"/>
            <p:cNvGrpSpPr/>
            <p:nvPr/>
          </p:nvGrpSpPr>
          <p:grpSpPr>
            <a:xfrm>
              <a:off x="7287122" y="1969723"/>
              <a:ext cx="1219413" cy="247300"/>
              <a:chOff x="7287122" y="1969723"/>
              <a:chExt cx="1219413" cy="247300"/>
            </a:xfrm>
          </p:grpSpPr>
          <p:sp>
            <p:nvSpPr>
              <p:cNvPr id="8840" name="Google Shape;8840;p7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1" name="Google Shape;8841;p78"/>
              <p:cNvGrpSpPr/>
              <p:nvPr/>
            </p:nvGrpSpPr>
            <p:grpSpPr>
              <a:xfrm>
                <a:off x="7287122" y="2063892"/>
                <a:ext cx="1151753" cy="73428"/>
                <a:chOff x="7287122" y="2063892"/>
                <a:chExt cx="1151753" cy="73428"/>
              </a:xfrm>
            </p:grpSpPr>
            <p:sp>
              <p:nvSpPr>
                <p:cNvPr id="8842" name="Google Shape;8842;p7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43" name="Google Shape;8843;p7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844" name="Google Shape;8844;p78"/>
            <p:cNvGrpSpPr/>
            <p:nvPr/>
          </p:nvGrpSpPr>
          <p:grpSpPr>
            <a:xfrm>
              <a:off x="7287122" y="1712201"/>
              <a:ext cx="1219403" cy="246767"/>
              <a:chOff x="7287122" y="1712201"/>
              <a:chExt cx="1219403" cy="246767"/>
            </a:xfrm>
          </p:grpSpPr>
          <p:sp>
            <p:nvSpPr>
              <p:cNvPr id="8845" name="Google Shape;8845;p7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6" name="Google Shape;8846;p78"/>
              <p:cNvGrpSpPr/>
              <p:nvPr/>
            </p:nvGrpSpPr>
            <p:grpSpPr>
              <a:xfrm>
                <a:off x="7287122" y="1842861"/>
                <a:ext cx="1005303" cy="73419"/>
                <a:chOff x="7287122" y="1842861"/>
                <a:chExt cx="1005303" cy="73419"/>
              </a:xfrm>
            </p:grpSpPr>
            <p:sp>
              <p:nvSpPr>
                <p:cNvPr id="8847" name="Google Shape;8847;p7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48" name="Google Shape;8848;p7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849" name="Google Shape;8849;p78"/>
            <p:cNvGrpSpPr/>
            <p:nvPr/>
          </p:nvGrpSpPr>
          <p:grpSpPr>
            <a:xfrm>
              <a:off x="7287122" y="1447520"/>
              <a:ext cx="1219403" cy="286667"/>
              <a:chOff x="7287122" y="1447520"/>
              <a:chExt cx="1219403" cy="286667"/>
            </a:xfrm>
          </p:grpSpPr>
          <p:sp>
            <p:nvSpPr>
              <p:cNvPr id="8850" name="Google Shape;8850;p7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51" name="Google Shape;8851;p78"/>
              <p:cNvGrpSpPr/>
              <p:nvPr/>
            </p:nvGrpSpPr>
            <p:grpSpPr>
              <a:xfrm>
                <a:off x="7287122" y="1581977"/>
                <a:ext cx="852803" cy="73428"/>
                <a:chOff x="7287122" y="1581977"/>
                <a:chExt cx="852803" cy="73428"/>
              </a:xfrm>
            </p:grpSpPr>
            <p:sp>
              <p:nvSpPr>
                <p:cNvPr id="8852" name="Google Shape;8852;p7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53" name="Google Shape;8853;p7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54" name="Google Shape;8854;p78"/>
            <p:cNvGrpSpPr/>
            <p:nvPr/>
          </p:nvGrpSpPr>
          <p:grpSpPr>
            <a:xfrm>
              <a:off x="7287122" y="1165658"/>
              <a:ext cx="1219403" cy="344253"/>
              <a:chOff x="7287122" y="1165658"/>
              <a:chExt cx="1219403" cy="344253"/>
            </a:xfrm>
          </p:grpSpPr>
          <p:sp>
            <p:nvSpPr>
              <p:cNvPr id="8855" name="Google Shape;8855;p7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56" name="Google Shape;8856;p78"/>
              <p:cNvGrpSpPr/>
              <p:nvPr/>
            </p:nvGrpSpPr>
            <p:grpSpPr>
              <a:xfrm>
                <a:off x="7287122" y="1341025"/>
                <a:ext cx="695703" cy="73419"/>
                <a:chOff x="7287122" y="1341025"/>
                <a:chExt cx="695703" cy="73419"/>
              </a:xfrm>
            </p:grpSpPr>
            <p:sp>
              <p:nvSpPr>
                <p:cNvPr id="8857" name="Google Shape;8857;p7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58" name="Google Shape;8858;p7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8859" name="Google Shape;8859;p78"/>
          <p:cNvGrpSpPr/>
          <p:nvPr/>
        </p:nvGrpSpPr>
        <p:grpSpPr>
          <a:xfrm>
            <a:off x="5802676" y="1185224"/>
            <a:ext cx="1397729" cy="1098540"/>
            <a:chOff x="5900602" y="1193063"/>
            <a:chExt cx="1299851" cy="1021707"/>
          </a:xfrm>
        </p:grpSpPr>
        <p:grpSp>
          <p:nvGrpSpPr>
            <p:cNvPr id="8860" name="Google Shape;8860;p78"/>
            <p:cNvGrpSpPr/>
            <p:nvPr/>
          </p:nvGrpSpPr>
          <p:grpSpPr>
            <a:xfrm>
              <a:off x="6520337" y="1193063"/>
              <a:ext cx="341815" cy="799959"/>
              <a:chOff x="6520337" y="1193063"/>
              <a:chExt cx="341815" cy="799959"/>
            </a:xfrm>
          </p:grpSpPr>
          <p:grpSp>
            <p:nvGrpSpPr>
              <p:cNvPr id="8861" name="Google Shape;8861;p78"/>
              <p:cNvGrpSpPr/>
              <p:nvPr/>
            </p:nvGrpSpPr>
            <p:grpSpPr>
              <a:xfrm>
                <a:off x="6520337" y="1589527"/>
                <a:ext cx="213950" cy="403494"/>
                <a:chOff x="6520337" y="1589527"/>
                <a:chExt cx="213950" cy="403494"/>
              </a:xfrm>
            </p:grpSpPr>
            <p:sp>
              <p:nvSpPr>
                <p:cNvPr id="8862" name="Google Shape;8862;p7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8"/>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4" name="Google Shape;8864;p78"/>
              <p:cNvGrpSpPr/>
              <p:nvPr/>
            </p:nvGrpSpPr>
            <p:grpSpPr>
              <a:xfrm>
                <a:off x="6577204" y="1193063"/>
                <a:ext cx="284947" cy="464512"/>
                <a:chOff x="6577204" y="1193063"/>
                <a:chExt cx="284947" cy="464512"/>
              </a:xfrm>
            </p:grpSpPr>
            <p:sp>
              <p:nvSpPr>
                <p:cNvPr id="8865" name="Google Shape;8865;p7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66" name="Google Shape;8866;p78"/>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8867" name="Google Shape;8867;p78"/>
            <p:cNvGrpSpPr/>
            <p:nvPr/>
          </p:nvGrpSpPr>
          <p:grpSpPr>
            <a:xfrm>
              <a:off x="6238903" y="1193063"/>
              <a:ext cx="300475" cy="900152"/>
              <a:chOff x="6238903" y="1193063"/>
              <a:chExt cx="300475" cy="900152"/>
            </a:xfrm>
          </p:grpSpPr>
          <p:grpSp>
            <p:nvGrpSpPr>
              <p:cNvPr id="8868" name="Google Shape;8868;p78"/>
              <p:cNvGrpSpPr/>
              <p:nvPr/>
            </p:nvGrpSpPr>
            <p:grpSpPr>
              <a:xfrm>
                <a:off x="6290865" y="1489315"/>
                <a:ext cx="248514" cy="603900"/>
                <a:chOff x="6290865" y="1489315"/>
                <a:chExt cx="248514" cy="603900"/>
              </a:xfrm>
            </p:grpSpPr>
            <p:sp>
              <p:nvSpPr>
                <p:cNvPr id="8869" name="Google Shape;8869;p7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8"/>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78"/>
              <p:cNvGrpSpPr/>
              <p:nvPr/>
            </p:nvGrpSpPr>
            <p:grpSpPr>
              <a:xfrm>
                <a:off x="6238903" y="1193063"/>
                <a:ext cx="284947" cy="333087"/>
                <a:chOff x="6238903" y="1193063"/>
                <a:chExt cx="284947" cy="333087"/>
              </a:xfrm>
            </p:grpSpPr>
            <p:sp>
              <p:nvSpPr>
                <p:cNvPr id="8872" name="Google Shape;8872;p7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73" name="Google Shape;8873;p78"/>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8874" name="Google Shape;8874;p78"/>
            <p:cNvGrpSpPr/>
            <p:nvPr/>
          </p:nvGrpSpPr>
          <p:grpSpPr>
            <a:xfrm>
              <a:off x="5900602" y="1193063"/>
              <a:ext cx="444345" cy="1021707"/>
              <a:chOff x="5900602" y="1193063"/>
              <a:chExt cx="444345" cy="1021707"/>
            </a:xfrm>
          </p:grpSpPr>
          <p:grpSp>
            <p:nvGrpSpPr>
              <p:cNvPr id="8875" name="Google Shape;8875;p78"/>
              <p:cNvGrpSpPr/>
              <p:nvPr/>
            </p:nvGrpSpPr>
            <p:grpSpPr>
              <a:xfrm>
                <a:off x="6046501" y="1367785"/>
                <a:ext cx="298446" cy="846986"/>
                <a:chOff x="6046501" y="1367785"/>
                <a:chExt cx="298446" cy="846986"/>
              </a:xfrm>
            </p:grpSpPr>
            <p:sp>
              <p:nvSpPr>
                <p:cNvPr id="8876" name="Google Shape;8876;p7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8"/>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8" name="Google Shape;8878;p78"/>
              <p:cNvGrpSpPr/>
              <p:nvPr/>
            </p:nvGrpSpPr>
            <p:grpSpPr>
              <a:xfrm>
                <a:off x="5900602" y="1193063"/>
                <a:ext cx="284947" cy="182312"/>
                <a:chOff x="5900602" y="1193063"/>
                <a:chExt cx="284947" cy="182312"/>
              </a:xfrm>
            </p:grpSpPr>
            <p:sp>
              <p:nvSpPr>
                <p:cNvPr id="8879" name="Google Shape;8879;p7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80" name="Google Shape;8880;p7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8881" name="Google Shape;8881;p78"/>
            <p:cNvGrpSpPr/>
            <p:nvPr/>
          </p:nvGrpSpPr>
          <p:grpSpPr>
            <a:xfrm>
              <a:off x="6738300" y="1193063"/>
              <a:ext cx="462153" cy="707634"/>
              <a:chOff x="6738300" y="1193063"/>
              <a:chExt cx="462153" cy="707634"/>
            </a:xfrm>
          </p:grpSpPr>
          <p:grpSp>
            <p:nvGrpSpPr>
              <p:cNvPr id="8882" name="Google Shape;8882;p78"/>
              <p:cNvGrpSpPr/>
              <p:nvPr/>
            </p:nvGrpSpPr>
            <p:grpSpPr>
              <a:xfrm>
                <a:off x="6915505" y="1193063"/>
                <a:ext cx="284947" cy="597387"/>
                <a:chOff x="6915505" y="1193063"/>
                <a:chExt cx="284947" cy="597387"/>
              </a:xfrm>
            </p:grpSpPr>
            <p:sp>
              <p:nvSpPr>
                <p:cNvPr id="8883" name="Google Shape;8883;p7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84" name="Google Shape;8884;p78"/>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8885" name="Google Shape;8885;p78"/>
              <p:cNvGrpSpPr/>
              <p:nvPr/>
            </p:nvGrpSpPr>
            <p:grpSpPr>
              <a:xfrm>
                <a:off x="6738300" y="1684725"/>
                <a:ext cx="230066" cy="215971"/>
                <a:chOff x="6738300" y="1684725"/>
                <a:chExt cx="230066" cy="215971"/>
              </a:xfrm>
            </p:grpSpPr>
            <p:sp>
              <p:nvSpPr>
                <p:cNvPr id="8886" name="Google Shape;8886;p78"/>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8"/>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91"/>
        <p:cNvGrpSpPr/>
        <p:nvPr/>
      </p:nvGrpSpPr>
      <p:grpSpPr>
        <a:xfrm>
          <a:off x="0" y="0"/>
          <a:ext cx="0" cy="0"/>
          <a:chOff x="0" y="0"/>
          <a:chExt cx="0" cy="0"/>
        </a:xfrm>
      </p:grpSpPr>
      <p:sp>
        <p:nvSpPr>
          <p:cNvPr id="8892" name="Google Shape;8892;p7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893" name="Google Shape;8893;p79"/>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8894" name="Google Shape;8894;p79"/>
          <p:cNvGrpSpPr/>
          <p:nvPr/>
        </p:nvGrpSpPr>
        <p:grpSpPr>
          <a:xfrm>
            <a:off x="829359" y="2307635"/>
            <a:ext cx="339235" cy="298186"/>
            <a:chOff x="898875" y="244725"/>
            <a:chExt cx="481800" cy="423500"/>
          </a:xfrm>
        </p:grpSpPr>
        <p:sp>
          <p:nvSpPr>
            <p:cNvPr id="8895" name="Google Shape;8895;p79"/>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6" name="Google Shape;8896;p79"/>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7" name="Google Shape;8897;p79"/>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8" name="Google Shape;8898;p79"/>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9" name="Google Shape;8899;p79"/>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0" name="Google Shape;8900;p79"/>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01" name="Google Shape;8901;p79"/>
          <p:cNvGrpSpPr/>
          <p:nvPr/>
        </p:nvGrpSpPr>
        <p:grpSpPr>
          <a:xfrm>
            <a:off x="1267741" y="2287103"/>
            <a:ext cx="298169" cy="339253"/>
            <a:chOff x="1529350" y="258825"/>
            <a:chExt cx="423475" cy="481825"/>
          </a:xfrm>
        </p:grpSpPr>
        <p:sp>
          <p:nvSpPr>
            <p:cNvPr id="8902" name="Google Shape;8902;p79"/>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3" name="Google Shape;8903;p79"/>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04" name="Google Shape;8904;p79"/>
          <p:cNvGrpSpPr/>
          <p:nvPr/>
        </p:nvGrpSpPr>
        <p:grpSpPr>
          <a:xfrm>
            <a:off x="1660716" y="2367273"/>
            <a:ext cx="340890" cy="178912"/>
            <a:chOff x="2084325" y="363300"/>
            <a:chExt cx="484150" cy="254100"/>
          </a:xfrm>
        </p:grpSpPr>
        <p:sp>
          <p:nvSpPr>
            <p:cNvPr id="8905" name="Google Shape;8905;p79"/>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6" name="Google Shape;8906;p79"/>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07" name="Google Shape;8907;p79"/>
          <p:cNvGrpSpPr/>
          <p:nvPr/>
        </p:nvGrpSpPr>
        <p:grpSpPr>
          <a:xfrm>
            <a:off x="2110011" y="2287102"/>
            <a:ext cx="298169" cy="339253"/>
            <a:chOff x="2707500" y="249400"/>
            <a:chExt cx="423475" cy="481825"/>
          </a:xfrm>
        </p:grpSpPr>
        <p:sp>
          <p:nvSpPr>
            <p:cNvPr id="8908" name="Google Shape;8908;p79"/>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9" name="Google Shape;8909;p79"/>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10" name="Google Shape;8910;p79"/>
          <p:cNvGrpSpPr/>
          <p:nvPr/>
        </p:nvGrpSpPr>
        <p:grpSpPr>
          <a:xfrm>
            <a:off x="2523626" y="2287428"/>
            <a:ext cx="305386" cy="338602"/>
            <a:chOff x="3300325" y="249875"/>
            <a:chExt cx="433725" cy="480900"/>
          </a:xfrm>
        </p:grpSpPr>
        <p:sp>
          <p:nvSpPr>
            <p:cNvPr id="8911" name="Google Shape;8911;p79"/>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2" name="Google Shape;8912;p79"/>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3" name="Google Shape;8913;p79"/>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4" name="Google Shape;8914;p79"/>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5" name="Google Shape;8915;p79"/>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6" name="Google Shape;8916;p79"/>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17" name="Google Shape;8917;p79"/>
          <p:cNvGrpSpPr/>
          <p:nvPr/>
        </p:nvGrpSpPr>
        <p:grpSpPr>
          <a:xfrm>
            <a:off x="2912712" y="2287349"/>
            <a:ext cx="352349" cy="338760"/>
            <a:chOff x="3854700" y="249750"/>
            <a:chExt cx="500425" cy="481125"/>
          </a:xfrm>
        </p:grpSpPr>
        <p:sp>
          <p:nvSpPr>
            <p:cNvPr id="8918" name="Google Shape;8918;p79"/>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9" name="Google Shape;8919;p79"/>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0" name="Google Shape;8920;p79"/>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1" name="Google Shape;8921;p79"/>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2" name="Google Shape;8922;p79"/>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3" name="Google Shape;8923;p79"/>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4" name="Google Shape;8924;p79"/>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5" name="Google Shape;8925;p79"/>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26" name="Google Shape;8926;p79"/>
          <p:cNvGrpSpPr/>
          <p:nvPr/>
        </p:nvGrpSpPr>
        <p:grpSpPr>
          <a:xfrm>
            <a:off x="3330701" y="2287349"/>
            <a:ext cx="352349" cy="338760"/>
            <a:chOff x="4447550" y="249750"/>
            <a:chExt cx="500425" cy="481125"/>
          </a:xfrm>
        </p:grpSpPr>
        <p:sp>
          <p:nvSpPr>
            <p:cNvPr id="8927" name="Google Shape;8927;p79"/>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8" name="Google Shape;8928;p79"/>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29" name="Google Shape;8929;p79"/>
          <p:cNvGrpSpPr/>
          <p:nvPr/>
        </p:nvGrpSpPr>
        <p:grpSpPr>
          <a:xfrm>
            <a:off x="3759902" y="2287102"/>
            <a:ext cx="339253" cy="339253"/>
            <a:chOff x="5049725" y="249400"/>
            <a:chExt cx="481825" cy="481825"/>
          </a:xfrm>
        </p:grpSpPr>
        <p:sp>
          <p:nvSpPr>
            <p:cNvPr id="8930" name="Google Shape;8930;p79"/>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1" name="Google Shape;8931;p79"/>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32" name="Google Shape;8932;p79"/>
          <p:cNvGrpSpPr/>
          <p:nvPr/>
        </p:nvGrpSpPr>
        <p:grpSpPr>
          <a:xfrm>
            <a:off x="4173843" y="2287102"/>
            <a:ext cx="339253" cy="339253"/>
            <a:chOff x="5660400" y="238125"/>
            <a:chExt cx="481825" cy="481825"/>
          </a:xfrm>
        </p:grpSpPr>
        <p:sp>
          <p:nvSpPr>
            <p:cNvPr id="8933" name="Google Shape;8933;p79"/>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4" name="Google Shape;8934;p79"/>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35" name="Google Shape;8935;p79"/>
          <p:cNvGrpSpPr/>
          <p:nvPr/>
        </p:nvGrpSpPr>
        <p:grpSpPr>
          <a:xfrm>
            <a:off x="4590529" y="2287102"/>
            <a:ext cx="339253" cy="339253"/>
            <a:chOff x="6235400" y="249400"/>
            <a:chExt cx="481825" cy="481825"/>
          </a:xfrm>
        </p:grpSpPr>
        <p:sp>
          <p:nvSpPr>
            <p:cNvPr id="8936" name="Google Shape;8936;p79"/>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7" name="Google Shape;8937;p79"/>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8" name="Google Shape;8938;p79"/>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9" name="Google Shape;8939;p79"/>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0" name="Google Shape;8940;p79"/>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41" name="Google Shape;8941;p79"/>
          <p:cNvGrpSpPr/>
          <p:nvPr/>
        </p:nvGrpSpPr>
        <p:grpSpPr>
          <a:xfrm>
            <a:off x="828875" y="2731810"/>
            <a:ext cx="340204" cy="298116"/>
            <a:chOff x="899850" y="871450"/>
            <a:chExt cx="483175" cy="423400"/>
          </a:xfrm>
        </p:grpSpPr>
        <p:sp>
          <p:nvSpPr>
            <p:cNvPr id="8942" name="Google Shape;8942;p79"/>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3" name="Google Shape;8943;p79"/>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4" name="Google Shape;8944;p79"/>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5" name="Google Shape;8945;p79"/>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946" name="Google Shape;8946;p79"/>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947" name="Google Shape;8947;p79"/>
          <p:cNvGrpSpPr/>
          <p:nvPr/>
        </p:nvGrpSpPr>
        <p:grpSpPr>
          <a:xfrm>
            <a:off x="1660875" y="2711232"/>
            <a:ext cx="340573" cy="339271"/>
            <a:chOff x="2085450" y="842250"/>
            <a:chExt cx="483700" cy="481850"/>
          </a:xfrm>
        </p:grpSpPr>
        <p:sp>
          <p:nvSpPr>
            <p:cNvPr id="8948" name="Google Shape;8948;p79"/>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9" name="Google Shape;8949;p79"/>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0" name="Google Shape;8950;p79"/>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51" name="Google Shape;8951;p79"/>
          <p:cNvGrpSpPr/>
          <p:nvPr/>
        </p:nvGrpSpPr>
        <p:grpSpPr>
          <a:xfrm>
            <a:off x="2089443" y="2711241"/>
            <a:ext cx="339306" cy="339253"/>
            <a:chOff x="2685825" y="840375"/>
            <a:chExt cx="481900" cy="481825"/>
          </a:xfrm>
        </p:grpSpPr>
        <p:sp>
          <p:nvSpPr>
            <p:cNvPr id="8952" name="Google Shape;8952;p79"/>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3" name="Google Shape;8953;p79"/>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54" name="Google Shape;8954;p79"/>
          <p:cNvGrpSpPr/>
          <p:nvPr/>
        </p:nvGrpSpPr>
        <p:grpSpPr>
          <a:xfrm>
            <a:off x="2501104" y="2710924"/>
            <a:ext cx="350431" cy="339887"/>
            <a:chOff x="3270675" y="841800"/>
            <a:chExt cx="497700" cy="482725"/>
          </a:xfrm>
        </p:grpSpPr>
        <p:sp>
          <p:nvSpPr>
            <p:cNvPr id="8955" name="Google Shape;8955;p79"/>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6" name="Google Shape;8956;p79"/>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7" name="Google Shape;8957;p79"/>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958" name="Google Shape;8958;p79"/>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959" name="Google Shape;8959;p79"/>
          <p:cNvGrpSpPr/>
          <p:nvPr/>
        </p:nvGrpSpPr>
        <p:grpSpPr>
          <a:xfrm>
            <a:off x="3337249" y="2731783"/>
            <a:ext cx="339253" cy="298169"/>
            <a:chOff x="4467200" y="877100"/>
            <a:chExt cx="481825" cy="423475"/>
          </a:xfrm>
        </p:grpSpPr>
        <p:sp>
          <p:nvSpPr>
            <p:cNvPr id="8960" name="Google Shape;8960;p79"/>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1" name="Google Shape;8961;p79"/>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2" name="Google Shape;8962;p79"/>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3" name="Google Shape;8963;p79"/>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64" name="Google Shape;8964;p79"/>
          <p:cNvGrpSpPr/>
          <p:nvPr/>
        </p:nvGrpSpPr>
        <p:grpSpPr>
          <a:xfrm>
            <a:off x="3752140" y="2711232"/>
            <a:ext cx="354778" cy="339271"/>
            <a:chOff x="5045500" y="842250"/>
            <a:chExt cx="503875" cy="481850"/>
          </a:xfrm>
        </p:grpSpPr>
        <p:sp>
          <p:nvSpPr>
            <p:cNvPr id="8965" name="Google Shape;8965;p79"/>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6" name="Google Shape;8966;p79"/>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67" name="Google Shape;8967;p79"/>
          <p:cNvGrpSpPr/>
          <p:nvPr/>
        </p:nvGrpSpPr>
        <p:grpSpPr>
          <a:xfrm>
            <a:off x="4174987" y="2737451"/>
            <a:ext cx="336965" cy="286833"/>
            <a:chOff x="5645200" y="879425"/>
            <a:chExt cx="478575" cy="407375"/>
          </a:xfrm>
        </p:grpSpPr>
        <p:sp>
          <p:nvSpPr>
            <p:cNvPr id="8968" name="Google Shape;8968;p79"/>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9" name="Google Shape;8969;p79"/>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0" name="Google Shape;8970;p79"/>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1" name="Google Shape;8971;p79"/>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2" name="Google Shape;8972;p79"/>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3" name="Google Shape;8973;p79"/>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74" name="Google Shape;8974;p79"/>
          <p:cNvGrpSpPr/>
          <p:nvPr/>
        </p:nvGrpSpPr>
        <p:grpSpPr>
          <a:xfrm>
            <a:off x="4611062" y="2711241"/>
            <a:ext cx="298186" cy="339253"/>
            <a:chOff x="6264525" y="842250"/>
            <a:chExt cx="423500" cy="481825"/>
          </a:xfrm>
        </p:grpSpPr>
        <p:sp>
          <p:nvSpPr>
            <p:cNvPr id="8975" name="Google Shape;8975;p79"/>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6" name="Google Shape;8976;p79"/>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7" name="Google Shape;8977;p79"/>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8" name="Google Shape;8978;p79"/>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9" name="Google Shape;8979;p79"/>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0" name="Google Shape;8980;p79"/>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1" name="Google Shape;8981;p79"/>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82" name="Google Shape;8982;p79"/>
          <p:cNvGrpSpPr/>
          <p:nvPr/>
        </p:nvGrpSpPr>
        <p:grpSpPr>
          <a:xfrm>
            <a:off x="829350" y="3125895"/>
            <a:ext cx="339253" cy="339253"/>
            <a:chOff x="900750" y="1436075"/>
            <a:chExt cx="481825" cy="481825"/>
          </a:xfrm>
        </p:grpSpPr>
        <p:sp>
          <p:nvSpPr>
            <p:cNvPr id="8983" name="Google Shape;8983;p79"/>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4" name="Google Shape;8984;p79"/>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5" name="Google Shape;8985;p79"/>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6" name="Google Shape;8986;p79"/>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87" name="Google Shape;8987;p79"/>
          <p:cNvGrpSpPr/>
          <p:nvPr/>
        </p:nvGrpSpPr>
        <p:grpSpPr>
          <a:xfrm>
            <a:off x="1247198" y="3186183"/>
            <a:ext cx="339253" cy="218676"/>
            <a:chOff x="1492675" y="1520750"/>
            <a:chExt cx="481825" cy="310575"/>
          </a:xfrm>
        </p:grpSpPr>
        <p:sp>
          <p:nvSpPr>
            <p:cNvPr id="8988" name="Google Shape;8988;p79"/>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9" name="Google Shape;8989;p79"/>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90" name="Google Shape;8990;p79"/>
          <p:cNvGrpSpPr/>
          <p:nvPr/>
        </p:nvGrpSpPr>
        <p:grpSpPr>
          <a:xfrm>
            <a:off x="1654995" y="3125877"/>
            <a:ext cx="352332" cy="339288"/>
            <a:chOff x="2071000" y="1435025"/>
            <a:chExt cx="500400" cy="481875"/>
          </a:xfrm>
        </p:grpSpPr>
        <p:sp>
          <p:nvSpPr>
            <p:cNvPr id="8991" name="Google Shape;8991;p79"/>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2" name="Google Shape;8992;p79"/>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3" name="Google Shape;8993;p79"/>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94" name="Google Shape;8994;p79"/>
          <p:cNvGrpSpPr/>
          <p:nvPr/>
        </p:nvGrpSpPr>
        <p:grpSpPr>
          <a:xfrm>
            <a:off x="2083159" y="3146709"/>
            <a:ext cx="351874" cy="297623"/>
            <a:chOff x="2678350" y="1464650"/>
            <a:chExt cx="499750" cy="422700"/>
          </a:xfrm>
        </p:grpSpPr>
        <p:sp>
          <p:nvSpPr>
            <p:cNvPr id="8995" name="Google Shape;8995;p79"/>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6" name="Google Shape;8996;p79"/>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7" name="Google Shape;8997;p79"/>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98" name="Google Shape;8998;p79"/>
          <p:cNvGrpSpPr/>
          <p:nvPr/>
        </p:nvGrpSpPr>
        <p:grpSpPr>
          <a:xfrm>
            <a:off x="2506692" y="3125895"/>
            <a:ext cx="339253" cy="339253"/>
            <a:chOff x="3271200" y="1435075"/>
            <a:chExt cx="481825" cy="481825"/>
          </a:xfrm>
        </p:grpSpPr>
        <p:sp>
          <p:nvSpPr>
            <p:cNvPr id="8999" name="Google Shape;8999;p79"/>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0" name="Google Shape;9000;p79"/>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01" name="Google Shape;9001;p79"/>
          <p:cNvGrpSpPr/>
          <p:nvPr/>
        </p:nvGrpSpPr>
        <p:grpSpPr>
          <a:xfrm>
            <a:off x="2917165" y="3125877"/>
            <a:ext cx="343442" cy="339288"/>
            <a:chOff x="3858100" y="1435075"/>
            <a:chExt cx="487775" cy="481875"/>
          </a:xfrm>
        </p:grpSpPr>
        <p:sp>
          <p:nvSpPr>
            <p:cNvPr id="9002" name="Google Shape;9002;p79"/>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3" name="Google Shape;9003;p79"/>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4" name="Google Shape;9004;p79"/>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5" name="Google Shape;9005;p79"/>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6" name="Google Shape;9006;p79"/>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07" name="Google Shape;9007;p79"/>
          <p:cNvGrpSpPr/>
          <p:nvPr/>
        </p:nvGrpSpPr>
        <p:grpSpPr>
          <a:xfrm>
            <a:off x="3337249" y="3125895"/>
            <a:ext cx="339253" cy="339253"/>
            <a:chOff x="4456875" y="1435075"/>
            <a:chExt cx="481825" cy="481825"/>
          </a:xfrm>
        </p:grpSpPr>
        <p:sp>
          <p:nvSpPr>
            <p:cNvPr id="9008" name="Google Shape;9008;p79"/>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9" name="Google Shape;9009;p79"/>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0" name="Google Shape;9010;p79"/>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1" name="Google Shape;9011;p79"/>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2" name="Google Shape;9012;p79"/>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3" name="Google Shape;9013;p79"/>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4" name="Google Shape;9014;p79"/>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5" name="Google Shape;9015;p79"/>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6" name="Google Shape;9016;p79"/>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7" name="Google Shape;9017;p79"/>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8" name="Google Shape;9018;p79"/>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9" name="Google Shape;9019;p79"/>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0" name="Google Shape;9020;p79"/>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1" name="Google Shape;9021;p79"/>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2" name="Google Shape;9022;p79"/>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3" name="Google Shape;9023;p79"/>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4" name="Google Shape;9024;p79"/>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5" name="Google Shape;9025;p79"/>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6" name="Google Shape;9026;p79"/>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27" name="Google Shape;9027;p79"/>
          <p:cNvGrpSpPr/>
          <p:nvPr/>
        </p:nvGrpSpPr>
        <p:grpSpPr>
          <a:xfrm>
            <a:off x="3758239" y="3125886"/>
            <a:ext cx="342580" cy="339271"/>
            <a:chOff x="5049725" y="1435050"/>
            <a:chExt cx="486550" cy="481850"/>
          </a:xfrm>
        </p:grpSpPr>
        <p:sp>
          <p:nvSpPr>
            <p:cNvPr id="9028" name="Google Shape;9028;p79"/>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9" name="Google Shape;9029;p79"/>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0" name="Google Shape;9030;p79"/>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1" name="Google Shape;9031;p79"/>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32" name="Google Shape;9032;p79"/>
          <p:cNvGrpSpPr/>
          <p:nvPr/>
        </p:nvGrpSpPr>
        <p:grpSpPr>
          <a:xfrm>
            <a:off x="4173790" y="3125895"/>
            <a:ext cx="339359" cy="339253"/>
            <a:chOff x="5642475" y="1435075"/>
            <a:chExt cx="481975" cy="481825"/>
          </a:xfrm>
        </p:grpSpPr>
        <p:sp>
          <p:nvSpPr>
            <p:cNvPr id="9033" name="Google Shape;9033;p79"/>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4" name="Google Shape;9034;p79"/>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5" name="Google Shape;9035;p79"/>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36" name="Google Shape;9036;p79"/>
          <p:cNvGrpSpPr/>
          <p:nvPr/>
        </p:nvGrpSpPr>
        <p:grpSpPr>
          <a:xfrm>
            <a:off x="4588276" y="3125886"/>
            <a:ext cx="343759" cy="339271"/>
            <a:chOff x="6232000" y="1435050"/>
            <a:chExt cx="488225" cy="481850"/>
          </a:xfrm>
        </p:grpSpPr>
        <p:sp>
          <p:nvSpPr>
            <p:cNvPr id="9037" name="Google Shape;9037;p79"/>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8" name="Google Shape;9038;p79"/>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9" name="Google Shape;9039;p79"/>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0" name="Google Shape;9040;p79"/>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1" name="Google Shape;9041;p79"/>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42" name="Google Shape;9042;p79"/>
          <p:cNvGrpSpPr/>
          <p:nvPr/>
        </p:nvGrpSpPr>
        <p:grpSpPr>
          <a:xfrm>
            <a:off x="849012" y="3539545"/>
            <a:ext cx="299929" cy="337792"/>
            <a:chOff x="924450" y="2028975"/>
            <a:chExt cx="425975" cy="479750"/>
          </a:xfrm>
        </p:grpSpPr>
        <p:sp>
          <p:nvSpPr>
            <p:cNvPr id="9043" name="Google Shape;9043;p79"/>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4" name="Google Shape;9044;p79"/>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5" name="Google Shape;9045;p79"/>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46" name="Google Shape;9046;p79"/>
          <p:cNvGrpSpPr/>
          <p:nvPr/>
        </p:nvGrpSpPr>
        <p:grpSpPr>
          <a:xfrm>
            <a:off x="1661509" y="3559347"/>
            <a:ext cx="339306" cy="298186"/>
            <a:chOff x="2085450" y="2057100"/>
            <a:chExt cx="481900" cy="423500"/>
          </a:xfrm>
        </p:grpSpPr>
        <p:sp>
          <p:nvSpPr>
            <p:cNvPr id="9047" name="Google Shape;9047;p79"/>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8" name="Google Shape;9048;p79"/>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9" name="Google Shape;9049;p79"/>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50" name="Google Shape;9050;p79"/>
          <p:cNvGrpSpPr/>
          <p:nvPr/>
        </p:nvGrpSpPr>
        <p:grpSpPr>
          <a:xfrm>
            <a:off x="2089442" y="3582592"/>
            <a:ext cx="339306" cy="251698"/>
            <a:chOff x="2678275" y="2090100"/>
            <a:chExt cx="481900" cy="357475"/>
          </a:xfrm>
        </p:grpSpPr>
        <p:sp>
          <p:nvSpPr>
            <p:cNvPr id="9051" name="Google Shape;9051;p79"/>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2" name="Google Shape;9052;p79"/>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3" name="Google Shape;9053;p79"/>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4" name="Google Shape;9054;p79"/>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5" name="Google Shape;9055;p79"/>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56" name="Google Shape;9056;p79"/>
          <p:cNvGrpSpPr/>
          <p:nvPr/>
        </p:nvGrpSpPr>
        <p:grpSpPr>
          <a:xfrm>
            <a:off x="2566646" y="3594790"/>
            <a:ext cx="219345" cy="227301"/>
            <a:chOff x="3357325" y="2093500"/>
            <a:chExt cx="311525" cy="322825"/>
          </a:xfrm>
        </p:grpSpPr>
        <p:sp>
          <p:nvSpPr>
            <p:cNvPr id="9057" name="Google Shape;9057;p79"/>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8" name="Google Shape;9058;p79"/>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9" name="Google Shape;9059;p79"/>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60" name="Google Shape;9060;p79"/>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61" name="Google Shape;9061;p79"/>
          <p:cNvGrpSpPr/>
          <p:nvPr/>
        </p:nvGrpSpPr>
        <p:grpSpPr>
          <a:xfrm>
            <a:off x="3360836" y="3538814"/>
            <a:ext cx="292078" cy="339253"/>
            <a:chOff x="4492800" y="2027925"/>
            <a:chExt cx="414825" cy="481825"/>
          </a:xfrm>
        </p:grpSpPr>
        <p:sp>
          <p:nvSpPr>
            <p:cNvPr id="9062" name="Google Shape;9062;p79"/>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3" name="Google Shape;9063;p79"/>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64" name="Google Shape;9064;p79"/>
          <p:cNvGrpSpPr/>
          <p:nvPr/>
        </p:nvGrpSpPr>
        <p:grpSpPr>
          <a:xfrm>
            <a:off x="3759928" y="3538805"/>
            <a:ext cx="339200" cy="339271"/>
            <a:chOff x="5049725" y="2027900"/>
            <a:chExt cx="481750" cy="481850"/>
          </a:xfrm>
        </p:grpSpPr>
        <p:sp>
          <p:nvSpPr>
            <p:cNvPr id="9065" name="Google Shape;9065;p79"/>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6" name="Google Shape;9066;p79"/>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7" name="Google Shape;9067;p79"/>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8" name="Google Shape;9068;p79"/>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9" name="Google Shape;9069;p79"/>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0" name="Google Shape;9070;p79"/>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1" name="Google Shape;9071;p79"/>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2" name="Google Shape;9072;p79"/>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73" name="Google Shape;9073;p79"/>
          <p:cNvGrpSpPr/>
          <p:nvPr/>
        </p:nvGrpSpPr>
        <p:grpSpPr>
          <a:xfrm>
            <a:off x="4233524" y="3538893"/>
            <a:ext cx="219890" cy="339095"/>
            <a:chOff x="5726350" y="2028150"/>
            <a:chExt cx="312300" cy="481600"/>
          </a:xfrm>
        </p:grpSpPr>
        <p:sp>
          <p:nvSpPr>
            <p:cNvPr id="9074" name="Google Shape;9074;p79"/>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5" name="Google Shape;9075;p79"/>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6" name="Google Shape;9076;p79"/>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77" name="Google Shape;9077;p79"/>
          <p:cNvGrpSpPr/>
          <p:nvPr/>
        </p:nvGrpSpPr>
        <p:grpSpPr>
          <a:xfrm>
            <a:off x="4593715" y="3542000"/>
            <a:ext cx="332881" cy="332881"/>
            <a:chOff x="6239925" y="2032450"/>
            <a:chExt cx="472775" cy="472775"/>
          </a:xfrm>
        </p:grpSpPr>
        <p:sp>
          <p:nvSpPr>
            <p:cNvPr id="9078" name="Google Shape;9078;p79"/>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9" name="Google Shape;9079;p79"/>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80" name="Google Shape;9080;p79"/>
          <p:cNvGrpSpPr/>
          <p:nvPr/>
        </p:nvGrpSpPr>
        <p:grpSpPr>
          <a:xfrm>
            <a:off x="5042807" y="2364092"/>
            <a:ext cx="334641" cy="185425"/>
            <a:chOff x="903075" y="2730000"/>
            <a:chExt cx="475275" cy="263350"/>
          </a:xfrm>
        </p:grpSpPr>
        <p:sp>
          <p:nvSpPr>
            <p:cNvPr id="9081" name="Google Shape;9081;p79"/>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82" name="Google Shape;9082;p79"/>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83" name="Google Shape;9083;p79"/>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84" name="Google Shape;9084;p79"/>
          <p:cNvGrpSpPr/>
          <p:nvPr/>
        </p:nvGrpSpPr>
        <p:grpSpPr>
          <a:xfrm>
            <a:off x="1247198" y="3538814"/>
            <a:ext cx="339253" cy="339253"/>
            <a:chOff x="1492675" y="2027925"/>
            <a:chExt cx="481825" cy="481825"/>
          </a:xfrm>
        </p:grpSpPr>
        <p:sp>
          <p:nvSpPr>
            <p:cNvPr id="9085" name="Google Shape;9085;p79"/>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86" name="Google Shape;9086;p79"/>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87" name="Google Shape;9087;p79"/>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88" name="Google Shape;9088;p79"/>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89" name="Google Shape;9089;p79"/>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90" name="Google Shape;9090;p79"/>
          <p:cNvGrpSpPr/>
          <p:nvPr/>
        </p:nvGrpSpPr>
        <p:grpSpPr>
          <a:xfrm>
            <a:off x="5473575" y="2287178"/>
            <a:ext cx="339253" cy="339253"/>
            <a:chOff x="1492675" y="2620775"/>
            <a:chExt cx="481825" cy="481825"/>
          </a:xfrm>
        </p:grpSpPr>
        <p:sp>
          <p:nvSpPr>
            <p:cNvPr id="9091" name="Google Shape;9091;p79"/>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2" name="Google Shape;9092;p79"/>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93" name="Google Shape;9093;p79"/>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94" name="Google Shape;9094;p79"/>
          <p:cNvGrpSpPr/>
          <p:nvPr/>
        </p:nvGrpSpPr>
        <p:grpSpPr>
          <a:xfrm>
            <a:off x="6297328" y="2303161"/>
            <a:ext cx="333585" cy="307287"/>
            <a:chOff x="2682350" y="2643425"/>
            <a:chExt cx="473775" cy="436425"/>
          </a:xfrm>
        </p:grpSpPr>
        <p:sp>
          <p:nvSpPr>
            <p:cNvPr id="9095" name="Google Shape;9095;p79"/>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6" name="Google Shape;9096;p79"/>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7" name="Google Shape;9097;p79"/>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8" name="Google Shape;9098;p79"/>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9" name="Google Shape;9099;p79"/>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0" name="Google Shape;9100;p79"/>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1" name="Google Shape;9101;p79"/>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02" name="Google Shape;9102;p79"/>
          <p:cNvGrpSpPr/>
          <p:nvPr/>
        </p:nvGrpSpPr>
        <p:grpSpPr>
          <a:xfrm>
            <a:off x="6762818" y="2287178"/>
            <a:ext cx="238531" cy="339253"/>
            <a:chOff x="3342725" y="2620775"/>
            <a:chExt cx="338775" cy="481825"/>
          </a:xfrm>
        </p:grpSpPr>
        <p:sp>
          <p:nvSpPr>
            <p:cNvPr id="9103" name="Google Shape;9103;p79"/>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4" name="Google Shape;9104;p79"/>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5" name="Google Shape;9105;p79"/>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06" name="Google Shape;9106;p79"/>
          <p:cNvGrpSpPr/>
          <p:nvPr/>
        </p:nvGrpSpPr>
        <p:grpSpPr>
          <a:xfrm>
            <a:off x="7156568" y="2287178"/>
            <a:ext cx="278296" cy="339253"/>
            <a:chOff x="3907325" y="2620775"/>
            <a:chExt cx="395250" cy="481825"/>
          </a:xfrm>
        </p:grpSpPr>
        <p:sp>
          <p:nvSpPr>
            <p:cNvPr id="9107" name="Google Shape;9107;p79"/>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8" name="Google Shape;9108;p79"/>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9" name="Google Shape;9109;p79"/>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0" name="Google Shape;9110;p79"/>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11" name="Google Shape;9111;p79"/>
          <p:cNvGrpSpPr/>
          <p:nvPr/>
        </p:nvGrpSpPr>
        <p:grpSpPr>
          <a:xfrm>
            <a:off x="7549755" y="2297783"/>
            <a:ext cx="339253" cy="318042"/>
            <a:chOff x="4456875" y="2635825"/>
            <a:chExt cx="481825" cy="451700"/>
          </a:xfrm>
        </p:grpSpPr>
        <p:sp>
          <p:nvSpPr>
            <p:cNvPr id="9112" name="Google Shape;9112;p79"/>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3" name="Google Shape;9113;p79"/>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4" name="Google Shape;9114;p79"/>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5" name="Google Shape;9115;p79"/>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6" name="Google Shape;9116;p79"/>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7" name="Google Shape;9117;p79"/>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18" name="Google Shape;9118;p79"/>
          <p:cNvGrpSpPr/>
          <p:nvPr/>
        </p:nvGrpSpPr>
        <p:grpSpPr>
          <a:xfrm>
            <a:off x="7974679" y="2297783"/>
            <a:ext cx="339253" cy="318042"/>
            <a:chOff x="5049725" y="2635825"/>
            <a:chExt cx="481825" cy="451700"/>
          </a:xfrm>
        </p:grpSpPr>
        <p:sp>
          <p:nvSpPr>
            <p:cNvPr id="9119" name="Google Shape;9119;p79"/>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0" name="Google Shape;9120;p79"/>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1" name="Google Shape;9121;p79"/>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22" name="Google Shape;9122;p79"/>
          <p:cNvGrpSpPr/>
          <p:nvPr/>
        </p:nvGrpSpPr>
        <p:grpSpPr>
          <a:xfrm>
            <a:off x="2375386" y="3952243"/>
            <a:ext cx="338566" cy="338373"/>
            <a:chOff x="5643000" y="2621375"/>
            <a:chExt cx="480850" cy="480575"/>
          </a:xfrm>
        </p:grpSpPr>
        <p:sp>
          <p:nvSpPr>
            <p:cNvPr id="9123" name="Google Shape;9123;p79"/>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4" name="Google Shape;9124;p79"/>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5" name="Google Shape;9125;p79"/>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6" name="Google Shape;9126;p79"/>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7" name="Google Shape;9127;p79"/>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8" name="Google Shape;9128;p79"/>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9" name="Google Shape;9129;p79"/>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30" name="Google Shape;9130;p79"/>
          <p:cNvGrpSpPr/>
          <p:nvPr/>
        </p:nvGrpSpPr>
        <p:grpSpPr>
          <a:xfrm>
            <a:off x="4192782" y="3951803"/>
            <a:ext cx="339359" cy="339253"/>
            <a:chOff x="6235250" y="2620775"/>
            <a:chExt cx="481975" cy="481825"/>
          </a:xfrm>
        </p:grpSpPr>
        <p:sp>
          <p:nvSpPr>
            <p:cNvPr id="9131" name="Google Shape;9131;p79"/>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2" name="Google Shape;9132;p79"/>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3" name="Google Shape;9133;p79"/>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4" name="Google Shape;9134;p79"/>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5" name="Google Shape;9135;p79"/>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136" name="Google Shape;9136;p79"/>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137" name="Google Shape;9137;p79"/>
          <p:cNvGrpSpPr/>
          <p:nvPr/>
        </p:nvGrpSpPr>
        <p:grpSpPr>
          <a:xfrm>
            <a:off x="5472652" y="2711317"/>
            <a:ext cx="341101" cy="339253"/>
            <a:chOff x="1535000" y="3223325"/>
            <a:chExt cx="484450" cy="481825"/>
          </a:xfrm>
        </p:grpSpPr>
        <p:sp>
          <p:nvSpPr>
            <p:cNvPr id="9138" name="Google Shape;9138;p79"/>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9" name="Google Shape;9139;p79"/>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0" name="Google Shape;9140;p79"/>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41" name="Google Shape;9141;p79"/>
          <p:cNvGrpSpPr/>
          <p:nvPr/>
        </p:nvGrpSpPr>
        <p:grpSpPr>
          <a:xfrm>
            <a:off x="5880219" y="2746618"/>
            <a:ext cx="339253" cy="268649"/>
            <a:chOff x="2085525" y="3263750"/>
            <a:chExt cx="481825" cy="381550"/>
          </a:xfrm>
        </p:grpSpPr>
        <p:sp>
          <p:nvSpPr>
            <p:cNvPr id="9142" name="Google Shape;9142;p79"/>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3" name="Google Shape;9143;p79"/>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144" name="Google Shape;9144;p79"/>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145" name="Google Shape;9145;p79"/>
          <p:cNvGrpSpPr/>
          <p:nvPr/>
        </p:nvGrpSpPr>
        <p:grpSpPr>
          <a:xfrm>
            <a:off x="6711982" y="2711308"/>
            <a:ext cx="340204" cy="339271"/>
            <a:chOff x="3270450" y="3213625"/>
            <a:chExt cx="483175" cy="481850"/>
          </a:xfrm>
        </p:grpSpPr>
        <p:sp>
          <p:nvSpPr>
            <p:cNvPr id="9146" name="Google Shape;9146;p79"/>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7" name="Google Shape;9147;p79"/>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48" name="Google Shape;9148;p79"/>
          <p:cNvGrpSpPr/>
          <p:nvPr/>
        </p:nvGrpSpPr>
        <p:grpSpPr>
          <a:xfrm>
            <a:off x="7211250" y="2711317"/>
            <a:ext cx="168931" cy="339253"/>
            <a:chOff x="3984950" y="3213600"/>
            <a:chExt cx="239925" cy="481825"/>
          </a:xfrm>
        </p:grpSpPr>
        <p:sp>
          <p:nvSpPr>
            <p:cNvPr id="9149" name="Google Shape;9149;p79"/>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0" name="Google Shape;9150;p79"/>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151" name="Google Shape;9151;p79"/>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2" name="Google Shape;9152;p79"/>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153" name="Google Shape;9153;p79"/>
          <p:cNvGrpSpPr/>
          <p:nvPr/>
        </p:nvGrpSpPr>
        <p:grpSpPr>
          <a:xfrm>
            <a:off x="1874281" y="3981487"/>
            <a:ext cx="355218" cy="279880"/>
            <a:chOff x="5629975" y="3255775"/>
            <a:chExt cx="504500" cy="397500"/>
          </a:xfrm>
        </p:grpSpPr>
        <p:sp>
          <p:nvSpPr>
            <p:cNvPr id="9154" name="Google Shape;9154;p79"/>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5" name="Google Shape;9155;p79"/>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6" name="Google Shape;9156;p79"/>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7" name="Google Shape;9157;p79"/>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8" name="Google Shape;9158;p79"/>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59" name="Google Shape;9159;p79"/>
          <p:cNvGrpSpPr/>
          <p:nvPr/>
        </p:nvGrpSpPr>
        <p:grpSpPr>
          <a:xfrm>
            <a:off x="3755839" y="3981593"/>
            <a:ext cx="340256" cy="279669"/>
            <a:chOff x="6234950" y="3255925"/>
            <a:chExt cx="483250" cy="397200"/>
          </a:xfrm>
        </p:grpSpPr>
        <p:sp>
          <p:nvSpPr>
            <p:cNvPr id="9160" name="Google Shape;9160;p79"/>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1" name="Google Shape;9161;p79"/>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2" name="Google Shape;9162;p79"/>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3" name="Google Shape;9163;p79"/>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4" name="Google Shape;9164;p79"/>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5" name="Google Shape;9165;p79"/>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66" name="Google Shape;9166;p79"/>
          <p:cNvGrpSpPr/>
          <p:nvPr/>
        </p:nvGrpSpPr>
        <p:grpSpPr>
          <a:xfrm>
            <a:off x="5051107" y="3125970"/>
            <a:ext cx="318042" cy="339253"/>
            <a:chOff x="914900" y="3806450"/>
            <a:chExt cx="451700" cy="481825"/>
          </a:xfrm>
        </p:grpSpPr>
        <p:sp>
          <p:nvSpPr>
            <p:cNvPr id="9167" name="Google Shape;9167;p79"/>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8" name="Google Shape;9168;p79"/>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9" name="Google Shape;9169;p79"/>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0" name="Google Shape;9170;p79"/>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1" name="Google Shape;9171;p79"/>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72" name="Google Shape;9172;p79"/>
          <p:cNvGrpSpPr/>
          <p:nvPr/>
        </p:nvGrpSpPr>
        <p:grpSpPr>
          <a:xfrm>
            <a:off x="5470028" y="3125785"/>
            <a:ext cx="346347" cy="339623"/>
            <a:chOff x="1490050" y="3805975"/>
            <a:chExt cx="491900" cy="482350"/>
          </a:xfrm>
        </p:grpSpPr>
        <p:sp>
          <p:nvSpPr>
            <p:cNvPr id="9173" name="Google Shape;9173;p79"/>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4" name="Google Shape;9174;p79"/>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5" name="Google Shape;9175;p79"/>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6" name="Google Shape;9176;p79"/>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77" name="Google Shape;9177;p79"/>
          <p:cNvGrpSpPr/>
          <p:nvPr/>
        </p:nvGrpSpPr>
        <p:grpSpPr>
          <a:xfrm>
            <a:off x="5893896" y="3125970"/>
            <a:ext cx="311899" cy="339253"/>
            <a:chOff x="2104275" y="3806450"/>
            <a:chExt cx="442975" cy="481825"/>
          </a:xfrm>
        </p:grpSpPr>
        <p:sp>
          <p:nvSpPr>
            <p:cNvPr id="9178" name="Google Shape;9178;p79"/>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9" name="Google Shape;9179;p79"/>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80" name="Google Shape;9180;p79"/>
          <p:cNvGrpSpPr/>
          <p:nvPr/>
        </p:nvGrpSpPr>
        <p:grpSpPr>
          <a:xfrm>
            <a:off x="6317413" y="3125970"/>
            <a:ext cx="293416" cy="339253"/>
            <a:chOff x="2710875" y="3806450"/>
            <a:chExt cx="416725" cy="481825"/>
          </a:xfrm>
        </p:grpSpPr>
        <p:sp>
          <p:nvSpPr>
            <p:cNvPr id="9181" name="Google Shape;9181;p79"/>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2" name="Google Shape;9182;p79"/>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83" name="Google Shape;9183;p79"/>
          <p:cNvGrpSpPr/>
          <p:nvPr/>
        </p:nvGrpSpPr>
        <p:grpSpPr>
          <a:xfrm>
            <a:off x="6712457" y="3166412"/>
            <a:ext cx="339253" cy="258369"/>
            <a:chOff x="3271200" y="3863875"/>
            <a:chExt cx="481825" cy="366950"/>
          </a:xfrm>
        </p:grpSpPr>
        <p:sp>
          <p:nvSpPr>
            <p:cNvPr id="9184" name="Google Shape;9184;p79"/>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5" name="Google Shape;9185;p79"/>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86" name="Google Shape;9186;p79"/>
          <p:cNvGrpSpPr/>
          <p:nvPr/>
        </p:nvGrpSpPr>
        <p:grpSpPr>
          <a:xfrm>
            <a:off x="7147952" y="3126199"/>
            <a:ext cx="295528" cy="338795"/>
            <a:chOff x="3895050" y="3806775"/>
            <a:chExt cx="419725" cy="481175"/>
          </a:xfrm>
        </p:grpSpPr>
        <p:sp>
          <p:nvSpPr>
            <p:cNvPr id="9187" name="Google Shape;9187;p79"/>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8" name="Google Shape;9188;p79"/>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89" name="Google Shape;9189;p79"/>
          <p:cNvGrpSpPr/>
          <p:nvPr/>
        </p:nvGrpSpPr>
        <p:grpSpPr>
          <a:xfrm>
            <a:off x="7551234" y="3125979"/>
            <a:ext cx="336296" cy="339235"/>
            <a:chOff x="4464775" y="3806475"/>
            <a:chExt cx="477625" cy="481800"/>
          </a:xfrm>
        </p:grpSpPr>
        <p:sp>
          <p:nvSpPr>
            <p:cNvPr id="9190" name="Google Shape;9190;p79"/>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1" name="Google Shape;9191;p79"/>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2" name="Google Shape;9192;p79"/>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3" name="Google Shape;9193;p79"/>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4" name="Google Shape;9194;p79"/>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5" name="Google Shape;9195;p79"/>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96" name="Google Shape;9196;p79"/>
          <p:cNvGrpSpPr/>
          <p:nvPr/>
        </p:nvGrpSpPr>
        <p:grpSpPr>
          <a:xfrm>
            <a:off x="7974679" y="3125970"/>
            <a:ext cx="339253" cy="339253"/>
            <a:chOff x="5049725" y="3806450"/>
            <a:chExt cx="481825" cy="481825"/>
          </a:xfrm>
        </p:grpSpPr>
        <p:sp>
          <p:nvSpPr>
            <p:cNvPr id="9197" name="Google Shape;9197;p79"/>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8" name="Google Shape;9198;p79"/>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9" name="Google Shape;9199;p79"/>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00" name="Google Shape;9200;p79"/>
          <p:cNvGrpSpPr/>
          <p:nvPr/>
        </p:nvGrpSpPr>
        <p:grpSpPr>
          <a:xfrm>
            <a:off x="1461983" y="3951798"/>
            <a:ext cx="339253" cy="339253"/>
            <a:chOff x="5651375" y="3806450"/>
            <a:chExt cx="481825" cy="481825"/>
          </a:xfrm>
        </p:grpSpPr>
        <p:sp>
          <p:nvSpPr>
            <p:cNvPr id="9201" name="Google Shape;9201;p79"/>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02" name="Google Shape;9202;p79"/>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03" name="Google Shape;9203;p79"/>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04" name="Google Shape;9204;p79"/>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05" name="Google Shape;9205;p79"/>
          <p:cNvGrpSpPr/>
          <p:nvPr/>
        </p:nvGrpSpPr>
        <p:grpSpPr>
          <a:xfrm>
            <a:off x="3360663" y="3953787"/>
            <a:ext cx="298503" cy="335275"/>
            <a:chOff x="6264300" y="3809300"/>
            <a:chExt cx="423950" cy="476175"/>
          </a:xfrm>
        </p:grpSpPr>
        <p:sp>
          <p:nvSpPr>
            <p:cNvPr id="9206" name="Google Shape;9206;p79"/>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07" name="Google Shape;9207;p79"/>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08" name="Google Shape;9208;p79"/>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09" name="Google Shape;9209;p79"/>
          <p:cNvGrpSpPr/>
          <p:nvPr/>
        </p:nvGrpSpPr>
        <p:grpSpPr>
          <a:xfrm>
            <a:off x="5039841" y="3538881"/>
            <a:ext cx="340573" cy="339271"/>
            <a:chOff x="898875" y="4399275"/>
            <a:chExt cx="483700" cy="481850"/>
          </a:xfrm>
        </p:grpSpPr>
        <p:sp>
          <p:nvSpPr>
            <p:cNvPr id="9210" name="Google Shape;9210;p79"/>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1" name="Google Shape;9211;p79"/>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2" name="Google Shape;9212;p79"/>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3" name="Google Shape;9213;p79"/>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4" name="Google Shape;9214;p79"/>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5" name="Google Shape;9215;p79"/>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6" name="Google Shape;9216;p79"/>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7" name="Google Shape;9217;p79"/>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18" name="Google Shape;9218;p79"/>
          <p:cNvGrpSpPr/>
          <p:nvPr/>
        </p:nvGrpSpPr>
        <p:grpSpPr>
          <a:xfrm>
            <a:off x="5473575" y="3554133"/>
            <a:ext cx="339253" cy="308765"/>
            <a:chOff x="1492675" y="4420975"/>
            <a:chExt cx="481825" cy="438525"/>
          </a:xfrm>
        </p:grpSpPr>
        <p:sp>
          <p:nvSpPr>
            <p:cNvPr id="9219" name="Google Shape;9219;p79"/>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0" name="Google Shape;9220;p79"/>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1" name="Google Shape;9221;p79"/>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2" name="Google Shape;9222;p79"/>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3" name="Google Shape;9223;p79"/>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24" name="Google Shape;9224;p79"/>
          <p:cNvGrpSpPr/>
          <p:nvPr/>
        </p:nvGrpSpPr>
        <p:grpSpPr>
          <a:xfrm>
            <a:off x="5878556" y="3539558"/>
            <a:ext cx="342580" cy="337915"/>
            <a:chOff x="2084100" y="4400250"/>
            <a:chExt cx="486550" cy="479925"/>
          </a:xfrm>
        </p:grpSpPr>
        <p:sp>
          <p:nvSpPr>
            <p:cNvPr id="9225" name="Google Shape;9225;p79"/>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6" name="Google Shape;9226;p79"/>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7" name="Google Shape;9227;p79"/>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8" name="Google Shape;9228;p79"/>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9" name="Google Shape;9229;p79"/>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0" name="Google Shape;9230;p79"/>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31" name="Google Shape;9231;p79"/>
          <p:cNvGrpSpPr/>
          <p:nvPr/>
        </p:nvGrpSpPr>
        <p:grpSpPr>
          <a:xfrm>
            <a:off x="6315036" y="3538907"/>
            <a:ext cx="298169" cy="339218"/>
            <a:chOff x="2707950" y="4399325"/>
            <a:chExt cx="423475" cy="481775"/>
          </a:xfrm>
        </p:grpSpPr>
        <p:sp>
          <p:nvSpPr>
            <p:cNvPr id="9232" name="Google Shape;9232;p79"/>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3" name="Google Shape;9233;p79"/>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4" name="Google Shape;9234;p79"/>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5" name="Google Shape;9235;p79"/>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6" name="Google Shape;9236;p79"/>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7" name="Google Shape;9237;p79"/>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8" name="Google Shape;9238;p79"/>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9" name="Google Shape;9239;p79"/>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40" name="Google Shape;9240;p79"/>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41" name="Google Shape;9241;p79"/>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42" name="Google Shape;9242;p79"/>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43" name="Google Shape;9243;p79"/>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44" name="Google Shape;9244;p79"/>
          <p:cNvGrpSpPr/>
          <p:nvPr/>
        </p:nvGrpSpPr>
        <p:grpSpPr>
          <a:xfrm>
            <a:off x="6744555" y="3538881"/>
            <a:ext cx="275057" cy="339271"/>
            <a:chOff x="3330525" y="4399275"/>
            <a:chExt cx="390650" cy="481850"/>
          </a:xfrm>
        </p:grpSpPr>
        <p:sp>
          <p:nvSpPr>
            <p:cNvPr id="9245" name="Google Shape;9245;p79"/>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46" name="Google Shape;9246;p79"/>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47" name="Google Shape;9247;p79"/>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48" name="Google Shape;9248;p79"/>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49" name="Google Shape;9249;p79"/>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50" name="Google Shape;9250;p79"/>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51" name="Google Shape;9251;p79"/>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52" name="Google Shape;9252;p79"/>
          <p:cNvGrpSpPr/>
          <p:nvPr/>
        </p:nvGrpSpPr>
        <p:grpSpPr>
          <a:xfrm>
            <a:off x="7169084" y="3538890"/>
            <a:ext cx="253265" cy="339253"/>
            <a:chOff x="3938800" y="4399275"/>
            <a:chExt cx="359700" cy="481825"/>
          </a:xfrm>
        </p:grpSpPr>
        <p:sp>
          <p:nvSpPr>
            <p:cNvPr id="9253" name="Google Shape;9253;p79"/>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54" name="Google Shape;9254;p79"/>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55" name="Google Shape;9255;p79"/>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56" name="Google Shape;9256;p79"/>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57" name="Google Shape;9257;p79"/>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58" name="Google Shape;9258;p79"/>
          <p:cNvGrpSpPr/>
          <p:nvPr/>
        </p:nvGrpSpPr>
        <p:grpSpPr>
          <a:xfrm>
            <a:off x="7639862" y="3538890"/>
            <a:ext cx="159039" cy="339253"/>
            <a:chOff x="4584850" y="4399275"/>
            <a:chExt cx="225875" cy="481825"/>
          </a:xfrm>
        </p:grpSpPr>
        <p:sp>
          <p:nvSpPr>
            <p:cNvPr id="9259" name="Google Shape;9259;p79"/>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60" name="Google Shape;9260;p79"/>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261" name="Google Shape;9261;p79"/>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262" name="Google Shape;9262;p79"/>
          <p:cNvGrpSpPr/>
          <p:nvPr/>
        </p:nvGrpSpPr>
        <p:grpSpPr>
          <a:xfrm>
            <a:off x="1049680" y="3951795"/>
            <a:ext cx="339253" cy="339253"/>
            <a:chOff x="5642550" y="4399275"/>
            <a:chExt cx="481825" cy="481825"/>
          </a:xfrm>
        </p:grpSpPr>
        <p:sp>
          <p:nvSpPr>
            <p:cNvPr id="9263" name="Google Shape;9263;p79"/>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64" name="Google Shape;9264;p79"/>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65" name="Google Shape;9265;p79"/>
          <p:cNvGrpSpPr/>
          <p:nvPr/>
        </p:nvGrpSpPr>
        <p:grpSpPr>
          <a:xfrm>
            <a:off x="2859815" y="3963703"/>
            <a:ext cx="363316" cy="315437"/>
            <a:chOff x="6218300" y="4416175"/>
            <a:chExt cx="516000" cy="448000"/>
          </a:xfrm>
        </p:grpSpPr>
        <p:sp>
          <p:nvSpPr>
            <p:cNvPr id="9266" name="Google Shape;9266;p79"/>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67" name="Google Shape;9267;p79"/>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68" name="Google Shape;9268;p79"/>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69" name="Google Shape;9269;p79"/>
          <p:cNvGrpSpPr/>
          <p:nvPr/>
        </p:nvGrpSpPr>
        <p:grpSpPr>
          <a:xfrm>
            <a:off x="5918879" y="3951792"/>
            <a:ext cx="339253" cy="339253"/>
            <a:chOff x="899850" y="4992125"/>
            <a:chExt cx="481825" cy="481825"/>
          </a:xfrm>
        </p:grpSpPr>
        <p:sp>
          <p:nvSpPr>
            <p:cNvPr id="9270" name="Google Shape;9270;p79"/>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71" name="Google Shape;9271;p79"/>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72" name="Google Shape;9272;p79"/>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73" name="Google Shape;9273;p79"/>
          <p:cNvGrpSpPr/>
          <p:nvPr/>
        </p:nvGrpSpPr>
        <p:grpSpPr>
          <a:xfrm>
            <a:off x="5461708" y="3951792"/>
            <a:ext cx="339253" cy="339253"/>
            <a:chOff x="1492675" y="4992125"/>
            <a:chExt cx="481825" cy="481825"/>
          </a:xfrm>
        </p:grpSpPr>
        <p:sp>
          <p:nvSpPr>
            <p:cNvPr id="9274" name="Google Shape;9274;p79"/>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75" name="Google Shape;9275;p79"/>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76" name="Google Shape;9276;p79"/>
          <p:cNvGrpSpPr/>
          <p:nvPr/>
        </p:nvGrpSpPr>
        <p:grpSpPr>
          <a:xfrm>
            <a:off x="5004462" y="3951792"/>
            <a:ext cx="339253" cy="339253"/>
            <a:chOff x="2085525" y="4992125"/>
            <a:chExt cx="481825" cy="481825"/>
          </a:xfrm>
        </p:grpSpPr>
        <p:sp>
          <p:nvSpPr>
            <p:cNvPr id="9277" name="Google Shape;9277;p79"/>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78" name="Google Shape;9278;p79"/>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79" name="Google Shape;9279;p79"/>
          <p:cNvGrpSpPr/>
          <p:nvPr/>
        </p:nvGrpSpPr>
        <p:grpSpPr>
          <a:xfrm>
            <a:off x="6833221" y="3951792"/>
            <a:ext cx="339253" cy="339253"/>
            <a:chOff x="2678350" y="4992125"/>
            <a:chExt cx="481825" cy="481825"/>
          </a:xfrm>
        </p:grpSpPr>
        <p:sp>
          <p:nvSpPr>
            <p:cNvPr id="9280" name="Google Shape;9280;p79"/>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1" name="Google Shape;9281;p79"/>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2" name="Google Shape;9282;p79"/>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83" name="Google Shape;9283;p79"/>
          <p:cNvGrpSpPr/>
          <p:nvPr/>
        </p:nvGrpSpPr>
        <p:grpSpPr>
          <a:xfrm>
            <a:off x="4628816" y="3951792"/>
            <a:ext cx="339253" cy="339253"/>
            <a:chOff x="3271200" y="4992125"/>
            <a:chExt cx="481825" cy="481825"/>
          </a:xfrm>
        </p:grpSpPr>
        <p:sp>
          <p:nvSpPr>
            <p:cNvPr id="9284" name="Google Shape;9284;p79"/>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5" name="Google Shape;9285;p79"/>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6" name="Google Shape;9286;p79"/>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87" name="Google Shape;9287;p79"/>
          <p:cNvGrpSpPr/>
          <p:nvPr/>
        </p:nvGrpSpPr>
        <p:grpSpPr>
          <a:xfrm>
            <a:off x="7290263" y="3952822"/>
            <a:ext cx="339411" cy="337193"/>
            <a:chOff x="3863900" y="4993625"/>
            <a:chExt cx="482050" cy="478900"/>
          </a:xfrm>
        </p:grpSpPr>
        <p:sp>
          <p:nvSpPr>
            <p:cNvPr id="9288" name="Google Shape;9288;p79"/>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9" name="Google Shape;9289;p79"/>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0" name="Google Shape;9290;p79"/>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1" name="Google Shape;9291;p79"/>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92" name="Google Shape;9292;p79"/>
          <p:cNvGrpSpPr/>
          <p:nvPr/>
        </p:nvGrpSpPr>
        <p:grpSpPr>
          <a:xfrm>
            <a:off x="7747437" y="3952822"/>
            <a:ext cx="339411" cy="337193"/>
            <a:chOff x="4456725" y="4993625"/>
            <a:chExt cx="482050" cy="478900"/>
          </a:xfrm>
        </p:grpSpPr>
        <p:sp>
          <p:nvSpPr>
            <p:cNvPr id="9293" name="Google Shape;9293;p79"/>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4" name="Google Shape;9294;p79"/>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5" name="Google Shape;9295;p79"/>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6" name="Google Shape;9296;p79"/>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97" name="Google Shape;9297;p79"/>
          <p:cNvGrpSpPr/>
          <p:nvPr/>
        </p:nvGrpSpPr>
        <p:grpSpPr>
          <a:xfrm>
            <a:off x="6376030" y="3952813"/>
            <a:ext cx="339411" cy="337211"/>
            <a:chOff x="5049575" y="4993600"/>
            <a:chExt cx="482050" cy="478925"/>
          </a:xfrm>
        </p:grpSpPr>
        <p:sp>
          <p:nvSpPr>
            <p:cNvPr id="9298" name="Google Shape;9298;p79"/>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9" name="Google Shape;9299;p79"/>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00" name="Google Shape;9300;p79"/>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01" name="Google Shape;9301;p79"/>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Giải Sự tích cây vú sữa trang 123, 124 sách Cánh Diều - Bài 15: Con cái  thảo hiền - Bài đọc 2 - VnDoc.com">
            <a:extLst>
              <a:ext uri="{FF2B5EF4-FFF2-40B4-BE49-F238E27FC236}">
                <a16:creationId xmlns:a16="http://schemas.microsoft.com/office/drawing/2014/main" id="{41DA4181-63B3-4D1A-A398-FB818ABE7DFE}"/>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colorTemperature colorTemp="7200"/>
                    </a14:imgEffect>
                  </a14:imgLayer>
                </a14:imgProps>
              </a:ext>
              <a:ext uri="{28A0092B-C50C-407E-A947-70E740481C1C}">
                <a14:useLocalDpi xmlns:a14="http://schemas.microsoft.com/office/drawing/2010/main" val="0"/>
              </a:ext>
            </a:extLst>
          </a:blip>
          <a:srcRect l="3104" t="2255" r="996" b="2522"/>
          <a:stretch/>
        </p:blipFill>
        <p:spPr bwMode="auto">
          <a:xfrm>
            <a:off x="4572000" y="499730"/>
            <a:ext cx="4178595" cy="4189228"/>
          </a:xfrm>
          <a:prstGeom prst="flowChartConnector">
            <a:avLst/>
          </a:prstGeom>
          <a:noFill/>
          <a:extLst>
            <a:ext uri="{909E8E84-426E-40DD-AFC4-6F175D3DCCD1}">
              <a14:hiddenFill xmlns:a14="http://schemas.microsoft.com/office/drawing/2010/main">
                <a:solidFill>
                  <a:srgbClr val="FFFFFF"/>
                </a:solidFill>
              </a14:hiddenFill>
            </a:ext>
          </a:extLst>
        </p:spPr>
      </p:pic>
      <p:sp>
        <p:nvSpPr>
          <p:cNvPr id="5" name="Google Shape;4141;p63">
            <a:extLst>
              <a:ext uri="{FF2B5EF4-FFF2-40B4-BE49-F238E27FC236}">
                <a16:creationId xmlns:a16="http://schemas.microsoft.com/office/drawing/2014/main" id="{D4D5EEE0-A2E6-467E-8A56-B5816A30B564}"/>
              </a:ext>
            </a:extLst>
          </p:cNvPr>
          <p:cNvSpPr txBox="1">
            <a:spLocks/>
          </p:cNvSpPr>
          <p:nvPr/>
        </p:nvSpPr>
        <p:spPr>
          <a:xfrm>
            <a:off x="1353880" y="2013517"/>
            <a:ext cx="3058632" cy="1341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2"/>
              </a:buClr>
              <a:buSzPts val="1800"/>
              <a:buFont typeface="Patrick Hand"/>
              <a:buNone/>
              <a:defRPr sz="2800" b="1" i="0" u="none" strike="noStrike" cap="none">
                <a:solidFill>
                  <a:schemeClr val="dk2"/>
                </a:solidFill>
                <a:latin typeface="Patrick Hand"/>
                <a:ea typeface="Patrick Hand"/>
                <a:cs typeface="Patrick Hand"/>
                <a:sym typeface="Patrick Hand"/>
              </a:defRPr>
            </a:lvl1pPr>
            <a:lvl2pPr marR="0" lvl="1"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2pPr>
            <a:lvl3pPr marR="0" lvl="2"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3pPr>
            <a:lvl4pPr marR="0" lvl="3"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4pPr>
            <a:lvl5pPr marR="0" lvl="4"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5pPr>
            <a:lvl6pPr marR="0" lvl="5"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6pPr>
            <a:lvl7pPr marR="0" lvl="6"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7pPr>
            <a:lvl8pPr marR="0" lvl="7"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8pPr>
            <a:lvl9pPr marR="0" lvl="8" algn="l" rtl="0">
              <a:lnSpc>
                <a:spcPct val="100000"/>
              </a:lnSpc>
              <a:spcBef>
                <a:spcPts val="0"/>
              </a:spcBef>
              <a:spcAft>
                <a:spcPts val="0"/>
              </a:spcAft>
              <a:buClr>
                <a:schemeClr val="dk1"/>
              </a:buClr>
              <a:buSzPts val="2800"/>
              <a:buFont typeface="Patrick Hand"/>
              <a:buNone/>
              <a:defRPr sz="2800" b="0" i="0" u="none" strike="noStrike" cap="none">
                <a:solidFill>
                  <a:schemeClr val="dk1"/>
                </a:solidFill>
                <a:latin typeface="Patrick Hand"/>
                <a:ea typeface="Patrick Hand"/>
                <a:cs typeface="Patrick Hand"/>
                <a:sym typeface="Patrick Hand"/>
              </a:defRPr>
            </a:lvl9pPr>
          </a:lstStyle>
          <a:p>
            <a:pPr algn="ctr"/>
            <a:r>
              <a:rPr lang="en-US" sz="6000" dirty="0" err="1">
                <a:solidFill>
                  <a:schemeClr val="tx2">
                    <a:lumMod val="50000"/>
                  </a:schemeClr>
                </a:solidFill>
              </a:rPr>
              <a:t>Sự</a:t>
            </a:r>
            <a:r>
              <a:rPr lang="en-US" sz="6000" dirty="0">
                <a:solidFill>
                  <a:schemeClr val="tx2">
                    <a:lumMod val="50000"/>
                  </a:schemeClr>
                </a:solidFill>
              </a:rPr>
              <a:t> </a:t>
            </a:r>
            <a:r>
              <a:rPr lang="en-US" sz="6000" dirty="0" err="1">
                <a:solidFill>
                  <a:schemeClr val="tx2">
                    <a:lumMod val="50000"/>
                  </a:schemeClr>
                </a:solidFill>
              </a:rPr>
              <a:t>tích</a:t>
            </a:r>
            <a:r>
              <a:rPr lang="en-US" sz="6000" dirty="0">
                <a:solidFill>
                  <a:schemeClr val="tx2">
                    <a:lumMod val="50000"/>
                  </a:schemeClr>
                </a:solidFill>
              </a:rPr>
              <a:t> </a:t>
            </a:r>
            <a:r>
              <a:rPr lang="en-US" sz="6000" dirty="0" err="1">
                <a:solidFill>
                  <a:schemeClr val="tx2">
                    <a:lumMod val="50000"/>
                  </a:schemeClr>
                </a:solidFill>
              </a:rPr>
              <a:t>cây</a:t>
            </a:r>
            <a:r>
              <a:rPr lang="en-US" sz="6000" dirty="0">
                <a:solidFill>
                  <a:schemeClr val="tx2">
                    <a:lumMod val="50000"/>
                  </a:schemeClr>
                </a:solidFill>
              </a:rPr>
              <a:t> </a:t>
            </a:r>
            <a:r>
              <a:rPr lang="en-US" sz="6000" dirty="0" err="1">
                <a:solidFill>
                  <a:schemeClr val="tx2">
                    <a:lumMod val="50000"/>
                  </a:schemeClr>
                </a:solidFill>
              </a:rPr>
              <a:t>vú</a:t>
            </a:r>
            <a:r>
              <a:rPr lang="en-US" sz="6000" dirty="0">
                <a:solidFill>
                  <a:schemeClr val="tx2">
                    <a:lumMod val="50000"/>
                  </a:schemeClr>
                </a:solidFill>
              </a:rPr>
              <a:t> </a:t>
            </a:r>
            <a:r>
              <a:rPr lang="en-US" sz="6000" dirty="0" err="1">
                <a:solidFill>
                  <a:schemeClr val="tx2">
                    <a:lumMod val="50000"/>
                  </a:schemeClr>
                </a:solidFill>
              </a:rPr>
              <a:t>sữa</a:t>
            </a:r>
            <a:endParaRPr lang="en-US" sz="6000" dirty="0">
              <a:solidFill>
                <a:schemeClr val="tx2">
                  <a:lumMod val="50000"/>
                </a:schemeClr>
              </a:solidFill>
            </a:endParaRPr>
          </a:p>
        </p:txBody>
      </p:sp>
      <p:sp>
        <p:nvSpPr>
          <p:cNvPr id="6" name="Google Shape;4141;p63">
            <a:extLst>
              <a:ext uri="{FF2B5EF4-FFF2-40B4-BE49-F238E27FC236}">
                <a16:creationId xmlns:a16="http://schemas.microsoft.com/office/drawing/2014/main" id="{CEB8825D-32D8-43F9-8D95-ABCCE9BE287C}"/>
              </a:ext>
            </a:extLst>
          </p:cNvPr>
          <p:cNvSpPr txBox="1">
            <a:spLocks noGrp="1"/>
          </p:cNvSpPr>
          <p:nvPr>
            <p:ph type="title"/>
          </p:nvPr>
        </p:nvSpPr>
        <p:spPr>
          <a:xfrm>
            <a:off x="463343" y="159907"/>
            <a:ext cx="4108657" cy="1341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a:t>Đây là câu truyện gì?</a:t>
            </a:r>
            <a:endParaRPr sz="4000" dirty="0"/>
          </a:p>
        </p:txBody>
      </p:sp>
      <p:sp>
        <p:nvSpPr>
          <p:cNvPr id="7" name="Google Shape;4198;p66">
            <a:extLst>
              <a:ext uri="{FF2B5EF4-FFF2-40B4-BE49-F238E27FC236}">
                <a16:creationId xmlns:a16="http://schemas.microsoft.com/office/drawing/2014/main" id="{864705B4-C455-40AF-9821-F13796890598}"/>
              </a:ext>
            </a:extLst>
          </p:cNvPr>
          <p:cNvSpPr/>
          <p:nvPr/>
        </p:nvSpPr>
        <p:spPr>
          <a:xfrm rot="195891">
            <a:off x="3255368" y="4590823"/>
            <a:ext cx="1295315" cy="785541"/>
          </a:xfrm>
          <a:custGeom>
            <a:avLst/>
            <a:gdLst/>
            <a:ahLst/>
            <a:cxnLst/>
            <a:rect l="l" t="t" r="r" b="b"/>
            <a:pathLst>
              <a:path w="8804" h="5497" extrusionOk="0">
                <a:moveTo>
                  <a:pt x="4418" y="0"/>
                </a:moveTo>
                <a:cubicBezTo>
                  <a:pt x="3635" y="0"/>
                  <a:pt x="2862" y="206"/>
                  <a:pt x="2172" y="638"/>
                </a:cubicBezTo>
                <a:cubicBezTo>
                  <a:pt x="1154" y="1263"/>
                  <a:pt x="399" y="2317"/>
                  <a:pt x="114" y="3466"/>
                </a:cubicBezTo>
                <a:cubicBezTo>
                  <a:pt x="41" y="3751"/>
                  <a:pt x="1" y="4049"/>
                  <a:pt x="1" y="4334"/>
                </a:cubicBezTo>
                <a:cubicBezTo>
                  <a:pt x="1" y="4429"/>
                  <a:pt x="59" y="4520"/>
                  <a:pt x="154" y="4543"/>
                </a:cubicBezTo>
                <a:cubicBezTo>
                  <a:pt x="164" y="4544"/>
                  <a:pt x="174" y="4545"/>
                  <a:pt x="184" y="4545"/>
                </a:cubicBezTo>
                <a:cubicBezTo>
                  <a:pt x="274" y="4545"/>
                  <a:pt x="381" y="4474"/>
                  <a:pt x="381" y="4389"/>
                </a:cubicBezTo>
                <a:cubicBezTo>
                  <a:pt x="399" y="3240"/>
                  <a:pt x="946" y="2145"/>
                  <a:pt x="1792" y="1376"/>
                </a:cubicBezTo>
                <a:cubicBezTo>
                  <a:pt x="2226" y="996"/>
                  <a:pt x="2715" y="715"/>
                  <a:pt x="3262" y="543"/>
                </a:cubicBezTo>
                <a:cubicBezTo>
                  <a:pt x="3633" y="430"/>
                  <a:pt x="4012" y="375"/>
                  <a:pt x="4393" y="375"/>
                </a:cubicBezTo>
                <a:cubicBezTo>
                  <a:pt x="4575" y="375"/>
                  <a:pt x="4758" y="387"/>
                  <a:pt x="4940" y="412"/>
                </a:cubicBezTo>
                <a:cubicBezTo>
                  <a:pt x="6071" y="562"/>
                  <a:pt x="7148" y="1168"/>
                  <a:pt x="7804" y="2109"/>
                </a:cubicBezTo>
                <a:cubicBezTo>
                  <a:pt x="8166" y="2620"/>
                  <a:pt x="8410" y="3258"/>
                  <a:pt x="8315" y="3882"/>
                </a:cubicBezTo>
                <a:cubicBezTo>
                  <a:pt x="8279" y="4108"/>
                  <a:pt x="8220" y="4316"/>
                  <a:pt x="8107" y="4520"/>
                </a:cubicBezTo>
                <a:cubicBezTo>
                  <a:pt x="8071" y="4633"/>
                  <a:pt x="8012" y="4728"/>
                  <a:pt x="7958" y="4823"/>
                </a:cubicBezTo>
                <a:cubicBezTo>
                  <a:pt x="7881" y="4918"/>
                  <a:pt x="7827" y="4972"/>
                  <a:pt x="7750" y="5031"/>
                </a:cubicBezTo>
                <a:cubicBezTo>
                  <a:pt x="7732" y="5049"/>
                  <a:pt x="7714" y="5067"/>
                  <a:pt x="7691" y="5067"/>
                </a:cubicBezTo>
                <a:cubicBezTo>
                  <a:pt x="7691" y="5067"/>
                  <a:pt x="7691" y="5067"/>
                  <a:pt x="7691" y="5067"/>
                </a:cubicBezTo>
                <a:lnTo>
                  <a:pt x="7691" y="5067"/>
                </a:lnTo>
                <a:cubicBezTo>
                  <a:pt x="7682" y="5076"/>
                  <a:pt x="7682" y="5081"/>
                  <a:pt x="7684" y="5081"/>
                </a:cubicBezTo>
                <a:cubicBezTo>
                  <a:pt x="7685" y="5081"/>
                  <a:pt x="7686" y="5080"/>
                  <a:pt x="7687" y="5080"/>
                </a:cubicBezTo>
                <a:lnTo>
                  <a:pt x="7687" y="5080"/>
                </a:lnTo>
                <a:cubicBezTo>
                  <a:pt x="7681" y="5085"/>
                  <a:pt x="7673" y="5085"/>
                  <a:pt x="7673" y="5085"/>
                </a:cubicBezTo>
                <a:cubicBezTo>
                  <a:pt x="7655" y="5108"/>
                  <a:pt x="7637" y="5108"/>
                  <a:pt x="7600" y="5126"/>
                </a:cubicBezTo>
                <a:cubicBezTo>
                  <a:pt x="7613" y="5120"/>
                  <a:pt x="7614" y="5118"/>
                  <a:pt x="7610" y="5118"/>
                </a:cubicBezTo>
                <a:cubicBezTo>
                  <a:pt x="7602" y="5118"/>
                  <a:pt x="7572" y="5126"/>
                  <a:pt x="7560" y="5126"/>
                </a:cubicBezTo>
                <a:lnTo>
                  <a:pt x="7542" y="5126"/>
                </a:lnTo>
                <a:cubicBezTo>
                  <a:pt x="7542" y="5126"/>
                  <a:pt x="7518" y="5118"/>
                  <a:pt x="7512" y="5118"/>
                </a:cubicBezTo>
                <a:cubicBezTo>
                  <a:pt x="7510" y="5118"/>
                  <a:pt x="7512" y="5120"/>
                  <a:pt x="7524" y="5126"/>
                </a:cubicBezTo>
                <a:cubicBezTo>
                  <a:pt x="7487" y="5108"/>
                  <a:pt x="7465" y="5108"/>
                  <a:pt x="7447" y="5085"/>
                </a:cubicBezTo>
                <a:cubicBezTo>
                  <a:pt x="7429" y="5085"/>
                  <a:pt x="7410" y="5067"/>
                  <a:pt x="7410" y="5067"/>
                </a:cubicBezTo>
                <a:cubicBezTo>
                  <a:pt x="7404" y="5064"/>
                  <a:pt x="7400" y="5063"/>
                  <a:pt x="7398" y="5062"/>
                </a:cubicBezTo>
                <a:lnTo>
                  <a:pt x="7398" y="5062"/>
                </a:lnTo>
                <a:cubicBezTo>
                  <a:pt x="7397" y="5060"/>
                  <a:pt x="7396" y="5055"/>
                  <a:pt x="7392" y="5049"/>
                </a:cubicBezTo>
                <a:lnTo>
                  <a:pt x="7374" y="5031"/>
                </a:lnTo>
                <a:cubicBezTo>
                  <a:pt x="7374" y="5013"/>
                  <a:pt x="7374" y="5031"/>
                  <a:pt x="7352" y="4995"/>
                </a:cubicBezTo>
                <a:cubicBezTo>
                  <a:pt x="7334" y="4954"/>
                  <a:pt x="7334" y="4918"/>
                  <a:pt x="7334" y="4859"/>
                </a:cubicBezTo>
                <a:cubicBezTo>
                  <a:pt x="7315" y="4769"/>
                  <a:pt x="7334" y="4656"/>
                  <a:pt x="7352" y="4543"/>
                </a:cubicBezTo>
                <a:cubicBezTo>
                  <a:pt x="7374" y="4258"/>
                  <a:pt x="7392" y="4013"/>
                  <a:pt x="7334" y="3751"/>
                </a:cubicBezTo>
                <a:cubicBezTo>
                  <a:pt x="7279" y="3466"/>
                  <a:pt x="7184" y="3185"/>
                  <a:pt x="7035" y="2918"/>
                </a:cubicBezTo>
                <a:cubicBezTo>
                  <a:pt x="6496" y="1915"/>
                  <a:pt x="5445" y="1235"/>
                  <a:pt x="4303" y="1235"/>
                </a:cubicBezTo>
                <a:cubicBezTo>
                  <a:pt x="4246" y="1235"/>
                  <a:pt x="4188" y="1237"/>
                  <a:pt x="4131" y="1240"/>
                </a:cubicBezTo>
                <a:cubicBezTo>
                  <a:pt x="2964" y="1299"/>
                  <a:pt x="1833" y="2073"/>
                  <a:pt x="1380" y="3163"/>
                </a:cubicBezTo>
                <a:cubicBezTo>
                  <a:pt x="1245" y="3502"/>
                  <a:pt x="1190" y="3900"/>
                  <a:pt x="1380" y="4221"/>
                </a:cubicBezTo>
                <a:cubicBezTo>
                  <a:pt x="1507" y="4419"/>
                  <a:pt x="1731" y="4543"/>
                  <a:pt x="1963" y="4543"/>
                </a:cubicBezTo>
                <a:cubicBezTo>
                  <a:pt x="2039" y="4543"/>
                  <a:pt x="2116" y="4530"/>
                  <a:pt x="2190" y="4502"/>
                </a:cubicBezTo>
                <a:cubicBezTo>
                  <a:pt x="2452" y="4407"/>
                  <a:pt x="2624" y="4144"/>
                  <a:pt x="2774" y="3918"/>
                </a:cubicBezTo>
                <a:cubicBezTo>
                  <a:pt x="2923" y="3674"/>
                  <a:pt x="3113" y="3466"/>
                  <a:pt x="3339" y="3276"/>
                </a:cubicBezTo>
                <a:cubicBezTo>
                  <a:pt x="3670" y="3017"/>
                  <a:pt x="4087" y="2848"/>
                  <a:pt x="4509" y="2848"/>
                </a:cubicBezTo>
                <a:cubicBezTo>
                  <a:pt x="4641" y="2848"/>
                  <a:pt x="4774" y="2865"/>
                  <a:pt x="4904" y="2900"/>
                </a:cubicBezTo>
                <a:cubicBezTo>
                  <a:pt x="5411" y="3032"/>
                  <a:pt x="5881" y="3466"/>
                  <a:pt x="5976" y="3977"/>
                </a:cubicBezTo>
                <a:cubicBezTo>
                  <a:pt x="6035" y="4203"/>
                  <a:pt x="6017" y="4466"/>
                  <a:pt x="5845" y="4633"/>
                </a:cubicBezTo>
                <a:cubicBezTo>
                  <a:pt x="5805" y="4663"/>
                  <a:pt x="5763" y="4681"/>
                  <a:pt x="5712" y="4681"/>
                </a:cubicBezTo>
                <a:cubicBezTo>
                  <a:pt x="5694" y="4681"/>
                  <a:pt x="5675" y="4678"/>
                  <a:pt x="5655" y="4674"/>
                </a:cubicBezTo>
                <a:cubicBezTo>
                  <a:pt x="5565" y="4633"/>
                  <a:pt x="5506" y="4520"/>
                  <a:pt x="5452" y="4429"/>
                </a:cubicBezTo>
                <a:cubicBezTo>
                  <a:pt x="5375" y="4276"/>
                  <a:pt x="5316" y="4144"/>
                  <a:pt x="5225" y="4013"/>
                </a:cubicBezTo>
                <a:cubicBezTo>
                  <a:pt x="5112" y="3882"/>
                  <a:pt x="4977" y="3769"/>
                  <a:pt x="4827" y="3692"/>
                </a:cubicBezTo>
                <a:cubicBezTo>
                  <a:pt x="4684" y="3601"/>
                  <a:pt x="4513" y="3552"/>
                  <a:pt x="4340" y="3552"/>
                </a:cubicBezTo>
                <a:cubicBezTo>
                  <a:pt x="4197" y="3552"/>
                  <a:pt x="4052" y="3586"/>
                  <a:pt x="3923" y="3656"/>
                </a:cubicBezTo>
                <a:cubicBezTo>
                  <a:pt x="3660" y="3823"/>
                  <a:pt x="3470" y="4090"/>
                  <a:pt x="3506" y="4407"/>
                </a:cubicBezTo>
                <a:cubicBezTo>
                  <a:pt x="3517" y="4519"/>
                  <a:pt x="3599" y="4569"/>
                  <a:pt x="3684" y="4569"/>
                </a:cubicBezTo>
                <a:cubicBezTo>
                  <a:pt x="3788" y="4569"/>
                  <a:pt x="3896" y="4495"/>
                  <a:pt x="3886" y="4371"/>
                </a:cubicBezTo>
                <a:cubicBezTo>
                  <a:pt x="3846" y="4126"/>
                  <a:pt x="4113" y="3936"/>
                  <a:pt x="4339" y="3918"/>
                </a:cubicBezTo>
                <a:cubicBezTo>
                  <a:pt x="4619" y="3918"/>
                  <a:pt x="4864" y="4144"/>
                  <a:pt x="5017" y="4389"/>
                </a:cubicBezTo>
                <a:cubicBezTo>
                  <a:pt x="5167" y="4656"/>
                  <a:pt x="5280" y="4972"/>
                  <a:pt x="5619" y="5049"/>
                </a:cubicBezTo>
                <a:cubicBezTo>
                  <a:pt x="5652" y="5056"/>
                  <a:pt x="5685" y="5059"/>
                  <a:pt x="5716" y="5059"/>
                </a:cubicBezTo>
                <a:cubicBezTo>
                  <a:pt x="5959" y="5059"/>
                  <a:pt x="6164" y="4872"/>
                  <a:pt x="6280" y="4656"/>
                </a:cubicBezTo>
                <a:cubicBezTo>
                  <a:pt x="6542" y="4126"/>
                  <a:pt x="6280" y="3466"/>
                  <a:pt x="5904" y="3072"/>
                </a:cubicBezTo>
                <a:cubicBezTo>
                  <a:pt x="5526" y="2679"/>
                  <a:pt x="5005" y="2470"/>
                  <a:pt x="4467" y="2470"/>
                </a:cubicBezTo>
                <a:cubicBezTo>
                  <a:pt x="4387" y="2470"/>
                  <a:pt x="4306" y="2475"/>
                  <a:pt x="4226" y="2484"/>
                </a:cubicBezTo>
                <a:cubicBezTo>
                  <a:pt x="3601" y="2579"/>
                  <a:pt x="3036" y="2937"/>
                  <a:pt x="2642" y="3448"/>
                </a:cubicBezTo>
                <a:cubicBezTo>
                  <a:pt x="2489" y="3656"/>
                  <a:pt x="2376" y="3918"/>
                  <a:pt x="2172" y="4090"/>
                </a:cubicBezTo>
                <a:cubicBezTo>
                  <a:pt x="2094" y="4135"/>
                  <a:pt x="2028" y="4167"/>
                  <a:pt x="1944" y="4167"/>
                </a:cubicBezTo>
                <a:cubicBezTo>
                  <a:pt x="1926" y="4167"/>
                  <a:pt x="1907" y="4166"/>
                  <a:pt x="1887" y="4163"/>
                </a:cubicBezTo>
                <a:cubicBezTo>
                  <a:pt x="1774" y="4144"/>
                  <a:pt x="1697" y="4031"/>
                  <a:pt x="1661" y="3918"/>
                </a:cubicBezTo>
                <a:cubicBezTo>
                  <a:pt x="1548" y="3638"/>
                  <a:pt x="1738" y="3276"/>
                  <a:pt x="1869" y="3032"/>
                </a:cubicBezTo>
                <a:cubicBezTo>
                  <a:pt x="2000" y="2787"/>
                  <a:pt x="2190" y="2561"/>
                  <a:pt x="2376" y="2371"/>
                </a:cubicBezTo>
                <a:cubicBezTo>
                  <a:pt x="2810" y="1996"/>
                  <a:pt x="3339" y="1733"/>
                  <a:pt x="3905" y="1638"/>
                </a:cubicBezTo>
                <a:cubicBezTo>
                  <a:pt x="4030" y="1619"/>
                  <a:pt x="4156" y="1610"/>
                  <a:pt x="4281" y="1610"/>
                </a:cubicBezTo>
                <a:cubicBezTo>
                  <a:pt x="5283" y="1610"/>
                  <a:pt x="6243" y="2204"/>
                  <a:pt x="6714" y="3108"/>
                </a:cubicBezTo>
                <a:cubicBezTo>
                  <a:pt x="6845" y="3371"/>
                  <a:pt x="6940" y="3638"/>
                  <a:pt x="6994" y="3918"/>
                </a:cubicBezTo>
                <a:cubicBezTo>
                  <a:pt x="7035" y="4163"/>
                  <a:pt x="6976" y="4389"/>
                  <a:pt x="6958" y="4633"/>
                </a:cubicBezTo>
                <a:cubicBezTo>
                  <a:pt x="6940" y="4900"/>
                  <a:pt x="6958" y="5162"/>
                  <a:pt x="7166" y="5352"/>
                </a:cubicBezTo>
                <a:cubicBezTo>
                  <a:pt x="7273" y="5447"/>
                  <a:pt x="7419" y="5496"/>
                  <a:pt x="7564" y="5496"/>
                </a:cubicBezTo>
                <a:cubicBezTo>
                  <a:pt x="7647" y="5496"/>
                  <a:pt x="7730" y="5480"/>
                  <a:pt x="7804" y="5447"/>
                </a:cubicBezTo>
                <a:cubicBezTo>
                  <a:pt x="8012" y="5352"/>
                  <a:pt x="8184" y="5162"/>
                  <a:pt x="8297" y="4972"/>
                </a:cubicBezTo>
                <a:cubicBezTo>
                  <a:pt x="8446" y="4746"/>
                  <a:pt x="8541" y="4520"/>
                  <a:pt x="8618" y="4276"/>
                </a:cubicBezTo>
                <a:cubicBezTo>
                  <a:pt x="8804" y="3656"/>
                  <a:pt x="8709" y="3013"/>
                  <a:pt x="8428" y="2430"/>
                </a:cubicBezTo>
                <a:cubicBezTo>
                  <a:pt x="7899" y="1317"/>
                  <a:pt x="6827" y="507"/>
                  <a:pt x="5655" y="168"/>
                </a:cubicBezTo>
                <a:cubicBezTo>
                  <a:pt x="5246" y="57"/>
                  <a:pt x="4831" y="0"/>
                  <a:pt x="4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2002824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305"/>
        <p:cNvGrpSpPr/>
        <p:nvPr/>
      </p:nvGrpSpPr>
      <p:grpSpPr>
        <a:xfrm>
          <a:off x="0" y="0"/>
          <a:ext cx="0" cy="0"/>
          <a:chOff x="0" y="0"/>
          <a:chExt cx="0" cy="0"/>
        </a:xfrm>
      </p:grpSpPr>
      <p:sp>
        <p:nvSpPr>
          <p:cNvPr id="9306" name="Google Shape;9306;p8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307" name="Google Shape;9307;p8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308" name="Google Shape;9308;p80"/>
          <p:cNvGrpSpPr/>
          <p:nvPr/>
        </p:nvGrpSpPr>
        <p:grpSpPr>
          <a:xfrm>
            <a:off x="876361" y="1533504"/>
            <a:ext cx="322099" cy="370529"/>
            <a:chOff x="-42971725" y="3217825"/>
            <a:chExt cx="275675" cy="317125"/>
          </a:xfrm>
        </p:grpSpPr>
        <p:sp>
          <p:nvSpPr>
            <p:cNvPr id="9309" name="Google Shape;9309;p80"/>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80"/>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0"/>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2" name="Google Shape;9312;p80"/>
          <p:cNvGrpSpPr/>
          <p:nvPr/>
        </p:nvGrpSpPr>
        <p:grpSpPr>
          <a:xfrm>
            <a:off x="848276" y="2002160"/>
            <a:ext cx="378270" cy="337551"/>
            <a:chOff x="-42996150" y="3612600"/>
            <a:chExt cx="323750" cy="288900"/>
          </a:xfrm>
        </p:grpSpPr>
        <p:sp>
          <p:nvSpPr>
            <p:cNvPr id="9313" name="Google Shape;9313;p80"/>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0"/>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0"/>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6" name="Google Shape;9316;p80"/>
          <p:cNvGrpSpPr/>
          <p:nvPr/>
        </p:nvGrpSpPr>
        <p:grpSpPr>
          <a:xfrm>
            <a:off x="851036" y="2411530"/>
            <a:ext cx="372749" cy="370909"/>
            <a:chOff x="-42994575" y="3950300"/>
            <a:chExt cx="319025" cy="317450"/>
          </a:xfrm>
        </p:grpSpPr>
        <p:sp>
          <p:nvSpPr>
            <p:cNvPr id="9317" name="Google Shape;9317;p80"/>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0"/>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0"/>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0" name="Google Shape;9320;p80"/>
          <p:cNvGrpSpPr/>
          <p:nvPr/>
        </p:nvGrpSpPr>
        <p:grpSpPr>
          <a:xfrm>
            <a:off x="3004431" y="1558362"/>
            <a:ext cx="371785" cy="370879"/>
            <a:chOff x="-41111350" y="3239100"/>
            <a:chExt cx="318200" cy="317425"/>
          </a:xfrm>
        </p:grpSpPr>
        <p:sp>
          <p:nvSpPr>
            <p:cNvPr id="9321" name="Google Shape;9321;p80"/>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0"/>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0"/>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0"/>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5" name="Google Shape;9325;p80"/>
          <p:cNvGrpSpPr/>
          <p:nvPr/>
        </p:nvGrpSpPr>
        <p:grpSpPr>
          <a:xfrm>
            <a:off x="3000751" y="1993894"/>
            <a:ext cx="379146" cy="370967"/>
            <a:chOff x="-41117650" y="3605525"/>
            <a:chExt cx="324500" cy="317500"/>
          </a:xfrm>
        </p:grpSpPr>
        <p:sp>
          <p:nvSpPr>
            <p:cNvPr id="9326" name="Google Shape;9326;p80"/>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0"/>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0"/>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9" name="Google Shape;9329;p80"/>
          <p:cNvSpPr/>
          <p:nvPr/>
        </p:nvSpPr>
        <p:spPr>
          <a:xfrm>
            <a:off x="3006881" y="244347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0" name="Google Shape;9330;p80"/>
          <p:cNvGrpSpPr/>
          <p:nvPr/>
        </p:nvGrpSpPr>
        <p:grpSpPr>
          <a:xfrm>
            <a:off x="1827005" y="2885417"/>
            <a:ext cx="216271" cy="371814"/>
            <a:chOff x="-39205300" y="3220175"/>
            <a:chExt cx="185100" cy="318225"/>
          </a:xfrm>
        </p:grpSpPr>
        <p:sp>
          <p:nvSpPr>
            <p:cNvPr id="9331" name="Google Shape;9331;p80"/>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0"/>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3" name="Google Shape;9333;p80"/>
          <p:cNvGrpSpPr/>
          <p:nvPr/>
        </p:nvGrpSpPr>
        <p:grpSpPr>
          <a:xfrm>
            <a:off x="1792533" y="3345488"/>
            <a:ext cx="300016" cy="369273"/>
            <a:chOff x="-39248625" y="3588600"/>
            <a:chExt cx="256775" cy="316050"/>
          </a:xfrm>
        </p:grpSpPr>
        <p:sp>
          <p:nvSpPr>
            <p:cNvPr id="9334" name="Google Shape;9334;p80"/>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0"/>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6" name="Google Shape;9336;p80"/>
          <p:cNvSpPr/>
          <p:nvPr/>
        </p:nvSpPr>
        <p:spPr>
          <a:xfrm>
            <a:off x="1763554" y="380111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0"/>
          <p:cNvSpPr/>
          <p:nvPr/>
        </p:nvSpPr>
        <p:spPr>
          <a:xfrm>
            <a:off x="3953101" y="287255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8" name="Google Shape;9338;p80"/>
          <p:cNvGrpSpPr/>
          <p:nvPr/>
        </p:nvGrpSpPr>
        <p:grpSpPr>
          <a:xfrm>
            <a:off x="1243246" y="1533504"/>
            <a:ext cx="429504" cy="370879"/>
            <a:chOff x="-42651700" y="3217825"/>
            <a:chExt cx="367600" cy="317425"/>
          </a:xfrm>
        </p:grpSpPr>
        <p:sp>
          <p:nvSpPr>
            <p:cNvPr id="9339" name="Google Shape;9339;p80"/>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0"/>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0"/>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0"/>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80"/>
          <p:cNvGrpSpPr/>
          <p:nvPr/>
        </p:nvGrpSpPr>
        <p:grpSpPr>
          <a:xfrm>
            <a:off x="1278678" y="1973154"/>
            <a:ext cx="358640" cy="363226"/>
            <a:chOff x="-42617300" y="3587775"/>
            <a:chExt cx="306950" cy="310875"/>
          </a:xfrm>
        </p:grpSpPr>
        <p:sp>
          <p:nvSpPr>
            <p:cNvPr id="9344" name="Google Shape;9344;p80"/>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0"/>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6" name="Google Shape;9346;p80"/>
          <p:cNvSpPr/>
          <p:nvPr/>
        </p:nvSpPr>
        <p:spPr>
          <a:xfrm>
            <a:off x="1275131" y="241219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7" name="Google Shape;9347;p80"/>
          <p:cNvGrpSpPr/>
          <p:nvPr/>
        </p:nvGrpSpPr>
        <p:grpSpPr>
          <a:xfrm>
            <a:off x="3450506" y="1557895"/>
            <a:ext cx="376926" cy="370324"/>
            <a:chOff x="-40748275" y="3238700"/>
            <a:chExt cx="322600" cy="316950"/>
          </a:xfrm>
        </p:grpSpPr>
        <p:sp>
          <p:nvSpPr>
            <p:cNvPr id="9348" name="Google Shape;9348;p80"/>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0"/>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0"/>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0"/>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0"/>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0"/>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80"/>
          <p:cNvGrpSpPr/>
          <p:nvPr/>
        </p:nvGrpSpPr>
        <p:grpSpPr>
          <a:xfrm>
            <a:off x="3453062" y="2025879"/>
            <a:ext cx="371814" cy="338690"/>
            <a:chOff x="-40745125" y="3632900"/>
            <a:chExt cx="318225" cy="289875"/>
          </a:xfrm>
        </p:grpSpPr>
        <p:sp>
          <p:nvSpPr>
            <p:cNvPr id="9355" name="Google Shape;9355;p80"/>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0"/>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0"/>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0"/>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0"/>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0"/>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0"/>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80"/>
          <p:cNvGrpSpPr/>
          <p:nvPr/>
        </p:nvGrpSpPr>
        <p:grpSpPr>
          <a:xfrm>
            <a:off x="3457209" y="2437089"/>
            <a:ext cx="363518" cy="370178"/>
            <a:chOff x="-40742750" y="3972175"/>
            <a:chExt cx="311125" cy="316825"/>
          </a:xfrm>
        </p:grpSpPr>
        <p:sp>
          <p:nvSpPr>
            <p:cNvPr id="9363" name="Google Shape;9363;p80"/>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0"/>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5" name="Google Shape;9365;p80"/>
          <p:cNvGrpSpPr/>
          <p:nvPr/>
        </p:nvGrpSpPr>
        <p:grpSpPr>
          <a:xfrm>
            <a:off x="2239871" y="2887257"/>
            <a:ext cx="266892" cy="369974"/>
            <a:chOff x="-38860325" y="3221750"/>
            <a:chExt cx="228425" cy="316650"/>
          </a:xfrm>
        </p:grpSpPr>
        <p:sp>
          <p:nvSpPr>
            <p:cNvPr id="9366" name="Google Shape;9366;p80"/>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0"/>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0"/>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0"/>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0" name="Google Shape;9370;p80"/>
          <p:cNvGrpSpPr/>
          <p:nvPr/>
        </p:nvGrpSpPr>
        <p:grpSpPr>
          <a:xfrm>
            <a:off x="2190678" y="3349314"/>
            <a:ext cx="380081" cy="367111"/>
            <a:chOff x="-38905225" y="3591875"/>
            <a:chExt cx="325300" cy="314200"/>
          </a:xfrm>
        </p:grpSpPr>
        <p:sp>
          <p:nvSpPr>
            <p:cNvPr id="9371" name="Google Shape;9371;p80"/>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0"/>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0"/>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4" name="Google Shape;9374;p80"/>
          <p:cNvSpPr/>
          <p:nvPr/>
        </p:nvSpPr>
        <p:spPr>
          <a:xfrm>
            <a:off x="2198491" y="385909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5" name="Google Shape;9375;p80"/>
          <p:cNvGrpSpPr/>
          <p:nvPr/>
        </p:nvGrpSpPr>
        <p:grpSpPr>
          <a:xfrm>
            <a:off x="3997427" y="3334394"/>
            <a:ext cx="290815" cy="369740"/>
            <a:chOff x="-37370925" y="3579105"/>
            <a:chExt cx="248900" cy="316450"/>
          </a:xfrm>
        </p:grpSpPr>
        <p:sp>
          <p:nvSpPr>
            <p:cNvPr id="9376" name="Google Shape;9376;p80"/>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0"/>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8" name="Google Shape;9378;p80"/>
          <p:cNvSpPr/>
          <p:nvPr/>
        </p:nvSpPr>
        <p:spPr>
          <a:xfrm>
            <a:off x="1697481" y="153419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0"/>
          <p:cNvSpPr/>
          <p:nvPr/>
        </p:nvSpPr>
        <p:spPr>
          <a:xfrm>
            <a:off x="1722323" y="196949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0" name="Google Shape;9380;p80"/>
          <p:cNvGrpSpPr/>
          <p:nvPr/>
        </p:nvGrpSpPr>
        <p:grpSpPr>
          <a:xfrm>
            <a:off x="1690803" y="2412465"/>
            <a:ext cx="371814" cy="369974"/>
            <a:chOff x="-42259725" y="3951100"/>
            <a:chExt cx="318225" cy="316650"/>
          </a:xfrm>
        </p:grpSpPr>
        <p:sp>
          <p:nvSpPr>
            <p:cNvPr id="9381" name="Google Shape;9381;p80"/>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0"/>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3" name="Google Shape;9383;p80"/>
          <p:cNvGrpSpPr/>
          <p:nvPr/>
        </p:nvGrpSpPr>
        <p:grpSpPr>
          <a:xfrm>
            <a:off x="3889164" y="1591486"/>
            <a:ext cx="370879" cy="337755"/>
            <a:chOff x="-40378075" y="3267450"/>
            <a:chExt cx="317425" cy="289075"/>
          </a:xfrm>
        </p:grpSpPr>
        <p:sp>
          <p:nvSpPr>
            <p:cNvPr id="9384" name="Google Shape;9384;p80"/>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0"/>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0"/>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0"/>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8" name="Google Shape;9388;p80"/>
          <p:cNvGrpSpPr/>
          <p:nvPr/>
        </p:nvGrpSpPr>
        <p:grpSpPr>
          <a:xfrm>
            <a:off x="3892830" y="1992754"/>
            <a:ext cx="363548" cy="369974"/>
            <a:chOff x="-40372575" y="3604550"/>
            <a:chExt cx="311150" cy="316650"/>
          </a:xfrm>
        </p:grpSpPr>
        <p:sp>
          <p:nvSpPr>
            <p:cNvPr id="9389" name="Google Shape;9389;p80"/>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0"/>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0"/>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2" name="Google Shape;9392;p80"/>
          <p:cNvSpPr/>
          <p:nvPr/>
        </p:nvSpPr>
        <p:spPr>
          <a:xfrm>
            <a:off x="3896162" y="243603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3" name="Google Shape;9393;p80"/>
          <p:cNvGrpSpPr/>
          <p:nvPr/>
        </p:nvGrpSpPr>
        <p:grpSpPr>
          <a:xfrm>
            <a:off x="2616780" y="2885417"/>
            <a:ext cx="399038" cy="372165"/>
            <a:chOff x="-38542250" y="3220175"/>
            <a:chExt cx="341525" cy="318525"/>
          </a:xfrm>
        </p:grpSpPr>
        <p:sp>
          <p:nvSpPr>
            <p:cNvPr id="9394" name="Google Shape;9394;p80"/>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0"/>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0"/>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7" name="Google Shape;9397;p80"/>
          <p:cNvGrpSpPr/>
          <p:nvPr/>
        </p:nvGrpSpPr>
        <p:grpSpPr>
          <a:xfrm>
            <a:off x="2638712" y="3344787"/>
            <a:ext cx="369974" cy="369068"/>
            <a:chOff x="-38537400" y="3588000"/>
            <a:chExt cx="316650" cy="315875"/>
          </a:xfrm>
        </p:grpSpPr>
        <p:sp>
          <p:nvSpPr>
            <p:cNvPr id="9398" name="Google Shape;9398;p80"/>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0"/>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0"/>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0"/>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80"/>
          <p:cNvGrpSpPr/>
          <p:nvPr/>
        </p:nvGrpSpPr>
        <p:grpSpPr>
          <a:xfrm>
            <a:off x="2637792" y="3802316"/>
            <a:ext cx="371814" cy="369974"/>
            <a:chOff x="-38538975" y="3954250"/>
            <a:chExt cx="318225" cy="316650"/>
          </a:xfrm>
        </p:grpSpPr>
        <p:sp>
          <p:nvSpPr>
            <p:cNvPr id="9403" name="Google Shape;9403;p80"/>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0"/>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5" name="Google Shape;9405;p80"/>
          <p:cNvGrpSpPr/>
          <p:nvPr/>
        </p:nvGrpSpPr>
        <p:grpSpPr>
          <a:xfrm>
            <a:off x="3955104" y="3797243"/>
            <a:ext cx="375465" cy="371814"/>
            <a:chOff x="-37385100" y="3949908"/>
            <a:chExt cx="321350" cy="318225"/>
          </a:xfrm>
        </p:grpSpPr>
        <p:sp>
          <p:nvSpPr>
            <p:cNvPr id="9406" name="Google Shape;9406;p80"/>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0"/>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8" name="Google Shape;9408;p80"/>
          <p:cNvGrpSpPr/>
          <p:nvPr/>
        </p:nvGrpSpPr>
        <p:grpSpPr>
          <a:xfrm>
            <a:off x="2130763" y="1532803"/>
            <a:ext cx="370909" cy="370675"/>
            <a:chOff x="-41895050" y="3217225"/>
            <a:chExt cx="317450" cy="317250"/>
          </a:xfrm>
        </p:grpSpPr>
        <p:sp>
          <p:nvSpPr>
            <p:cNvPr id="9409" name="Google Shape;9409;p80"/>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0"/>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0"/>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0"/>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0"/>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80"/>
          <p:cNvGrpSpPr/>
          <p:nvPr/>
        </p:nvGrpSpPr>
        <p:grpSpPr>
          <a:xfrm>
            <a:off x="2130310" y="1969737"/>
            <a:ext cx="371814" cy="369974"/>
            <a:chOff x="-41893475" y="3584850"/>
            <a:chExt cx="318225" cy="316650"/>
          </a:xfrm>
        </p:grpSpPr>
        <p:sp>
          <p:nvSpPr>
            <p:cNvPr id="9415" name="Google Shape;9415;p80"/>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0"/>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0"/>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0"/>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9" name="Google Shape;9419;p80"/>
          <p:cNvSpPr/>
          <p:nvPr/>
        </p:nvSpPr>
        <p:spPr>
          <a:xfrm>
            <a:off x="2133283" y="241403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0"/>
          <p:cNvSpPr/>
          <p:nvPr/>
        </p:nvSpPr>
        <p:spPr>
          <a:xfrm>
            <a:off x="845041" y="290637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1" name="Google Shape;9421;p80"/>
          <p:cNvGrpSpPr/>
          <p:nvPr/>
        </p:nvGrpSpPr>
        <p:grpSpPr>
          <a:xfrm>
            <a:off x="900338" y="3365029"/>
            <a:ext cx="337522" cy="370909"/>
            <a:chOff x="-39998250" y="3605325"/>
            <a:chExt cx="288875" cy="317450"/>
          </a:xfrm>
        </p:grpSpPr>
        <p:sp>
          <p:nvSpPr>
            <p:cNvPr id="9422" name="Google Shape;9422;p80"/>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0"/>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80"/>
          <p:cNvGrpSpPr/>
          <p:nvPr/>
        </p:nvGrpSpPr>
        <p:grpSpPr>
          <a:xfrm>
            <a:off x="884112" y="3823493"/>
            <a:ext cx="369974" cy="369945"/>
            <a:chOff x="-40011050" y="3972375"/>
            <a:chExt cx="316650" cy="316625"/>
          </a:xfrm>
        </p:grpSpPr>
        <p:sp>
          <p:nvSpPr>
            <p:cNvPr id="9425" name="Google Shape;9425;p80"/>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0"/>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7" name="Google Shape;9427;p80"/>
          <p:cNvGrpSpPr/>
          <p:nvPr/>
        </p:nvGrpSpPr>
        <p:grpSpPr>
          <a:xfrm>
            <a:off x="3116043" y="2888192"/>
            <a:ext cx="266921" cy="369039"/>
            <a:chOff x="-38129425" y="3222550"/>
            <a:chExt cx="228450" cy="315850"/>
          </a:xfrm>
        </p:grpSpPr>
        <p:sp>
          <p:nvSpPr>
            <p:cNvPr id="9428" name="Google Shape;9428;p80"/>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0"/>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0" name="Google Shape;9430;p80"/>
          <p:cNvGrpSpPr/>
          <p:nvPr/>
        </p:nvGrpSpPr>
        <p:grpSpPr>
          <a:xfrm>
            <a:off x="3071012" y="3344787"/>
            <a:ext cx="371785" cy="369974"/>
            <a:chOff x="-38172725" y="3588000"/>
            <a:chExt cx="318200" cy="316650"/>
          </a:xfrm>
        </p:grpSpPr>
        <p:sp>
          <p:nvSpPr>
            <p:cNvPr id="9431" name="Google Shape;9431;p80"/>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0"/>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0"/>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0"/>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0"/>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0"/>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0"/>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0"/>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9" name="Google Shape;9439;p80"/>
          <p:cNvGrpSpPr/>
          <p:nvPr/>
        </p:nvGrpSpPr>
        <p:grpSpPr>
          <a:xfrm>
            <a:off x="3146914" y="3803222"/>
            <a:ext cx="219981" cy="369974"/>
            <a:chOff x="-38109725" y="3955025"/>
            <a:chExt cx="188275" cy="316650"/>
          </a:xfrm>
        </p:grpSpPr>
        <p:sp>
          <p:nvSpPr>
            <p:cNvPr id="9440" name="Google Shape;9440;p80"/>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0"/>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2" name="Google Shape;9442;p80"/>
          <p:cNvSpPr/>
          <p:nvPr/>
        </p:nvSpPr>
        <p:spPr>
          <a:xfrm>
            <a:off x="2248517" y="426298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3" name="Google Shape;9443;p80"/>
          <p:cNvGrpSpPr/>
          <p:nvPr/>
        </p:nvGrpSpPr>
        <p:grpSpPr>
          <a:xfrm>
            <a:off x="2562313" y="1534643"/>
            <a:ext cx="373654" cy="369068"/>
            <a:chOff x="-41530375" y="3218800"/>
            <a:chExt cx="319800" cy="315875"/>
          </a:xfrm>
        </p:grpSpPr>
        <p:sp>
          <p:nvSpPr>
            <p:cNvPr id="9444" name="Google Shape;9444;p80"/>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0"/>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6" name="Google Shape;9446;p80"/>
          <p:cNvGrpSpPr/>
          <p:nvPr/>
        </p:nvGrpSpPr>
        <p:grpSpPr>
          <a:xfrm>
            <a:off x="2564607" y="2049801"/>
            <a:ext cx="369068" cy="289004"/>
            <a:chOff x="-41526450" y="3653375"/>
            <a:chExt cx="315875" cy="247350"/>
          </a:xfrm>
        </p:grpSpPr>
        <p:sp>
          <p:nvSpPr>
            <p:cNvPr id="9447" name="Google Shape;9447;p80"/>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0"/>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9" name="Google Shape;9449;p80"/>
          <p:cNvGrpSpPr/>
          <p:nvPr/>
        </p:nvGrpSpPr>
        <p:grpSpPr>
          <a:xfrm>
            <a:off x="2565994" y="2412465"/>
            <a:ext cx="366293" cy="369974"/>
            <a:chOff x="-41526450" y="3951100"/>
            <a:chExt cx="313500" cy="316650"/>
          </a:xfrm>
        </p:grpSpPr>
        <p:sp>
          <p:nvSpPr>
            <p:cNvPr id="9450" name="Google Shape;9450;p80"/>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0"/>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0"/>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80"/>
          <p:cNvGrpSpPr/>
          <p:nvPr/>
        </p:nvGrpSpPr>
        <p:grpSpPr>
          <a:xfrm>
            <a:off x="1331249" y="2906594"/>
            <a:ext cx="339595" cy="371814"/>
            <a:chOff x="-39625900" y="3238300"/>
            <a:chExt cx="290650" cy="318225"/>
          </a:xfrm>
        </p:grpSpPr>
        <p:sp>
          <p:nvSpPr>
            <p:cNvPr id="9454" name="Google Shape;9454;p80"/>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0"/>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6" name="Google Shape;9456;p80"/>
          <p:cNvSpPr/>
          <p:nvPr/>
        </p:nvSpPr>
        <p:spPr>
          <a:xfrm>
            <a:off x="1353422" y="336572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7" name="Google Shape;9457;p80"/>
          <p:cNvGrpSpPr/>
          <p:nvPr/>
        </p:nvGrpSpPr>
        <p:grpSpPr>
          <a:xfrm>
            <a:off x="1325300" y="3823055"/>
            <a:ext cx="366293" cy="370441"/>
            <a:chOff x="-39647175" y="3972000"/>
            <a:chExt cx="313500" cy="317050"/>
          </a:xfrm>
        </p:grpSpPr>
        <p:sp>
          <p:nvSpPr>
            <p:cNvPr id="9458" name="Google Shape;9458;p80"/>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0"/>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0"/>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1" name="Google Shape;9461;p80"/>
          <p:cNvGrpSpPr/>
          <p:nvPr/>
        </p:nvGrpSpPr>
        <p:grpSpPr>
          <a:xfrm>
            <a:off x="3494427" y="2887053"/>
            <a:ext cx="375495" cy="370879"/>
            <a:chOff x="-37808850" y="3221575"/>
            <a:chExt cx="321375" cy="317425"/>
          </a:xfrm>
        </p:grpSpPr>
        <p:sp>
          <p:nvSpPr>
            <p:cNvPr id="9462" name="Google Shape;9462;p80"/>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0"/>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80"/>
          <p:cNvGrpSpPr/>
          <p:nvPr/>
        </p:nvGrpSpPr>
        <p:grpSpPr>
          <a:xfrm>
            <a:off x="3503201" y="3409084"/>
            <a:ext cx="372749" cy="241158"/>
            <a:chOff x="-37806500" y="3643030"/>
            <a:chExt cx="319025" cy="206400"/>
          </a:xfrm>
        </p:grpSpPr>
        <p:sp>
          <p:nvSpPr>
            <p:cNvPr id="9465" name="Google Shape;9465;p80"/>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0"/>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7" name="Google Shape;9467;p80"/>
          <p:cNvGrpSpPr/>
          <p:nvPr/>
        </p:nvGrpSpPr>
        <p:grpSpPr>
          <a:xfrm>
            <a:off x="3505508" y="3801381"/>
            <a:ext cx="368134" cy="371814"/>
            <a:chOff x="-37804925" y="3953450"/>
            <a:chExt cx="315075" cy="318225"/>
          </a:xfrm>
        </p:grpSpPr>
        <p:sp>
          <p:nvSpPr>
            <p:cNvPr id="9468" name="Google Shape;9468;p80"/>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0"/>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0"/>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1" name="Google Shape;9471;p80"/>
          <p:cNvSpPr/>
          <p:nvPr/>
        </p:nvSpPr>
        <p:spPr>
          <a:xfrm>
            <a:off x="2754452" y="426612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2" name="Google Shape;9472;p80"/>
          <p:cNvGrpSpPr/>
          <p:nvPr/>
        </p:nvGrpSpPr>
        <p:grpSpPr>
          <a:xfrm>
            <a:off x="4860977" y="1553988"/>
            <a:ext cx="355663" cy="308725"/>
            <a:chOff x="-28462125" y="3199700"/>
            <a:chExt cx="298550" cy="259150"/>
          </a:xfrm>
        </p:grpSpPr>
        <p:sp>
          <p:nvSpPr>
            <p:cNvPr id="9473" name="Google Shape;9473;p80"/>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0"/>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0"/>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6" name="Google Shape;9476;p80"/>
          <p:cNvGrpSpPr/>
          <p:nvPr/>
        </p:nvGrpSpPr>
        <p:grpSpPr>
          <a:xfrm>
            <a:off x="4861930" y="1988678"/>
            <a:ext cx="353757" cy="352833"/>
            <a:chOff x="-28461325" y="3545475"/>
            <a:chExt cx="296950" cy="296175"/>
          </a:xfrm>
        </p:grpSpPr>
        <p:sp>
          <p:nvSpPr>
            <p:cNvPr id="9477" name="Google Shape;9477;p80"/>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0"/>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0"/>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0"/>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0"/>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0"/>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3" name="Google Shape;9483;p80"/>
          <p:cNvGrpSpPr/>
          <p:nvPr/>
        </p:nvGrpSpPr>
        <p:grpSpPr>
          <a:xfrm>
            <a:off x="4858162" y="2438722"/>
            <a:ext cx="361292" cy="352803"/>
            <a:chOff x="-28463700" y="3914875"/>
            <a:chExt cx="303275" cy="296150"/>
          </a:xfrm>
        </p:grpSpPr>
        <p:sp>
          <p:nvSpPr>
            <p:cNvPr id="9484" name="Google Shape;9484;p80"/>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0"/>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6" name="Google Shape;9486;p80"/>
          <p:cNvGrpSpPr/>
          <p:nvPr/>
        </p:nvGrpSpPr>
        <p:grpSpPr>
          <a:xfrm>
            <a:off x="7092947" y="1594805"/>
            <a:ext cx="351880" cy="227092"/>
            <a:chOff x="-26573400" y="3224125"/>
            <a:chExt cx="295375" cy="190625"/>
          </a:xfrm>
        </p:grpSpPr>
        <p:sp>
          <p:nvSpPr>
            <p:cNvPr id="9487" name="Google Shape;9487;p80"/>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0"/>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9" name="Google Shape;9489;p80"/>
          <p:cNvGrpSpPr/>
          <p:nvPr/>
        </p:nvGrpSpPr>
        <p:grpSpPr>
          <a:xfrm>
            <a:off x="7092947" y="1989140"/>
            <a:ext cx="351880" cy="351910"/>
            <a:chOff x="-26573400" y="3546250"/>
            <a:chExt cx="295375" cy="295400"/>
          </a:xfrm>
        </p:grpSpPr>
        <p:sp>
          <p:nvSpPr>
            <p:cNvPr id="9490" name="Google Shape;9490;p80"/>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0"/>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0"/>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0"/>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0"/>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5" name="Google Shape;9495;p80"/>
          <p:cNvGrpSpPr/>
          <p:nvPr/>
        </p:nvGrpSpPr>
        <p:grpSpPr>
          <a:xfrm>
            <a:off x="7081228" y="2439049"/>
            <a:ext cx="375319" cy="352148"/>
            <a:chOff x="-26583625" y="3917025"/>
            <a:chExt cx="315050" cy="295600"/>
          </a:xfrm>
        </p:grpSpPr>
        <p:sp>
          <p:nvSpPr>
            <p:cNvPr id="9496" name="Google Shape;9496;p80"/>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0"/>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0"/>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0"/>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0" name="Google Shape;9500;p80"/>
          <p:cNvSpPr/>
          <p:nvPr/>
        </p:nvSpPr>
        <p:spPr>
          <a:xfrm>
            <a:off x="5748315" y="291956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1" name="Google Shape;9501;p80"/>
          <p:cNvGrpSpPr/>
          <p:nvPr/>
        </p:nvGrpSpPr>
        <p:grpSpPr>
          <a:xfrm>
            <a:off x="5779742" y="3398079"/>
            <a:ext cx="289039" cy="352833"/>
            <a:chOff x="-24694925" y="3518700"/>
            <a:chExt cx="242625" cy="296175"/>
          </a:xfrm>
        </p:grpSpPr>
        <p:sp>
          <p:nvSpPr>
            <p:cNvPr id="9502" name="Google Shape;9502;p80"/>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0"/>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0"/>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0"/>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80"/>
          <p:cNvGrpSpPr/>
          <p:nvPr/>
        </p:nvGrpSpPr>
        <p:grpSpPr>
          <a:xfrm>
            <a:off x="5779280" y="3848107"/>
            <a:ext cx="289962" cy="352833"/>
            <a:chOff x="-24709100" y="3888875"/>
            <a:chExt cx="243400" cy="296175"/>
          </a:xfrm>
        </p:grpSpPr>
        <p:sp>
          <p:nvSpPr>
            <p:cNvPr id="9507" name="Google Shape;9507;p80"/>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0"/>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0"/>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0" name="Google Shape;9510;p80"/>
          <p:cNvGrpSpPr/>
          <p:nvPr/>
        </p:nvGrpSpPr>
        <p:grpSpPr>
          <a:xfrm>
            <a:off x="7979280" y="2920770"/>
            <a:ext cx="356556" cy="349557"/>
            <a:chOff x="-22863675" y="3131775"/>
            <a:chExt cx="299300" cy="293425"/>
          </a:xfrm>
        </p:grpSpPr>
        <p:sp>
          <p:nvSpPr>
            <p:cNvPr id="9511" name="Google Shape;9511;p80"/>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0"/>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0"/>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4" name="Google Shape;9514;p80"/>
          <p:cNvGrpSpPr/>
          <p:nvPr/>
        </p:nvGrpSpPr>
        <p:grpSpPr>
          <a:xfrm>
            <a:off x="5322144" y="1531949"/>
            <a:ext cx="310602" cy="352803"/>
            <a:chOff x="-28069875" y="3175300"/>
            <a:chExt cx="260725" cy="296150"/>
          </a:xfrm>
        </p:grpSpPr>
        <p:sp>
          <p:nvSpPr>
            <p:cNvPr id="9515" name="Google Shape;9515;p80"/>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0"/>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0"/>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0"/>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0"/>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0"/>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0"/>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0"/>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0"/>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4" name="Google Shape;9524;p80"/>
          <p:cNvSpPr/>
          <p:nvPr/>
        </p:nvSpPr>
        <p:spPr>
          <a:xfrm>
            <a:off x="5301578" y="198968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5" name="Google Shape;9525;p80"/>
          <p:cNvGrpSpPr/>
          <p:nvPr/>
        </p:nvGrpSpPr>
        <p:grpSpPr>
          <a:xfrm>
            <a:off x="5363423" y="2439183"/>
            <a:ext cx="228045" cy="351880"/>
            <a:chOff x="-28032075" y="3916450"/>
            <a:chExt cx="191425" cy="295375"/>
          </a:xfrm>
        </p:grpSpPr>
        <p:sp>
          <p:nvSpPr>
            <p:cNvPr id="9526" name="Google Shape;9526;p80"/>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0"/>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0"/>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80"/>
          <p:cNvGrpSpPr/>
          <p:nvPr/>
        </p:nvGrpSpPr>
        <p:grpSpPr>
          <a:xfrm>
            <a:off x="7528769" y="1531934"/>
            <a:ext cx="352833" cy="352833"/>
            <a:chOff x="-26201650" y="3176075"/>
            <a:chExt cx="296175" cy="296175"/>
          </a:xfrm>
        </p:grpSpPr>
        <p:sp>
          <p:nvSpPr>
            <p:cNvPr id="9530" name="Google Shape;9530;p80"/>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0"/>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80"/>
          <p:cNvGrpSpPr/>
          <p:nvPr/>
        </p:nvGrpSpPr>
        <p:grpSpPr>
          <a:xfrm>
            <a:off x="7528293" y="1989155"/>
            <a:ext cx="353786" cy="351880"/>
            <a:chOff x="-26204800" y="3547050"/>
            <a:chExt cx="296975" cy="295375"/>
          </a:xfrm>
        </p:grpSpPr>
        <p:sp>
          <p:nvSpPr>
            <p:cNvPr id="9533" name="Google Shape;9533;p80"/>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0"/>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5" name="Google Shape;9535;p80"/>
          <p:cNvSpPr/>
          <p:nvPr/>
        </p:nvSpPr>
        <p:spPr>
          <a:xfrm>
            <a:off x="7561179" y="243865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6" name="Google Shape;9536;p80"/>
          <p:cNvGrpSpPr/>
          <p:nvPr/>
        </p:nvGrpSpPr>
        <p:grpSpPr>
          <a:xfrm>
            <a:off x="6199548" y="2919133"/>
            <a:ext cx="345328" cy="352833"/>
            <a:chOff x="-24353875" y="3147725"/>
            <a:chExt cx="289875" cy="296175"/>
          </a:xfrm>
        </p:grpSpPr>
        <p:sp>
          <p:nvSpPr>
            <p:cNvPr id="9537" name="Google Shape;9537;p80"/>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0"/>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9" name="Google Shape;9539;p80"/>
          <p:cNvGrpSpPr/>
          <p:nvPr/>
        </p:nvGrpSpPr>
        <p:grpSpPr>
          <a:xfrm>
            <a:off x="6207530" y="3398540"/>
            <a:ext cx="329365" cy="351910"/>
            <a:chOff x="-24344425" y="3519475"/>
            <a:chExt cx="276475" cy="295400"/>
          </a:xfrm>
        </p:grpSpPr>
        <p:sp>
          <p:nvSpPr>
            <p:cNvPr id="9540" name="Google Shape;9540;p80"/>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0"/>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2" name="Google Shape;9542;p80"/>
          <p:cNvGrpSpPr/>
          <p:nvPr/>
        </p:nvGrpSpPr>
        <p:grpSpPr>
          <a:xfrm>
            <a:off x="6197210" y="3850460"/>
            <a:ext cx="350004" cy="348128"/>
            <a:chOff x="-24353075" y="3891250"/>
            <a:chExt cx="293800" cy="292225"/>
          </a:xfrm>
        </p:grpSpPr>
        <p:sp>
          <p:nvSpPr>
            <p:cNvPr id="9543" name="Google Shape;9543;p80"/>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0"/>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5" name="Google Shape;9545;p80"/>
          <p:cNvGrpSpPr/>
          <p:nvPr/>
        </p:nvGrpSpPr>
        <p:grpSpPr>
          <a:xfrm>
            <a:off x="7980681" y="3398763"/>
            <a:ext cx="353757" cy="351463"/>
            <a:chOff x="-22845575" y="3504075"/>
            <a:chExt cx="296950" cy="295025"/>
          </a:xfrm>
        </p:grpSpPr>
        <p:sp>
          <p:nvSpPr>
            <p:cNvPr id="9546" name="Google Shape;9546;p80"/>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0"/>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8" name="Google Shape;9548;p80"/>
          <p:cNvGrpSpPr/>
          <p:nvPr/>
        </p:nvGrpSpPr>
        <p:grpSpPr>
          <a:xfrm>
            <a:off x="5773862" y="1532411"/>
            <a:ext cx="299344" cy="351880"/>
            <a:chOff x="-27691025" y="3175300"/>
            <a:chExt cx="251275" cy="295375"/>
          </a:xfrm>
        </p:grpSpPr>
        <p:sp>
          <p:nvSpPr>
            <p:cNvPr id="9549" name="Google Shape;9549;p80"/>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0"/>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0"/>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0"/>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3" name="Google Shape;9553;p80"/>
          <p:cNvGrpSpPr/>
          <p:nvPr/>
        </p:nvGrpSpPr>
        <p:grpSpPr>
          <a:xfrm>
            <a:off x="5746179" y="2051087"/>
            <a:ext cx="354710" cy="228015"/>
            <a:chOff x="-27721750" y="3598250"/>
            <a:chExt cx="297750" cy="191400"/>
          </a:xfrm>
        </p:grpSpPr>
        <p:sp>
          <p:nvSpPr>
            <p:cNvPr id="9554" name="Google Shape;9554;p80"/>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0"/>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6" name="Google Shape;9556;p80"/>
          <p:cNvGrpSpPr/>
          <p:nvPr/>
        </p:nvGrpSpPr>
        <p:grpSpPr>
          <a:xfrm>
            <a:off x="5747579" y="2444633"/>
            <a:ext cx="351910" cy="340980"/>
            <a:chOff x="-27719400" y="3925600"/>
            <a:chExt cx="295400" cy="286225"/>
          </a:xfrm>
        </p:grpSpPr>
        <p:sp>
          <p:nvSpPr>
            <p:cNvPr id="9557" name="Google Shape;9557;p80"/>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0"/>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80"/>
          <p:cNvGrpSpPr/>
          <p:nvPr/>
        </p:nvGrpSpPr>
        <p:grpSpPr>
          <a:xfrm>
            <a:off x="7968851" y="1531473"/>
            <a:ext cx="353757" cy="353757"/>
            <a:chOff x="-25834600" y="3176875"/>
            <a:chExt cx="296950" cy="296950"/>
          </a:xfrm>
        </p:grpSpPr>
        <p:sp>
          <p:nvSpPr>
            <p:cNvPr id="9560" name="Google Shape;9560;p80"/>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0"/>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0"/>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0"/>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0"/>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80"/>
          <p:cNvGrpSpPr/>
          <p:nvPr/>
        </p:nvGrpSpPr>
        <p:grpSpPr>
          <a:xfrm>
            <a:off x="7968851" y="1999474"/>
            <a:ext cx="353757" cy="331241"/>
            <a:chOff x="-25834600" y="3564375"/>
            <a:chExt cx="296950" cy="278050"/>
          </a:xfrm>
        </p:grpSpPr>
        <p:sp>
          <p:nvSpPr>
            <p:cNvPr id="9566" name="Google Shape;9566;p80"/>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0"/>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0"/>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0"/>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0"/>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0"/>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0"/>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0"/>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4" name="Google Shape;9574;p80"/>
          <p:cNvGrpSpPr/>
          <p:nvPr/>
        </p:nvGrpSpPr>
        <p:grpSpPr>
          <a:xfrm>
            <a:off x="7966974" y="2438826"/>
            <a:ext cx="357509" cy="352595"/>
            <a:chOff x="-25834600" y="3915850"/>
            <a:chExt cx="300100" cy="295975"/>
          </a:xfrm>
        </p:grpSpPr>
        <p:sp>
          <p:nvSpPr>
            <p:cNvPr id="9575" name="Google Shape;9575;p80"/>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0"/>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0"/>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80"/>
          <p:cNvGrpSpPr/>
          <p:nvPr/>
        </p:nvGrpSpPr>
        <p:grpSpPr>
          <a:xfrm>
            <a:off x="6702402" y="2920056"/>
            <a:ext cx="228968" cy="350987"/>
            <a:chOff x="-23930925" y="3149300"/>
            <a:chExt cx="192200" cy="294625"/>
          </a:xfrm>
        </p:grpSpPr>
        <p:sp>
          <p:nvSpPr>
            <p:cNvPr id="9579" name="Google Shape;9579;p80"/>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0"/>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0"/>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0"/>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80"/>
          <p:cNvGrpSpPr/>
          <p:nvPr/>
        </p:nvGrpSpPr>
        <p:grpSpPr>
          <a:xfrm>
            <a:off x="6659232" y="3398540"/>
            <a:ext cx="315307" cy="351910"/>
            <a:chOff x="-23962425" y="3519475"/>
            <a:chExt cx="264675" cy="295400"/>
          </a:xfrm>
        </p:grpSpPr>
        <p:sp>
          <p:nvSpPr>
            <p:cNvPr id="9584" name="Google Shape;9584;p80"/>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0"/>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80"/>
          <p:cNvSpPr/>
          <p:nvPr/>
        </p:nvSpPr>
        <p:spPr>
          <a:xfrm>
            <a:off x="6629668" y="385225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80"/>
          <p:cNvGrpSpPr/>
          <p:nvPr/>
        </p:nvGrpSpPr>
        <p:grpSpPr>
          <a:xfrm>
            <a:off x="8037908" y="3848584"/>
            <a:ext cx="239302" cy="351880"/>
            <a:chOff x="-22788075" y="3904625"/>
            <a:chExt cx="200875" cy="295375"/>
          </a:xfrm>
        </p:grpSpPr>
        <p:sp>
          <p:nvSpPr>
            <p:cNvPr id="9588" name="Google Shape;9588;p80"/>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0"/>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0"/>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0"/>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80"/>
          <p:cNvGrpSpPr/>
          <p:nvPr/>
        </p:nvGrpSpPr>
        <p:grpSpPr>
          <a:xfrm>
            <a:off x="6193206" y="1531949"/>
            <a:ext cx="354710" cy="352803"/>
            <a:chOff x="-27351575" y="3175300"/>
            <a:chExt cx="297750" cy="296150"/>
          </a:xfrm>
        </p:grpSpPr>
        <p:sp>
          <p:nvSpPr>
            <p:cNvPr id="9593" name="Google Shape;9593;p80"/>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0"/>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0"/>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0"/>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7" name="Google Shape;9597;p80"/>
          <p:cNvGrpSpPr/>
          <p:nvPr/>
        </p:nvGrpSpPr>
        <p:grpSpPr>
          <a:xfrm>
            <a:off x="6235914" y="1988559"/>
            <a:ext cx="269293" cy="353072"/>
            <a:chOff x="-27313750" y="3545275"/>
            <a:chExt cx="226050" cy="296375"/>
          </a:xfrm>
        </p:grpSpPr>
        <p:sp>
          <p:nvSpPr>
            <p:cNvPr id="9598" name="Google Shape;9598;p80"/>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0"/>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0"/>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1" name="Google Shape;9601;p80"/>
          <p:cNvGrpSpPr/>
          <p:nvPr/>
        </p:nvGrpSpPr>
        <p:grpSpPr>
          <a:xfrm>
            <a:off x="6193206" y="2436830"/>
            <a:ext cx="354710" cy="356586"/>
            <a:chOff x="-27351575" y="3915650"/>
            <a:chExt cx="297750" cy="299325"/>
          </a:xfrm>
        </p:grpSpPr>
        <p:sp>
          <p:nvSpPr>
            <p:cNvPr id="9602" name="Google Shape;9602;p80"/>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0"/>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4" name="Google Shape;9604;p80"/>
          <p:cNvGrpSpPr/>
          <p:nvPr/>
        </p:nvGrpSpPr>
        <p:grpSpPr>
          <a:xfrm>
            <a:off x="4880696" y="2919029"/>
            <a:ext cx="319060" cy="353042"/>
            <a:chOff x="-25445525" y="3175900"/>
            <a:chExt cx="267825" cy="296350"/>
          </a:xfrm>
        </p:grpSpPr>
        <p:sp>
          <p:nvSpPr>
            <p:cNvPr id="9605" name="Google Shape;9605;p80"/>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0"/>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0"/>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8" name="Google Shape;9608;p80"/>
          <p:cNvGrpSpPr/>
          <p:nvPr/>
        </p:nvGrpSpPr>
        <p:grpSpPr>
          <a:xfrm>
            <a:off x="4862410" y="3409352"/>
            <a:ext cx="355633" cy="330288"/>
            <a:chOff x="-25465200" y="3565175"/>
            <a:chExt cx="298525" cy="277250"/>
          </a:xfrm>
        </p:grpSpPr>
        <p:sp>
          <p:nvSpPr>
            <p:cNvPr id="9609" name="Google Shape;9609;p80"/>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0"/>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1" name="Google Shape;9611;p80"/>
          <p:cNvGrpSpPr/>
          <p:nvPr/>
        </p:nvGrpSpPr>
        <p:grpSpPr>
          <a:xfrm>
            <a:off x="4861948" y="3848882"/>
            <a:ext cx="356556" cy="351285"/>
            <a:chOff x="-25465200" y="3916150"/>
            <a:chExt cx="299300" cy="294875"/>
          </a:xfrm>
        </p:grpSpPr>
        <p:sp>
          <p:nvSpPr>
            <p:cNvPr id="9612" name="Google Shape;9612;p80"/>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0"/>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80"/>
          <p:cNvGrpSpPr/>
          <p:nvPr/>
        </p:nvGrpSpPr>
        <p:grpSpPr>
          <a:xfrm>
            <a:off x="7089388" y="2919148"/>
            <a:ext cx="351880" cy="352803"/>
            <a:chOff x="-23615075" y="3148525"/>
            <a:chExt cx="295375" cy="296150"/>
          </a:xfrm>
        </p:grpSpPr>
        <p:sp>
          <p:nvSpPr>
            <p:cNvPr id="9615" name="Google Shape;9615;p80"/>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0"/>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0"/>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0"/>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9" name="Google Shape;9619;p80"/>
          <p:cNvSpPr/>
          <p:nvPr/>
        </p:nvSpPr>
        <p:spPr>
          <a:xfrm>
            <a:off x="7087484" y="339750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0" name="Google Shape;9620;p80"/>
          <p:cNvGrpSpPr/>
          <p:nvPr/>
        </p:nvGrpSpPr>
        <p:grpSpPr>
          <a:xfrm>
            <a:off x="7088911" y="3858427"/>
            <a:ext cx="352833" cy="332194"/>
            <a:chOff x="-23615075" y="3906200"/>
            <a:chExt cx="296175" cy="278850"/>
          </a:xfrm>
        </p:grpSpPr>
        <p:sp>
          <p:nvSpPr>
            <p:cNvPr id="9621" name="Google Shape;9621;p80"/>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0"/>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0"/>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4" name="Google Shape;9624;p80"/>
          <p:cNvSpPr/>
          <p:nvPr/>
        </p:nvSpPr>
        <p:spPr>
          <a:xfrm>
            <a:off x="6207743" y="429039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5" name="Google Shape;9625;p80"/>
          <p:cNvGrpSpPr/>
          <p:nvPr/>
        </p:nvGrpSpPr>
        <p:grpSpPr>
          <a:xfrm>
            <a:off x="6637880" y="1532068"/>
            <a:ext cx="353757" cy="352565"/>
            <a:chOff x="-26980600" y="3175500"/>
            <a:chExt cx="296950" cy="295950"/>
          </a:xfrm>
        </p:grpSpPr>
        <p:sp>
          <p:nvSpPr>
            <p:cNvPr id="9626" name="Google Shape;9626;p80"/>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0"/>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0"/>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9" name="Google Shape;9629;p80"/>
          <p:cNvSpPr/>
          <p:nvPr/>
        </p:nvSpPr>
        <p:spPr>
          <a:xfrm>
            <a:off x="6660447" y="198908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0" name="Google Shape;9630;p80"/>
          <p:cNvGrpSpPr/>
          <p:nvPr/>
        </p:nvGrpSpPr>
        <p:grpSpPr>
          <a:xfrm>
            <a:off x="6638357" y="2470604"/>
            <a:ext cx="352803" cy="289039"/>
            <a:chOff x="-26981375" y="3951875"/>
            <a:chExt cx="296150" cy="242625"/>
          </a:xfrm>
        </p:grpSpPr>
        <p:sp>
          <p:nvSpPr>
            <p:cNvPr id="9631" name="Google Shape;9631;p80"/>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0"/>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0"/>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4" name="Google Shape;9634;p80"/>
          <p:cNvGrpSpPr/>
          <p:nvPr/>
        </p:nvGrpSpPr>
        <p:grpSpPr>
          <a:xfrm>
            <a:off x="5303399" y="2918195"/>
            <a:ext cx="351910" cy="354710"/>
            <a:chOff x="-25094250" y="3176075"/>
            <a:chExt cx="295400" cy="297750"/>
          </a:xfrm>
        </p:grpSpPr>
        <p:sp>
          <p:nvSpPr>
            <p:cNvPr id="9635" name="Google Shape;9635;p80"/>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0"/>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0"/>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80"/>
          <p:cNvGrpSpPr/>
          <p:nvPr/>
        </p:nvGrpSpPr>
        <p:grpSpPr>
          <a:xfrm>
            <a:off x="5303399" y="3398556"/>
            <a:ext cx="351910" cy="351880"/>
            <a:chOff x="-25094250" y="3547050"/>
            <a:chExt cx="295400" cy="295375"/>
          </a:xfrm>
        </p:grpSpPr>
        <p:sp>
          <p:nvSpPr>
            <p:cNvPr id="9639" name="Google Shape;9639;p80"/>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0"/>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0"/>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0"/>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0"/>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44" name="Google Shape;9644;p80"/>
          <p:cNvSpPr/>
          <p:nvPr/>
        </p:nvSpPr>
        <p:spPr>
          <a:xfrm>
            <a:off x="5303415" y="390353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5" name="Google Shape;9645;p80"/>
          <p:cNvGrpSpPr/>
          <p:nvPr/>
        </p:nvGrpSpPr>
        <p:grpSpPr>
          <a:xfrm>
            <a:off x="7535476" y="2919148"/>
            <a:ext cx="352803" cy="352803"/>
            <a:chOff x="-23245675" y="3148525"/>
            <a:chExt cx="296150" cy="296150"/>
          </a:xfrm>
        </p:grpSpPr>
        <p:sp>
          <p:nvSpPr>
            <p:cNvPr id="9646" name="Google Shape;9646;p80"/>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0"/>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0"/>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49" name="Google Shape;9649;p80"/>
          <p:cNvSpPr/>
          <p:nvPr/>
        </p:nvSpPr>
        <p:spPr>
          <a:xfrm>
            <a:off x="7577658" y="339849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0" name="Google Shape;9650;p80"/>
          <p:cNvGrpSpPr/>
          <p:nvPr/>
        </p:nvGrpSpPr>
        <p:grpSpPr>
          <a:xfrm>
            <a:off x="7535938" y="3848122"/>
            <a:ext cx="351880" cy="352803"/>
            <a:chOff x="-23244900" y="3888100"/>
            <a:chExt cx="295375" cy="296150"/>
          </a:xfrm>
        </p:grpSpPr>
        <p:sp>
          <p:nvSpPr>
            <p:cNvPr id="9651" name="Google Shape;9651;p80"/>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0"/>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0"/>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0"/>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0"/>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0"/>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0"/>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0"/>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0"/>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0"/>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0"/>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62" name="Google Shape;9662;p80"/>
          <p:cNvSpPr/>
          <p:nvPr/>
        </p:nvSpPr>
        <p:spPr>
          <a:xfrm>
            <a:off x="6612202" y="428898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66"/>
        <p:cNvGrpSpPr/>
        <p:nvPr/>
      </p:nvGrpSpPr>
      <p:grpSpPr>
        <a:xfrm>
          <a:off x="0" y="0"/>
          <a:ext cx="0" cy="0"/>
          <a:chOff x="0" y="0"/>
          <a:chExt cx="0" cy="0"/>
        </a:xfrm>
      </p:grpSpPr>
      <p:sp>
        <p:nvSpPr>
          <p:cNvPr id="9667" name="Google Shape;9667;p8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668" name="Google Shape;9668;p8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9669" name="Google Shape;9669;p81"/>
          <p:cNvSpPr/>
          <p:nvPr/>
        </p:nvSpPr>
        <p:spPr>
          <a:xfrm>
            <a:off x="849879" y="15328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0" name="Google Shape;9670;p81"/>
          <p:cNvGrpSpPr/>
          <p:nvPr/>
        </p:nvGrpSpPr>
        <p:grpSpPr>
          <a:xfrm>
            <a:off x="850004" y="1975418"/>
            <a:ext cx="367261" cy="367261"/>
            <a:chOff x="-65145700" y="3727425"/>
            <a:chExt cx="317425" cy="317425"/>
          </a:xfrm>
        </p:grpSpPr>
        <p:sp>
          <p:nvSpPr>
            <p:cNvPr id="9671" name="Google Shape;9671;p81"/>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1"/>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3" name="Google Shape;9673;p81"/>
          <p:cNvGrpSpPr/>
          <p:nvPr/>
        </p:nvGrpSpPr>
        <p:grpSpPr>
          <a:xfrm>
            <a:off x="853201" y="2404333"/>
            <a:ext cx="360868" cy="367261"/>
            <a:chOff x="-65144125" y="4094450"/>
            <a:chExt cx="311900" cy="317425"/>
          </a:xfrm>
        </p:grpSpPr>
        <p:sp>
          <p:nvSpPr>
            <p:cNvPr id="9674" name="Google Shape;9674;p81"/>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1"/>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1"/>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7" name="Google Shape;9677;p81"/>
          <p:cNvSpPr/>
          <p:nvPr/>
        </p:nvSpPr>
        <p:spPr>
          <a:xfrm>
            <a:off x="3057429" y="15314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8" name="Google Shape;9678;p81"/>
          <p:cNvGrpSpPr/>
          <p:nvPr/>
        </p:nvGrpSpPr>
        <p:grpSpPr>
          <a:xfrm>
            <a:off x="3056770" y="1975028"/>
            <a:ext cx="370645" cy="368042"/>
            <a:chOff x="-63250675" y="3744075"/>
            <a:chExt cx="320350" cy="318100"/>
          </a:xfrm>
        </p:grpSpPr>
        <p:sp>
          <p:nvSpPr>
            <p:cNvPr id="9679" name="Google Shape;9679;p81"/>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1"/>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1"/>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2" name="Google Shape;9682;p81"/>
          <p:cNvGrpSpPr/>
          <p:nvPr/>
        </p:nvGrpSpPr>
        <p:grpSpPr>
          <a:xfrm>
            <a:off x="3058462" y="2404333"/>
            <a:ext cx="367261" cy="367261"/>
            <a:chOff x="-63250675" y="4110200"/>
            <a:chExt cx="317425" cy="317425"/>
          </a:xfrm>
        </p:grpSpPr>
        <p:sp>
          <p:nvSpPr>
            <p:cNvPr id="9683" name="Google Shape;9683;p81"/>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1"/>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1"/>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1"/>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1"/>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1"/>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1"/>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1"/>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1"/>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81"/>
          <p:cNvGrpSpPr/>
          <p:nvPr/>
        </p:nvGrpSpPr>
        <p:grpSpPr>
          <a:xfrm>
            <a:off x="1737509" y="2901428"/>
            <a:ext cx="359075" cy="358844"/>
            <a:chOff x="-61351725" y="3372400"/>
            <a:chExt cx="310350" cy="310150"/>
          </a:xfrm>
        </p:grpSpPr>
        <p:sp>
          <p:nvSpPr>
            <p:cNvPr id="9693" name="Google Shape;9693;p81"/>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1"/>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1"/>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6" name="Google Shape;9696;p81"/>
          <p:cNvGrpSpPr/>
          <p:nvPr/>
        </p:nvGrpSpPr>
        <p:grpSpPr>
          <a:xfrm>
            <a:off x="1733864" y="3364484"/>
            <a:ext cx="366364" cy="333534"/>
            <a:chOff x="-61354875" y="3751050"/>
            <a:chExt cx="316650" cy="288275"/>
          </a:xfrm>
        </p:grpSpPr>
        <p:sp>
          <p:nvSpPr>
            <p:cNvPr id="9697" name="Google Shape;9697;p81"/>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1"/>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1"/>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0" name="Google Shape;9700;p81"/>
          <p:cNvGrpSpPr/>
          <p:nvPr/>
        </p:nvGrpSpPr>
        <p:grpSpPr>
          <a:xfrm>
            <a:off x="1733864" y="3806124"/>
            <a:ext cx="366364" cy="367290"/>
            <a:chOff x="-61354875" y="4101525"/>
            <a:chExt cx="316650" cy="317450"/>
          </a:xfrm>
        </p:grpSpPr>
        <p:sp>
          <p:nvSpPr>
            <p:cNvPr id="9701" name="Google Shape;9701;p81"/>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1"/>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3" name="Google Shape;9703;p81"/>
          <p:cNvGrpSpPr/>
          <p:nvPr/>
        </p:nvGrpSpPr>
        <p:grpSpPr>
          <a:xfrm>
            <a:off x="3950299" y="2898000"/>
            <a:ext cx="368157" cy="365699"/>
            <a:chOff x="-59470075" y="3308975"/>
            <a:chExt cx="318200" cy="316075"/>
          </a:xfrm>
        </p:grpSpPr>
        <p:sp>
          <p:nvSpPr>
            <p:cNvPr id="9704" name="Google Shape;9704;p81"/>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1"/>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1"/>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1"/>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1"/>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1"/>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1"/>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1"/>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1"/>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3" name="Google Shape;9713;p81"/>
          <p:cNvGrpSpPr/>
          <p:nvPr/>
        </p:nvGrpSpPr>
        <p:grpSpPr>
          <a:xfrm>
            <a:off x="1295729" y="1533705"/>
            <a:ext cx="367261" cy="364686"/>
            <a:chOff x="-64781025" y="3361050"/>
            <a:chExt cx="317425" cy="315200"/>
          </a:xfrm>
        </p:grpSpPr>
        <p:sp>
          <p:nvSpPr>
            <p:cNvPr id="9714" name="Google Shape;9714;p81"/>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1"/>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1"/>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1"/>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8" name="Google Shape;9718;p81"/>
          <p:cNvSpPr/>
          <p:nvPr/>
        </p:nvSpPr>
        <p:spPr>
          <a:xfrm>
            <a:off x="1295604" y="19763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1"/>
          <p:cNvSpPr/>
          <p:nvPr/>
        </p:nvSpPr>
        <p:spPr>
          <a:xfrm>
            <a:off x="1322938" y="24043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1"/>
          <p:cNvSpPr/>
          <p:nvPr/>
        </p:nvSpPr>
        <p:spPr>
          <a:xfrm>
            <a:off x="3508223" y="15729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1" name="Google Shape;9721;p81"/>
          <p:cNvGrpSpPr/>
          <p:nvPr/>
        </p:nvGrpSpPr>
        <p:grpSpPr>
          <a:xfrm>
            <a:off x="3500129" y="1975144"/>
            <a:ext cx="382765" cy="367810"/>
            <a:chOff x="-62890750" y="3747425"/>
            <a:chExt cx="330825" cy="317900"/>
          </a:xfrm>
        </p:grpSpPr>
        <p:sp>
          <p:nvSpPr>
            <p:cNvPr id="9722" name="Google Shape;9722;p81"/>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1"/>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1"/>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1"/>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1"/>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1"/>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1"/>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1"/>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1"/>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1"/>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1"/>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1"/>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1"/>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1"/>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6" name="Google Shape;9736;p81"/>
          <p:cNvGrpSpPr/>
          <p:nvPr/>
        </p:nvGrpSpPr>
        <p:grpSpPr>
          <a:xfrm>
            <a:off x="3507881" y="2404781"/>
            <a:ext cx="367261" cy="366364"/>
            <a:chOff x="-62884425" y="4111775"/>
            <a:chExt cx="317425" cy="316650"/>
          </a:xfrm>
        </p:grpSpPr>
        <p:sp>
          <p:nvSpPr>
            <p:cNvPr id="9737" name="Google Shape;9737;p81"/>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1"/>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9" name="Google Shape;9739;p81"/>
          <p:cNvGrpSpPr/>
          <p:nvPr/>
        </p:nvGrpSpPr>
        <p:grpSpPr>
          <a:xfrm>
            <a:off x="2180515" y="2900850"/>
            <a:ext cx="365438" cy="360001"/>
            <a:chOff x="-60991775" y="3376900"/>
            <a:chExt cx="315850" cy="311150"/>
          </a:xfrm>
        </p:grpSpPr>
        <p:sp>
          <p:nvSpPr>
            <p:cNvPr id="9740" name="Google Shape;9740;p81"/>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1"/>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1"/>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3" name="Google Shape;9743;p81"/>
          <p:cNvGrpSpPr/>
          <p:nvPr/>
        </p:nvGrpSpPr>
        <p:grpSpPr>
          <a:xfrm>
            <a:off x="2180052" y="3351714"/>
            <a:ext cx="366364" cy="359075"/>
            <a:chOff x="-60988625" y="3740800"/>
            <a:chExt cx="316650" cy="310350"/>
          </a:xfrm>
        </p:grpSpPr>
        <p:sp>
          <p:nvSpPr>
            <p:cNvPr id="9744" name="Google Shape;9744;p81"/>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1"/>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1"/>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81"/>
          <p:cNvGrpSpPr/>
          <p:nvPr/>
        </p:nvGrpSpPr>
        <p:grpSpPr>
          <a:xfrm>
            <a:off x="2180052" y="3807165"/>
            <a:ext cx="366364" cy="365207"/>
            <a:chOff x="-60987850" y="4100950"/>
            <a:chExt cx="316650" cy="315650"/>
          </a:xfrm>
        </p:grpSpPr>
        <p:sp>
          <p:nvSpPr>
            <p:cNvPr id="9748" name="Google Shape;9748;p81"/>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1"/>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1"/>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1"/>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1"/>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3" name="Google Shape;9753;p81"/>
          <p:cNvGrpSpPr/>
          <p:nvPr/>
        </p:nvGrpSpPr>
        <p:grpSpPr>
          <a:xfrm>
            <a:off x="3949836" y="3352625"/>
            <a:ext cx="369083" cy="357253"/>
            <a:chOff x="-59447250" y="3706150"/>
            <a:chExt cx="319000" cy="308775"/>
          </a:xfrm>
        </p:grpSpPr>
        <p:sp>
          <p:nvSpPr>
            <p:cNvPr id="9754" name="Google Shape;9754;p81"/>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1"/>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1"/>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1"/>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8" name="Google Shape;9758;p81"/>
          <p:cNvGrpSpPr/>
          <p:nvPr/>
        </p:nvGrpSpPr>
        <p:grpSpPr>
          <a:xfrm>
            <a:off x="1738564" y="1533936"/>
            <a:ext cx="368186" cy="364224"/>
            <a:chOff x="-64406125" y="3362225"/>
            <a:chExt cx="318225" cy="314800"/>
          </a:xfrm>
        </p:grpSpPr>
        <p:sp>
          <p:nvSpPr>
            <p:cNvPr id="9759" name="Google Shape;9759;p81"/>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1"/>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1" name="Google Shape;9761;p81"/>
          <p:cNvSpPr/>
          <p:nvPr/>
        </p:nvSpPr>
        <p:spPr>
          <a:xfrm>
            <a:off x="1801771" y="19754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2" name="Google Shape;9762;p81"/>
          <p:cNvGrpSpPr/>
          <p:nvPr/>
        </p:nvGrpSpPr>
        <p:grpSpPr>
          <a:xfrm>
            <a:off x="1739027" y="2404781"/>
            <a:ext cx="367261" cy="366364"/>
            <a:chOff x="-64410850" y="4094450"/>
            <a:chExt cx="317425" cy="316650"/>
          </a:xfrm>
        </p:grpSpPr>
        <p:sp>
          <p:nvSpPr>
            <p:cNvPr id="9763" name="Google Shape;9763;p81"/>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1"/>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1"/>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6" name="Google Shape;9766;p81"/>
          <p:cNvSpPr/>
          <p:nvPr/>
        </p:nvSpPr>
        <p:spPr>
          <a:xfrm>
            <a:off x="3983247" y="15323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7" name="Google Shape;9767;p81"/>
          <p:cNvGrpSpPr/>
          <p:nvPr/>
        </p:nvGrpSpPr>
        <p:grpSpPr>
          <a:xfrm>
            <a:off x="3960575" y="1974854"/>
            <a:ext cx="365467" cy="368389"/>
            <a:chOff x="-62516625" y="3743175"/>
            <a:chExt cx="315875" cy="318400"/>
          </a:xfrm>
        </p:grpSpPr>
        <p:sp>
          <p:nvSpPr>
            <p:cNvPr id="9768" name="Google Shape;9768;p81"/>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1"/>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0" name="Google Shape;9770;p81"/>
          <p:cNvGrpSpPr/>
          <p:nvPr/>
        </p:nvGrpSpPr>
        <p:grpSpPr>
          <a:xfrm>
            <a:off x="3967415" y="2424826"/>
            <a:ext cx="351786" cy="326274"/>
            <a:chOff x="-62511900" y="4129100"/>
            <a:chExt cx="304050" cy="282000"/>
          </a:xfrm>
        </p:grpSpPr>
        <p:sp>
          <p:nvSpPr>
            <p:cNvPr id="9771" name="Google Shape;9771;p81"/>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1"/>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1"/>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1"/>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1"/>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6" name="Google Shape;9776;p81"/>
          <p:cNvGrpSpPr/>
          <p:nvPr/>
        </p:nvGrpSpPr>
        <p:grpSpPr>
          <a:xfrm>
            <a:off x="2645537" y="2897220"/>
            <a:ext cx="310770" cy="367261"/>
            <a:chOff x="-60597975" y="3367475"/>
            <a:chExt cx="268600" cy="317425"/>
          </a:xfrm>
        </p:grpSpPr>
        <p:sp>
          <p:nvSpPr>
            <p:cNvPr id="9777" name="Google Shape;9777;p81"/>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1"/>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1"/>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1"/>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1"/>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2" name="Google Shape;9782;p81"/>
          <p:cNvSpPr/>
          <p:nvPr/>
        </p:nvSpPr>
        <p:spPr>
          <a:xfrm>
            <a:off x="2616264" y="33487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3" name="Google Shape;9783;p81"/>
          <p:cNvGrpSpPr/>
          <p:nvPr/>
        </p:nvGrpSpPr>
        <p:grpSpPr>
          <a:xfrm>
            <a:off x="2617740" y="3858536"/>
            <a:ext cx="366364" cy="262465"/>
            <a:chOff x="-60621600" y="4145650"/>
            <a:chExt cx="316650" cy="226850"/>
          </a:xfrm>
        </p:grpSpPr>
        <p:sp>
          <p:nvSpPr>
            <p:cNvPr id="9784" name="Google Shape;9784;p81"/>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1"/>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1"/>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7" name="Google Shape;9787;p81"/>
          <p:cNvGrpSpPr/>
          <p:nvPr/>
        </p:nvGrpSpPr>
        <p:grpSpPr>
          <a:xfrm>
            <a:off x="3954392" y="3807035"/>
            <a:ext cx="359972" cy="365467"/>
            <a:chOff x="-59400775" y="4084200"/>
            <a:chExt cx="311125" cy="315875"/>
          </a:xfrm>
        </p:grpSpPr>
        <p:sp>
          <p:nvSpPr>
            <p:cNvPr id="9788" name="Google Shape;9788;p81"/>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1"/>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1"/>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1"/>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1"/>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1"/>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4" name="Google Shape;9794;p81"/>
          <p:cNvGrpSpPr/>
          <p:nvPr/>
        </p:nvGrpSpPr>
        <p:grpSpPr>
          <a:xfrm>
            <a:off x="2178486" y="1532866"/>
            <a:ext cx="365438" cy="366364"/>
            <a:chOff x="-64044600" y="3360375"/>
            <a:chExt cx="315850" cy="316650"/>
          </a:xfrm>
        </p:grpSpPr>
        <p:sp>
          <p:nvSpPr>
            <p:cNvPr id="9795" name="Google Shape;9795;p81"/>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1"/>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1"/>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8" name="Google Shape;9798;p81"/>
          <p:cNvGrpSpPr/>
          <p:nvPr/>
        </p:nvGrpSpPr>
        <p:grpSpPr>
          <a:xfrm>
            <a:off x="2204909" y="1975418"/>
            <a:ext cx="312592" cy="367261"/>
            <a:chOff x="-64022550" y="3727425"/>
            <a:chExt cx="270175" cy="317425"/>
          </a:xfrm>
        </p:grpSpPr>
        <p:sp>
          <p:nvSpPr>
            <p:cNvPr id="9799" name="Google Shape;9799;p81"/>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1"/>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1"/>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2" name="Google Shape;9802;p81"/>
          <p:cNvGrpSpPr/>
          <p:nvPr/>
        </p:nvGrpSpPr>
        <p:grpSpPr>
          <a:xfrm>
            <a:off x="2229047" y="2404318"/>
            <a:ext cx="264317" cy="367290"/>
            <a:chOff x="-64001300" y="4093650"/>
            <a:chExt cx="228450" cy="317450"/>
          </a:xfrm>
        </p:grpSpPr>
        <p:sp>
          <p:nvSpPr>
            <p:cNvPr id="9803" name="Google Shape;9803;p81"/>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1"/>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1"/>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1"/>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81"/>
          <p:cNvGrpSpPr/>
          <p:nvPr/>
        </p:nvGrpSpPr>
        <p:grpSpPr>
          <a:xfrm>
            <a:off x="848051" y="2897610"/>
            <a:ext cx="359972" cy="366480"/>
            <a:chOff x="-62148800" y="3377700"/>
            <a:chExt cx="311125" cy="316750"/>
          </a:xfrm>
        </p:grpSpPr>
        <p:sp>
          <p:nvSpPr>
            <p:cNvPr id="9808" name="Google Shape;9808;p81"/>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1"/>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0" name="Google Shape;9810;p81"/>
          <p:cNvGrpSpPr/>
          <p:nvPr/>
        </p:nvGrpSpPr>
        <p:grpSpPr>
          <a:xfrm>
            <a:off x="843958" y="3347607"/>
            <a:ext cx="368157" cy="367290"/>
            <a:chOff x="-62154300" y="3743950"/>
            <a:chExt cx="318200" cy="317450"/>
          </a:xfrm>
        </p:grpSpPr>
        <p:sp>
          <p:nvSpPr>
            <p:cNvPr id="9811" name="Google Shape;9811;p81"/>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1"/>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81"/>
          <p:cNvGrpSpPr/>
          <p:nvPr/>
        </p:nvGrpSpPr>
        <p:grpSpPr>
          <a:xfrm>
            <a:off x="843944" y="3806587"/>
            <a:ext cx="368186" cy="366364"/>
            <a:chOff x="-62151950" y="4111775"/>
            <a:chExt cx="318225" cy="316650"/>
          </a:xfrm>
        </p:grpSpPr>
        <p:sp>
          <p:nvSpPr>
            <p:cNvPr id="9814" name="Google Shape;9814;p81"/>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1"/>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1"/>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1"/>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8" name="Google Shape;9818;p81"/>
          <p:cNvGrpSpPr/>
          <p:nvPr/>
        </p:nvGrpSpPr>
        <p:grpSpPr>
          <a:xfrm>
            <a:off x="3062568" y="2897133"/>
            <a:ext cx="368157" cy="367434"/>
            <a:chOff x="-60254550" y="3367325"/>
            <a:chExt cx="318200" cy="317575"/>
          </a:xfrm>
        </p:grpSpPr>
        <p:sp>
          <p:nvSpPr>
            <p:cNvPr id="9819" name="Google Shape;9819;p81"/>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1"/>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1"/>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1"/>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3" name="Google Shape;9823;p81"/>
          <p:cNvGrpSpPr/>
          <p:nvPr/>
        </p:nvGrpSpPr>
        <p:grpSpPr>
          <a:xfrm>
            <a:off x="3063465" y="3348127"/>
            <a:ext cx="366364" cy="366248"/>
            <a:chOff x="-60255350" y="3733825"/>
            <a:chExt cx="316650" cy="316550"/>
          </a:xfrm>
        </p:grpSpPr>
        <p:sp>
          <p:nvSpPr>
            <p:cNvPr id="9824" name="Google Shape;9824;p81"/>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1"/>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1"/>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1"/>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1"/>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1"/>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1"/>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1" name="Google Shape;9831;p81"/>
          <p:cNvGrpSpPr/>
          <p:nvPr/>
        </p:nvGrpSpPr>
        <p:grpSpPr>
          <a:xfrm>
            <a:off x="3091262" y="3807035"/>
            <a:ext cx="310770" cy="365467"/>
            <a:chOff x="-60232500" y="4101525"/>
            <a:chExt cx="268600" cy="315875"/>
          </a:xfrm>
        </p:grpSpPr>
        <p:sp>
          <p:nvSpPr>
            <p:cNvPr id="9832" name="Google Shape;9832;p81"/>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1"/>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4" name="Google Shape;9834;p81"/>
          <p:cNvSpPr/>
          <p:nvPr/>
        </p:nvSpPr>
        <p:spPr>
          <a:xfrm>
            <a:off x="2179036" y="42759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5" name="Google Shape;9835;p81"/>
          <p:cNvGrpSpPr/>
          <p:nvPr/>
        </p:nvGrpSpPr>
        <p:grpSpPr>
          <a:xfrm>
            <a:off x="2624262" y="1532866"/>
            <a:ext cx="368186" cy="366364"/>
            <a:chOff x="-63679950" y="3360375"/>
            <a:chExt cx="318225" cy="316650"/>
          </a:xfrm>
        </p:grpSpPr>
        <p:sp>
          <p:nvSpPr>
            <p:cNvPr id="9836" name="Google Shape;9836;p81"/>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1"/>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1"/>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1"/>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0" name="Google Shape;9840;p81"/>
          <p:cNvSpPr/>
          <p:nvPr/>
        </p:nvSpPr>
        <p:spPr>
          <a:xfrm>
            <a:off x="2623229" y="19751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1" name="Google Shape;9841;p81"/>
          <p:cNvGrpSpPr/>
          <p:nvPr/>
        </p:nvGrpSpPr>
        <p:grpSpPr>
          <a:xfrm>
            <a:off x="2622889" y="2404203"/>
            <a:ext cx="370934" cy="367521"/>
            <a:chOff x="-63679950" y="4093450"/>
            <a:chExt cx="320600" cy="317650"/>
          </a:xfrm>
        </p:grpSpPr>
        <p:sp>
          <p:nvSpPr>
            <p:cNvPr id="9842" name="Google Shape;9842;p81"/>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1"/>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1"/>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5" name="Google Shape;9845;p81"/>
          <p:cNvGrpSpPr/>
          <p:nvPr/>
        </p:nvGrpSpPr>
        <p:grpSpPr>
          <a:xfrm>
            <a:off x="1283006" y="2897205"/>
            <a:ext cx="366364" cy="367290"/>
            <a:chOff x="-61784125" y="3377700"/>
            <a:chExt cx="316650" cy="317450"/>
          </a:xfrm>
        </p:grpSpPr>
        <p:sp>
          <p:nvSpPr>
            <p:cNvPr id="9846" name="Google Shape;9846;p81"/>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1"/>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1"/>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1"/>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1"/>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1"/>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1"/>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3" name="Google Shape;9853;p81"/>
          <p:cNvGrpSpPr/>
          <p:nvPr/>
        </p:nvGrpSpPr>
        <p:grpSpPr>
          <a:xfrm>
            <a:off x="1283006" y="3347607"/>
            <a:ext cx="366364" cy="367290"/>
            <a:chOff x="-61783350" y="3743950"/>
            <a:chExt cx="316650" cy="317450"/>
          </a:xfrm>
        </p:grpSpPr>
        <p:sp>
          <p:nvSpPr>
            <p:cNvPr id="9854" name="Google Shape;9854;p81"/>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1"/>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6" name="Google Shape;9856;p81"/>
          <p:cNvSpPr/>
          <p:nvPr/>
        </p:nvSpPr>
        <p:spPr>
          <a:xfrm>
            <a:off x="1282887" y="38064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1"/>
          <p:cNvSpPr/>
          <p:nvPr/>
        </p:nvSpPr>
        <p:spPr>
          <a:xfrm>
            <a:off x="3505689" y="29070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1"/>
          <p:cNvSpPr/>
          <p:nvPr/>
        </p:nvSpPr>
        <p:spPr>
          <a:xfrm>
            <a:off x="3504778" y="33876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59" name="Google Shape;9859;p81"/>
          <p:cNvGrpSpPr/>
          <p:nvPr/>
        </p:nvGrpSpPr>
        <p:grpSpPr>
          <a:xfrm>
            <a:off x="3504430" y="3807440"/>
            <a:ext cx="369112" cy="364657"/>
            <a:chOff x="-59869425" y="4102225"/>
            <a:chExt cx="319025" cy="315175"/>
          </a:xfrm>
        </p:grpSpPr>
        <p:sp>
          <p:nvSpPr>
            <p:cNvPr id="9860" name="Google Shape;9860;p81"/>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1"/>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1"/>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1"/>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4" name="Google Shape;9864;p81"/>
          <p:cNvGrpSpPr/>
          <p:nvPr/>
        </p:nvGrpSpPr>
        <p:grpSpPr>
          <a:xfrm>
            <a:off x="2623233" y="4276262"/>
            <a:ext cx="366364" cy="365467"/>
            <a:chOff x="-59029025" y="3711650"/>
            <a:chExt cx="316650" cy="315875"/>
          </a:xfrm>
        </p:grpSpPr>
        <p:sp>
          <p:nvSpPr>
            <p:cNvPr id="9865" name="Google Shape;9865;p81"/>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1"/>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1"/>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1"/>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1"/>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1"/>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1"/>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2" name="Google Shape;9872;p81"/>
          <p:cNvGrpSpPr/>
          <p:nvPr/>
        </p:nvGrpSpPr>
        <p:grpSpPr>
          <a:xfrm>
            <a:off x="4859311" y="1532317"/>
            <a:ext cx="351940" cy="348188"/>
            <a:chOff x="581525" y="3254850"/>
            <a:chExt cx="297750" cy="294575"/>
          </a:xfrm>
        </p:grpSpPr>
        <p:sp>
          <p:nvSpPr>
            <p:cNvPr id="9873" name="Google Shape;9873;p81"/>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1"/>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1"/>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6" name="Google Shape;9876;p81"/>
          <p:cNvGrpSpPr/>
          <p:nvPr/>
        </p:nvGrpSpPr>
        <p:grpSpPr>
          <a:xfrm>
            <a:off x="4858380" y="1971253"/>
            <a:ext cx="353802" cy="351497"/>
            <a:chOff x="580725" y="3617925"/>
            <a:chExt cx="299325" cy="297375"/>
          </a:xfrm>
        </p:grpSpPr>
        <p:sp>
          <p:nvSpPr>
            <p:cNvPr id="9877" name="Google Shape;9877;p81"/>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1"/>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1"/>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1"/>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1"/>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81"/>
          <p:cNvGrpSpPr/>
          <p:nvPr/>
        </p:nvGrpSpPr>
        <p:grpSpPr>
          <a:xfrm>
            <a:off x="4860242" y="2418443"/>
            <a:ext cx="350079" cy="350079"/>
            <a:chOff x="583100" y="3982600"/>
            <a:chExt cx="296175" cy="296175"/>
          </a:xfrm>
        </p:grpSpPr>
        <p:sp>
          <p:nvSpPr>
            <p:cNvPr id="9883" name="Google Shape;9883;p81"/>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1"/>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1"/>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1"/>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1"/>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1"/>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1"/>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0" name="Google Shape;9890;p81"/>
          <p:cNvGrpSpPr/>
          <p:nvPr/>
        </p:nvGrpSpPr>
        <p:grpSpPr>
          <a:xfrm>
            <a:off x="7092856" y="1532067"/>
            <a:ext cx="307231" cy="348690"/>
            <a:chOff x="2423775" y="3226875"/>
            <a:chExt cx="259925" cy="295000"/>
          </a:xfrm>
        </p:grpSpPr>
        <p:sp>
          <p:nvSpPr>
            <p:cNvPr id="9891" name="Google Shape;9891;p81"/>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1"/>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1"/>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4" name="Google Shape;9894;p81"/>
          <p:cNvGrpSpPr/>
          <p:nvPr/>
        </p:nvGrpSpPr>
        <p:grpSpPr>
          <a:xfrm>
            <a:off x="7070043" y="1973352"/>
            <a:ext cx="352857" cy="347301"/>
            <a:chOff x="2404875" y="3592725"/>
            <a:chExt cx="298525" cy="293825"/>
          </a:xfrm>
        </p:grpSpPr>
        <p:sp>
          <p:nvSpPr>
            <p:cNvPr id="9895" name="Google Shape;9895;p81"/>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1"/>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1"/>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8" name="Google Shape;9898;p81"/>
          <p:cNvGrpSpPr/>
          <p:nvPr/>
        </p:nvGrpSpPr>
        <p:grpSpPr>
          <a:xfrm>
            <a:off x="7070974" y="2418917"/>
            <a:ext cx="350995" cy="349133"/>
            <a:chOff x="2404875" y="3955825"/>
            <a:chExt cx="296950" cy="295375"/>
          </a:xfrm>
        </p:grpSpPr>
        <p:sp>
          <p:nvSpPr>
            <p:cNvPr id="9899" name="Google Shape;9899;p81"/>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1"/>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1"/>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1"/>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81"/>
          <p:cNvGrpSpPr/>
          <p:nvPr/>
        </p:nvGrpSpPr>
        <p:grpSpPr>
          <a:xfrm>
            <a:off x="5764954" y="2883111"/>
            <a:ext cx="349163" cy="350079"/>
            <a:chOff x="4263650" y="3235150"/>
            <a:chExt cx="295400" cy="296175"/>
          </a:xfrm>
        </p:grpSpPr>
        <p:sp>
          <p:nvSpPr>
            <p:cNvPr id="9904" name="Google Shape;9904;p81"/>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1"/>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1"/>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1"/>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1"/>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9" name="Google Shape;9909;p81"/>
          <p:cNvGrpSpPr/>
          <p:nvPr/>
        </p:nvGrpSpPr>
        <p:grpSpPr>
          <a:xfrm>
            <a:off x="5762634" y="3342272"/>
            <a:ext cx="353802" cy="327739"/>
            <a:chOff x="4266025" y="3609275"/>
            <a:chExt cx="299325" cy="277275"/>
          </a:xfrm>
        </p:grpSpPr>
        <p:sp>
          <p:nvSpPr>
            <p:cNvPr id="9910" name="Google Shape;9910;p81"/>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1"/>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81"/>
          <p:cNvGrpSpPr/>
          <p:nvPr/>
        </p:nvGrpSpPr>
        <p:grpSpPr>
          <a:xfrm>
            <a:off x="5763092" y="3807659"/>
            <a:ext cx="352886" cy="349133"/>
            <a:chOff x="4263650" y="3963700"/>
            <a:chExt cx="298550" cy="295375"/>
          </a:xfrm>
        </p:grpSpPr>
        <p:sp>
          <p:nvSpPr>
            <p:cNvPr id="9913" name="Google Shape;9913;p81"/>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1"/>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1"/>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1"/>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1"/>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1"/>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1"/>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81"/>
          <p:cNvGrpSpPr/>
          <p:nvPr/>
        </p:nvGrpSpPr>
        <p:grpSpPr>
          <a:xfrm>
            <a:off x="8041429" y="2883111"/>
            <a:ext cx="226264" cy="350079"/>
            <a:chOff x="6164975" y="3211525"/>
            <a:chExt cx="191425" cy="296175"/>
          </a:xfrm>
        </p:grpSpPr>
        <p:sp>
          <p:nvSpPr>
            <p:cNvPr id="9921" name="Google Shape;9921;p81"/>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1"/>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1"/>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1"/>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1"/>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1"/>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1"/>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81"/>
          <p:cNvGrpSpPr/>
          <p:nvPr/>
        </p:nvGrpSpPr>
        <p:grpSpPr>
          <a:xfrm>
            <a:off x="5303466" y="1531387"/>
            <a:ext cx="352886" cy="350049"/>
            <a:chOff x="946175" y="3253275"/>
            <a:chExt cx="298550" cy="296150"/>
          </a:xfrm>
        </p:grpSpPr>
        <p:sp>
          <p:nvSpPr>
            <p:cNvPr id="9929" name="Google Shape;9929;p81"/>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1"/>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1"/>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1"/>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1"/>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4" name="Google Shape;9934;p81"/>
          <p:cNvGrpSpPr/>
          <p:nvPr/>
        </p:nvGrpSpPr>
        <p:grpSpPr>
          <a:xfrm>
            <a:off x="5304397" y="1973351"/>
            <a:ext cx="351024" cy="347301"/>
            <a:chOff x="946175" y="3619500"/>
            <a:chExt cx="296975" cy="293825"/>
          </a:xfrm>
        </p:grpSpPr>
        <p:sp>
          <p:nvSpPr>
            <p:cNvPr id="9935" name="Google Shape;9935;p81"/>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1"/>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1"/>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1"/>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1"/>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1"/>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1" name="Google Shape;9941;p81"/>
          <p:cNvGrpSpPr/>
          <p:nvPr/>
        </p:nvGrpSpPr>
        <p:grpSpPr>
          <a:xfrm>
            <a:off x="5303939" y="2417985"/>
            <a:ext cx="351940" cy="350995"/>
            <a:chOff x="944600" y="3981825"/>
            <a:chExt cx="297750" cy="296950"/>
          </a:xfrm>
        </p:grpSpPr>
        <p:sp>
          <p:nvSpPr>
            <p:cNvPr id="9942" name="Google Shape;9942;p81"/>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1"/>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1"/>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1"/>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6" name="Google Shape;9946;p81"/>
          <p:cNvGrpSpPr/>
          <p:nvPr/>
        </p:nvGrpSpPr>
        <p:grpSpPr>
          <a:xfrm>
            <a:off x="7520875" y="1531845"/>
            <a:ext cx="350079" cy="349133"/>
            <a:chOff x="2768750" y="3227275"/>
            <a:chExt cx="296175" cy="295375"/>
          </a:xfrm>
        </p:grpSpPr>
        <p:sp>
          <p:nvSpPr>
            <p:cNvPr id="9947" name="Google Shape;9947;p81"/>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1"/>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1"/>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1"/>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1"/>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1"/>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1"/>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1"/>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5" name="Google Shape;9955;p81"/>
          <p:cNvGrpSpPr/>
          <p:nvPr/>
        </p:nvGrpSpPr>
        <p:grpSpPr>
          <a:xfrm>
            <a:off x="7541826" y="1972717"/>
            <a:ext cx="308177" cy="348572"/>
            <a:chOff x="2786075" y="3591800"/>
            <a:chExt cx="260725" cy="294900"/>
          </a:xfrm>
        </p:grpSpPr>
        <p:sp>
          <p:nvSpPr>
            <p:cNvPr id="9956" name="Google Shape;9956;p81"/>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1"/>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1"/>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1"/>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1"/>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1" name="Google Shape;9961;p81"/>
          <p:cNvGrpSpPr/>
          <p:nvPr/>
        </p:nvGrpSpPr>
        <p:grpSpPr>
          <a:xfrm>
            <a:off x="7582324" y="2418444"/>
            <a:ext cx="227180" cy="350079"/>
            <a:chOff x="2819150" y="3955025"/>
            <a:chExt cx="192200" cy="296175"/>
          </a:xfrm>
        </p:grpSpPr>
        <p:sp>
          <p:nvSpPr>
            <p:cNvPr id="9962" name="Google Shape;9962;p81"/>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1"/>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1"/>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1"/>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6" name="Google Shape;9966;p81"/>
          <p:cNvGrpSpPr/>
          <p:nvPr/>
        </p:nvGrpSpPr>
        <p:grpSpPr>
          <a:xfrm>
            <a:off x="6206097" y="2884042"/>
            <a:ext cx="349133" cy="348217"/>
            <a:chOff x="4629125" y="3235150"/>
            <a:chExt cx="295375" cy="294600"/>
          </a:xfrm>
        </p:grpSpPr>
        <p:sp>
          <p:nvSpPr>
            <p:cNvPr id="9967" name="Google Shape;9967;p81"/>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1"/>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1"/>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1"/>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1"/>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2" name="Google Shape;9972;p81"/>
          <p:cNvGrpSpPr/>
          <p:nvPr/>
        </p:nvGrpSpPr>
        <p:grpSpPr>
          <a:xfrm>
            <a:off x="6206082" y="3331575"/>
            <a:ext cx="349163" cy="349133"/>
            <a:chOff x="4628325" y="3599825"/>
            <a:chExt cx="295400" cy="295375"/>
          </a:xfrm>
        </p:grpSpPr>
        <p:sp>
          <p:nvSpPr>
            <p:cNvPr id="9973" name="Google Shape;9973;p81"/>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1"/>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1"/>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1"/>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1"/>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1"/>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1"/>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1"/>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1"/>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1"/>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1"/>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1"/>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81"/>
          <p:cNvGrpSpPr/>
          <p:nvPr/>
        </p:nvGrpSpPr>
        <p:grpSpPr>
          <a:xfrm>
            <a:off x="6227033" y="3807186"/>
            <a:ext cx="307261" cy="350079"/>
            <a:chOff x="4645650" y="3962900"/>
            <a:chExt cx="259950" cy="296175"/>
          </a:xfrm>
        </p:grpSpPr>
        <p:sp>
          <p:nvSpPr>
            <p:cNvPr id="9986" name="Google Shape;9986;p81"/>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1"/>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1"/>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1"/>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1"/>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1"/>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81"/>
          <p:cNvGrpSpPr/>
          <p:nvPr/>
        </p:nvGrpSpPr>
        <p:grpSpPr>
          <a:xfrm>
            <a:off x="7979994" y="3332048"/>
            <a:ext cx="349133" cy="348188"/>
            <a:chOff x="6143725" y="3582500"/>
            <a:chExt cx="295375" cy="294575"/>
          </a:xfrm>
        </p:grpSpPr>
        <p:sp>
          <p:nvSpPr>
            <p:cNvPr id="9993" name="Google Shape;9993;p81"/>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1"/>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1"/>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1"/>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1"/>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1"/>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1"/>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0" name="Google Shape;10000;p81"/>
          <p:cNvGrpSpPr/>
          <p:nvPr/>
        </p:nvGrpSpPr>
        <p:grpSpPr>
          <a:xfrm>
            <a:off x="5748820" y="1531387"/>
            <a:ext cx="350995" cy="350049"/>
            <a:chOff x="1310075" y="3253275"/>
            <a:chExt cx="296950" cy="296150"/>
          </a:xfrm>
        </p:grpSpPr>
        <p:sp>
          <p:nvSpPr>
            <p:cNvPr id="10001" name="Google Shape;10001;p81"/>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1"/>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1"/>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4" name="Google Shape;10004;p81"/>
          <p:cNvSpPr/>
          <p:nvPr/>
        </p:nvSpPr>
        <p:spPr>
          <a:xfrm>
            <a:off x="5750241" y="19734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5" name="Google Shape;10005;p81"/>
          <p:cNvGrpSpPr/>
          <p:nvPr/>
        </p:nvGrpSpPr>
        <p:grpSpPr>
          <a:xfrm>
            <a:off x="5748347" y="2417646"/>
            <a:ext cx="351941" cy="351675"/>
            <a:chOff x="1310075" y="3980250"/>
            <a:chExt cx="297750" cy="297525"/>
          </a:xfrm>
        </p:grpSpPr>
        <p:sp>
          <p:nvSpPr>
            <p:cNvPr id="10006" name="Google Shape;10006;p81"/>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1"/>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1"/>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1"/>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0" name="Google Shape;10010;p81"/>
          <p:cNvGrpSpPr/>
          <p:nvPr/>
        </p:nvGrpSpPr>
        <p:grpSpPr>
          <a:xfrm>
            <a:off x="8013136" y="1531845"/>
            <a:ext cx="266305" cy="349133"/>
            <a:chOff x="3167275" y="3227275"/>
            <a:chExt cx="225300" cy="295375"/>
          </a:xfrm>
        </p:grpSpPr>
        <p:sp>
          <p:nvSpPr>
            <p:cNvPr id="10011" name="Google Shape;10011;p81"/>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1"/>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1"/>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1"/>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1"/>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16" name="Google Shape;10016;p81"/>
          <p:cNvSpPr/>
          <p:nvPr/>
        </p:nvSpPr>
        <p:spPr>
          <a:xfrm>
            <a:off x="7962474" y="19717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7" name="Google Shape;10017;p81"/>
          <p:cNvGrpSpPr/>
          <p:nvPr/>
        </p:nvGrpSpPr>
        <p:grpSpPr>
          <a:xfrm>
            <a:off x="7970318" y="2418902"/>
            <a:ext cx="351940" cy="349163"/>
            <a:chOff x="3133425" y="3955025"/>
            <a:chExt cx="297750" cy="295400"/>
          </a:xfrm>
        </p:grpSpPr>
        <p:sp>
          <p:nvSpPr>
            <p:cNvPr id="10018" name="Google Shape;10018;p81"/>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1"/>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1"/>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1" name="Google Shape;10021;p81"/>
          <p:cNvGrpSpPr/>
          <p:nvPr/>
        </p:nvGrpSpPr>
        <p:grpSpPr>
          <a:xfrm>
            <a:off x="6650491" y="2882490"/>
            <a:ext cx="350079" cy="351320"/>
            <a:chOff x="4991425" y="3234750"/>
            <a:chExt cx="296175" cy="297225"/>
          </a:xfrm>
        </p:grpSpPr>
        <p:sp>
          <p:nvSpPr>
            <p:cNvPr id="10022" name="Google Shape;10022;p81"/>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1"/>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1"/>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1"/>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1"/>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1"/>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8" name="Google Shape;10028;p81"/>
          <p:cNvGrpSpPr/>
          <p:nvPr/>
        </p:nvGrpSpPr>
        <p:grpSpPr>
          <a:xfrm>
            <a:off x="6650491" y="3352053"/>
            <a:ext cx="350079" cy="308177"/>
            <a:chOff x="4991425" y="3617150"/>
            <a:chExt cx="296175" cy="260725"/>
          </a:xfrm>
        </p:grpSpPr>
        <p:sp>
          <p:nvSpPr>
            <p:cNvPr id="10029" name="Google Shape;10029;p81"/>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1"/>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1"/>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1"/>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1"/>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1"/>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1"/>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6" name="Google Shape;10036;p81"/>
          <p:cNvGrpSpPr/>
          <p:nvPr/>
        </p:nvGrpSpPr>
        <p:grpSpPr>
          <a:xfrm>
            <a:off x="6727764" y="3807644"/>
            <a:ext cx="195532" cy="349163"/>
            <a:chOff x="5056800" y="3962900"/>
            <a:chExt cx="165425" cy="295400"/>
          </a:xfrm>
        </p:grpSpPr>
        <p:sp>
          <p:nvSpPr>
            <p:cNvPr id="10037" name="Google Shape;10037;p81"/>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1"/>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1"/>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0" name="Google Shape;10040;p81"/>
          <p:cNvGrpSpPr/>
          <p:nvPr/>
        </p:nvGrpSpPr>
        <p:grpSpPr>
          <a:xfrm>
            <a:off x="7979062" y="3807660"/>
            <a:ext cx="350995" cy="349133"/>
            <a:chOff x="6168925" y="3936925"/>
            <a:chExt cx="296950" cy="295375"/>
          </a:xfrm>
        </p:grpSpPr>
        <p:sp>
          <p:nvSpPr>
            <p:cNvPr id="10041" name="Google Shape;10041;p81"/>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1"/>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1"/>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1"/>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1"/>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1"/>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7" name="Google Shape;10047;p81"/>
          <p:cNvGrpSpPr/>
          <p:nvPr/>
        </p:nvGrpSpPr>
        <p:grpSpPr>
          <a:xfrm>
            <a:off x="6192756" y="1531845"/>
            <a:ext cx="348188" cy="349133"/>
            <a:chOff x="1674750" y="3254050"/>
            <a:chExt cx="294575" cy="295375"/>
          </a:xfrm>
        </p:grpSpPr>
        <p:sp>
          <p:nvSpPr>
            <p:cNvPr id="10048" name="Google Shape;10048;p81"/>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1"/>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1"/>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1" name="Google Shape;10051;p81"/>
          <p:cNvGrpSpPr/>
          <p:nvPr/>
        </p:nvGrpSpPr>
        <p:grpSpPr>
          <a:xfrm>
            <a:off x="6207177" y="1972435"/>
            <a:ext cx="319347" cy="349133"/>
            <a:chOff x="1687350" y="3618725"/>
            <a:chExt cx="270175" cy="295375"/>
          </a:xfrm>
        </p:grpSpPr>
        <p:sp>
          <p:nvSpPr>
            <p:cNvPr id="10052" name="Google Shape;10052;p81"/>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1"/>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1"/>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5" name="Google Shape;10055;p81"/>
          <p:cNvGrpSpPr/>
          <p:nvPr/>
        </p:nvGrpSpPr>
        <p:grpSpPr>
          <a:xfrm>
            <a:off x="6190880" y="2418916"/>
            <a:ext cx="351940" cy="349133"/>
            <a:chOff x="1672375" y="3982600"/>
            <a:chExt cx="297750" cy="295375"/>
          </a:xfrm>
        </p:grpSpPr>
        <p:sp>
          <p:nvSpPr>
            <p:cNvPr id="10056" name="Google Shape;10056;p81"/>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1"/>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1"/>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9" name="Google Shape;10059;p81"/>
          <p:cNvGrpSpPr/>
          <p:nvPr/>
        </p:nvGrpSpPr>
        <p:grpSpPr>
          <a:xfrm>
            <a:off x="4882872" y="2883111"/>
            <a:ext cx="350079" cy="350079"/>
            <a:chOff x="3497300" y="3227275"/>
            <a:chExt cx="296175" cy="296175"/>
          </a:xfrm>
        </p:grpSpPr>
        <p:sp>
          <p:nvSpPr>
            <p:cNvPr id="10060" name="Google Shape;10060;p81"/>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1"/>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1"/>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1"/>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1"/>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1"/>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1"/>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1"/>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8" name="Google Shape;10068;p81"/>
          <p:cNvGrpSpPr/>
          <p:nvPr/>
        </p:nvGrpSpPr>
        <p:grpSpPr>
          <a:xfrm>
            <a:off x="4883345" y="3332506"/>
            <a:ext cx="349133" cy="347272"/>
            <a:chOff x="3497300" y="3591950"/>
            <a:chExt cx="295375" cy="293800"/>
          </a:xfrm>
        </p:grpSpPr>
        <p:sp>
          <p:nvSpPr>
            <p:cNvPr id="10069" name="Google Shape;10069;p81"/>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1"/>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1"/>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1"/>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1"/>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1"/>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1"/>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1"/>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7" name="Google Shape;10077;p81"/>
          <p:cNvGrpSpPr/>
          <p:nvPr/>
        </p:nvGrpSpPr>
        <p:grpSpPr>
          <a:xfrm>
            <a:off x="4883345" y="3807644"/>
            <a:ext cx="349133" cy="349163"/>
            <a:chOff x="3497300" y="3955025"/>
            <a:chExt cx="295375" cy="295400"/>
          </a:xfrm>
        </p:grpSpPr>
        <p:sp>
          <p:nvSpPr>
            <p:cNvPr id="10078" name="Google Shape;10078;p81"/>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1"/>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1"/>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1" name="Google Shape;10081;p81"/>
          <p:cNvGrpSpPr/>
          <p:nvPr/>
        </p:nvGrpSpPr>
        <p:grpSpPr>
          <a:xfrm>
            <a:off x="7107917" y="2883835"/>
            <a:ext cx="327739" cy="348631"/>
            <a:chOff x="5364750" y="3235150"/>
            <a:chExt cx="277275" cy="294950"/>
          </a:xfrm>
        </p:grpSpPr>
        <p:sp>
          <p:nvSpPr>
            <p:cNvPr id="10082" name="Google Shape;10082;p81"/>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1"/>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1"/>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1"/>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1"/>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1"/>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1"/>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1"/>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0" name="Google Shape;10090;p81"/>
          <p:cNvGrpSpPr/>
          <p:nvPr/>
        </p:nvGrpSpPr>
        <p:grpSpPr>
          <a:xfrm>
            <a:off x="7096274" y="3330171"/>
            <a:ext cx="351024" cy="351940"/>
            <a:chOff x="5355300" y="3598250"/>
            <a:chExt cx="296975" cy="297750"/>
          </a:xfrm>
        </p:grpSpPr>
        <p:sp>
          <p:nvSpPr>
            <p:cNvPr id="10091" name="Google Shape;10091;p81"/>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1"/>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1"/>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1"/>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1"/>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1"/>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1"/>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1"/>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9" name="Google Shape;10099;p81"/>
          <p:cNvGrpSpPr/>
          <p:nvPr/>
        </p:nvGrpSpPr>
        <p:grpSpPr>
          <a:xfrm>
            <a:off x="7100470" y="3869093"/>
            <a:ext cx="342632" cy="226264"/>
            <a:chOff x="5358450" y="4015675"/>
            <a:chExt cx="289875" cy="191425"/>
          </a:xfrm>
        </p:grpSpPr>
        <p:sp>
          <p:nvSpPr>
            <p:cNvPr id="10100" name="Google Shape;10100;p81"/>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1"/>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1"/>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1"/>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4" name="Google Shape;10104;p81"/>
          <p:cNvGrpSpPr/>
          <p:nvPr/>
        </p:nvGrpSpPr>
        <p:grpSpPr>
          <a:xfrm>
            <a:off x="6226953" y="4251624"/>
            <a:ext cx="351024" cy="325464"/>
            <a:chOff x="6543825" y="3202075"/>
            <a:chExt cx="296975" cy="275350"/>
          </a:xfrm>
        </p:grpSpPr>
        <p:sp>
          <p:nvSpPr>
            <p:cNvPr id="10105" name="Google Shape;10105;p81"/>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1"/>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1"/>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1"/>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1"/>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1"/>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1"/>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2" name="Google Shape;10112;p81"/>
          <p:cNvGrpSpPr/>
          <p:nvPr/>
        </p:nvGrpSpPr>
        <p:grpSpPr>
          <a:xfrm>
            <a:off x="6633934" y="1531372"/>
            <a:ext cx="350079" cy="350079"/>
            <a:chOff x="2037825" y="3254050"/>
            <a:chExt cx="296175" cy="296175"/>
          </a:xfrm>
        </p:grpSpPr>
        <p:sp>
          <p:nvSpPr>
            <p:cNvPr id="10113" name="Google Shape;10113;p81"/>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1"/>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1"/>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1"/>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1"/>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1"/>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9" name="Google Shape;10119;p81"/>
          <p:cNvGrpSpPr/>
          <p:nvPr/>
        </p:nvGrpSpPr>
        <p:grpSpPr>
          <a:xfrm>
            <a:off x="6632072" y="1972539"/>
            <a:ext cx="353802" cy="348926"/>
            <a:chOff x="2034675" y="3617925"/>
            <a:chExt cx="299325" cy="295200"/>
          </a:xfrm>
        </p:grpSpPr>
        <p:sp>
          <p:nvSpPr>
            <p:cNvPr id="10120" name="Google Shape;10120;p81"/>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1"/>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1"/>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1"/>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1"/>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5" name="Google Shape;10125;p81"/>
          <p:cNvGrpSpPr/>
          <p:nvPr/>
        </p:nvGrpSpPr>
        <p:grpSpPr>
          <a:xfrm>
            <a:off x="6633934" y="2418916"/>
            <a:ext cx="350079" cy="349133"/>
            <a:chOff x="2037825" y="3981825"/>
            <a:chExt cx="296175" cy="295375"/>
          </a:xfrm>
        </p:grpSpPr>
        <p:sp>
          <p:nvSpPr>
            <p:cNvPr id="10126" name="Google Shape;10126;p81"/>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1"/>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1"/>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9" name="Google Shape;10129;p81"/>
          <p:cNvGrpSpPr/>
          <p:nvPr/>
        </p:nvGrpSpPr>
        <p:grpSpPr>
          <a:xfrm>
            <a:off x="5318952" y="2915232"/>
            <a:ext cx="350079" cy="285837"/>
            <a:chOff x="3860400" y="3254050"/>
            <a:chExt cx="296175" cy="241825"/>
          </a:xfrm>
        </p:grpSpPr>
        <p:sp>
          <p:nvSpPr>
            <p:cNvPr id="10130" name="Google Shape;10130;p81"/>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1"/>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1"/>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1"/>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1"/>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1"/>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1"/>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7" name="Google Shape;10137;p81"/>
          <p:cNvGrpSpPr/>
          <p:nvPr/>
        </p:nvGrpSpPr>
        <p:grpSpPr>
          <a:xfrm>
            <a:off x="5318479" y="3331102"/>
            <a:ext cx="351024" cy="350079"/>
            <a:chOff x="3859600" y="3591950"/>
            <a:chExt cx="296975" cy="296175"/>
          </a:xfrm>
        </p:grpSpPr>
        <p:sp>
          <p:nvSpPr>
            <p:cNvPr id="10138" name="Google Shape;10138;p81"/>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1"/>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1"/>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1" name="Google Shape;10141;p81"/>
          <p:cNvGrpSpPr/>
          <p:nvPr/>
        </p:nvGrpSpPr>
        <p:grpSpPr>
          <a:xfrm>
            <a:off x="5318952" y="3807186"/>
            <a:ext cx="350079" cy="350079"/>
            <a:chOff x="3860400" y="3955025"/>
            <a:chExt cx="296175" cy="296175"/>
          </a:xfrm>
        </p:grpSpPr>
        <p:sp>
          <p:nvSpPr>
            <p:cNvPr id="10142" name="Google Shape;10142;p81"/>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1"/>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1"/>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1"/>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1"/>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81"/>
          <p:cNvGrpSpPr/>
          <p:nvPr/>
        </p:nvGrpSpPr>
        <p:grpSpPr>
          <a:xfrm>
            <a:off x="7534167" y="2883584"/>
            <a:ext cx="355664" cy="349133"/>
            <a:chOff x="5716825" y="3235950"/>
            <a:chExt cx="300900" cy="295375"/>
          </a:xfrm>
        </p:grpSpPr>
        <p:sp>
          <p:nvSpPr>
            <p:cNvPr id="10148" name="Google Shape;10148;p81"/>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1"/>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1"/>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1"/>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2" name="Google Shape;10152;p81"/>
          <p:cNvGrpSpPr/>
          <p:nvPr/>
        </p:nvGrpSpPr>
        <p:grpSpPr>
          <a:xfrm>
            <a:off x="7547199" y="3342272"/>
            <a:ext cx="329601" cy="327739"/>
            <a:chOff x="5727850" y="3609275"/>
            <a:chExt cx="278850" cy="277275"/>
          </a:xfrm>
        </p:grpSpPr>
        <p:sp>
          <p:nvSpPr>
            <p:cNvPr id="10153" name="Google Shape;10153;p81"/>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1"/>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1"/>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1"/>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1"/>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8" name="Google Shape;10158;p81"/>
          <p:cNvGrpSpPr/>
          <p:nvPr/>
        </p:nvGrpSpPr>
        <p:grpSpPr>
          <a:xfrm>
            <a:off x="7558383" y="3807659"/>
            <a:ext cx="307231" cy="349133"/>
            <a:chOff x="5736525" y="3963700"/>
            <a:chExt cx="259925" cy="295375"/>
          </a:xfrm>
        </p:grpSpPr>
        <p:sp>
          <p:nvSpPr>
            <p:cNvPr id="10159" name="Google Shape;10159;p81"/>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1"/>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1"/>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1"/>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1"/>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1"/>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1"/>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6" name="Google Shape;10166;p81"/>
          <p:cNvGrpSpPr/>
          <p:nvPr/>
        </p:nvGrpSpPr>
        <p:grpSpPr>
          <a:xfrm>
            <a:off x="6649963" y="4256985"/>
            <a:ext cx="351024" cy="350079"/>
            <a:chOff x="6553275" y="3604550"/>
            <a:chExt cx="296975" cy="296175"/>
          </a:xfrm>
        </p:grpSpPr>
        <p:sp>
          <p:nvSpPr>
            <p:cNvPr id="10167" name="Google Shape;10167;p81"/>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1"/>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1"/>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1"/>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1"/>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1"/>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176"/>
        <p:cNvGrpSpPr/>
        <p:nvPr/>
      </p:nvGrpSpPr>
      <p:grpSpPr>
        <a:xfrm>
          <a:off x="0" y="0"/>
          <a:ext cx="0" cy="0"/>
          <a:chOff x="0" y="0"/>
          <a:chExt cx="0" cy="0"/>
        </a:xfrm>
      </p:grpSpPr>
      <p:sp>
        <p:nvSpPr>
          <p:cNvPr id="10177" name="Google Shape;10177;p8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178" name="Google Shape;10178;p8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179" name="Google Shape;10179;p82"/>
          <p:cNvGrpSpPr/>
          <p:nvPr/>
        </p:nvGrpSpPr>
        <p:grpSpPr>
          <a:xfrm>
            <a:off x="877057" y="1532946"/>
            <a:ext cx="294401" cy="353645"/>
            <a:chOff x="-35814600" y="3202075"/>
            <a:chExt cx="242625" cy="291450"/>
          </a:xfrm>
        </p:grpSpPr>
        <p:sp>
          <p:nvSpPr>
            <p:cNvPr id="10180" name="Google Shape;10180;p82"/>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2"/>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2"/>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2"/>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2"/>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2"/>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2"/>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7" name="Google Shape;10187;p82"/>
          <p:cNvGrpSpPr/>
          <p:nvPr/>
        </p:nvGrpSpPr>
        <p:grpSpPr>
          <a:xfrm>
            <a:off x="847435" y="1973866"/>
            <a:ext cx="353645" cy="353888"/>
            <a:chOff x="-35839800" y="3561025"/>
            <a:chExt cx="291450" cy="291650"/>
          </a:xfrm>
        </p:grpSpPr>
        <p:sp>
          <p:nvSpPr>
            <p:cNvPr id="10188" name="Google Shape;10188;p82"/>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2"/>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2"/>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2"/>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2"/>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2"/>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2"/>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5" name="Google Shape;10195;p82"/>
          <p:cNvSpPr/>
          <p:nvPr/>
        </p:nvSpPr>
        <p:spPr>
          <a:xfrm>
            <a:off x="845859" y="24094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6" name="Google Shape;10196;p82"/>
          <p:cNvGrpSpPr/>
          <p:nvPr/>
        </p:nvGrpSpPr>
        <p:grpSpPr>
          <a:xfrm>
            <a:off x="3084980" y="1532946"/>
            <a:ext cx="353645" cy="353645"/>
            <a:chOff x="-34003850" y="3227275"/>
            <a:chExt cx="291450" cy="291450"/>
          </a:xfrm>
        </p:grpSpPr>
        <p:sp>
          <p:nvSpPr>
            <p:cNvPr id="10197" name="Google Shape;10197;p82"/>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2"/>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2"/>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2"/>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2"/>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82"/>
          <p:cNvGrpSpPr/>
          <p:nvPr/>
        </p:nvGrpSpPr>
        <p:grpSpPr>
          <a:xfrm>
            <a:off x="3084510" y="1973638"/>
            <a:ext cx="354586" cy="354343"/>
            <a:chOff x="-34004625" y="3585850"/>
            <a:chExt cx="292225" cy="292025"/>
          </a:xfrm>
        </p:grpSpPr>
        <p:sp>
          <p:nvSpPr>
            <p:cNvPr id="10203" name="Google Shape;10203;p82"/>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2"/>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2"/>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2"/>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2"/>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8" name="Google Shape;10208;p82"/>
          <p:cNvGrpSpPr/>
          <p:nvPr/>
        </p:nvGrpSpPr>
        <p:grpSpPr>
          <a:xfrm>
            <a:off x="3084025" y="2408839"/>
            <a:ext cx="355557" cy="354616"/>
            <a:chOff x="-34005425" y="3945575"/>
            <a:chExt cx="293025" cy="292250"/>
          </a:xfrm>
        </p:grpSpPr>
        <p:sp>
          <p:nvSpPr>
            <p:cNvPr id="10209" name="Google Shape;10209;p82"/>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2"/>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2"/>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2" name="Google Shape;10212;p82"/>
          <p:cNvGrpSpPr/>
          <p:nvPr/>
        </p:nvGrpSpPr>
        <p:grpSpPr>
          <a:xfrm>
            <a:off x="1731124" y="2882015"/>
            <a:ext cx="358408" cy="355557"/>
            <a:chOff x="-32174975" y="3192625"/>
            <a:chExt cx="295375" cy="293025"/>
          </a:xfrm>
        </p:grpSpPr>
        <p:sp>
          <p:nvSpPr>
            <p:cNvPr id="10213" name="Google Shape;10213;p82"/>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2"/>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2"/>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2"/>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7" name="Google Shape;10217;p82"/>
          <p:cNvSpPr/>
          <p:nvPr/>
        </p:nvSpPr>
        <p:spPr>
          <a:xfrm>
            <a:off x="1728170" y="33530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2"/>
          <p:cNvSpPr/>
          <p:nvPr/>
        </p:nvSpPr>
        <p:spPr>
          <a:xfrm>
            <a:off x="1732948" y="38181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9" name="Google Shape;10219;p82"/>
          <p:cNvGrpSpPr/>
          <p:nvPr/>
        </p:nvGrpSpPr>
        <p:grpSpPr>
          <a:xfrm>
            <a:off x="3970274" y="2882970"/>
            <a:ext cx="354586" cy="353645"/>
            <a:chOff x="-30345325" y="3184750"/>
            <a:chExt cx="292225" cy="291450"/>
          </a:xfrm>
        </p:grpSpPr>
        <p:sp>
          <p:nvSpPr>
            <p:cNvPr id="10220" name="Google Shape;10220;p82"/>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2"/>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2"/>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2"/>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2"/>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5" name="Google Shape;10225;p82"/>
          <p:cNvGrpSpPr/>
          <p:nvPr/>
        </p:nvGrpSpPr>
        <p:grpSpPr>
          <a:xfrm>
            <a:off x="1295026" y="1532946"/>
            <a:ext cx="353645" cy="353645"/>
            <a:chOff x="-35481425" y="3202075"/>
            <a:chExt cx="291450" cy="291450"/>
          </a:xfrm>
        </p:grpSpPr>
        <p:sp>
          <p:nvSpPr>
            <p:cNvPr id="10226" name="Google Shape;10226;p82"/>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2"/>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2"/>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2"/>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2"/>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2"/>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2"/>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3" name="Google Shape;10233;p82"/>
          <p:cNvGrpSpPr/>
          <p:nvPr/>
        </p:nvGrpSpPr>
        <p:grpSpPr>
          <a:xfrm>
            <a:off x="1294556" y="1974472"/>
            <a:ext cx="354586" cy="352675"/>
            <a:chOff x="-35482200" y="3561225"/>
            <a:chExt cx="292225" cy="290650"/>
          </a:xfrm>
        </p:grpSpPr>
        <p:sp>
          <p:nvSpPr>
            <p:cNvPr id="10234" name="Google Shape;10234;p82"/>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2"/>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2"/>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82"/>
          <p:cNvGrpSpPr/>
          <p:nvPr/>
        </p:nvGrpSpPr>
        <p:grpSpPr>
          <a:xfrm>
            <a:off x="1295026" y="2409340"/>
            <a:ext cx="353645" cy="353615"/>
            <a:chOff x="-35481425" y="3919600"/>
            <a:chExt cx="291450" cy="291425"/>
          </a:xfrm>
        </p:grpSpPr>
        <p:sp>
          <p:nvSpPr>
            <p:cNvPr id="10238" name="Google Shape;10238;p82"/>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2"/>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2"/>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2"/>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2"/>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2"/>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2"/>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2"/>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6" name="Google Shape;10246;p82"/>
          <p:cNvGrpSpPr/>
          <p:nvPr/>
        </p:nvGrpSpPr>
        <p:grpSpPr>
          <a:xfrm>
            <a:off x="3530661" y="1533431"/>
            <a:ext cx="357468" cy="352675"/>
            <a:chOff x="-33645475" y="3228075"/>
            <a:chExt cx="294600" cy="290650"/>
          </a:xfrm>
        </p:grpSpPr>
        <p:sp>
          <p:nvSpPr>
            <p:cNvPr id="10247" name="Google Shape;10247;p82"/>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2"/>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2"/>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2"/>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2"/>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2"/>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2"/>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82"/>
          <p:cNvGrpSpPr/>
          <p:nvPr/>
        </p:nvGrpSpPr>
        <p:grpSpPr>
          <a:xfrm>
            <a:off x="3531631" y="1973516"/>
            <a:ext cx="355526" cy="354586"/>
            <a:chOff x="-33646250" y="3586425"/>
            <a:chExt cx="293000" cy="292225"/>
          </a:xfrm>
        </p:grpSpPr>
        <p:sp>
          <p:nvSpPr>
            <p:cNvPr id="10255" name="Google Shape;10255;p82"/>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2"/>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82"/>
          <p:cNvGrpSpPr/>
          <p:nvPr/>
        </p:nvGrpSpPr>
        <p:grpSpPr>
          <a:xfrm>
            <a:off x="3532101" y="2408369"/>
            <a:ext cx="354586" cy="355557"/>
            <a:chOff x="-33645475" y="3944800"/>
            <a:chExt cx="292225" cy="293025"/>
          </a:xfrm>
        </p:grpSpPr>
        <p:sp>
          <p:nvSpPr>
            <p:cNvPr id="10258" name="Google Shape;10258;p82"/>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2"/>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2"/>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2"/>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2"/>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2"/>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2"/>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2"/>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2"/>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2"/>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8" name="Google Shape;10268;p82"/>
          <p:cNvGrpSpPr/>
          <p:nvPr/>
        </p:nvGrpSpPr>
        <p:grpSpPr>
          <a:xfrm>
            <a:off x="2185320" y="2882106"/>
            <a:ext cx="352675" cy="355375"/>
            <a:chOff x="-31809525" y="3192625"/>
            <a:chExt cx="290650" cy="292875"/>
          </a:xfrm>
        </p:grpSpPr>
        <p:sp>
          <p:nvSpPr>
            <p:cNvPr id="10269" name="Google Shape;10269;p82"/>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2"/>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2"/>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2"/>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3" name="Google Shape;10273;p82"/>
          <p:cNvGrpSpPr/>
          <p:nvPr/>
        </p:nvGrpSpPr>
        <p:grpSpPr>
          <a:xfrm>
            <a:off x="2184835" y="3352658"/>
            <a:ext cx="353645" cy="355557"/>
            <a:chOff x="-31811100" y="3550975"/>
            <a:chExt cx="291450" cy="293025"/>
          </a:xfrm>
        </p:grpSpPr>
        <p:sp>
          <p:nvSpPr>
            <p:cNvPr id="10274" name="Google Shape;10274;p82"/>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2"/>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2"/>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2"/>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2"/>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2"/>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2"/>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1" name="Google Shape;10281;p82"/>
          <p:cNvGrpSpPr/>
          <p:nvPr/>
        </p:nvGrpSpPr>
        <p:grpSpPr>
          <a:xfrm>
            <a:off x="2178631" y="3816962"/>
            <a:ext cx="366052" cy="356831"/>
            <a:chOff x="-31817400" y="3910025"/>
            <a:chExt cx="301675" cy="294075"/>
          </a:xfrm>
        </p:grpSpPr>
        <p:sp>
          <p:nvSpPr>
            <p:cNvPr id="10282" name="Google Shape;10282;p82"/>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2"/>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2"/>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5" name="Google Shape;10285;p82"/>
          <p:cNvGrpSpPr/>
          <p:nvPr/>
        </p:nvGrpSpPr>
        <p:grpSpPr>
          <a:xfrm>
            <a:off x="3970259" y="3353143"/>
            <a:ext cx="354616" cy="354586"/>
            <a:chOff x="-30354000" y="3569100"/>
            <a:chExt cx="292250" cy="292225"/>
          </a:xfrm>
        </p:grpSpPr>
        <p:sp>
          <p:nvSpPr>
            <p:cNvPr id="10286" name="Google Shape;10286;p82"/>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2"/>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2"/>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2"/>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2"/>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2"/>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2" name="Google Shape;10292;p82"/>
          <p:cNvGrpSpPr/>
          <p:nvPr/>
        </p:nvGrpSpPr>
        <p:grpSpPr>
          <a:xfrm>
            <a:off x="1748837" y="1532946"/>
            <a:ext cx="342148" cy="353645"/>
            <a:chOff x="-35118325" y="3202075"/>
            <a:chExt cx="281975" cy="291450"/>
          </a:xfrm>
        </p:grpSpPr>
        <p:sp>
          <p:nvSpPr>
            <p:cNvPr id="10293" name="Google Shape;10293;p82"/>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2"/>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2"/>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2"/>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7" name="Google Shape;10297;p82"/>
          <p:cNvGrpSpPr/>
          <p:nvPr/>
        </p:nvGrpSpPr>
        <p:grpSpPr>
          <a:xfrm>
            <a:off x="1742618" y="1974199"/>
            <a:ext cx="354586" cy="353221"/>
            <a:chOff x="-35123050" y="3561225"/>
            <a:chExt cx="292225" cy="291100"/>
          </a:xfrm>
        </p:grpSpPr>
        <p:sp>
          <p:nvSpPr>
            <p:cNvPr id="10298" name="Google Shape;10298;p82"/>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2"/>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0" name="Google Shape;10300;p82"/>
          <p:cNvGrpSpPr/>
          <p:nvPr/>
        </p:nvGrpSpPr>
        <p:grpSpPr>
          <a:xfrm>
            <a:off x="1784677" y="2409340"/>
            <a:ext cx="270467" cy="353615"/>
            <a:chOff x="-35089175" y="3919600"/>
            <a:chExt cx="222900" cy="291425"/>
          </a:xfrm>
        </p:grpSpPr>
        <p:sp>
          <p:nvSpPr>
            <p:cNvPr id="10301" name="Google Shape;10301;p82"/>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2"/>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3" name="Google Shape;10303;p82"/>
          <p:cNvGrpSpPr/>
          <p:nvPr/>
        </p:nvGrpSpPr>
        <p:grpSpPr>
          <a:xfrm>
            <a:off x="3981673" y="1532703"/>
            <a:ext cx="336445" cy="354131"/>
            <a:chOff x="-33277650" y="3226875"/>
            <a:chExt cx="277275" cy="291850"/>
          </a:xfrm>
        </p:grpSpPr>
        <p:sp>
          <p:nvSpPr>
            <p:cNvPr id="10304" name="Google Shape;10304;p82"/>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2"/>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2"/>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2"/>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2"/>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2"/>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2"/>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1" name="Google Shape;10311;p82"/>
          <p:cNvGrpSpPr/>
          <p:nvPr/>
        </p:nvGrpSpPr>
        <p:grpSpPr>
          <a:xfrm>
            <a:off x="3973073" y="1973987"/>
            <a:ext cx="353645" cy="353645"/>
            <a:chOff x="-33286325" y="3586425"/>
            <a:chExt cx="291450" cy="291450"/>
          </a:xfrm>
        </p:grpSpPr>
        <p:sp>
          <p:nvSpPr>
            <p:cNvPr id="10312" name="Google Shape;10312;p82"/>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2"/>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2"/>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2"/>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2"/>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7" name="Google Shape;10317;p82"/>
          <p:cNvGrpSpPr/>
          <p:nvPr/>
        </p:nvGrpSpPr>
        <p:grpSpPr>
          <a:xfrm>
            <a:off x="3973073" y="2408369"/>
            <a:ext cx="353645" cy="355557"/>
            <a:chOff x="-33286325" y="3944800"/>
            <a:chExt cx="291450" cy="293025"/>
          </a:xfrm>
        </p:grpSpPr>
        <p:sp>
          <p:nvSpPr>
            <p:cNvPr id="10318" name="Google Shape;10318;p82"/>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2"/>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2"/>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2"/>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2" name="Google Shape;10322;p82"/>
          <p:cNvGrpSpPr/>
          <p:nvPr/>
        </p:nvGrpSpPr>
        <p:grpSpPr>
          <a:xfrm>
            <a:off x="2631470" y="2881529"/>
            <a:ext cx="353645" cy="356527"/>
            <a:chOff x="-31452725" y="3191825"/>
            <a:chExt cx="291450" cy="293825"/>
          </a:xfrm>
        </p:grpSpPr>
        <p:sp>
          <p:nvSpPr>
            <p:cNvPr id="10323" name="Google Shape;10323;p82"/>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2"/>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2"/>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2"/>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7" name="Google Shape;10327;p82"/>
          <p:cNvGrpSpPr/>
          <p:nvPr/>
        </p:nvGrpSpPr>
        <p:grpSpPr>
          <a:xfrm>
            <a:off x="2631000" y="3353144"/>
            <a:ext cx="354586" cy="354586"/>
            <a:chOff x="-31452725" y="3551775"/>
            <a:chExt cx="292225" cy="292225"/>
          </a:xfrm>
        </p:grpSpPr>
        <p:sp>
          <p:nvSpPr>
            <p:cNvPr id="10328" name="Google Shape;10328;p82"/>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2"/>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2"/>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2"/>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2" name="Google Shape;10332;p82"/>
          <p:cNvGrpSpPr/>
          <p:nvPr/>
        </p:nvGrpSpPr>
        <p:grpSpPr>
          <a:xfrm>
            <a:off x="2629559" y="3817129"/>
            <a:ext cx="357468" cy="356497"/>
            <a:chOff x="-31455100" y="3909350"/>
            <a:chExt cx="294600" cy="293800"/>
          </a:xfrm>
        </p:grpSpPr>
        <p:sp>
          <p:nvSpPr>
            <p:cNvPr id="10333" name="Google Shape;10333;p82"/>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2"/>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82"/>
          <p:cNvGrpSpPr/>
          <p:nvPr/>
        </p:nvGrpSpPr>
        <p:grpSpPr>
          <a:xfrm>
            <a:off x="3970744" y="3818084"/>
            <a:ext cx="353645" cy="354586"/>
            <a:chOff x="-30345325" y="3918800"/>
            <a:chExt cx="291450" cy="292225"/>
          </a:xfrm>
        </p:grpSpPr>
        <p:sp>
          <p:nvSpPr>
            <p:cNvPr id="10336" name="Google Shape;10336;p82"/>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2"/>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2"/>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2"/>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2"/>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1" name="Google Shape;10341;p82"/>
          <p:cNvGrpSpPr/>
          <p:nvPr/>
        </p:nvGrpSpPr>
        <p:grpSpPr>
          <a:xfrm>
            <a:off x="2200736" y="1532946"/>
            <a:ext cx="332593" cy="353645"/>
            <a:chOff x="-34755225" y="3202075"/>
            <a:chExt cx="274100" cy="291450"/>
          </a:xfrm>
        </p:grpSpPr>
        <p:sp>
          <p:nvSpPr>
            <p:cNvPr id="10342" name="Google Shape;10342;p82"/>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2"/>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2"/>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2"/>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2"/>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2"/>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2"/>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9" name="Google Shape;10349;p82"/>
          <p:cNvGrpSpPr/>
          <p:nvPr/>
        </p:nvGrpSpPr>
        <p:grpSpPr>
          <a:xfrm>
            <a:off x="2190209" y="1973987"/>
            <a:ext cx="353645" cy="353645"/>
            <a:chOff x="-34763900" y="3561225"/>
            <a:chExt cx="291450" cy="291450"/>
          </a:xfrm>
        </p:grpSpPr>
        <p:sp>
          <p:nvSpPr>
            <p:cNvPr id="10350" name="Google Shape;10350;p82"/>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2"/>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2"/>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3" name="Google Shape;10353;p82"/>
          <p:cNvSpPr/>
          <p:nvPr/>
        </p:nvSpPr>
        <p:spPr>
          <a:xfrm>
            <a:off x="2189608" y="24094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4" name="Google Shape;10354;p82"/>
          <p:cNvGrpSpPr/>
          <p:nvPr/>
        </p:nvGrpSpPr>
        <p:grpSpPr>
          <a:xfrm>
            <a:off x="845106" y="2882499"/>
            <a:ext cx="354586" cy="354586"/>
            <a:chOff x="-32927950" y="3227275"/>
            <a:chExt cx="292225" cy="292225"/>
          </a:xfrm>
        </p:grpSpPr>
        <p:sp>
          <p:nvSpPr>
            <p:cNvPr id="10355" name="Google Shape;10355;p82"/>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2"/>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2"/>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2"/>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2"/>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0" name="Google Shape;10360;p82"/>
          <p:cNvGrpSpPr/>
          <p:nvPr/>
        </p:nvGrpSpPr>
        <p:grpSpPr>
          <a:xfrm>
            <a:off x="844621" y="3353613"/>
            <a:ext cx="355557" cy="353645"/>
            <a:chOff x="-32927950" y="3586425"/>
            <a:chExt cx="293025" cy="291450"/>
          </a:xfrm>
        </p:grpSpPr>
        <p:sp>
          <p:nvSpPr>
            <p:cNvPr id="10361" name="Google Shape;10361;p82"/>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2"/>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2"/>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2"/>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2"/>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6" name="Google Shape;10366;p82"/>
          <p:cNvGrpSpPr/>
          <p:nvPr/>
        </p:nvGrpSpPr>
        <p:grpSpPr>
          <a:xfrm>
            <a:off x="845106" y="3817598"/>
            <a:ext cx="354586" cy="355557"/>
            <a:chOff x="-32927950" y="3944800"/>
            <a:chExt cx="292225" cy="293025"/>
          </a:xfrm>
        </p:grpSpPr>
        <p:sp>
          <p:nvSpPr>
            <p:cNvPr id="10367" name="Google Shape;10367;p82"/>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2"/>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2"/>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2"/>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2"/>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2"/>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2"/>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2"/>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2"/>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82"/>
          <p:cNvGrpSpPr/>
          <p:nvPr/>
        </p:nvGrpSpPr>
        <p:grpSpPr>
          <a:xfrm>
            <a:off x="3073898" y="2882849"/>
            <a:ext cx="354586" cy="353888"/>
            <a:chOff x="-31094350" y="3194000"/>
            <a:chExt cx="292225" cy="291650"/>
          </a:xfrm>
        </p:grpSpPr>
        <p:sp>
          <p:nvSpPr>
            <p:cNvPr id="10377" name="Google Shape;10377;p82"/>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2"/>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2"/>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2"/>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2"/>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2"/>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2"/>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2"/>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82"/>
          <p:cNvGrpSpPr/>
          <p:nvPr/>
        </p:nvGrpSpPr>
        <p:grpSpPr>
          <a:xfrm>
            <a:off x="3074368" y="3353341"/>
            <a:ext cx="353645" cy="354191"/>
            <a:chOff x="-31093575" y="3552550"/>
            <a:chExt cx="291450" cy="291900"/>
          </a:xfrm>
        </p:grpSpPr>
        <p:sp>
          <p:nvSpPr>
            <p:cNvPr id="10386" name="Google Shape;10386;p82"/>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2"/>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2"/>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2"/>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0" name="Google Shape;10390;p82"/>
          <p:cNvGrpSpPr/>
          <p:nvPr/>
        </p:nvGrpSpPr>
        <p:grpSpPr>
          <a:xfrm>
            <a:off x="3074368" y="3818569"/>
            <a:ext cx="353645" cy="353615"/>
            <a:chOff x="-31093575" y="3911725"/>
            <a:chExt cx="291450" cy="291425"/>
          </a:xfrm>
        </p:grpSpPr>
        <p:sp>
          <p:nvSpPr>
            <p:cNvPr id="10391" name="Google Shape;10391;p82"/>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2"/>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3" name="Google Shape;10393;p82"/>
          <p:cNvGrpSpPr/>
          <p:nvPr/>
        </p:nvGrpSpPr>
        <p:grpSpPr>
          <a:xfrm>
            <a:off x="2183798" y="4275536"/>
            <a:ext cx="356497" cy="354586"/>
            <a:chOff x="-29946000" y="3183175"/>
            <a:chExt cx="293800" cy="292225"/>
          </a:xfrm>
        </p:grpSpPr>
        <p:sp>
          <p:nvSpPr>
            <p:cNvPr id="10394" name="Google Shape;10394;p82"/>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2"/>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2"/>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2"/>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2"/>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2"/>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0" name="Google Shape;10400;p82"/>
          <p:cNvGrpSpPr/>
          <p:nvPr/>
        </p:nvGrpSpPr>
        <p:grpSpPr>
          <a:xfrm>
            <a:off x="2628330" y="1532689"/>
            <a:ext cx="358408" cy="354161"/>
            <a:chOff x="-34408675" y="3202075"/>
            <a:chExt cx="295375" cy="291875"/>
          </a:xfrm>
        </p:grpSpPr>
        <p:sp>
          <p:nvSpPr>
            <p:cNvPr id="10401" name="Google Shape;10401;p82"/>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2"/>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2"/>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2"/>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5" name="Google Shape;10405;p82"/>
          <p:cNvGrpSpPr/>
          <p:nvPr/>
        </p:nvGrpSpPr>
        <p:grpSpPr>
          <a:xfrm>
            <a:off x="2630241" y="1972683"/>
            <a:ext cx="354586" cy="356254"/>
            <a:chOff x="-34405525" y="3558075"/>
            <a:chExt cx="292225" cy="293600"/>
          </a:xfrm>
        </p:grpSpPr>
        <p:sp>
          <p:nvSpPr>
            <p:cNvPr id="10406" name="Google Shape;10406;p82"/>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2"/>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2"/>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9" name="Google Shape;10409;p82"/>
          <p:cNvGrpSpPr/>
          <p:nvPr/>
        </p:nvGrpSpPr>
        <p:grpSpPr>
          <a:xfrm>
            <a:off x="2629755" y="2409340"/>
            <a:ext cx="355557" cy="353615"/>
            <a:chOff x="-34406325" y="3919600"/>
            <a:chExt cx="293025" cy="291425"/>
          </a:xfrm>
        </p:grpSpPr>
        <p:sp>
          <p:nvSpPr>
            <p:cNvPr id="10410" name="Google Shape;10410;p82"/>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2"/>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2"/>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2"/>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2"/>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2"/>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2"/>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7" name="Google Shape;10417;p82"/>
          <p:cNvGrpSpPr/>
          <p:nvPr/>
        </p:nvGrpSpPr>
        <p:grpSpPr>
          <a:xfrm>
            <a:off x="1293653" y="2888703"/>
            <a:ext cx="353645" cy="342179"/>
            <a:chOff x="-32568800" y="3232000"/>
            <a:chExt cx="291450" cy="282000"/>
          </a:xfrm>
        </p:grpSpPr>
        <p:sp>
          <p:nvSpPr>
            <p:cNvPr id="10418" name="Google Shape;10418;p82"/>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2"/>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0" name="Google Shape;10420;p82"/>
          <p:cNvGrpSpPr/>
          <p:nvPr/>
        </p:nvGrpSpPr>
        <p:grpSpPr>
          <a:xfrm>
            <a:off x="1293183" y="3353613"/>
            <a:ext cx="354586" cy="353645"/>
            <a:chOff x="-32569575" y="3586425"/>
            <a:chExt cx="292225" cy="291450"/>
          </a:xfrm>
        </p:grpSpPr>
        <p:sp>
          <p:nvSpPr>
            <p:cNvPr id="10421" name="Google Shape;10421;p82"/>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2"/>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3" name="Google Shape;10423;p82"/>
          <p:cNvGrpSpPr/>
          <p:nvPr/>
        </p:nvGrpSpPr>
        <p:grpSpPr>
          <a:xfrm>
            <a:off x="1284098" y="3818205"/>
            <a:ext cx="372756" cy="354343"/>
            <a:chOff x="-32576675" y="3944600"/>
            <a:chExt cx="307200" cy="292025"/>
          </a:xfrm>
        </p:grpSpPr>
        <p:sp>
          <p:nvSpPr>
            <p:cNvPr id="10424" name="Google Shape;10424;p82"/>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2"/>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6" name="Google Shape;10426;p82"/>
          <p:cNvGrpSpPr/>
          <p:nvPr/>
        </p:nvGrpSpPr>
        <p:grpSpPr>
          <a:xfrm>
            <a:off x="3529065" y="2882500"/>
            <a:ext cx="354586" cy="354586"/>
            <a:chOff x="-30735200" y="3192625"/>
            <a:chExt cx="292225" cy="292225"/>
          </a:xfrm>
        </p:grpSpPr>
        <p:sp>
          <p:nvSpPr>
            <p:cNvPr id="10427" name="Google Shape;10427;p82"/>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2"/>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2"/>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2"/>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2"/>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2"/>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2"/>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4" name="Google Shape;10434;p82"/>
          <p:cNvGrpSpPr/>
          <p:nvPr/>
        </p:nvGrpSpPr>
        <p:grpSpPr>
          <a:xfrm>
            <a:off x="3529065" y="3353932"/>
            <a:ext cx="354586" cy="353008"/>
            <a:chOff x="-30735200" y="3552550"/>
            <a:chExt cx="292225" cy="290925"/>
          </a:xfrm>
        </p:grpSpPr>
        <p:sp>
          <p:nvSpPr>
            <p:cNvPr id="10435" name="Google Shape;10435;p82"/>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2"/>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7" name="Google Shape;10437;p82"/>
          <p:cNvGrpSpPr/>
          <p:nvPr/>
        </p:nvGrpSpPr>
        <p:grpSpPr>
          <a:xfrm>
            <a:off x="3529065" y="3818554"/>
            <a:ext cx="354586" cy="353645"/>
            <a:chOff x="-30735200" y="3910925"/>
            <a:chExt cx="292225" cy="291450"/>
          </a:xfrm>
        </p:grpSpPr>
        <p:sp>
          <p:nvSpPr>
            <p:cNvPr id="10438" name="Google Shape;10438;p82"/>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2"/>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40" name="Google Shape;10440;p82"/>
          <p:cNvSpPr/>
          <p:nvPr/>
        </p:nvSpPr>
        <p:spPr>
          <a:xfrm>
            <a:off x="2632180" y="42756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1" name="Google Shape;10441;p82"/>
          <p:cNvGrpSpPr/>
          <p:nvPr/>
        </p:nvGrpSpPr>
        <p:grpSpPr>
          <a:xfrm>
            <a:off x="4882910" y="1531421"/>
            <a:ext cx="358971" cy="359224"/>
            <a:chOff x="-57956275" y="3197925"/>
            <a:chExt cx="319000" cy="319225"/>
          </a:xfrm>
        </p:grpSpPr>
        <p:sp>
          <p:nvSpPr>
            <p:cNvPr id="10442" name="Google Shape;10442;p82"/>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2"/>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2"/>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2"/>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2"/>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2"/>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2"/>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9" name="Google Shape;10449;p82"/>
          <p:cNvGrpSpPr/>
          <p:nvPr/>
        </p:nvGrpSpPr>
        <p:grpSpPr>
          <a:xfrm>
            <a:off x="4905064" y="1987846"/>
            <a:ext cx="314662" cy="358971"/>
            <a:chOff x="-57940525" y="3590375"/>
            <a:chExt cx="279625" cy="319000"/>
          </a:xfrm>
        </p:grpSpPr>
        <p:sp>
          <p:nvSpPr>
            <p:cNvPr id="10450" name="Google Shape;10450;p82"/>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2"/>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2"/>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2"/>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2"/>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5" name="Google Shape;10455;p82"/>
          <p:cNvGrpSpPr/>
          <p:nvPr/>
        </p:nvGrpSpPr>
        <p:grpSpPr>
          <a:xfrm>
            <a:off x="4875945" y="2429217"/>
            <a:ext cx="358099" cy="358999"/>
            <a:chOff x="-57959425" y="3982600"/>
            <a:chExt cx="318225" cy="319025"/>
          </a:xfrm>
        </p:grpSpPr>
        <p:sp>
          <p:nvSpPr>
            <p:cNvPr id="10456" name="Google Shape;10456;p82"/>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2"/>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2"/>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2"/>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0" name="Google Shape;10460;p82"/>
          <p:cNvGrpSpPr/>
          <p:nvPr/>
        </p:nvGrpSpPr>
        <p:grpSpPr>
          <a:xfrm>
            <a:off x="7076112" y="1532546"/>
            <a:ext cx="357226" cy="357226"/>
            <a:chOff x="-55987225" y="3198925"/>
            <a:chExt cx="317450" cy="317450"/>
          </a:xfrm>
        </p:grpSpPr>
        <p:sp>
          <p:nvSpPr>
            <p:cNvPr id="10461" name="Google Shape;10461;p82"/>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2"/>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2"/>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2"/>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82"/>
          <p:cNvGrpSpPr/>
          <p:nvPr/>
        </p:nvGrpSpPr>
        <p:grpSpPr>
          <a:xfrm>
            <a:off x="7076112" y="1988578"/>
            <a:ext cx="357226" cy="357367"/>
            <a:chOff x="-55987225" y="3591025"/>
            <a:chExt cx="317450" cy="317575"/>
          </a:xfrm>
        </p:grpSpPr>
        <p:sp>
          <p:nvSpPr>
            <p:cNvPr id="10466" name="Google Shape;10466;p82"/>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2"/>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2"/>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2"/>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2"/>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1" name="Google Shape;10471;p82"/>
          <p:cNvGrpSpPr/>
          <p:nvPr/>
        </p:nvGrpSpPr>
        <p:grpSpPr>
          <a:xfrm>
            <a:off x="7090027" y="2429217"/>
            <a:ext cx="358999" cy="358999"/>
            <a:chOff x="-55988800" y="3982600"/>
            <a:chExt cx="319025" cy="319025"/>
          </a:xfrm>
        </p:grpSpPr>
        <p:sp>
          <p:nvSpPr>
            <p:cNvPr id="10472" name="Google Shape;10472;p82"/>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2"/>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2"/>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2"/>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2"/>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7" name="Google Shape;10477;p82"/>
          <p:cNvGrpSpPr/>
          <p:nvPr/>
        </p:nvGrpSpPr>
        <p:grpSpPr>
          <a:xfrm>
            <a:off x="5748546" y="2887174"/>
            <a:ext cx="356326" cy="358971"/>
            <a:chOff x="-54026025" y="3192625"/>
            <a:chExt cx="316650" cy="319000"/>
          </a:xfrm>
        </p:grpSpPr>
        <p:sp>
          <p:nvSpPr>
            <p:cNvPr id="10478" name="Google Shape;10478;p82"/>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2"/>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2"/>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2"/>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2"/>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2"/>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2"/>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2"/>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82"/>
          <p:cNvGrpSpPr/>
          <p:nvPr/>
        </p:nvGrpSpPr>
        <p:grpSpPr>
          <a:xfrm>
            <a:off x="5768492" y="3358148"/>
            <a:ext cx="316434" cy="358099"/>
            <a:chOff x="-54007925" y="3584850"/>
            <a:chExt cx="281200" cy="318225"/>
          </a:xfrm>
        </p:grpSpPr>
        <p:sp>
          <p:nvSpPr>
            <p:cNvPr id="10487" name="Google Shape;10487;p82"/>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2"/>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2"/>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2"/>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2"/>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2"/>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3" name="Google Shape;10493;p82"/>
          <p:cNvGrpSpPr/>
          <p:nvPr/>
        </p:nvGrpSpPr>
        <p:grpSpPr>
          <a:xfrm>
            <a:off x="5768492" y="3820033"/>
            <a:ext cx="316434" cy="358914"/>
            <a:chOff x="-54007925" y="3975575"/>
            <a:chExt cx="281200" cy="318950"/>
          </a:xfrm>
        </p:grpSpPr>
        <p:sp>
          <p:nvSpPr>
            <p:cNvPr id="10494" name="Google Shape;10494;p82"/>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2"/>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2"/>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2"/>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8" name="Google Shape;10498;p82"/>
          <p:cNvGrpSpPr/>
          <p:nvPr/>
        </p:nvGrpSpPr>
        <p:grpSpPr>
          <a:xfrm>
            <a:off x="8003359" y="2904504"/>
            <a:ext cx="274770" cy="358492"/>
            <a:chOff x="-52005775" y="3208025"/>
            <a:chExt cx="244175" cy="318575"/>
          </a:xfrm>
        </p:grpSpPr>
        <p:sp>
          <p:nvSpPr>
            <p:cNvPr id="10499" name="Google Shape;10499;p82"/>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2"/>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2"/>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2"/>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2"/>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2"/>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2"/>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2"/>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2"/>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2"/>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2"/>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0" name="Google Shape;10510;p82"/>
          <p:cNvGrpSpPr/>
          <p:nvPr/>
        </p:nvGrpSpPr>
        <p:grpSpPr>
          <a:xfrm>
            <a:off x="5309825" y="1532546"/>
            <a:ext cx="358099" cy="358099"/>
            <a:chOff x="-57568775" y="3198925"/>
            <a:chExt cx="318225" cy="318225"/>
          </a:xfrm>
        </p:grpSpPr>
        <p:sp>
          <p:nvSpPr>
            <p:cNvPr id="10511" name="Google Shape;10511;p82"/>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2"/>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2"/>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2"/>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2"/>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2"/>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7" name="Google Shape;10517;p82"/>
          <p:cNvGrpSpPr/>
          <p:nvPr/>
        </p:nvGrpSpPr>
        <p:grpSpPr>
          <a:xfrm>
            <a:off x="5331543" y="1987846"/>
            <a:ext cx="314662" cy="358099"/>
            <a:chOff x="-57549075" y="3590375"/>
            <a:chExt cx="279625" cy="318225"/>
          </a:xfrm>
        </p:grpSpPr>
        <p:sp>
          <p:nvSpPr>
            <p:cNvPr id="10518" name="Google Shape;10518;p82"/>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2"/>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2"/>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2"/>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82"/>
          <p:cNvGrpSpPr/>
          <p:nvPr/>
        </p:nvGrpSpPr>
        <p:grpSpPr>
          <a:xfrm>
            <a:off x="5323740" y="2429217"/>
            <a:ext cx="359871" cy="359871"/>
            <a:chOff x="-57570350" y="3982600"/>
            <a:chExt cx="319800" cy="319800"/>
          </a:xfrm>
        </p:grpSpPr>
        <p:sp>
          <p:nvSpPr>
            <p:cNvPr id="10523" name="Google Shape;10523;p82"/>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2"/>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2"/>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2"/>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82"/>
          <p:cNvGrpSpPr/>
          <p:nvPr/>
        </p:nvGrpSpPr>
        <p:grpSpPr>
          <a:xfrm>
            <a:off x="7538779" y="1531646"/>
            <a:ext cx="314662" cy="358999"/>
            <a:chOff x="-55576850" y="3198125"/>
            <a:chExt cx="279625" cy="319025"/>
          </a:xfrm>
        </p:grpSpPr>
        <p:sp>
          <p:nvSpPr>
            <p:cNvPr id="10528" name="Google Shape;10528;p82"/>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2"/>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2"/>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2"/>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82"/>
          <p:cNvGrpSpPr/>
          <p:nvPr/>
        </p:nvGrpSpPr>
        <p:grpSpPr>
          <a:xfrm>
            <a:off x="7516174" y="1987621"/>
            <a:ext cx="359871" cy="358324"/>
            <a:chOff x="-55596550" y="3590175"/>
            <a:chExt cx="319800" cy="318425"/>
          </a:xfrm>
        </p:grpSpPr>
        <p:sp>
          <p:nvSpPr>
            <p:cNvPr id="10533" name="Google Shape;10533;p82"/>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2"/>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2"/>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2"/>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7" name="Google Shape;10537;p82"/>
          <p:cNvGrpSpPr/>
          <p:nvPr/>
        </p:nvGrpSpPr>
        <p:grpSpPr>
          <a:xfrm>
            <a:off x="7531412" y="2428964"/>
            <a:ext cx="358999" cy="359252"/>
            <a:chOff x="-55595775" y="3982375"/>
            <a:chExt cx="319025" cy="319250"/>
          </a:xfrm>
        </p:grpSpPr>
        <p:sp>
          <p:nvSpPr>
            <p:cNvPr id="10538" name="Google Shape;10538;p82"/>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2"/>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2"/>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2"/>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2"/>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2"/>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4" name="Google Shape;10544;p82"/>
          <p:cNvGrpSpPr/>
          <p:nvPr/>
        </p:nvGrpSpPr>
        <p:grpSpPr>
          <a:xfrm>
            <a:off x="6188595" y="2887174"/>
            <a:ext cx="358999" cy="358099"/>
            <a:chOff x="-53635375" y="3192625"/>
            <a:chExt cx="319025" cy="318225"/>
          </a:xfrm>
        </p:grpSpPr>
        <p:sp>
          <p:nvSpPr>
            <p:cNvPr id="10545" name="Google Shape;10545;p82"/>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2"/>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2"/>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82"/>
          <p:cNvGrpSpPr/>
          <p:nvPr/>
        </p:nvGrpSpPr>
        <p:grpSpPr>
          <a:xfrm>
            <a:off x="6210763" y="3358148"/>
            <a:ext cx="314662" cy="358999"/>
            <a:chOff x="-53615675" y="3584850"/>
            <a:chExt cx="279625" cy="319025"/>
          </a:xfrm>
        </p:grpSpPr>
        <p:sp>
          <p:nvSpPr>
            <p:cNvPr id="10549" name="Google Shape;10549;p82"/>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2"/>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2"/>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82"/>
          <p:cNvGrpSpPr/>
          <p:nvPr/>
        </p:nvGrpSpPr>
        <p:grpSpPr>
          <a:xfrm>
            <a:off x="6188609" y="3821074"/>
            <a:ext cx="358971" cy="357874"/>
            <a:chOff x="-53634575" y="3976500"/>
            <a:chExt cx="319000" cy="318025"/>
          </a:xfrm>
        </p:grpSpPr>
        <p:sp>
          <p:nvSpPr>
            <p:cNvPr id="10553" name="Google Shape;10553;p82"/>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2"/>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2"/>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2"/>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2"/>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2"/>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2"/>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2"/>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1" name="Google Shape;10561;p82"/>
          <p:cNvGrpSpPr/>
          <p:nvPr/>
        </p:nvGrpSpPr>
        <p:grpSpPr>
          <a:xfrm>
            <a:off x="7983413" y="3364028"/>
            <a:ext cx="314662" cy="358436"/>
            <a:chOff x="-52023900" y="3590075"/>
            <a:chExt cx="279625" cy="318525"/>
          </a:xfrm>
        </p:grpSpPr>
        <p:sp>
          <p:nvSpPr>
            <p:cNvPr id="10562" name="Google Shape;10562;p82"/>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2"/>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2"/>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2"/>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2"/>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2"/>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2"/>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9" name="Google Shape;10569;p82"/>
          <p:cNvGrpSpPr/>
          <p:nvPr/>
        </p:nvGrpSpPr>
        <p:grpSpPr>
          <a:xfrm>
            <a:off x="5746654" y="1532546"/>
            <a:ext cx="358971" cy="358971"/>
            <a:chOff x="-57173375" y="3198925"/>
            <a:chExt cx="319000" cy="319000"/>
          </a:xfrm>
        </p:grpSpPr>
        <p:sp>
          <p:nvSpPr>
            <p:cNvPr id="10570" name="Google Shape;10570;p82"/>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2"/>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2"/>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2"/>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4" name="Google Shape;10574;p82"/>
          <p:cNvGrpSpPr/>
          <p:nvPr/>
        </p:nvGrpSpPr>
        <p:grpSpPr>
          <a:xfrm>
            <a:off x="5747541" y="2009987"/>
            <a:ext cx="357198" cy="314690"/>
            <a:chOff x="-57176525" y="3610050"/>
            <a:chExt cx="317425" cy="279650"/>
          </a:xfrm>
        </p:grpSpPr>
        <p:sp>
          <p:nvSpPr>
            <p:cNvPr id="10575" name="Google Shape;10575;p82"/>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2"/>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2"/>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2"/>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2"/>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0" name="Google Shape;10580;p82"/>
          <p:cNvGrpSpPr/>
          <p:nvPr/>
        </p:nvGrpSpPr>
        <p:grpSpPr>
          <a:xfrm>
            <a:off x="5779179" y="2428542"/>
            <a:ext cx="323524" cy="358774"/>
            <a:chOff x="-57162350" y="3982000"/>
            <a:chExt cx="287500" cy="318825"/>
          </a:xfrm>
        </p:grpSpPr>
        <p:sp>
          <p:nvSpPr>
            <p:cNvPr id="10581" name="Google Shape;10581;p82"/>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2"/>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2"/>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2"/>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2"/>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2"/>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2"/>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2"/>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82"/>
          <p:cNvGrpSpPr/>
          <p:nvPr/>
        </p:nvGrpSpPr>
        <p:grpSpPr>
          <a:xfrm>
            <a:off x="7957995" y="1532546"/>
            <a:ext cx="358099" cy="356326"/>
            <a:chOff x="-55202750" y="3198925"/>
            <a:chExt cx="318225" cy="316650"/>
          </a:xfrm>
        </p:grpSpPr>
        <p:sp>
          <p:nvSpPr>
            <p:cNvPr id="10590" name="Google Shape;10590;p82"/>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2"/>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82"/>
          <p:cNvGrpSpPr/>
          <p:nvPr/>
        </p:nvGrpSpPr>
        <p:grpSpPr>
          <a:xfrm>
            <a:off x="7968629" y="1987846"/>
            <a:ext cx="336830" cy="358099"/>
            <a:chOff x="-55194875" y="3590375"/>
            <a:chExt cx="299325" cy="318225"/>
          </a:xfrm>
        </p:grpSpPr>
        <p:sp>
          <p:nvSpPr>
            <p:cNvPr id="10593" name="Google Shape;10593;p82"/>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2"/>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2"/>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2"/>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2"/>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8" name="Google Shape;10598;p82"/>
          <p:cNvGrpSpPr/>
          <p:nvPr/>
        </p:nvGrpSpPr>
        <p:grpSpPr>
          <a:xfrm>
            <a:off x="7973247" y="2430117"/>
            <a:ext cx="357198" cy="357198"/>
            <a:chOff x="-55203525" y="3983400"/>
            <a:chExt cx="317425" cy="317425"/>
          </a:xfrm>
        </p:grpSpPr>
        <p:sp>
          <p:nvSpPr>
            <p:cNvPr id="10599" name="Google Shape;10599;p82"/>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2"/>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2"/>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2" name="Google Shape;10602;p82"/>
          <p:cNvGrpSpPr/>
          <p:nvPr/>
        </p:nvGrpSpPr>
        <p:grpSpPr>
          <a:xfrm>
            <a:off x="6639727" y="2887174"/>
            <a:ext cx="335930" cy="358971"/>
            <a:chOff x="-53232900" y="3192625"/>
            <a:chExt cx="298525" cy="319000"/>
          </a:xfrm>
        </p:grpSpPr>
        <p:sp>
          <p:nvSpPr>
            <p:cNvPr id="10603" name="Google Shape;10603;p82"/>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2"/>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2"/>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2"/>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2"/>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2"/>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2"/>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2"/>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1" name="Google Shape;10611;p82"/>
          <p:cNvGrpSpPr/>
          <p:nvPr/>
        </p:nvGrpSpPr>
        <p:grpSpPr>
          <a:xfrm>
            <a:off x="6629093" y="3358148"/>
            <a:ext cx="357198" cy="356326"/>
            <a:chOff x="-53242350" y="3584850"/>
            <a:chExt cx="317425" cy="316650"/>
          </a:xfrm>
        </p:grpSpPr>
        <p:sp>
          <p:nvSpPr>
            <p:cNvPr id="10612" name="Google Shape;10612;p82"/>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2"/>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2"/>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2"/>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2"/>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7" name="Google Shape;10617;p82"/>
          <p:cNvGrpSpPr/>
          <p:nvPr/>
        </p:nvGrpSpPr>
        <p:grpSpPr>
          <a:xfrm>
            <a:off x="6650362" y="3820849"/>
            <a:ext cx="314662" cy="358999"/>
            <a:chOff x="-53224225" y="3976300"/>
            <a:chExt cx="279625" cy="319025"/>
          </a:xfrm>
        </p:grpSpPr>
        <p:sp>
          <p:nvSpPr>
            <p:cNvPr id="10618" name="Google Shape;10618;p82"/>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2"/>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2"/>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2"/>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2"/>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2"/>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2"/>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82"/>
          <p:cNvGrpSpPr/>
          <p:nvPr/>
        </p:nvGrpSpPr>
        <p:grpSpPr>
          <a:xfrm>
            <a:off x="7961258" y="3828529"/>
            <a:ext cx="358971" cy="358408"/>
            <a:chOff x="-52043575" y="3983125"/>
            <a:chExt cx="319000" cy="318500"/>
          </a:xfrm>
        </p:grpSpPr>
        <p:sp>
          <p:nvSpPr>
            <p:cNvPr id="10626" name="Google Shape;10626;p82"/>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2"/>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2"/>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2"/>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2"/>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2"/>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2"/>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2"/>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2"/>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5" name="Google Shape;10635;p82"/>
          <p:cNvGrpSpPr/>
          <p:nvPr/>
        </p:nvGrpSpPr>
        <p:grpSpPr>
          <a:xfrm>
            <a:off x="6215199" y="1532546"/>
            <a:ext cx="314662" cy="358971"/>
            <a:chOff x="-56766175" y="3198925"/>
            <a:chExt cx="279625" cy="319000"/>
          </a:xfrm>
        </p:grpSpPr>
        <p:sp>
          <p:nvSpPr>
            <p:cNvPr id="10636" name="Google Shape;10636;p82"/>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2"/>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2"/>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2"/>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2"/>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2"/>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2"/>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82"/>
          <p:cNvGrpSpPr/>
          <p:nvPr/>
        </p:nvGrpSpPr>
        <p:grpSpPr>
          <a:xfrm>
            <a:off x="6214313" y="1987846"/>
            <a:ext cx="316434" cy="358099"/>
            <a:chOff x="-56766175" y="3590375"/>
            <a:chExt cx="281200" cy="318225"/>
          </a:xfrm>
        </p:grpSpPr>
        <p:sp>
          <p:nvSpPr>
            <p:cNvPr id="10644" name="Google Shape;10644;p82"/>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2"/>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2"/>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2"/>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8" name="Google Shape;10648;p82"/>
          <p:cNvGrpSpPr/>
          <p:nvPr/>
        </p:nvGrpSpPr>
        <p:grpSpPr>
          <a:xfrm>
            <a:off x="6251269" y="2429217"/>
            <a:ext cx="272126" cy="358099"/>
            <a:chOff x="-56747275" y="3982600"/>
            <a:chExt cx="241825" cy="318225"/>
          </a:xfrm>
        </p:grpSpPr>
        <p:sp>
          <p:nvSpPr>
            <p:cNvPr id="10649" name="Google Shape;10649;p82"/>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2"/>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2"/>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2"/>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2"/>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2"/>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2"/>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82"/>
          <p:cNvGrpSpPr/>
          <p:nvPr/>
        </p:nvGrpSpPr>
        <p:grpSpPr>
          <a:xfrm>
            <a:off x="4881188" y="2894264"/>
            <a:ext cx="314662" cy="358971"/>
            <a:chOff x="-54793175" y="3198925"/>
            <a:chExt cx="279625" cy="319000"/>
          </a:xfrm>
        </p:grpSpPr>
        <p:sp>
          <p:nvSpPr>
            <p:cNvPr id="10657" name="Google Shape;10657;p82"/>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2"/>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2"/>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2"/>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2"/>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2"/>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2"/>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4" name="Google Shape;10664;p82"/>
          <p:cNvGrpSpPr/>
          <p:nvPr/>
        </p:nvGrpSpPr>
        <p:grpSpPr>
          <a:xfrm>
            <a:off x="4859020" y="3371455"/>
            <a:ext cx="358999" cy="342991"/>
            <a:chOff x="-54812875" y="3596675"/>
            <a:chExt cx="319025" cy="304800"/>
          </a:xfrm>
        </p:grpSpPr>
        <p:sp>
          <p:nvSpPr>
            <p:cNvPr id="10665" name="Google Shape;10665;p82"/>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2"/>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2"/>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2"/>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2"/>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2"/>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2"/>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2" name="Google Shape;10672;p82"/>
          <p:cNvSpPr/>
          <p:nvPr/>
        </p:nvSpPr>
        <p:spPr>
          <a:xfrm>
            <a:off x="5033910" y="37457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2"/>
          <p:cNvSpPr/>
          <p:nvPr/>
        </p:nvSpPr>
        <p:spPr>
          <a:xfrm>
            <a:off x="5034361" y="37465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4" name="Google Shape;10674;p82"/>
          <p:cNvGrpSpPr/>
          <p:nvPr/>
        </p:nvGrpSpPr>
        <p:grpSpPr>
          <a:xfrm>
            <a:off x="4881188" y="3827938"/>
            <a:ext cx="314662" cy="358099"/>
            <a:chOff x="-54793175" y="3982600"/>
            <a:chExt cx="279625" cy="318225"/>
          </a:xfrm>
        </p:grpSpPr>
        <p:sp>
          <p:nvSpPr>
            <p:cNvPr id="10675" name="Google Shape;10675;p82"/>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2"/>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2"/>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2"/>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2"/>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2"/>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2"/>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2" name="Google Shape;10682;p82"/>
          <p:cNvGrpSpPr/>
          <p:nvPr/>
        </p:nvGrpSpPr>
        <p:grpSpPr>
          <a:xfrm>
            <a:off x="7092647" y="2887174"/>
            <a:ext cx="314662" cy="358099"/>
            <a:chOff x="-52832000" y="3192625"/>
            <a:chExt cx="279625" cy="318225"/>
          </a:xfrm>
        </p:grpSpPr>
        <p:sp>
          <p:nvSpPr>
            <p:cNvPr id="10683" name="Google Shape;10683;p82"/>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2"/>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2"/>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2"/>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2"/>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2"/>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2"/>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2"/>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1" name="Google Shape;10691;p82"/>
          <p:cNvGrpSpPr/>
          <p:nvPr/>
        </p:nvGrpSpPr>
        <p:grpSpPr>
          <a:xfrm>
            <a:off x="7070492" y="3359048"/>
            <a:ext cx="358971" cy="357198"/>
            <a:chOff x="-52851675" y="3585650"/>
            <a:chExt cx="319000" cy="317425"/>
          </a:xfrm>
        </p:grpSpPr>
        <p:sp>
          <p:nvSpPr>
            <p:cNvPr id="10692" name="Google Shape;10692;p82"/>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2"/>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2"/>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2"/>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2"/>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2"/>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8" name="Google Shape;10698;p82"/>
          <p:cNvGrpSpPr/>
          <p:nvPr/>
        </p:nvGrpSpPr>
        <p:grpSpPr>
          <a:xfrm>
            <a:off x="7092647" y="3820849"/>
            <a:ext cx="314662" cy="358999"/>
            <a:chOff x="-52832000" y="3976300"/>
            <a:chExt cx="279625" cy="319025"/>
          </a:xfrm>
        </p:grpSpPr>
        <p:sp>
          <p:nvSpPr>
            <p:cNvPr id="10699" name="Google Shape;10699;p82"/>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2"/>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2"/>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2"/>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2"/>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82"/>
          <p:cNvGrpSpPr/>
          <p:nvPr/>
        </p:nvGrpSpPr>
        <p:grpSpPr>
          <a:xfrm>
            <a:off x="6209853" y="4275497"/>
            <a:ext cx="316434" cy="358099"/>
            <a:chOff x="-51633225" y="3198925"/>
            <a:chExt cx="281200" cy="318225"/>
          </a:xfrm>
        </p:grpSpPr>
        <p:sp>
          <p:nvSpPr>
            <p:cNvPr id="10705" name="Google Shape;10705;p82"/>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2"/>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2"/>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2"/>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2"/>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2"/>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2"/>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2" name="Google Shape;10712;p82"/>
          <p:cNvGrpSpPr/>
          <p:nvPr/>
        </p:nvGrpSpPr>
        <p:grpSpPr>
          <a:xfrm>
            <a:off x="6628676" y="1533418"/>
            <a:ext cx="365188" cy="357226"/>
            <a:chOff x="-56396775" y="3199700"/>
            <a:chExt cx="324525" cy="317450"/>
          </a:xfrm>
        </p:grpSpPr>
        <p:sp>
          <p:nvSpPr>
            <p:cNvPr id="10713" name="Google Shape;10713;p82"/>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2"/>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2"/>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2"/>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2"/>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2"/>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9" name="Google Shape;10719;p82"/>
          <p:cNvGrpSpPr/>
          <p:nvPr/>
        </p:nvGrpSpPr>
        <p:grpSpPr>
          <a:xfrm>
            <a:off x="6631771" y="1999353"/>
            <a:ext cx="358999" cy="335958"/>
            <a:chOff x="-56394425" y="3600600"/>
            <a:chExt cx="319025" cy="298550"/>
          </a:xfrm>
        </p:grpSpPr>
        <p:sp>
          <p:nvSpPr>
            <p:cNvPr id="10720" name="Google Shape;10720;p82"/>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2"/>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2"/>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3" name="Google Shape;10723;p82"/>
          <p:cNvGrpSpPr/>
          <p:nvPr/>
        </p:nvGrpSpPr>
        <p:grpSpPr>
          <a:xfrm>
            <a:off x="6662538" y="2430117"/>
            <a:ext cx="327068" cy="357198"/>
            <a:chOff x="-56379450" y="3983400"/>
            <a:chExt cx="290650" cy="317425"/>
          </a:xfrm>
        </p:grpSpPr>
        <p:sp>
          <p:nvSpPr>
            <p:cNvPr id="10724" name="Google Shape;10724;p82"/>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2"/>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2"/>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2"/>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2"/>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2"/>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2"/>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2"/>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2" name="Google Shape;10732;p82"/>
          <p:cNvGrpSpPr/>
          <p:nvPr/>
        </p:nvGrpSpPr>
        <p:grpSpPr>
          <a:xfrm>
            <a:off x="5326242" y="2894264"/>
            <a:ext cx="316434" cy="358971"/>
            <a:chOff x="-54401725" y="3198925"/>
            <a:chExt cx="281200" cy="319000"/>
          </a:xfrm>
        </p:grpSpPr>
        <p:sp>
          <p:nvSpPr>
            <p:cNvPr id="10733" name="Google Shape;10733;p82"/>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2"/>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2"/>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2"/>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2"/>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2"/>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2"/>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2"/>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2"/>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2"/>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2"/>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4" name="Google Shape;10744;p82"/>
          <p:cNvGrpSpPr/>
          <p:nvPr/>
        </p:nvGrpSpPr>
        <p:grpSpPr>
          <a:xfrm>
            <a:off x="5327128" y="3364365"/>
            <a:ext cx="314662" cy="358099"/>
            <a:chOff x="-54401725" y="3590375"/>
            <a:chExt cx="279625" cy="318225"/>
          </a:xfrm>
        </p:grpSpPr>
        <p:sp>
          <p:nvSpPr>
            <p:cNvPr id="10745" name="Google Shape;10745;p82"/>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2"/>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2"/>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2"/>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2"/>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2"/>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82"/>
          <p:cNvGrpSpPr/>
          <p:nvPr/>
        </p:nvGrpSpPr>
        <p:grpSpPr>
          <a:xfrm>
            <a:off x="5324920" y="3827938"/>
            <a:ext cx="319079" cy="358099"/>
            <a:chOff x="-54403300" y="3982600"/>
            <a:chExt cx="283550" cy="318225"/>
          </a:xfrm>
        </p:grpSpPr>
        <p:sp>
          <p:nvSpPr>
            <p:cNvPr id="10752" name="Google Shape;10752;p82"/>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2"/>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2"/>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2"/>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2"/>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7" name="Google Shape;10757;p82"/>
          <p:cNvGrpSpPr/>
          <p:nvPr/>
        </p:nvGrpSpPr>
        <p:grpSpPr>
          <a:xfrm>
            <a:off x="7512313" y="2889172"/>
            <a:ext cx="356298" cy="356973"/>
            <a:chOff x="-52458650" y="3194400"/>
            <a:chExt cx="316625" cy="317225"/>
          </a:xfrm>
        </p:grpSpPr>
        <p:sp>
          <p:nvSpPr>
            <p:cNvPr id="10758" name="Google Shape;10758;p82"/>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2"/>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2"/>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2"/>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2"/>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2"/>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2"/>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2"/>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6" name="Google Shape;10766;p82"/>
          <p:cNvGrpSpPr/>
          <p:nvPr/>
        </p:nvGrpSpPr>
        <p:grpSpPr>
          <a:xfrm>
            <a:off x="7521611" y="3358148"/>
            <a:ext cx="337703" cy="357845"/>
            <a:chOff x="-52450000" y="3584850"/>
            <a:chExt cx="300100" cy="318000"/>
          </a:xfrm>
        </p:grpSpPr>
        <p:sp>
          <p:nvSpPr>
            <p:cNvPr id="10767" name="Google Shape;10767;p82"/>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2"/>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2"/>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2"/>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2"/>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2"/>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2"/>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4" name="Google Shape;10774;p82"/>
          <p:cNvGrpSpPr/>
          <p:nvPr/>
        </p:nvGrpSpPr>
        <p:grpSpPr>
          <a:xfrm>
            <a:off x="7533131" y="3822621"/>
            <a:ext cx="314662" cy="357226"/>
            <a:chOff x="-52440550" y="3977875"/>
            <a:chExt cx="279625" cy="317450"/>
          </a:xfrm>
        </p:grpSpPr>
        <p:sp>
          <p:nvSpPr>
            <p:cNvPr id="10775" name="Google Shape;10775;p82"/>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2"/>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2"/>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2"/>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2"/>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2"/>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2"/>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2"/>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82"/>
          <p:cNvGrpSpPr/>
          <p:nvPr/>
        </p:nvGrpSpPr>
        <p:grpSpPr>
          <a:xfrm>
            <a:off x="6645066" y="4278827"/>
            <a:ext cx="314662" cy="358999"/>
            <a:chOff x="-51623775" y="3584850"/>
            <a:chExt cx="279625" cy="319025"/>
          </a:xfrm>
        </p:grpSpPr>
        <p:sp>
          <p:nvSpPr>
            <p:cNvPr id="10784" name="Google Shape;10784;p82"/>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2"/>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2"/>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2"/>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2"/>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2"/>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2"/>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2"/>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2"/>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796"/>
        <p:cNvGrpSpPr/>
        <p:nvPr/>
      </p:nvGrpSpPr>
      <p:grpSpPr>
        <a:xfrm>
          <a:off x="0" y="0"/>
          <a:ext cx="0" cy="0"/>
          <a:chOff x="0" y="0"/>
          <a:chExt cx="0" cy="0"/>
        </a:xfrm>
      </p:grpSpPr>
      <p:sp>
        <p:nvSpPr>
          <p:cNvPr id="10797" name="Google Shape;10797;p8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798" name="Google Shape;10798;p8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0799" name="Google Shape;10799;p83"/>
          <p:cNvGrpSpPr/>
          <p:nvPr/>
        </p:nvGrpSpPr>
        <p:grpSpPr>
          <a:xfrm>
            <a:off x="885675" y="1539249"/>
            <a:ext cx="276003" cy="357300"/>
            <a:chOff x="-50469125" y="3183175"/>
            <a:chExt cx="233150" cy="301825"/>
          </a:xfrm>
        </p:grpSpPr>
        <p:sp>
          <p:nvSpPr>
            <p:cNvPr id="10800" name="Google Shape;10800;p83"/>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3"/>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3"/>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3" name="Google Shape;10803;p83"/>
          <p:cNvGrpSpPr/>
          <p:nvPr/>
        </p:nvGrpSpPr>
        <p:grpSpPr>
          <a:xfrm>
            <a:off x="845574" y="1974651"/>
            <a:ext cx="356205" cy="355288"/>
            <a:chOff x="-50504575" y="3550975"/>
            <a:chExt cx="300900" cy="300125"/>
          </a:xfrm>
        </p:grpSpPr>
        <p:sp>
          <p:nvSpPr>
            <p:cNvPr id="10804" name="Google Shape;10804;p83"/>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3"/>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3"/>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3"/>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8" name="Google Shape;10808;p83"/>
          <p:cNvGrpSpPr/>
          <p:nvPr/>
        </p:nvGrpSpPr>
        <p:grpSpPr>
          <a:xfrm>
            <a:off x="845574" y="2412893"/>
            <a:ext cx="356205" cy="354341"/>
            <a:chOff x="-50503000" y="3921175"/>
            <a:chExt cx="300900" cy="299325"/>
          </a:xfrm>
        </p:grpSpPr>
        <p:sp>
          <p:nvSpPr>
            <p:cNvPr id="10809" name="Google Shape;10809;p83"/>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3"/>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3"/>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3"/>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3"/>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4" name="Google Shape;10814;p83"/>
          <p:cNvGrpSpPr/>
          <p:nvPr/>
        </p:nvGrpSpPr>
        <p:grpSpPr>
          <a:xfrm>
            <a:off x="3049627" y="1558811"/>
            <a:ext cx="355258" cy="356205"/>
            <a:chOff x="-48630025" y="3199700"/>
            <a:chExt cx="300100" cy="300900"/>
          </a:xfrm>
        </p:grpSpPr>
        <p:sp>
          <p:nvSpPr>
            <p:cNvPr id="10815" name="Google Shape;10815;p83"/>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3"/>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3"/>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83"/>
          <p:cNvGrpSpPr/>
          <p:nvPr/>
        </p:nvGrpSpPr>
        <p:grpSpPr>
          <a:xfrm>
            <a:off x="3049627" y="1996107"/>
            <a:ext cx="355258" cy="355258"/>
            <a:chOff x="-48630025" y="3569100"/>
            <a:chExt cx="300100" cy="300100"/>
          </a:xfrm>
        </p:grpSpPr>
        <p:sp>
          <p:nvSpPr>
            <p:cNvPr id="10819" name="Google Shape;10819;p83"/>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3"/>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3"/>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3"/>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3"/>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3"/>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3"/>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3"/>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3"/>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3"/>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9" name="Google Shape;10829;p83"/>
          <p:cNvGrpSpPr/>
          <p:nvPr/>
        </p:nvGrpSpPr>
        <p:grpSpPr>
          <a:xfrm>
            <a:off x="3050101" y="2433403"/>
            <a:ext cx="354311" cy="353394"/>
            <a:chOff x="-48629225" y="3938500"/>
            <a:chExt cx="299300" cy="298525"/>
          </a:xfrm>
        </p:grpSpPr>
        <p:sp>
          <p:nvSpPr>
            <p:cNvPr id="10830" name="Google Shape;10830;p83"/>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3"/>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3"/>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3"/>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4" name="Google Shape;10834;p83"/>
          <p:cNvGrpSpPr/>
          <p:nvPr/>
        </p:nvGrpSpPr>
        <p:grpSpPr>
          <a:xfrm>
            <a:off x="1785504" y="2904744"/>
            <a:ext cx="311458" cy="354341"/>
            <a:chOff x="-46762575" y="3200500"/>
            <a:chExt cx="263100" cy="299325"/>
          </a:xfrm>
        </p:grpSpPr>
        <p:sp>
          <p:nvSpPr>
            <p:cNvPr id="10835" name="Google Shape;10835;p83"/>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3"/>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3"/>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3"/>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3"/>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0" name="Google Shape;10840;p83"/>
          <p:cNvGrpSpPr/>
          <p:nvPr/>
        </p:nvGrpSpPr>
        <p:grpSpPr>
          <a:xfrm>
            <a:off x="1763589" y="3363466"/>
            <a:ext cx="355288" cy="312375"/>
            <a:chOff x="-46779900" y="3588000"/>
            <a:chExt cx="300125" cy="263875"/>
          </a:xfrm>
        </p:grpSpPr>
        <p:sp>
          <p:nvSpPr>
            <p:cNvPr id="10841" name="Google Shape;10841;p83"/>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3"/>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3"/>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3"/>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5" name="Google Shape;10845;p83"/>
          <p:cNvGrpSpPr/>
          <p:nvPr/>
        </p:nvGrpSpPr>
        <p:grpSpPr>
          <a:xfrm>
            <a:off x="1764062" y="3778388"/>
            <a:ext cx="354341" cy="353394"/>
            <a:chOff x="-46779100" y="3938500"/>
            <a:chExt cx="299325" cy="298525"/>
          </a:xfrm>
        </p:grpSpPr>
        <p:sp>
          <p:nvSpPr>
            <p:cNvPr id="10846" name="Google Shape;10846;p83"/>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3"/>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8" name="Google Shape;10848;p83"/>
          <p:cNvGrpSpPr/>
          <p:nvPr/>
        </p:nvGrpSpPr>
        <p:grpSpPr>
          <a:xfrm>
            <a:off x="3971800" y="2911255"/>
            <a:ext cx="355258" cy="355288"/>
            <a:chOff x="-44924250" y="3206000"/>
            <a:chExt cx="300100" cy="300125"/>
          </a:xfrm>
        </p:grpSpPr>
        <p:sp>
          <p:nvSpPr>
            <p:cNvPr id="10849" name="Google Shape;10849;p83"/>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3"/>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3"/>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3"/>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3"/>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4" name="Google Shape;10854;p83"/>
          <p:cNvGrpSpPr/>
          <p:nvPr/>
        </p:nvGrpSpPr>
        <p:grpSpPr>
          <a:xfrm>
            <a:off x="1286286" y="1539249"/>
            <a:ext cx="355258" cy="355258"/>
            <a:chOff x="-50134375" y="3183175"/>
            <a:chExt cx="300100" cy="300100"/>
          </a:xfrm>
        </p:grpSpPr>
        <p:sp>
          <p:nvSpPr>
            <p:cNvPr id="10855" name="Google Shape;10855;p83"/>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3"/>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3"/>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3"/>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3"/>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3"/>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3"/>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3"/>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3"/>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3"/>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83"/>
          <p:cNvGrpSpPr/>
          <p:nvPr/>
        </p:nvGrpSpPr>
        <p:grpSpPr>
          <a:xfrm>
            <a:off x="1286286" y="1974651"/>
            <a:ext cx="355258" cy="355288"/>
            <a:chOff x="-50134375" y="3550975"/>
            <a:chExt cx="300100" cy="300125"/>
          </a:xfrm>
        </p:grpSpPr>
        <p:sp>
          <p:nvSpPr>
            <p:cNvPr id="10866" name="Google Shape;10866;p83"/>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3"/>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8" name="Google Shape;10868;p83"/>
          <p:cNvGrpSpPr/>
          <p:nvPr/>
        </p:nvGrpSpPr>
        <p:grpSpPr>
          <a:xfrm>
            <a:off x="1286286" y="2412183"/>
            <a:ext cx="355258" cy="355051"/>
            <a:chOff x="-50134375" y="3920575"/>
            <a:chExt cx="300100" cy="299925"/>
          </a:xfrm>
        </p:grpSpPr>
        <p:sp>
          <p:nvSpPr>
            <p:cNvPr id="10869" name="Google Shape;10869;p83"/>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3"/>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3"/>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2" name="Google Shape;10872;p83"/>
          <p:cNvGrpSpPr/>
          <p:nvPr/>
        </p:nvGrpSpPr>
        <p:grpSpPr>
          <a:xfrm>
            <a:off x="3497010" y="1559758"/>
            <a:ext cx="357123" cy="355258"/>
            <a:chOff x="-48262200" y="3200500"/>
            <a:chExt cx="301675" cy="300100"/>
          </a:xfrm>
        </p:grpSpPr>
        <p:sp>
          <p:nvSpPr>
            <p:cNvPr id="10873" name="Google Shape;10873;p83"/>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3"/>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3"/>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3"/>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3"/>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3"/>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3"/>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3"/>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3"/>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2" name="Google Shape;10882;p83"/>
          <p:cNvGrpSpPr/>
          <p:nvPr/>
        </p:nvGrpSpPr>
        <p:grpSpPr>
          <a:xfrm>
            <a:off x="3526383" y="1996847"/>
            <a:ext cx="298377" cy="354519"/>
            <a:chOff x="-48233050" y="3569725"/>
            <a:chExt cx="252050" cy="299475"/>
          </a:xfrm>
        </p:grpSpPr>
        <p:sp>
          <p:nvSpPr>
            <p:cNvPr id="10883" name="Google Shape;10883;p83"/>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3"/>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3"/>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6" name="Google Shape;10886;p83"/>
          <p:cNvGrpSpPr/>
          <p:nvPr/>
        </p:nvGrpSpPr>
        <p:grpSpPr>
          <a:xfrm>
            <a:off x="3550148" y="2430591"/>
            <a:ext cx="250847" cy="358070"/>
            <a:chOff x="-48216525" y="3936125"/>
            <a:chExt cx="211900" cy="302475"/>
          </a:xfrm>
        </p:grpSpPr>
        <p:sp>
          <p:nvSpPr>
            <p:cNvPr id="10887" name="Google Shape;10887;p83"/>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3"/>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3"/>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3"/>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1" name="Google Shape;10891;p83"/>
          <p:cNvGrpSpPr/>
          <p:nvPr/>
        </p:nvGrpSpPr>
        <p:grpSpPr>
          <a:xfrm>
            <a:off x="2205866" y="2905661"/>
            <a:ext cx="355258" cy="355288"/>
            <a:chOff x="-46410500" y="3201275"/>
            <a:chExt cx="300100" cy="300125"/>
          </a:xfrm>
        </p:grpSpPr>
        <p:sp>
          <p:nvSpPr>
            <p:cNvPr id="10892" name="Google Shape;10892;p83"/>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3"/>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3"/>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3"/>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3"/>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7" name="Google Shape;10897;p83"/>
          <p:cNvGrpSpPr/>
          <p:nvPr/>
        </p:nvGrpSpPr>
        <p:grpSpPr>
          <a:xfrm>
            <a:off x="2205866" y="3341092"/>
            <a:ext cx="355258" cy="356205"/>
            <a:chOff x="-46409700" y="3569100"/>
            <a:chExt cx="300100" cy="300900"/>
          </a:xfrm>
        </p:grpSpPr>
        <p:sp>
          <p:nvSpPr>
            <p:cNvPr id="10898" name="Google Shape;10898;p83"/>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3"/>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3"/>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3"/>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3"/>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83"/>
          <p:cNvGrpSpPr/>
          <p:nvPr/>
        </p:nvGrpSpPr>
        <p:grpSpPr>
          <a:xfrm>
            <a:off x="2193747" y="3776524"/>
            <a:ext cx="379497" cy="358070"/>
            <a:chOff x="-46422300" y="3936925"/>
            <a:chExt cx="320575" cy="302475"/>
          </a:xfrm>
        </p:grpSpPr>
        <p:sp>
          <p:nvSpPr>
            <p:cNvPr id="10904" name="Google Shape;10904;p83"/>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3"/>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6" name="Google Shape;10906;p83"/>
          <p:cNvGrpSpPr/>
          <p:nvPr/>
        </p:nvGrpSpPr>
        <p:grpSpPr>
          <a:xfrm>
            <a:off x="3971326" y="3330852"/>
            <a:ext cx="356205" cy="355258"/>
            <a:chOff x="-44914800" y="3560450"/>
            <a:chExt cx="300900" cy="300100"/>
          </a:xfrm>
        </p:grpSpPr>
        <p:sp>
          <p:nvSpPr>
            <p:cNvPr id="10907" name="Google Shape;10907;p83"/>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3"/>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3"/>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3"/>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3"/>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2" name="Google Shape;10912;p83"/>
          <p:cNvGrpSpPr/>
          <p:nvPr/>
        </p:nvGrpSpPr>
        <p:grpSpPr>
          <a:xfrm>
            <a:off x="1726378" y="1539486"/>
            <a:ext cx="354311" cy="354104"/>
            <a:chOff x="-49764975" y="3183375"/>
            <a:chExt cx="299300" cy="299125"/>
          </a:xfrm>
        </p:grpSpPr>
        <p:sp>
          <p:nvSpPr>
            <p:cNvPr id="10913" name="Google Shape;10913;p83"/>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3"/>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3"/>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3"/>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3"/>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3"/>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3"/>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3"/>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3"/>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2" name="Google Shape;10922;p83"/>
          <p:cNvGrpSpPr/>
          <p:nvPr/>
        </p:nvGrpSpPr>
        <p:grpSpPr>
          <a:xfrm>
            <a:off x="1726378" y="1974947"/>
            <a:ext cx="354311" cy="355909"/>
            <a:chOff x="-49764975" y="3551225"/>
            <a:chExt cx="299300" cy="300650"/>
          </a:xfrm>
        </p:grpSpPr>
        <p:sp>
          <p:nvSpPr>
            <p:cNvPr id="10923" name="Google Shape;10923;p83"/>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3"/>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3"/>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3"/>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3"/>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3"/>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3"/>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3"/>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3"/>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3"/>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3"/>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4" name="Google Shape;10934;p83"/>
          <p:cNvGrpSpPr/>
          <p:nvPr/>
        </p:nvGrpSpPr>
        <p:grpSpPr>
          <a:xfrm>
            <a:off x="1724040" y="2411710"/>
            <a:ext cx="358987" cy="355525"/>
            <a:chOff x="-49766550" y="3920175"/>
            <a:chExt cx="303250" cy="300325"/>
          </a:xfrm>
        </p:grpSpPr>
        <p:sp>
          <p:nvSpPr>
            <p:cNvPr id="10935" name="Google Shape;10935;p83"/>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3"/>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3"/>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3"/>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9" name="Google Shape;10939;p83"/>
          <p:cNvGrpSpPr/>
          <p:nvPr/>
        </p:nvGrpSpPr>
        <p:grpSpPr>
          <a:xfrm>
            <a:off x="3939571" y="1559758"/>
            <a:ext cx="357123" cy="354341"/>
            <a:chOff x="-47892800" y="3200500"/>
            <a:chExt cx="301675" cy="299325"/>
          </a:xfrm>
        </p:grpSpPr>
        <p:sp>
          <p:nvSpPr>
            <p:cNvPr id="10940" name="Google Shape;10940;p83"/>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3"/>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3"/>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3"/>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3"/>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3"/>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6" name="Google Shape;10946;p83"/>
          <p:cNvGrpSpPr/>
          <p:nvPr/>
        </p:nvGrpSpPr>
        <p:grpSpPr>
          <a:xfrm>
            <a:off x="4003437" y="1996107"/>
            <a:ext cx="229391" cy="355258"/>
            <a:chOff x="-47839250" y="3569100"/>
            <a:chExt cx="193775" cy="300100"/>
          </a:xfrm>
        </p:grpSpPr>
        <p:sp>
          <p:nvSpPr>
            <p:cNvPr id="10947" name="Google Shape;10947;p83"/>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3"/>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3"/>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3"/>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3"/>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3"/>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3" name="Google Shape;10953;p83"/>
          <p:cNvGrpSpPr/>
          <p:nvPr/>
        </p:nvGrpSpPr>
        <p:grpSpPr>
          <a:xfrm>
            <a:off x="3940503" y="2432456"/>
            <a:ext cx="355258" cy="356205"/>
            <a:chOff x="-47892800" y="3937700"/>
            <a:chExt cx="300100" cy="300900"/>
          </a:xfrm>
        </p:grpSpPr>
        <p:sp>
          <p:nvSpPr>
            <p:cNvPr id="10954" name="Google Shape;10954;p83"/>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3"/>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3"/>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3"/>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3"/>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3"/>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3"/>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3"/>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2" name="Google Shape;10962;p83"/>
          <p:cNvGrpSpPr/>
          <p:nvPr/>
        </p:nvGrpSpPr>
        <p:grpSpPr>
          <a:xfrm>
            <a:off x="2645798" y="2926170"/>
            <a:ext cx="355258" cy="311458"/>
            <a:chOff x="-46042675" y="3218600"/>
            <a:chExt cx="300100" cy="263100"/>
          </a:xfrm>
        </p:grpSpPr>
        <p:sp>
          <p:nvSpPr>
            <p:cNvPr id="10963" name="Google Shape;10963;p83"/>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3"/>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3"/>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3"/>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3"/>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3"/>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9" name="Google Shape;10969;p83"/>
          <p:cNvGrpSpPr/>
          <p:nvPr/>
        </p:nvGrpSpPr>
        <p:grpSpPr>
          <a:xfrm>
            <a:off x="2645798" y="3340619"/>
            <a:ext cx="355258" cy="323118"/>
            <a:chOff x="-46042675" y="3568700"/>
            <a:chExt cx="300100" cy="272950"/>
          </a:xfrm>
        </p:grpSpPr>
        <p:sp>
          <p:nvSpPr>
            <p:cNvPr id="10970" name="Google Shape;10970;p83"/>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3"/>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3"/>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3"/>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4" name="Google Shape;10974;p83"/>
          <p:cNvGrpSpPr/>
          <p:nvPr/>
        </p:nvGrpSpPr>
        <p:grpSpPr>
          <a:xfrm>
            <a:off x="2687749" y="3777589"/>
            <a:ext cx="271357" cy="356057"/>
            <a:chOff x="-46007225" y="3937825"/>
            <a:chExt cx="229225" cy="300775"/>
          </a:xfrm>
        </p:grpSpPr>
        <p:sp>
          <p:nvSpPr>
            <p:cNvPr id="10975" name="Google Shape;10975;p83"/>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3"/>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3"/>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3"/>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3"/>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3"/>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3"/>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3"/>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3"/>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3"/>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5" name="Google Shape;10985;p83"/>
          <p:cNvGrpSpPr/>
          <p:nvPr/>
        </p:nvGrpSpPr>
        <p:grpSpPr>
          <a:xfrm>
            <a:off x="3993241" y="3767675"/>
            <a:ext cx="312375" cy="357596"/>
            <a:chOff x="-44895900" y="3929450"/>
            <a:chExt cx="263875" cy="302075"/>
          </a:xfrm>
        </p:grpSpPr>
        <p:sp>
          <p:nvSpPr>
            <p:cNvPr id="10986" name="Google Shape;10986;p83"/>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3"/>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3"/>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3"/>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3"/>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3"/>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2" name="Google Shape;10992;p83"/>
          <p:cNvGrpSpPr/>
          <p:nvPr/>
        </p:nvGrpSpPr>
        <p:grpSpPr>
          <a:xfrm>
            <a:off x="2167060" y="1550436"/>
            <a:ext cx="356205" cy="332885"/>
            <a:chOff x="-49397175" y="3192625"/>
            <a:chExt cx="300900" cy="281200"/>
          </a:xfrm>
        </p:grpSpPr>
        <p:sp>
          <p:nvSpPr>
            <p:cNvPr id="10993" name="Google Shape;10993;p83"/>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3"/>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3"/>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3"/>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3"/>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3"/>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3"/>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83"/>
          <p:cNvGrpSpPr/>
          <p:nvPr/>
        </p:nvGrpSpPr>
        <p:grpSpPr>
          <a:xfrm>
            <a:off x="2193163" y="1974651"/>
            <a:ext cx="304000" cy="356205"/>
            <a:chOff x="-49375900" y="3550975"/>
            <a:chExt cx="256800" cy="300900"/>
          </a:xfrm>
        </p:grpSpPr>
        <p:sp>
          <p:nvSpPr>
            <p:cNvPr id="11001" name="Google Shape;11001;p83"/>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3"/>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3"/>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3"/>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3"/>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3"/>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3"/>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3"/>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3"/>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3"/>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3"/>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83"/>
          <p:cNvGrpSpPr/>
          <p:nvPr/>
        </p:nvGrpSpPr>
        <p:grpSpPr>
          <a:xfrm>
            <a:off x="2188516" y="2411946"/>
            <a:ext cx="313293" cy="356205"/>
            <a:chOff x="-49378250" y="3920375"/>
            <a:chExt cx="264650" cy="300900"/>
          </a:xfrm>
        </p:grpSpPr>
        <p:sp>
          <p:nvSpPr>
            <p:cNvPr id="11013" name="Google Shape;11013;p83"/>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3"/>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3"/>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3"/>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3"/>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3"/>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3"/>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0" name="Google Shape;11020;p83"/>
          <p:cNvGrpSpPr/>
          <p:nvPr/>
        </p:nvGrpSpPr>
        <p:grpSpPr>
          <a:xfrm>
            <a:off x="907504" y="2904744"/>
            <a:ext cx="312375" cy="357123"/>
            <a:chOff x="-47505300" y="3200500"/>
            <a:chExt cx="263875" cy="301675"/>
          </a:xfrm>
        </p:grpSpPr>
        <p:sp>
          <p:nvSpPr>
            <p:cNvPr id="11021" name="Google Shape;11021;p83"/>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3"/>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3"/>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3"/>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3"/>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3"/>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3"/>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3"/>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3"/>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3"/>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3"/>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3"/>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3"/>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4" name="Google Shape;11034;p83"/>
          <p:cNvGrpSpPr/>
          <p:nvPr/>
        </p:nvGrpSpPr>
        <p:grpSpPr>
          <a:xfrm>
            <a:off x="885604" y="3341092"/>
            <a:ext cx="356176" cy="355051"/>
            <a:chOff x="-47524975" y="3569100"/>
            <a:chExt cx="300875" cy="299925"/>
          </a:xfrm>
        </p:grpSpPr>
        <p:sp>
          <p:nvSpPr>
            <p:cNvPr id="11035" name="Google Shape;11035;p83"/>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3"/>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3"/>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3"/>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3"/>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0" name="Google Shape;11040;p83"/>
          <p:cNvGrpSpPr/>
          <p:nvPr/>
        </p:nvGrpSpPr>
        <p:grpSpPr>
          <a:xfrm>
            <a:off x="886062" y="3820354"/>
            <a:ext cx="355258" cy="270410"/>
            <a:chOff x="-47523400" y="3973950"/>
            <a:chExt cx="300100" cy="228425"/>
          </a:xfrm>
        </p:grpSpPr>
        <p:sp>
          <p:nvSpPr>
            <p:cNvPr id="11041" name="Google Shape;11041;p83"/>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3"/>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3"/>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3"/>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3"/>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6" name="Google Shape;11046;p83"/>
          <p:cNvGrpSpPr/>
          <p:nvPr/>
        </p:nvGrpSpPr>
        <p:grpSpPr>
          <a:xfrm>
            <a:off x="3091183" y="2903353"/>
            <a:ext cx="354341" cy="357596"/>
            <a:chOff x="-45673275" y="3199325"/>
            <a:chExt cx="299325" cy="302075"/>
          </a:xfrm>
        </p:grpSpPr>
        <p:sp>
          <p:nvSpPr>
            <p:cNvPr id="11047" name="Google Shape;11047;p83"/>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3"/>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3"/>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0" name="Google Shape;11050;p83"/>
          <p:cNvGrpSpPr/>
          <p:nvPr/>
        </p:nvGrpSpPr>
        <p:grpSpPr>
          <a:xfrm>
            <a:off x="3090251" y="3361602"/>
            <a:ext cx="356205" cy="314240"/>
            <a:chOff x="-45674075" y="3586425"/>
            <a:chExt cx="300900" cy="265450"/>
          </a:xfrm>
        </p:grpSpPr>
        <p:sp>
          <p:nvSpPr>
            <p:cNvPr id="11051" name="Google Shape;11051;p83"/>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3"/>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3" name="Google Shape;11053;p83"/>
          <p:cNvGrpSpPr/>
          <p:nvPr/>
        </p:nvGrpSpPr>
        <p:grpSpPr>
          <a:xfrm>
            <a:off x="3091183" y="3777441"/>
            <a:ext cx="354341" cy="356205"/>
            <a:chOff x="-45673275" y="3937700"/>
            <a:chExt cx="299325" cy="300900"/>
          </a:xfrm>
        </p:grpSpPr>
        <p:sp>
          <p:nvSpPr>
            <p:cNvPr id="11054" name="Google Shape;11054;p83"/>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3"/>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3"/>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3"/>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3"/>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3"/>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0" name="Google Shape;11060;p83"/>
          <p:cNvGrpSpPr/>
          <p:nvPr/>
        </p:nvGrpSpPr>
        <p:grpSpPr>
          <a:xfrm>
            <a:off x="2205349" y="4270225"/>
            <a:ext cx="356205" cy="356205"/>
            <a:chOff x="-44512325" y="3176075"/>
            <a:chExt cx="300900" cy="300900"/>
          </a:xfrm>
        </p:grpSpPr>
        <p:sp>
          <p:nvSpPr>
            <p:cNvPr id="11061" name="Google Shape;11061;p83"/>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3"/>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3"/>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4" name="Google Shape;11064;p83"/>
          <p:cNvGrpSpPr/>
          <p:nvPr/>
        </p:nvGrpSpPr>
        <p:grpSpPr>
          <a:xfrm>
            <a:off x="2608689" y="1539249"/>
            <a:ext cx="354341" cy="354341"/>
            <a:chOff x="-49027775" y="3183175"/>
            <a:chExt cx="299325" cy="299325"/>
          </a:xfrm>
        </p:grpSpPr>
        <p:sp>
          <p:nvSpPr>
            <p:cNvPr id="11065" name="Google Shape;11065;p83"/>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3"/>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3"/>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3"/>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9" name="Google Shape;11069;p83"/>
          <p:cNvGrpSpPr/>
          <p:nvPr/>
        </p:nvGrpSpPr>
        <p:grpSpPr>
          <a:xfrm>
            <a:off x="2608230" y="1974651"/>
            <a:ext cx="355258" cy="357152"/>
            <a:chOff x="-49027775" y="3550975"/>
            <a:chExt cx="300100" cy="301700"/>
          </a:xfrm>
        </p:grpSpPr>
        <p:sp>
          <p:nvSpPr>
            <p:cNvPr id="11070" name="Google Shape;11070;p83"/>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3"/>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3"/>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3"/>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3"/>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3"/>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3"/>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3"/>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3"/>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3"/>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0" name="Google Shape;11080;p83"/>
          <p:cNvGrpSpPr/>
          <p:nvPr/>
        </p:nvGrpSpPr>
        <p:grpSpPr>
          <a:xfrm>
            <a:off x="2606306" y="2411710"/>
            <a:ext cx="359106" cy="355525"/>
            <a:chOff x="-49031025" y="3920175"/>
            <a:chExt cx="303350" cy="300325"/>
          </a:xfrm>
        </p:grpSpPr>
        <p:sp>
          <p:nvSpPr>
            <p:cNvPr id="11081" name="Google Shape;11081;p83"/>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3"/>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3"/>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3"/>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3"/>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3"/>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7" name="Google Shape;11087;p83"/>
          <p:cNvGrpSpPr/>
          <p:nvPr/>
        </p:nvGrpSpPr>
        <p:grpSpPr>
          <a:xfrm>
            <a:off x="1322411" y="2904744"/>
            <a:ext cx="356176" cy="354341"/>
            <a:chOff x="-47155575" y="3200500"/>
            <a:chExt cx="300875" cy="299325"/>
          </a:xfrm>
        </p:grpSpPr>
        <p:sp>
          <p:nvSpPr>
            <p:cNvPr id="11088" name="Google Shape;11088;p83"/>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3"/>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3"/>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3"/>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3"/>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3"/>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4" name="Google Shape;11094;p83"/>
          <p:cNvGrpSpPr/>
          <p:nvPr/>
        </p:nvGrpSpPr>
        <p:grpSpPr>
          <a:xfrm>
            <a:off x="1322870" y="3341092"/>
            <a:ext cx="355258" cy="355258"/>
            <a:chOff x="-47154800" y="3569100"/>
            <a:chExt cx="300100" cy="300100"/>
          </a:xfrm>
        </p:grpSpPr>
        <p:sp>
          <p:nvSpPr>
            <p:cNvPr id="11095" name="Google Shape;11095;p83"/>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3"/>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3"/>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3"/>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3"/>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3"/>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83"/>
          <p:cNvGrpSpPr/>
          <p:nvPr/>
        </p:nvGrpSpPr>
        <p:grpSpPr>
          <a:xfrm>
            <a:off x="1323343" y="3779305"/>
            <a:ext cx="354311" cy="353423"/>
            <a:chOff x="-47154000" y="3939275"/>
            <a:chExt cx="299300" cy="298550"/>
          </a:xfrm>
        </p:grpSpPr>
        <p:sp>
          <p:nvSpPr>
            <p:cNvPr id="11102" name="Google Shape;11102;p83"/>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3"/>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3"/>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3"/>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6" name="Google Shape;11106;p83"/>
          <p:cNvGrpSpPr/>
          <p:nvPr/>
        </p:nvGrpSpPr>
        <p:grpSpPr>
          <a:xfrm>
            <a:off x="3548633" y="2904744"/>
            <a:ext cx="312375" cy="354341"/>
            <a:chOff x="-45286550" y="3200500"/>
            <a:chExt cx="263875" cy="299325"/>
          </a:xfrm>
        </p:grpSpPr>
        <p:sp>
          <p:nvSpPr>
            <p:cNvPr id="11107" name="Google Shape;11107;p83"/>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3"/>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3"/>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0" name="Google Shape;11110;p83"/>
          <p:cNvGrpSpPr/>
          <p:nvPr/>
        </p:nvGrpSpPr>
        <p:grpSpPr>
          <a:xfrm>
            <a:off x="3548633" y="3342039"/>
            <a:ext cx="312375" cy="354311"/>
            <a:chOff x="-45286550" y="3569900"/>
            <a:chExt cx="263875" cy="299300"/>
          </a:xfrm>
        </p:grpSpPr>
        <p:sp>
          <p:nvSpPr>
            <p:cNvPr id="11111" name="Google Shape;11111;p83"/>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3"/>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3"/>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3"/>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3"/>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3"/>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7" name="Google Shape;11117;p83"/>
          <p:cNvGrpSpPr/>
          <p:nvPr/>
        </p:nvGrpSpPr>
        <p:grpSpPr>
          <a:xfrm>
            <a:off x="3559820" y="3778388"/>
            <a:ext cx="290001" cy="355258"/>
            <a:chOff x="-45277900" y="3938500"/>
            <a:chExt cx="244975" cy="300100"/>
          </a:xfrm>
        </p:grpSpPr>
        <p:sp>
          <p:nvSpPr>
            <p:cNvPr id="11118" name="Google Shape;11118;p83"/>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3"/>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3"/>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3"/>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2" name="Google Shape;11122;p83"/>
          <p:cNvGrpSpPr/>
          <p:nvPr/>
        </p:nvGrpSpPr>
        <p:grpSpPr>
          <a:xfrm>
            <a:off x="2645769" y="4247490"/>
            <a:ext cx="355258" cy="355258"/>
            <a:chOff x="-44502875" y="3576975"/>
            <a:chExt cx="300100" cy="300100"/>
          </a:xfrm>
        </p:grpSpPr>
        <p:sp>
          <p:nvSpPr>
            <p:cNvPr id="11123" name="Google Shape;11123;p83"/>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3"/>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3"/>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83"/>
          <p:cNvGrpSpPr/>
          <p:nvPr/>
        </p:nvGrpSpPr>
        <p:grpSpPr>
          <a:xfrm>
            <a:off x="4858968" y="1532275"/>
            <a:ext cx="356221" cy="354973"/>
            <a:chOff x="-13947000" y="3212800"/>
            <a:chExt cx="353675" cy="352400"/>
          </a:xfrm>
        </p:grpSpPr>
        <p:sp>
          <p:nvSpPr>
            <p:cNvPr id="11127" name="Google Shape;11127;p83"/>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3"/>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9" name="Google Shape;11129;p83"/>
          <p:cNvGrpSpPr/>
          <p:nvPr/>
        </p:nvGrpSpPr>
        <p:grpSpPr>
          <a:xfrm>
            <a:off x="4858981" y="1973145"/>
            <a:ext cx="356196" cy="354670"/>
            <a:chOff x="-13946200" y="3647075"/>
            <a:chExt cx="353650" cy="352100"/>
          </a:xfrm>
        </p:grpSpPr>
        <p:sp>
          <p:nvSpPr>
            <p:cNvPr id="11130" name="Google Shape;11130;p83"/>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3"/>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3"/>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3"/>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3"/>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3"/>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6" name="Google Shape;11136;p83"/>
          <p:cNvSpPr/>
          <p:nvPr/>
        </p:nvSpPr>
        <p:spPr>
          <a:xfrm>
            <a:off x="4902088" y="24178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7" name="Google Shape;11137;p83"/>
          <p:cNvGrpSpPr/>
          <p:nvPr/>
        </p:nvGrpSpPr>
        <p:grpSpPr>
          <a:xfrm>
            <a:off x="6642374" y="1532628"/>
            <a:ext cx="357002" cy="354267"/>
            <a:chOff x="-12163025" y="3214275"/>
            <a:chExt cx="354450" cy="351700"/>
          </a:xfrm>
        </p:grpSpPr>
        <p:sp>
          <p:nvSpPr>
            <p:cNvPr id="11138" name="Google Shape;11138;p83"/>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3"/>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3"/>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1" name="Google Shape;11141;p83"/>
          <p:cNvGrpSpPr/>
          <p:nvPr/>
        </p:nvGrpSpPr>
        <p:grpSpPr>
          <a:xfrm>
            <a:off x="6643154" y="1972365"/>
            <a:ext cx="355441" cy="356232"/>
            <a:chOff x="-12160675" y="3647875"/>
            <a:chExt cx="352900" cy="353650"/>
          </a:xfrm>
        </p:grpSpPr>
        <p:sp>
          <p:nvSpPr>
            <p:cNvPr id="11142" name="Google Shape;11142;p83"/>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3"/>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3"/>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3"/>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3"/>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3"/>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3"/>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9" name="Google Shape;11149;p83"/>
          <p:cNvGrpSpPr/>
          <p:nvPr/>
        </p:nvGrpSpPr>
        <p:grpSpPr>
          <a:xfrm>
            <a:off x="6653870" y="2416821"/>
            <a:ext cx="354635" cy="356232"/>
            <a:chOff x="-12160675" y="4081850"/>
            <a:chExt cx="352100" cy="353650"/>
          </a:xfrm>
        </p:grpSpPr>
        <p:sp>
          <p:nvSpPr>
            <p:cNvPr id="11150" name="Google Shape;11150;p83"/>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3"/>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3"/>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3"/>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3"/>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3"/>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6" name="Google Shape;11156;p83"/>
          <p:cNvGrpSpPr/>
          <p:nvPr/>
        </p:nvGrpSpPr>
        <p:grpSpPr>
          <a:xfrm>
            <a:off x="4858836" y="2891264"/>
            <a:ext cx="355416" cy="355652"/>
            <a:chOff x="-10391650" y="3180600"/>
            <a:chExt cx="352875" cy="353075"/>
          </a:xfrm>
        </p:grpSpPr>
        <p:sp>
          <p:nvSpPr>
            <p:cNvPr id="11157" name="Google Shape;11157;p83"/>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3"/>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3"/>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3"/>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3"/>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3"/>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3" name="Google Shape;11163;p83"/>
          <p:cNvGrpSpPr/>
          <p:nvPr/>
        </p:nvGrpSpPr>
        <p:grpSpPr>
          <a:xfrm>
            <a:off x="4858835" y="3368062"/>
            <a:ext cx="354635" cy="353890"/>
            <a:chOff x="-10390875" y="3616350"/>
            <a:chExt cx="352100" cy="351325"/>
          </a:xfrm>
        </p:grpSpPr>
        <p:sp>
          <p:nvSpPr>
            <p:cNvPr id="11164" name="Google Shape;11164;p83"/>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3"/>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3"/>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7" name="Google Shape;11167;p83"/>
          <p:cNvGrpSpPr/>
          <p:nvPr/>
        </p:nvGrpSpPr>
        <p:grpSpPr>
          <a:xfrm>
            <a:off x="7525810" y="2892727"/>
            <a:ext cx="312585" cy="354670"/>
            <a:chOff x="-10370400" y="4049550"/>
            <a:chExt cx="310350" cy="352100"/>
          </a:xfrm>
        </p:grpSpPr>
        <p:sp>
          <p:nvSpPr>
            <p:cNvPr id="11168" name="Google Shape;11168;p83"/>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3"/>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3"/>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3"/>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3"/>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3" name="Google Shape;11173;p83"/>
          <p:cNvGrpSpPr/>
          <p:nvPr/>
        </p:nvGrpSpPr>
        <p:grpSpPr>
          <a:xfrm>
            <a:off x="6630066" y="2891668"/>
            <a:ext cx="379236" cy="354847"/>
            <a:chOff x="-8674650" y="3210975"/>
            <a:chExt cx="376525" cy="352275"/>
          </a:xfrm>
        </p:grpSpPr>
        <p:sp>
          <p:nvSpPr>
            <p:cNvPr id="11174" name="Google Shape;11174;p83"/>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3"/>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3"/>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3"/>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3"/>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3"/>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0" name="Google Shape;11180;p83"/>
          <p:cNvGrpSpPr/>
          <p:nvPr/>
        </p:nvGrpSpPr>
        <p:grpSpPr>
          <a:xfrm>
            <a:off x="5301563" y="1531633"/>
            <a:ext cx="356221" cy="356257"/>
            <a:chOff x="-13512225" y="3211525"/>
            <a:chExt cx="353675" cy="353675"/>
          </a:xfrm>
        </p:grpSpPr>
        <p:sp>
          <p:nvSpPr>
            <p:cNvPr id="11181" name="Google Shape;11181;p83"/>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3"/>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3"/>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3"/>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3"/>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6" name="Google Shape;11186;p83"/>
          <p:cNvGrpSpPr/>
          <p:nvPr/>
        </p:nvGrpSpPr>
        <p:grpSpPr>
          <a:xfrm>
            <a:off x="5301563" y="1973145"/>
            <a:ext cx="356221" cy="354670"/>
            <a:chOff x="-13512225" y="3647075"/>
            <a:chExt cx="353675" cy="352100"/>
          </a:xfrm>
        </p:grpSpPr>
        <p:sp>
          <p:nvSpPr>
            <p:cNvPr id="11187" name="Google Shape;11187;p83"/>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3"/>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3"/>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3"/>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3"/>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3"/>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3"/>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3"/>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3"/>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3"/>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7" name="Google Shape;11197;p83"/>
          <p:cNvGrpSpPr/>
          <p:nvPr/>
        </p:nvGrpSpPr>
        <p:grpSpPr>
          <a:xfrm>
            <a:off x="5311876" y="2417211"/>
            <a:ext cx="356221" cy="355451"/>
            <a:chOff x="-13512225" y="4080275"/>
            <a:chExt cx="353675" cy="352875"/>
          </a:xfrm>
        </p:grpSpPr>
        <p:sp>
          <p:nvSpPr>
            <p:cNvPr id="11198" name="Google Shape;11198;p83"/>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3"/>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3"/>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3"/>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3"/>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3"/>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3"/>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3"/>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3"/>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3"/>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3"/>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9" name="Google Shape;11209;p83"/>
          <p:cNvGrpSpPr/>
          <p:nvPr/>
        </p:nvGrpSpPr>
        <p:grpSpPr>
          <a:xfrm>
            <a:off x="7084956" y="1564572"/>
            <a:ext cx="356196" cy="290379"/>
            <a:chOff x="-11728250" y="3245400"/>
            <a:chExt cx="353650" cy="288275"/>
          </a:xfrm>
        </p:grpSpPr>
        <p:sp>
          <p:nvSpPr>
            <p:cNvPr id="11210" name="Google Shape;11210;p83"/>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3"/>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3"/>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3"/>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3"/>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5" name="Google Shape;11215;p83"/>
          <p:cNvSpPr/>
          <p:nvPr/>
        </p:nvSpPr>
        <p:spPr>
          <a:xfrm>
            <a:off x="7242366" y="2108233"/>
            <a:ext cx="40464" cy="84135"/>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6" name="Google Shape;11216;p83"/>
          <p:cNvGrpSpPr/>
          <p:nvPr/>
        </p:nvGrpSpPr>
        <p:grpSpPr>
          <a:xfrm>
            <a:off x="7083760" y="1971660"/>
            <a:ext cx="358588" cy="357642"/>
            <a:chOff x="-11729050" y="3646475"/>
            <a:chExt cx="356025" cy="355050"/>
          </a:xfrm>
        </p:grpSpPr>
        <p:sp>
          <p:nvSpPr>
            <p:cNvPr id="11217" name="Google Shape;11217;p83"/>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3"/>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3"/>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3"/>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3"/>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3"/>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3"/>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3"/>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3"/>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3"/>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3"/>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8" name="Google Shape;11228;p83"/>
          <p:cNvGrpSpPr/>
          <p:nvPr/>
        </p:nvGrpSpPr>
        <p:grpSpPr>
          <a:xfrm>
            <a:off x="7117464" y="2417211"/>
            <a:ext cx="311804" cy="355451"/>
            <a:chOff x="-11703850" y="4081850"/>
            <a:chExt cx="309575" cy="352875"/>
          </a:xfrm>
        </p:grpSpPr>
        <p:sp>
          <p:nvSpPr>
            <p:cNvPr id="11229" name="Google Shape;11229;p83"/>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3"/>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3"/>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3"/>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3"/>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3"/>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3"/>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3"/>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7" name="Google Shape;11237;p83"/>
          <p:cNvGrpSpPr/>
          <p:nvPr/>
        </p:nvGrpSpPr>
        <p:grpSpPr>
          <a:xfrm>
            <a:off x="5306120" y="2891364"/>
            <a:ext cx="357002" cy="355451"/>
            <a:chOff x="-9958475" y="3180025"/>
            <a:chExt cx="354450" cy="352875"/>
          </a:xfrm>
        </p:grpSpPr>
        <p:sp>
          <p:nvSpPr>
            <p:cNvPr id="11238" name="Google Shape;11238;p83"/>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3"/>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3"/>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1" name="Google Shape;11241;p83"/>
          <p:cNvGrpSpPr/>
          <p:nvPr/>
        </p:nvGrpSpPr>
        <p:grpSpPr>
          <a:xfrm>
            <a:off x="5315247" y="3367345"/>
            <a:ext cx="337966" cy="355325"/>
            <a:chOff x="-9949025" y="3615575"/>
            <a:chExt cx="335550" cy="352750"/>
          </a:xfrm>
        </p:grpSpPr>
        <p:sp>
          <p:nvSpPr>
            <p:cNvPr id="11242" name="Google Shape;11242;p83"/>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3"/>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3"/>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83"/>
          <p:cNvGrpSpPr/>
          <p:nvPr/>
        </p:nvGrpSpPr>
        <p:grpSpPr>
          <a:xfrm>
            <a:off x="7950093" y="2890851"/>
            <a:ext cx="360175" cy="358423"/>
            <a:chOff x="-9961625" y="4048175"/>
            <a:chExt cx="357600" cy="355825"/>
          </a:xfrm>
        </p:grpSpPr>
        <p:sp>
          <p:nvSpPr>
            <p:cNvPr id="11246" name="Google Shape;11246;p83"/>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3"/>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3"/>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3"/>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3"/>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3"/>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2" name="Google Shape;11252;p83"/>
          <p:cNvGrpSpPr/>
          <p:nvPr/>
        </p:nvGrpSpPr>
        <p:grpSpPr>
          <a:xfrm>
            <a:off x="6636814" y="3366363"/>
            <a:ext cx="364959" cy="357289"/>
            <a:chOff x="-8680950" y="3624225"/>
            <a:chExt cx="362350" cy="354700"/>
          </a:xfrm>
        </p:grpSpPr>
        <p:sp>
          <p:nvSpPr>
            <p:cNvPr id="11253" name="Google Shape;11253;p83"/>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3"/>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3"/>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3"/>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3"/>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3"/>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9" name="Google Shape;11259;p83"/>
          <p:cNvGrpSpPr/>
          <p:nvPr/>
        </p:nvGrpSpPr>
        <p:grpSpPr>
          <a:xfrm>
            <a:off x="5773058" y="1532024"/>
            <a:ext cx="313365" cy="355476"/>
            <a:chOff x="-13056975" y="3212300"/>
            <a:chExt cx="311125" cy="352900"/>
          </a:xfrm>
        </p:grpSpPr>
        <p:sp>
          <p:nvSpPr>
            <p:cNvPr id="11260" name="Google Shape;11260;p83"/>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3"/>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3"/>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3"/>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4" name="Google Shape;11264;p83"/>
          <p:cNvGrpSpPr/>
          <p:nvPr/>
        </p:nvGrpSpPr>
        <p:grpSpPr>
          <a:xfrm>
            <a:off x="5750446" y="1972818"/>
            <a:ext cx="358588" cy="355325"/>
            <a:chOff x="-13077450" y="3647075"/>
            <a:chExt cx="356025" cy="352750"/>
          </a:xfrm>
        </p:grpSpPr>
        <p:sp>
          <p:nvSpPr>
            <p:cNvPr id="11265" name="Google Shape;11265;p83"/>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3"/>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3"/>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8" name="Google Shape;11268;p83"/>
          <p:cNvGrpSpPr/>
          <p:nvPr/>
        </p:nvGrpSpPr>
        <p:grpSpPr>
          <a:xfrm>
            <a:off x="5761552" y="2416418"/>
            <a:ext cx="357002" cy="357037"/>
            <a:chOff x="-13079025" y="4079475"/>
            <a:chExt cx="354450" cy="354450"/>
          </a:xfrm>
        </p:grpSpPr>
        <p:sp>
          <p:nvSpPr>
            <p:cNvPr id="11269" name="Google Shape;11269;p83"/>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3"/>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3"/>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3"/>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3" name="Google Shape;11273;p83"/>
          <p:cNvGrpSpPr/>
          <p:nvPr/>
        </p:nvGrpSpPr>
        <p:grpSpPr>
          <a:xfrm>
            <a:off x="7534619" y="1532427"/>
            <a:ext cx="356221" cy="354670"/>
            <a:chOff x="-11292700" y="3213875"/>
            <a:chExt cx="353675" cy="352100"/>
          </a:xfrm>
        </p:grpSpPr>
        <p:sp>
          <p:nvSpPr>
            <p:cNvPr id="11274" name="Google Shape;11274;p83"/>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3"/>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3"/>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3"/>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3"/>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3"/>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3"/>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1" name="Google Shape;11281;p83"/>
          <p:cNvGrpSpPr/>
          <p:nvPr/>
        </p:nvGrpSpPr>
        <p:grpSpPr>
          <a:xfrm>
            <a:off x="7528677" y="1972365"/>
            <a:ext cx="368106" cy="356232"/>
            <a:chOff x="-11299000" y="3647875"/>
            <a:chExt cx="365475" cy="353650"/>
          </a:xfrm>
        </p:grpSpPr>
        <p:sp>
          <p:nvSpPr>
            <p:cNvPr id="11282" name="Google Shape;11282;p83"/>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3"/>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3"/>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3"/>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3"/>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3"/>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8" name="Google Shape;11288;p83"/>
          <p:cNvGrpSpPr/>
          <p:nvPr/>
        </p:nvGrpSpPr>
        <p:grpSpPr>
          <a:xfrm>
            <a:off x="7544139" y="2428316"/>
            <a:ext cx="357808" cy="333240"/>
            <a:chOff x="-11295075" y="4092875"/>
            <a:chExt cx="355250" cy="330825"/>
          </a:xfrm>
        </p:grpSpPr>
        <p:sp>
          <p:nvSpPr>
            <p:cNvPr id="11289" name="Google Shape;11289;p83"/>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3"/>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3"/>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3"/>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3"/>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4" name="Google Shape;11294;p83"/>
          <p:cNvGrpSpPr/>
          <p:nvPr/>
        </p:nvGrpSpPr>
        <p:grpSpPr>
          <a:xfrm>
            <a:off x="5769739" y="2891364"/>
            <a:ext cx="312585" cy="355451"/>
            <a:chOff x="-9500075" y="3180800"/>
            <a:chExt cx="310350" cy="352875"/>
          </a:xfrm>
        </p:grpSpPr>
        <p:sp>
          <p:nvSpPr>
            <p:cNvPr id="11295" name="Google Shape;11295;p83"/>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3"/>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3"/>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3"/>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3"/>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3"/>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3"/>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3"/>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3"/>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3"/>
          <p:cNvGrpSpPr/>
          <p:nvPr/>
        </p:nvGrpSpPr>
        <p:grpSpPr>
          <a:xfrm>
            <a:off x="5747530" y="3366879"/>
            <a:ext cx="356221" cy="356257"/>
            <a:chOff x="-9523700" y="3614000"/>
            <a:chExt cx="353675" cy="353675"/>
          </a:xfrm>
        </p:grpSpPr>
        <p:sp>
          <p:nvSpPr>
            <p:cNvPr id="11305" name="Google Shape;11305;p83"/>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3"/>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3"/>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3"/>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3"/>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3"/>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3"/>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3"/>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3"/>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3"/>
          <p:cNvGrpSpPr/>
          <p:nvPr/>
        </p:nvGrpSpPr>
        <p:grpSpPr>
          <a:xfrm>
            <a:off x="7532481" y="3389521"/>
            <a:ext cx="356221" cy="354670"/>
            <a:chOff x="-9523700" y="4049550"/>
            <a:chExt cx="353675" cy="352100"/>
          </a:xfrm>
        </p:grpSpPr>
        <p:sp>
          <p:nvSpPr>
            <p:cNvPr id="11315" name="Google Shape;11315;p83"/>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3"/>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3"/>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3"/>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3"/>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3"/>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3"/>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2" name="Google Shape;11322;p83"/>
          <p:cNvGrpSpPr/>
          <p:nvPr/>
        </p:nvGrpSpPr>
        <p:grpSpPr>
          <a:xfrm>
            <a:off x="7088596" y="3389494"/>
            <a:ext cx="357002" cy="311029"/>
            <a:chOff x="-8209150" y="3659675"/>
            <a:chExt cx="354450" cy="308775"/>
          </a:xfrm>
        </p:grpSpPr>
        <p:sp>
          <p:nvSpPr>
            <p:cNvPr id="11323" name="Google Shape;11323;p83"/>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3"/>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3"/>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3"/>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3"/>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3"/>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9" name="Google Shape;11329;p83"/>
          <p:cNvGrpSpPr/>
          <p:nvPr/>
        </p:nvGrpSpPr>
        <p:grpSpPr>
          <a:xfrm>
            <a:off x="6191845" y="1532024"/>
            <a:ext cx="356221" cy="355476"/>
            <a:chOff x="-12643475" y="3212300"/>
            <a:chExt cx="353675" cy="352900"/>
          </a:xfrm>
        </p:grpSpPr>
        <p:sp>
          <p:nvSpPr>
            <p:cNvPr id="11330" name="Google Shape;11330;p83"/>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3"/>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3"/>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3"/>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3"/>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3"/>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3"/>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3"/>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3"/>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9" name="Google Shape;11339;p83"/>
          <p:cNvGrpSpPr/>
          <p:nvPr/>
        </p:nvGrpSpPr>
        <p:grpSpPr>
          <a:xfrm>
            <a:off x="6191845" y="1983798"/>
            <a:ext cx="356221" cy="333366"/>
            <a:chOff x="-12643475" y="3657325"/>
            <a:chExt cx="353675" cy="330950"/>
          </a:xfrm>
        </p:grpSpPr>
        <p:sp>
          <p:nvSpPr>
            <p:cNvPr id="11340" name="Google Shape;11340;p83"/>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3"/>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3"/>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3"/>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3"/>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3"/>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6" name="Google Shape;11346;p83"/>
          <p:cNvGrpSpPr/>
          <p:nvPr/>
        </p:nvGrpSpPr>
        <p:grpSpPr>
          <a:xfrm>
            <a:off x="6202157" y="2418407"/>
            <a:ext cx="356221" cy="353059"/>
            <a:chOff x="-12643475" y="4081850"/>
            <a:chExt cx="353675" cy="350500"/>
          </a:xfrm>
        </p:grpSpPr>
        <p:sp>
          <p:nvSpPr>
            <p:cNvPr id="11347" name="Google Shape;11347;p83"/>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3"/>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3"/>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3"/>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3"/>
          <p:cNvGrpSpPr/>
          <p:nvPr/>
        </p:nvGrpSpPr>
        <p:grpSpPr>
          <a:xfrm>
            <a:off x="7974847" y="1532427"/>
            <a:ext cx="355416" cy="354670"/>
            <a:chOff x="-10857925" y="3213875"/>
            <a:chExt cx="352875" cy="352100"/>
          </a:xfrm>
        </p:grpSpPr>
        <p:sp>
          <p:nvSpPr>
            <p:cNvPr id="11352" name="Google Shape;11352;p83"/>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3"/>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3"/>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3"/>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3"/>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3"/>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3"/>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3"/>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3"/>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3"/>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62" name="Google Shape;11362;p83"/>
          <p:cNvSpPr/>
          <p:nvPr/>
        </p:nvSpPr>
        <p:spPr>
          <a:xfrm>
            <a:off x="8015262" y="19730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63" name="Google Shape;11363;p83"/>
          <p:cNvGrpSpPr/>
          <p:nvPr/>
        </p:nvGrpSpPr>
        <p:grpSpPr>
          <a:xfrm>
            <a:off x="7984757" y="2428316"/>
            <a:ext cx="356221" cy="333240"/>
            <a:chOff x="-10858725" y="4092875"/>
            <a:chExt cx="353675" cy="330825"/>
          </a:xfrm>
        </p:grpSpPr>
        <p:sp>
          <p:nvSpPr>
            <p:cNvPr id="11364" name="Google Shape;11364;p83"/>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3"/>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3"/>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3"/>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3"/>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3"/>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0" name="Google Shape;11370;p83"/>
          <p:cNvGrpSpPr/>
          <p:nvPr/>
        </p:nvGrpSpPr>
        <p:grpSpPr>
          <a:xfrm>
            <a:off x="6191762" y="2891855"/>
            <a:ext cx="356096" cy="354469"/>
            <a:chOff x="-9089725" y="3180200"/>
            <a:chExt cx="353550" cy="351900"/>
          </a:xfrm>
        </p:grpSpPr>
        <p:sp>
          <p:nvSpPr>
            <p:cNvPr id="11371" name="Google Shape;11371;p83"/>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3"/>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3" name="Google Shape;11373;p83"/>
          <p:cNvGrpSpPr/>
          <p:nvPr/>
        </p:nvGrpSpPr>
        <p:grpSpPr>
          <a:xfrm>
            <a:off x="6243280" y="3367282"/>
            <a:ext cx="252278" cy="355451"/>
            <a:chOff x="-9039300" y="3614000"/>
            <a:chExt cx="250475" cy="352875"/>
          </a:xfrm>
        </p:grpSpPr>
        <p:sp>
          <p:nvSpPr>
            <p:cNvPr id="11374" name="Google Shape;11374;p83"/>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3"/>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6" name="Google Shape;11376;p83"/>
          <p:cNvGrpSpPr/>
          <p:nvPr/>
        </p:nvGrpSpPr>
        <p:grpSpPr>
          <a:xfrm>
            <a:off x="7975246" y="3389521"/>
            <a:ext cx="354635" cy="354670"/>
            <a:chOff x="-9088150" y="4049550"/>
            <a:chExt cx="352100" cy="352100"/>
          </a:xfrm>
        </p:grpSpPr>
        <p:sp>
          <p:nvSpPr>
            <p:cNvPr id="11377" name="Google Shape;11377;p83"/>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3"/>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3"/>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3"/>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3"/>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3"/>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3" name="Google Shape;11383;p83"/>
          <p:cNvGrpSpPr/>
          <p:nvPr/>
        </p:nvGrpSpPr>
        <p:grpSpPr>
          <a:xfrm>
            <a:off x="7109610" y="2891754"/>
            <a:ext cx="315757" cy="354670"/>
            <a:chOff x="-8191825" y="3174500"/>
            <a:chExt cx="313500" cy="352100"/>
          </a:xfrm>
        </p:grpSpPr>
        <p:sp>
          <p:nvSpPr>
            <p:cNvPr id="11384" name="Google Shape;11384;p83"/>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3"/>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3"/>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90"/>
        <p:cNvGrpSpPr/>
        <p:nvPr/>
      </p:nvGrpSpPr>
      <p:grpSpPr>
        <a:xfrm>
          <a:off x="0" y="0"/>
          <a:ext cx="0" cy="0"/>
          <a:chOff x="0" y="0"/>
          <a:chExt cx="0" cy="0"/>
        </a:xfrm>
      </p:grpSpPr>
      <p:sp>
        <p:nvSpPr>
          <p:cNvPr id="11391" name="Google Shape;11391;p8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11392" name="Google Shape;11392;p84"/>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3" name="Google Shape;11393;p84"/>
          <p:cNvGrpSpPr/>
          <p:nvPr/>
        </p:nvGrpSpPr>
        <p:grpSpPr>
          <a:xfrm>
            <a:off x="748855" y="2243507"/>
            <a:ext cx="452798" cy="449473"/>
            <a:chOff x="-21322300" y="3693325"/>
            <a:chExt cx="306400" cy="304150"/>
          </a:xfrm>
        </p:grpSpPr>
        <p:sp>
          <p:nvSpPr>
            <p:cNvPr id="11394" name="Google Shape;11394;p84"/>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4"/>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4"/>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4"/>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8" name="Google Shape;11398;p84"/>
          <p:cNvGrpSpPr/>
          <p:nvPr/>
        </p:nvGrpSpPr>
        <p:grpSpPr>
          <a:xfrm>
            <a:off x="748263" y="2810244"/>
            <a:ext cx="453980" cy="422540"/>
            <a:chOff x="-21322300" y="4077125"/>
            <a:chExt cx="307200" cy="285925"/>
          </a:xfrm>
        </p:grpSpPr>
        <p:sp>
          <p:nvSpPr>
            <p:cNvPr id="11399" name="Google Shape;11399;p84"/>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4"/>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4"/>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4"/>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4"/>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4"/>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4"/>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4"/>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4"/>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4"/>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4"/>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4"/>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1" name="Google Shape;11411;p84"/>
          <p:cNvGrpSpPr/>
          <p:nvPr/>
        </p:nvGrpSpPr>
        <p:grpSpPr>
          <a:xfrm>
            <a:off x="3525440" y="1689128"/>
            <a:ext cx="451653" cy="450212"/>
            <a:chOff x="-19394200" y="3333800"/>
            <a:chExt cx="305625" cy="304650"/>
          </a:xfrm>
        </p:grpSpPr>
        <p:sp>
          <p:nvSpPr>
            <p:cNvPr id="11412" name="Google Shape;11412;p84"/>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4"/>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4"/>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4"/>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4"/>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4"/>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4"/>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4"/>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4"/>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84"/>
          <p:cNvGrpSpPr/>
          <p:nvPr/>
        </p:nvGrpSpPr>
        <p:grpSpPr>
          <a:xfrm>
            <a:off x="3524276" y="2243580"/>
            <a:ext cx="453980" cy="449325"/>
            <a:chOff x="-19396575" y="3708500"/>
            <a:chExt cx="307200" cy="304050"/>
          </a:xfrm>
        </p:grpSpPr>
        <p:sp>
          <p:nvSpPr>
            <p:cNvPr id="11422" name="Google Shape;11422;p84"/>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4"/>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4"/>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5" name="Google Shape;11425;p84"/>
          <p:cNvGrpSpPr/>
          <p:nvPr/>
        </p:nvGrpSpPr>
        <p:grpSpPr>
          <a:xfrm>
            <a:off x="3518457" y="2796461"/>
            <a:ext cx="465618" cy="450101"/>
            <a:chOff x="-19394200" y="4084200"/>
            <a:chExt cx="315075" cy="304575"/>
          </a:xfrm>
        </p:grpSpPr>
        <p:sp>
          <p:nvSpPr>
            <p:cNvPr id="11426" name="Google Shape;11426;p84"/>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4"/>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4"/>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4"/>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4"/>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4"/>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2" name="Google Shape;11432;p84"/>
          <p:cNvGrpSpPr/>
          <p:nvPr/>
        </p:nvGrpSpPr>
        <p:grpSpPr>
          <a:xfrm>
            <a:off x="6324167" y="1689001"/>
            <a:ext cx="400447" cy="450470"/>
            <a:chOff x="-17526750" y="3309200"/>
            <a:chExt cx="270975" cy="304825"/>
          </a:xfrm>
        </p:grpSpPr>
        <p:sp>
          <p:nvSpPr>
            <p:cNvPr id="11433" name="Google Shape;11433;p84"/>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4"/>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4"/>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4"/>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4"/>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8" name="Google Shape;11438;p84"/>
          <p:cNvGrpSpPr/>
          <p:nvPr/>
        </p:nvGrpSpPr>
        <p:grpSpPr>
          <a:xfrm>
            <a:off x="6300319" y="2244173"/>
            <a:ext cx="448143" cy="448143"/>
            <a:chOff x="-17542500" y="3684100"/>
            <a:chExt cx="303250" cy="303250"/>
          </a:xfrm>
        </p:grpSpPr>
        <p:sp>
          <p:nvSpPr>
            <p:cNvPr id="11439" name="Google Shape;11439;p84"/>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4"/>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4"/>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4"/>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4"/>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4"/>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4"/>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4"/>
          <p:cNvGrpSpPr/>
          <p:nvPr/>
        </p:nvGrpSpPr>
        <p:grpSpPr>
          <a:xfrm>
            <a:off x="6299728" y="2810817"/>
            <a:ext cx="449325" cy="421395"/>
            <a:chOff x="-17542500" y="4068450"/>
            <a:chExt cx="304050" cy="285150"/>
          </a:xfrm>
        </p:grpSpPr>
        <p:sp>
          <p:nvSpPr>
            <p:cNvPr id="11447" name="Google Shape;11447;p84"/>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4"/>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4"/>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4"/>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4"/>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4"/>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3" name="Google Shape;11453;p84"/>
          <p:cNvGrpSpPr/>
          <p:nvPr/>
        </p:nvGrpSpPr>
        <p:grpSpPr>
          <a:xfrm>
            <a:off x="3530150" y="3342211"/>
            <a:ext cx="343404" cy="449325"/>
            <a:chOff x="-15652200" y="3335975"/>
            <a:chExt cx="232375" cy="304050"/>
          </a:xfrm>
        </p:grpSpPr>
        <p:sp>
          <p:nvSpPr>
            <p:cNvPr id="11454" name="Google Shape;11454;p84"/>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4"/>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4"/>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4"/>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4"/>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4"/>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4"/>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4"/>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4"/>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4"/>
          <p:cNvGrpSpPr/>
          <p:nvPr/>
        </p:nvGrpSpPr>
        <p:grpSpPr>
          <a:xfrm>
            <a:off x="1303491" y="1689573"/>
            <a:ext cx="450470" cy="449325"/>
            <a:chOff x="-20946600" y="3317850"/>
            <a:chExt cx="304825" cy="304050"/>
          </a:xfrm>
        </p:grpSpPr>
        <p:sp>
          <p:nvSpPr>
            <p:cNvPr id="11464" name="Google Shape;11464;p84"/>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4"/>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4"/>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7" name="Google Shape;11467;p84"/>
          <p:cNvGrpSpPr/>
          <p:nvPr/>
        </p:nvGrpSpPr>
        <p:grpSpPr>
          <a:xfrm>
            <a:off x="1304064" y="2243729"/>
            <a:ext cx="449325" cy="449030"/>
            <a:chOff x="-20945825" y="3692175"/>
            <a:chExt cx="304050" cy="303850"/>
          </a:xfrm>
        </p:grpSpPr>
        <p:sp>
          <p:nvSpPr>
            <p:cNvPr id="11468" name="Google Shape;11468;p84"/>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4"/>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4"/>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4"/>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2" name="Google Shape;11472;p84"/>
          <p:cNvGrpSpPr/>
          <p:nvPr/>
        </p:nvGrpSpPr>
        <p:grpSpPr>
          <a:xfrm>
            <a:off x="1329667" y="2797442"/>
            <a:ext cx="398119" cy="448143"/>
            <a:chOff x="-20930075" y="4066100"/>
            <a:chExt cx="269400" cy="303250"/>
          </a:xfrm>
        </p:grpSpPr>
        <p:sp>
          <p:nvSpPr>
            <p:cNvPr id="11473" name="Google Shape;11473;p84"/>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4"/>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84"/>
          <p:cNvGrpSpPr/>
          <p:nvPr/>
        </p:nvGrpSpPr>
        <p:grpSpPr>
          <a:xfrm>
            <a:off x="4110888" y="1689848"/>
            <a:ext cx="372516" cy="448771"/>
            <a:chOff x="-18994100" y="3334775"/>
            <a:chExt cx="252075" cy="303675"/>
          </a:xfrm>
        </p:grpSpPr>
        <p:sp>
          <p:nvSpPr>
            <p:cNvPr id="11476" name="Google Shape;11476;p84"/>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4"/>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4"/>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4"/>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84"/>
          <p:cNvGrpSpPr/>
          <p:nvPr/>
        </p:nvGrpSpPr>
        <p:grpSpPr>
          <a:xfrm>
            <a:off x="4125445" y="2244743"/>
            <a:ext cx="343404" cy="446998"/>
            <a:chOff x="-18983850" y="3710075"/>
            <a:chExt cx="232375" cy="302475"/>
          </a:xfrm>
        </p:grpSpPr>
        <p:sp>
          <p:nvSpPr>
            <p:cNvPr id="11481" name="Google Shape;11481;p84"/>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4"/>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4"/>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4"/>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5" name="Google Shape;11485;p84"/>
          <p:cNvGrpSpPr/>
          <p:nvPr/>
        </p:nvGrpSpPr>
        <p:grpSpPr>
          <a:xfrm>
            <a:off x="4071911" y="2797422"/>
            <a:ext cx="450470" cy="448180"/>
            <a:chOff x="-19020075" y="4084200"/>
            <a:chExt cx="304825" cy="303275"/>
          </a:xfrm>
        </p:grpSpPr>
        <p:sp>
          <p:nvSpPr>
            <p:cNvPr id="11486" name="Google Shape;11486;p84"/>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4"/>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4"/>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4"/>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4"/>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4"/>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4"/>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4"/>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4"/>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5" name="Google Shape;11495;p84"/>
          <p:cNvGrpSpPr/>
          <p:nvPr/>
        </p:nvGrpSpPr>
        <p:grpSpPr>
          <a:xfrm>
            <a:off x="6889176" y="1689001"/>
            <a:ext cx="396937" cy="450470"/>
            <a:chOff x="-17149475" y="3309200"/>
            <a:chExt cx="268600" cy="304825"/>
          </a:xfrm>
        </p:grpSpPr>
        <p:sp>
          <p:nvSpPr>
            <p:cNvPr id="11496" name="Google Shape;11496;p84"/>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4"/>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84"/>
          <p:cNvGrpSpPr/>
          <p:nvPr/>
        </p:nvGrpSpPr>
        <p:grpSpPr>
          <a:xfrm>
            <a:off x="6862982" y="2258120"/>
            <a:ext cx="449325" cy="420249"/>
            <a:chOff x="-17168375" y="3692750"/>
            <a:chExt cx="304050" cy="284375"/>
          </a:xfrm>
        </p:grpSpPr>
        <p:sp>
          <p:nvSpPr>
            <p:cNvPr id="11499" name="Google Shape;11499;p84"/>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4"/>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4"/>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4"/>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4"/>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4"/>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4"/>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6" name="Google Shape;11506;p84"/>
          <p:cNvGrpSpPr/>
          <p:nvPr/>
        </p:nvGrpSpPr>
        <p:grpSpPr>
          <a:xfrm>
            <a:off x="6859491" y="2796852"/>
            <a:ext cx="456308" cy="449325"/>
            <a:chOff x="-17170750" y="4058800"/>
            <a:chExt cx="308775" cy="304050"/>
          </a:xfrm>
        </p:grpSpPr>
        <p:sp>
          <p:nvSpPr>
            <p:cNvPr id="11507" name="Google Shape;11507;p84"/>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4"/>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4"/>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4"/>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4"/>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4"/>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4"/>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4"/>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4"/>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4"/>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4"/>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4"/>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4"/>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4"/>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4"/>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4"/>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4"/>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4" name="Google Shape;11524;p84"/>
          <p:cNvGrpSpPr/>
          <p:nvPr/>
        </p:nvGrpSpPr>
        <p:grpSpPr>
          <a:xfrm>
            <a:off x="5721388" y="3343358"/>
            <a:ext cx="450470" cy="446998"/>
            <a:chOff x="-15688425" y="3707725"/>
            <a:chExt cx="304825" cy="302475"/>
          </a:xfrm>
        </p:grpSpPr>
        <p:sp>
          <p:nvSpPr>
            <p:cNvPr id="11525" name="Google Shape;11525;p84"/>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4"/>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4"/>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4"/>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4"/>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4"/>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1" name="Google Shape;11531;p84"/>
          <p:cNvGrpSpPr/>
          <p:nvPr/>
        </p:nvGrpSpPr>
        <p:grpSpPr>
          <a:xfrm>
            <a:off x="1865544" y="1690441"/>
            <a:ext cx="451653" cy="447589"/>
            <a:chOff x="-20572500" y="3319025"/>
            <a:chExt cx="305625" cy="302875"/>
          </a:xfrm>
        </p:grpSpPr>
        <p:sp>
          <p:nvSpPr>
            <p:cNvPr id="11532" name="Google Shape;11532;p84"/>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4"/>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4" name="Google Shape;11534;p84"/>
          <p:cNvGrpSpPr/>
          <p:nvPr/>
        </p:nvGrpSpPr>
        <p:grpSpPr>
          <a:xfrm>
            <a:off x="1866708" y="2305410"/>
            <a:ext cx="449325" cy="325670"/>
            <a:chOff x="-20571700" y="3722875"/>
            <a:chExt cx="304050" cy="220375"/>
          </a:xfrm>
        </p:grpSpPr>
        <p:sp>
          <p:nvSpPr>
            <p:cNvPr id="11535" name="Google Shape;11535;p84"/>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4"/>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4"/>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4"/>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4"/>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4"/>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4"/>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2" name="Google Shape;11542;p84"/>
          <p:cNvGrpSpPr/>
          <p:nvPr/>
        </p:nvGrpSpPr>
        <p:grpSpPr>
          <a:xfrm>
            <a:off x="1866135" y="2796278"/>
            <a:ext cx="450470" cy="450470"/>
            <a:chOff x="-20571700" y="4066875"/>
            <a:chExt cx="304825" cy="304825"/>
          </a:xfrm>
        </p:grpSpPr>
        <p:sp>
          <p:nvSpPr>
            <p:cNvPr id="11543" name="Google Shape;11543;p84"/>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4"/>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4"/>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4"/>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4"/>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4"/>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9" name="Google Shape;11549;p84"/>
          <p:cNvGrpSpPr/>
          <p:nvPr/>
        </p:nvGrpSpPr>
        <p:grpSpPr>
          <a:xfrm>
            <a:off x="4632837" y="1688259"/>
            <a:ext cx="453980" cy="451948"/>
            <a:chOff x="-18645175" y="3334200"/>
            <a:chExt cx="307200" cy="305825"/>
          </a:xfrm>
        </p:grpSpPr>
        <p:sp>
          <p:nvSpPr>
            <p:cNvPr id="11550" name="Google Shape;11550;p84"/>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4"/>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4"/>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4"/>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4"/>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5" name="Google Shape;11555;p84"/>
          <p:cNvGrpSpPr/>
          <p:nvPr/>
        </p:nvGrpSpPr>
        <p:grpSpPr>
          <a:xfrm>
            <a:off x="4633429" y="2242989"/>
            <a:ext cx="452798" cy="450507"/>
            <a:chOff x="-18645175" y="3708500"/>
            <a:chExt cx="306400" cy="304850"/>
          </a:xfrm>
        </p:grpSpPr>
        <p:sp>
          <p:nvSpPr>
            <p:cNvPr id="11556" name="Google Shape;11556;p84"/>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4"/>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4"/>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4"/>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4"/>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4"/>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4"/>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3" name="Google Shape;11563;p84"/>
          <p:cNvGrpSpPr/>
          <p:nvPr/>
        </p:nvGrpSpPr>
        <p:grpSpPr>
          <a:xfrm>
            <a:off x="4631101" y="2795630"/>
            <a:ext cx="457453" cy="451763"/>
            <a:chOff x="-18647525" y="4082625"/>
            <a:chExt cx="309550" cy="305700"/>
          </a:xfrm>
        </p:grpSpPr>
        <p:sp>
          <p:nvSpPr>
            <p:cNvPr id="11564" name="Google Shape;11564;p84"/>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4"/>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4"/>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4"/>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8" name="Google Shape;11568;p84"/>
          <p:cNvGrpSpPr/>
          <p:nvPr/>
        </p:nvGrpSpPr>
        <p:grpSpPr>
          <a:xfrm>
            <a:off x="7441485" y="1689592"/>
            <a:ext cx="395755" cy="449288"/>
            <a:chOff x="-16775350" y="3309200"/>
            <a:chExt cx="267800" cy="304025"/>
          </a:xfrm>
        </p:grpSpPr>
        <p:sp>
          <p:nvSpPr>
            <p:cNvPr id="11569" name="Google Shape;11569;p84"/>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4"/>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4"/>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2" name="Google Shape;11572;p84"/>
          <p:cNvGrpSpPr/>
          <p:nvPr/>
        </p:nvGrpSpPr>
        <p:grpSpPr>
          <a:xfrm>
            <a:off x="7441485" y="2241827"/>
            <a:ext cx="395755" cy="452835"/>
            <a:chOff x="-16775350" y="3683300"/>
            <a:chExt cx="267800" cy="306425"/>
          </a:xfrm>
        </p:grpSpPr>
        <p:sp>
          <p:nvSpPr>
            <p:cNvPr id="11573" name="Google Shape;11573;p84"/>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4"/>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4"/>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6" name="Google Shape;11576;p84"/>
          <p:cNvGrpSpPr/>
          <p:nvPr/>
        </p:nvGrpSpPr>
        <p:grpSpPr>
          <a:xfrm>
            <a:off x="7413536" y="2796870"/>
            <a:ext cx="451653" cy="449288"/>
            <a:chOff x="-16794250" y="4058225"/>
            <a:chExt cx="305625" cy="304025"/>
          </a:xfrm>
        </p:grpSpPr>
        <p:sp>
          <p:nvSpPr>
            <p:cNvPr id="11577" name="Google Shape;11577;p84"/>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4"/>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4"/>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4"/>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4"/>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4"/>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4"/>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4"/>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4"/>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6" name="Google Shape;11586;p84"/>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7" name="Google Shape;11587;p84"/>
          <p:cNvGrpSpPr/>
          <p:nvPr/>
        </p:nvGrpSpPr>
        <p:grpSpPr>
          <a:xfrm>
            <a:off x="2414953" y="1689573"/>
            <a:ext cx="457453" cy="449325"/>
            <a:chOff x="-20199150" y="3317850"/>
            <a:chExt cx="309550" cy="304050"/>
          </a:xfrm>
        </p:grpSpPr>
        <p:sp>
          <p:nvSpPr>
            <p:cNvPr id="11588" name="Google Shape;11588;p84"/>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4"/>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4"/>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4"/>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4"/>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4"/>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4"/>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5" name="Google Shape;11595;p84"/>
          <p:cNvGrpSpPr/>
          <p:nvPr/>
        </p:nvGrpSpPr>
        <p:grpSpPr>
          <a:xfrm>
            <a:off x="2417281" y="2242861"/>
            <a:ext cx="452798" cy="450766"/>
            <a:chOff x="-20199150" y="3693150"/>
            <a:chExt cx="306400" cy="305025"/>
          </a:xfrm>
        </p:grpSpPr>
        <p:sp>
          <p:nvSpPr>
            <p:cNvPr id="11596" name="Google Shape;11596;p84"/>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4"/>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84"/>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4"/>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4"/>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4"/>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2" name="Google Shape;11602;p84"/>
          <p:cNvGrpSpPr/>
          <p:nvPr/>
        </p:nvGrpSpPr>
        <p:grpSpPr>
          <a:xfrm>
            <a:off x="2417854" y="2795687"/>
            <a:ext cx="451653" cy="451653"/>
            <a:chOff x="-20197575" y="4066875"/>
            <a:chExt cx="305625" cy="305625"/>
          </a:xfrm>
        </p:grpSpPr>
        <p:sp>
          <p:nvSpPr>
            <p:cNvPr id="11603" name="Google Shape;11603;p84"/>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4"/>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4"/>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4"/>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4"/>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4"/>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4"/>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4"/>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1" name="Google Shape;11611;p84"/>
          <p:cNvGrpSpPr/>
          <p:nvPr/>
        </p:nvGrpSpPr>
        <p:grpSpPr>
          <a:xfrm>
            <a:off x="5200071" y="1687520"/>
            <a:ext cx="449325" cy="453426"/>
            <a:chOff x="-18271050" y="3333200"/>
            <a:chExt cx="304050" cy="306825"/>
          </a:xfrm>
        </p:grpSpPr>
        <p:sp>
          <p:nvSpPr>
            <p:cNvPr id="11612" name="Google Shape;11612;p84"/>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4"/>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4"/>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4"/>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4"/>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7" name="Google Shape;11617;p84"/>
          <p:cNvGrpSpPr/>
          <p:nvPr/>
        </p:nvGrpSpPr>
        <p:grpSpPr>
          <a:xfrm>
            <a:off x="5200644" y="2244171"/>
            <a:ext cx="448180" cy="448143"/>
            <a:chOff x="-18270275" y="3710875"/>
            <a:chExt cx="303275" cy="303250"/>
          </a:xfrm>
        </p:grpSpPr>
        <p:sp>
          <p:nvSpPr>
            <p:cNvPr id="11618" name="Google Shape;11618;p84"/>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4"/>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4"/>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4"/>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4"/>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84"/>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4" name="Google Shape;11624;p84"/>
          <p:cNvGrpSpPr/>
          <p:nvPr/>
        </p:nvGrpSpPr>
        <p:grpSpPr>
          <a:xfrm>
            <a:off x="5254196" y="2797422"/>
            <a:ext cx="341076" cy="448180"/>
            <a:chOff x="-18234025" y="4084200"/>
            <a:chExt cx="230800" cy="303275"/>
          </a:xfrm>
        </p:grpSpPr>
        <p:sp>
          <p:nvSpPr>
            <p:cNvPr id="11625" name="Google Shape;11625;p84"/>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4"/>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4"/>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8" name="Google Shape;11628;p84"/>
          <p:cNvGrpSpPr/>
          <p:nvPr/>
        </p:nvGrpSpPr>
        <p:grpSpPr>
          <a:xfrm>
            <a:off x="2366751" y="3341641"/>
            <a:ext cx="449325" cy="450470"/>
            <a:chOff x="-16419350" y="3308400"/>
            <a:chExt cx="304050" cy="304825"/>
          </a:xfrm>
        </p:grpSpPr>
        <p:sp>
          <p:nvSpPr>
            <p:cNvPr id="11629" name="Google Shape;11629;p84"/>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4"/>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4"/>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4"/>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4"/>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4"/>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4"/>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6" name="Google Shape;11636;p84"/>
          <p:cNvGrpSpPr/>
          <p:nvPr/>
        </p:nvGrpSpPr>
        <p:grpSpPr>
          <a:xfrm>
            <a:off x="4638306" y="3340423"/>
            <a:ext cx="395755" cy="452872"/>
            <a:chOff x="-16401225" y="3683275"/>
            <a:chExt cx="267800" cy="306450"/>
          </a:xfrm>
        </p:grpSpPr>
        <p:sp>
          <p:nvSpPr>
            <p:cNvPr id="11637" name="Google Shape;11637;p84"/>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4"/>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4"/>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4"/>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4"/>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4"/>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4"/>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4" name="Google Shape;11644;p84"/>
          <p:cNvGrpSpPr/>
          <p:nvPr/>
        </p:nvGrpSpPr>
        <p:grpSpPr>
          <a:xfrm>
            <a:off x="8003755" y="2797062"/>
            <a:ext cx="450470" cy="448180"/>
            <a:chOff x="-16419350" y="4058200"/>
            <a:chExt cx="304825" cy="303275"/>
          </a:xfrm>
        </p:grpSpPr>
        <p:sp>
          <p:nvSpPr>
            <p:cNvPr id="11645" name="Google Shape;11645;p84"/>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4"/>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4"/>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4"/>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4"/>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4"/>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4"/>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2" name="Google Shape;11652;p84"/>
          <p:cNvGrpSpPr/>
          <p:nvPr/>
        </p:nvGrpSpPr>
        <p:grpSpPr>
          <a:xfrm>
            <a:off x="4030643" y="3343080"/>
            <a:ext cx="450507" cy="447589"/>
            <a:chOff x="-15296200" y="3326900"/>
            <a:chExt cx="304850" cy="302875"/>
          </a:xfrm>
        </p:grpSpPr>
        <p:sp>
          <p:nvSpPr>
            <p:cNvPr id="11653" name="Google Shape;11653;p84"/>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4"/>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4"/>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4"/>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4"/>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8" name="Google Shape;11658;p84"/>
          <p:cNvGrpSpPr/>
          <p:nvPr/>
        </p:nvGrpSpPr>
        <p:grpSpPr>
          <a:xfrm>
            <a:off x="2946296" y="1706881"/>
            <a:ext cx="486566" cy="414708"/>
            <a:chOff x="-19835275" y="3330250"/>
            <a:chExt cx="329250" cy="280625"/>
          </a:xfrm>
        </p:grpSpPr>
        <p:sp>
          <p:nvSpPr>
            <p:cNvPr id="11659" name="Google Shape;11659;p84"/>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4"/>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4"/>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2" name="Google Shape;11662;p84"/>
          <p:cNvGrpSpPr/>
          <p:nvPr/>
        </p:nvGrpSpPr>
        <p:grpSpPr>
          <a:xfrm>
            <a:off x="2964325" y="2243470"/>
            <a:ext cx="450507" cy="449547"/>
            <a:chOff x="-19822675" y="3692750"/>
            <a:chExt cx="304850" cy="304200"/>
          </a:xfrm>
        </p:grpSpPr>
        <p:sp>
          <p:nvSpPr>
            <p:cNvPr id="11663" name="Google Shape;11663;p84"/>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4"/>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4"/>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4"/>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4"/>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8" name="Google Shape;11668;p84"/>
          <p:cNvGrpSpPr/>
          <p:nvPr/>
        </p:nvGrpSpPr>
        <p:grpSpPr>
          <a:xfrm>
            <a:off x="2964916" y="2796278"/>
            <a:ext cx="449325" cy="450470"/>
            <a:chOff x="-19822675" y="4066875"/>
            <a:chExt cx="304050" cy="304825"/>
          </a:xfrm>
        </p:grpSpPr>
        <p:sp>
          <p:nvSpPr>
            <p:cNvPr id="11669" name="Google Shape;11669;p84"/>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4"/>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4"/>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4"/>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4"/>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4"/>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5" name="Google Shape;11675;p84"/>
          <p:cNvGrpSpPr/>
          <p:nvPr/>
        </p:nvGrpSpPr>
        <p:grpSpPr>
          <a:xfrm>
            <a:off x="5773985" y="1689571"/>
            <a:ext cx="399302" cy="449325"/>
            <a:chOff x="-17878825" y="3334400"/>
            <a:chExt cx="270200" cy="304050"/>
          </a:xfrm>
        </p:grpSpPr>
        <p:sp>
          <p:nvSpPr>
            <p:cNvPr id="11676" name="Google Shape;11676;p84"/>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4"/>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4"/>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4"/>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4"/>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4"/>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4"/>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3" name="Google Shape;11683;p84"/>
          <p:cNvGrpSpPr/>
          <p:nvPr/>
        </p:nvGrpSpPr>
        <p:grpSpPr>
          <a:xfrm>
            <a:off x="5747809" y="2242416"/>
            <a:ext cx="451653" cy="451653"/>
            <a:chOff x="-17896150" y="3709300"/>
            <a:chExt cx="305625" cy="305625"/>
          </a:xfrm>
        </p:grpSpPr>
        <p:sp>
          <p:nvSpPr>
            <p:cNvPr id="11684" name="Google Shape;11684;p84"/>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4"/>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4"/>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4"/>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8" name="Google Shape;11688;p84"/>
          <p:cNvGrpSpPr/>
          <p:nvPr/>
        </p:nvGrpSpPr>
        <p:grpSpPr>
          <a:xfrm>
            <a:off x="5775740" y="2795686"/>
            <a:ext cx="395792" cy="451653"/>
            <a:chOff x="-17878025" y="4082625"/>
            <a:chExt cx="267825" cy="305625"/>
          </a:xfrm>
        </p:grpSpPr>
        <p:sp>
          <p:nvSpPr>
            <p:cNvPr id="11689" name="Google Shape;11689;p84"/>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4"/>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4"/>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4"/>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4"/>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4"/>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4"/>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6" name="Google Shape;11696;p84"/>
          <p:cNvGrpSpPr/>
          <p:nvPr/>
        </p:nvGrpSpPr>
        <p:grpSpPr>
          <a:xfrm>
            <a:off x="2919632" y="3355015"/>
            <a:ext cx="450507" cy="423722"/>
            <a:chOff x="-16044450" y="3317850"/>
            <a:chExt cx="304850" cy="286725"/>
          </a:xfrm>
        </p:grpSpPr>
        <p:sp>
          <p:nvSpPr>
            <p:cNvPr id="11697" name="Google Shape;11697;p84"/>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4"/>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4"/>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4"/>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1" name="Google Shape;11701;p84"/>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2" name="Google Shape;11702;p84"/>
          <p:cNvGrpSpPr/>
          <p:nvPr/>
        </p:nvGrpSpPr>
        <p:grpSpPr>
          <a:xfrm>
            <a:off x="8042149" y="2243724"/>
            <a:ext cx="373662" cy="449030"/>
            <a:chOff x="-16018450" y="4058400"/>
            <a:chExt cx="252850" cy="303850"/>
          </a:xfrm>
        </p:grpSpPr>
        <p:sp>
          <p:nvSpPr>
            <p:cNvPr id="11703" name="Google Shape;11703;p84"/>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4"/>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4"/>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4"/>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7" name="Google Shape;11707;p84"/>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711"/>
        <p:cNvGrpSpPr/>
        <p:nvPr/>
      </p:nvGrpSpPr>
      <p:grpSpPr>
        <a:xfrm>
          <a:off x="0" y="0"/>
          <a:ext cx="0" cy="0"/>
          <a:chOff x="0" y="0"/>
          <a:chExt cx="0" cy="0"/>
        </a:xfrm>
      </p:grpSpPr>
      <p:sp>
        <p:nvSpPr>
          <p:cNvPr id="11712" name="Google Shape;11712;p8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1713" name="Google Shape;11713;p85"/>
          <p:cNvGrpSpPr/>
          <p:nvPr/>
        </p:nvGrpSpPr>
        <p:grpSpPr>
          <a:xfrm>
            <a:off x="845901" y="1689241"/>
            <a:ext cx="442337" cy="419623"/>
            <a:chOff x="-6696925" y="3272575"/>
            <a:chExt cx="307200" cy="291425"/>
          </a:xfrm>
        </p:grpSpPr>
        <p:sp>
          <p:nvSpPr>
            <p:cNvPr id="11714" name="Google Shape;11714;p85"/>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5"/>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6" name="Google Shape;11716;p85"/>
          <p:cNvGrpSpPr/>
          <p:nvPr/>
        </p:nvGrpSpPr>
        <p:grpSpPr>
          <a:xfrm>
            <a:off x="845884" y="2204636"/>
            <a:ext cx="442373" cy="420775"/>
            <a:chOff x="-6690625" y="3631325"/>
            <a:chExt cx="307225" cy="292225"/>
          </a:xfrm>
        </p:grpSpPr>
        <p:sp>
          <p:nvSpPr>
            <p:cNvPr id="11717" name="Google Shape;11717;p85"/>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5"/>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5"/>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5"/>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5"/>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5"/>
          <p:cNvGrpSpPr/>
          <p:nvPr/>
        </p:nvGrpSpPr>
        <p:grpSpPr>
          <a:xfrm>
            <a:off x="868005" y="2756972"/>
            <a:ext cx="421927" cy="419371"/>
            <a:chOff x="-6689825" y="3992050"/>
            <a:chExt cx="293025" cy="291250"/>
          </a:xfrm>
        </p:grpSpPr>
        <p:sp>
          <p:nvSpPr>
            <p:cNvPr id="11723" name="Google Shape;11723;p85"/>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5"/>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5"/>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5"/>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5"/>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5"/>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5"/>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5"/>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5"/>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5"/>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5"/>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5"/>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35" name="Google Shape;11735;p85"/>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36" name="Google Shape;11736;p85"/>
          <p:cNvGrpSpPr/>
          <p:nvPr/>
        </p:nvGrpSpPr>
        <p:grpSpPr>
          <a:xfrm>
            <a:off x="3551317" y="2205192"/>
            <a:ext cx="423043" cy="419659"/>
            <a:chOff x="-4837325" y="3612425"/>
            <a:chExt cx="293800" cy="291450"/>
          </a:xfrm>
        </p:grpSpPr>
        <p:sp>
          <p:nvSpPr>
            <p:cNvPr id="11737" name="Google Shape;11737;p85"/>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5"/>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5"/>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5"/>
          <p:cNvGrpSpPr/>
          <p:nvPr/>
        </p:nvGrpSpPr>
        <p:grpSpPr>
          <a:xfrm>
            <a:off x="3564349" y="2756826"/>
            <a:ext cx="420775" cy="419659"/>
            <a:chOff x="-4837325" y="3971575"/>
            <a:chExt cx="292225" cy="291450"/>
          </a:xfrm>
        </p:grpSpPr>
        <p:sp>
          <p:nvSpPr>
            <p:cNvPr id="11741" name="Google Shape;11741;p85"/>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5"/>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5"/>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5"/>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5"/>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5"/>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7" name="Google Shape;11747;p85"/>
          <p:cNvGrpSpPr/>
          <p:nvPr/>
        </p:nvGrpSpPr>
        <p:grpSpPr>
          <a:xfrm>
            <a:off x="6256364" y="1714185"/>
            <a:ext cx="430998" cy="369730"/>
            <a:chOff x="-3037625" y="3254850"/>
            <a:chExt cx="299325" cy="256775"/>
          </a:xfrm>
        </p:grpSpPr>
        <p:sp>
          <p:nvSpPr>
            <p:cNvPr id="11748" name="Google Shape;11748;p85"/>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5"/>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5"/>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5"/>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2" name="Google Shape;11752;p85"/>
          <p:cNvGrpSpPr/>
          <p:nvPr/>
        </p:nvGrpSpPr>
        <p:grpSpPr>
          <a:xfrm>
            <a:off x="6260324" y="2204615"/>
            <a:ext cx="423079" cy="420811"/>
            <a:chOff x="-3031325" y="3597450"/>
            <a:chExt cx="293825" cy="292250"/>
          </a:xfrm>
        </p:grpSpPr>
        <p:sp>
          <p:nvSpPr>
            <p:cNvPr id="11753" name="Google Shape;11753;p85"/>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5"/>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5"/>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5"/>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7" name="Google Shape;11757;p85"/>
          <p:cNvGrpSpPr/>
          <p:nvPr/>
        </p:nvGrpSpPr>
        <p:grpSpPr>
          <a:xfrm>
            <a:off x="6272798" y="2781214"/>
            <a:ext cx="421927" cy="370882"/>
            <a:chOff x="-3030525" y="3973150"/>
            <a:chExt cx="293025" cy="257575"/>
          </a:xfrm>
        </p:grpSpPr>
        <p:sp>
          <p:nvSpPr>
            <p:cNvPr id="11758" name="Google Shape;11758;p85"/>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5"/>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0" name="Google Shape;11760;p85"/>
          <p:cNvGrpSpPr/>
          <p:nvPr/>
        </p:nvGrpSpPr>
        <p:grpSpPr>
          <a:xfrm>
            <a:off x="1374391" y="3369426"/>
            <a:ext cx="421927" cy="297195"/>
            <a:chOff x="-1199300" y="3279250"/>
            <a:chExt cx="293025" cy="206400"/>
          </a:xfrm>
        </p:grpSpPr>
        <p:sp>
          <p:nvSpPr>
            <p:cNvPr id="11761" name="Google Shape;11761;p85"/>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5"/>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5"/>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5"/>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5"/>
          <p:cNvGrpSpPr/>
          <p:nvPr/>
        </p:nvGrpSpPr>
        <p:grpSpPr>
          <a:xfrm>
            <a:off x="1381477" y="1688773"/>
            <a:ext cx="444605" cy="420559"/>
            <a:chOff x="-6338550" y="3272950"/>
            <a:chExt cx="308775" cy="292075"/>
          </a:xfrm>
        </p:grpSpPr>
        <p:sp>
          <p:nvSpPr>
            <p:cNvPr id="11766" name="Google Shape;11766;p85"/>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5"/>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5"/>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9" name="Google Shape;11769;p85"/>
          <p:cNvGrpSpPr/>
          <p:nvPr/>
        </p:nvGrpSpPr>
        <p:grpSpPr>
          <a:xfrm>
            <a:off x="1392817" y="2205194"/>
            <a:ext cx="421927" cy="419659"/>
            <a:chOff x="-6329100" y="3632100"/>
            <a:chExt cx="293025" cy="291450"/>
          </a:xfrm>
        </p:grpSpPr>
        <p:sp>
          <p:nvSpPr>
            <p:cNvPr id="11770" name="Google Shape;11770;p85"/>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5"/>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5"/>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3" name="Google Shape;11773;p85"/>
          <p:cNvGrpSpPr/>
          <p:nvPr/>
        </p:nvGrpSpPr>
        <p:grpSpPr>
          <a:xfrm>
            <a:off x="1405867" y="2756828"/>
            <a:ext cx="419623" cy="419659"/>
            <a:chOff x="-6329875" y="3992050"/>
            <a:chExt cx="291425" cy="291450"/>
          </a:xfrm>
        </p:grpSpPr>
        <p:sp>
          <p:nvSpPr>
            <p:cNvPr id="11774" name="Google Shape;11774;p85"/>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5"/>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5"/>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5"/>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8" name="Google Shape;11778;p85"/>
          <p:cNvGrpSpPr/>
          <p:nvPr/>
        </p:nvGrpSpPr>
        <p:grpSpPr>
          <a:xfrm>
            <a:off x="4092004" y="1687530"/>
            <a:ext cx="423079" cy="423043"/>
            <a:chOff x="-4478975" y="3251700"/>
            <a:chExt cx="293825" cy="293800"/>
          </a:xfrm>
        </p:grpSpPr>
        <p:sp>
          <p:nvSpPr>
            <p:cNvPr id="11779" name="Google Shape;11779;p85"/>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5"/>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5"/>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2" name="Google Shape;11782;p85"/>
          <p:cNvGrpSpPr/>
          <p:nvPr/>
        </p:nvGrpSpPr>
        <p:grpSpPr>
          <a:xfrm>
            <a:off x="4092004" y="2205192"/>
            <a:ext cx="423079" cy="419659"/>
            <a:chOff x="-4475825" y="3612425"/>
            <a:chExt cx="293825" cy="291450"/>
          </a:xfrm>
        </p:grpSpPr>
        <p:sp>
          <p:nvSpPr>
            <p:cNvPr id="11783" name="Google Shape;11783;p85"/>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5"/>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5"/>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6" name="Google Shape;11786;p85"/>
          <p:cNvGrpSpPr/>
          <p:nvPr/>
        </p:nvGrpSpPr>
        <p:grpSpPr>
          <a:xfrm>
            <a:off x="4101077" y="2756844"/>
            <a:ext cx="428730" cy="419623"/>
            <a:chOff x="-4480550" y="3970800"/>
            <a:chExt cx="297750" cy="291425"/>
          </a:xfrm>
        </p:grpSpPr>
        <p:sp>
          <p:nvSpPr>
            <p:cNvPr id="11787" name="Google Shape;11787;p85"/>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5"/>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5"/>
          <p:cNvGrpSpPr/>
          <p:nvPr/>
        </p:nvGrpSpPr>
        <p:grpSpPr>
          <a:xfrm>
            <a:off x="6804910" y="1689221"/>
            <a:ext cx="415123" cy="419659"/>
            <a:chOff x="-2668225" y="3239075"/>
            <a:chExt cx="288300" cy="291450"/>
          </a:xfrm>
        </p:grpSpPr>
        <p:sp>
          <p:nvSpPr>
            <p:cNvPr id="11790" name="Google Shape;11790;p85"/>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5"/>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5"/>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5"/>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5"/>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5" name="Google Shape;11795;p85"/>
          <p:cNvGrpSpPr/>
          <p:nvPr/>
        </p:nvGrpSpPr>
        <p:grpSpPr>
          <a:xfrm>
            <a:off x="6802066" y="2205191"/>
            <a:ext cx="420811" cy="419659"/>
            <a:chOff x="-2671375" y="3597450"/>
            <a:chExt cx="292250" cy="291450"/>
          </a:xfrm>
        </p:grpSpPr>
        <p:sp>
          <p:nvSpPr>
            <p:cNvPr id="11796" name="Google Shape;11796;p85"/>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5"/>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8" name="Google Shape;11798;p85"/>
          <p:cNvGrpSpPr/>
          <p:nvPr/>
        </p:nvGrpSpPr>
        <p:grpSpPr>
          <a:xfrm>
            <a:off x="6812849" y="2755691"/>
            <a:ext cx="423043" cy="421927"/>
            <a:chOff x="-2670575" y="3956600"/>
            <a:chExt cx="293800" cy="293025"/>
          </a:xfrm>
        </p:grpSpPr>
        <p:sp>
          <p:nvSpPr>
            <p:cNvPr id="11799" name="Google Shape;11799;p85"/>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5"/>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5"/>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5"/>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3" name="Google Shape;11803;p85"/>
          <p:cNvGrpSpPr/>
          <p:nvPr/>
        </p:nvGrpSpPr>
        <p:grpSpPr>
          <a:xfrm>
            <a:off x="3070370" y="3311947"/>
            <a:ext cx="426462" cy="418363"/>
            <a:chOff x="-1183550" y="3586525"/>
            <a:chExt cx="296175" cy="290550"/>
          </a:xfrm>
        </p:grpSpPr>
        <p:sp>
          <p:nvSpPr>
            <p:cNvPr id="11804" name="Google Shape;11804;p85"/>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5"/>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5"/>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5"/>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5"/>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5"/>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5"/>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5"/>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5"/>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3" name="Google Shape;11813;p85"/>
          <p:cNvGrpSpPr/>
          <p:nvPr/>
        </p:nvGrpSpPr>
        <p:grpSpPr>
          <a:xfrm>
            <a:off x="1933980" y="1689799"/>
            <a:ext cx="420811" cy="418507"/>
            <a:chOff x="-5971525" y="3273750"/>
            <a:chExt cx="292250" cy="290650"/>
          </a:xfrm>
        </p:grpSpPr>
        <p:sp>
          <p:nvSpPr>
            <p:cNvPr id="11814" name="Google Shape;11814;p85"/>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5"/>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6" name="Google Shape;11816;p85"/>
          <p:cNvGrpSpPr/>
          <p:nvPr/>
        </p:nvGrpSpPr>
        <p:grpSpPr>
          <a:xfrm>
            <a:off x="1928310" y="2203826"/>
            <a:ext cx="432150" cy="422395"/>
            <a:chOff x="-5974675" y="3632100"/>
            <a:chExt cx="300125" cy="293350"/>
          </a:xfrm>
        </p:grpSpPr>
        <p:sp>
          <p:nvSpPr>
            <p:cNvPr id="11817" name="Google Shape;11817;p85"/>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5"/>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5"/>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0" name="Google Shape;11820;p85"/>
          <p:cNvGrpSpPr/>
          <p:nvPr/>
        </p:nvGrpSpPr>
        <p:grpSpPr>
          <a:xfrm>
            <a:off x="1958351" y="2755694"/>
            <a:ext cx="395865" cy="421927"/>
            <a:chOff x="-5971525" y="3990475"/>
            <a:chExt cx="274925" cy="293025"/>
          </a:xfrm>
        </p:grpSpPr>
        <p:sp>
          <p:nvSpPr>
            <p:cNvPr id="11821" name="Google Shape;11821;p85"/>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5"/>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5"/>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5"/>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5" name="Google Shape;11825;p85"/>
          <p:cNvGrpSpPr/>
          <p:nvPr/>
        </p:nvGrpSpPr>
        <p:grpSpPr>
          <a:xfrm>
            <a:off x="4631558" y="1689798"/>
            <a:ext cx="420775" cy="418507"/>
            <a:chOff x="-4118225" y="3253275"/>
            <a:chExt cx="292225" cy="290650"/>
          </a:xfrm>
        </p:grpSpPr>
        <p:sp>
          <p:nvSpPr>
            <p:cNvPr id="11826" name="Google Shape;11826;p85"/>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5"/>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8" name="Google Shape;11828;p85"/>
          <p:cNvGrpSpPr/>
          <p:nvPr/>
        </p:nvGrpSpPr>
        <p:grpSpPr>
          <a:xfrm>
            <a:off x="4682008" y="2204922"/>
            <a:ext cx="319874" cy="420199"/>
            <a:chOff x="-4082800" y="3612425"/>
            <a:chExt cx="222150" cy="291825"/>
          </a:xfrm>
        </p:grpSpPr>
        <p:sp>
          <p:nvSpPr>
            <p:cNvPr id="11829" name="Google Shape;11829;p85"/>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5"/>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5"/>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5"/>
          <p:cNvGrpSpPr/>
          <p:nvPr/>
        </p:nvGrpSpPr>
        <p:grpSpPr>
          <a:xfrm>
            <a:off x="4643456" y="2769876"/>
            <a:ext cx="420775" cy="393561"/>
            <a:chOff x="-4118225" y="3990475"/>
            <a:chExt cx="292225" cy="273325"/>
          </a:xfrm>
        </p:grpSpPr>
        <p:sp>
          <p:nvSpPr>
            <p:cNvPr id="11833" name="Google Shape;11833;p85"/>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5"/>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5"/>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5"/>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7" name="Google Shape;11837;p85"/>
          <p:cNvGrpSpPr/>
          <p:nvPr/>
        </p:nvGrpSpPr>
        <p:grpSpPr>
          <a:xfrm>
            <a:off x="7354110" y="1688087"/>
            <a:ext cx="394713" cy="421927"/>
            <a:chOff x="-2312225" y="3238300"/>
            <a:chExt cx="274125" cy="293025"/>
          </a:xfrm>
        </p:grpSpPr>
        <p:sp>
          <p:nvSpPr>
            <p:cNvPr id="11838" name="Google Shape;11838;p85"/>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5"/>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0" name="Google Shape;11840;p85"/>
          <p:cNvGrpSpPr/>
          <p:nvPr/>
        </p:nvGrpSpPr>
        <p:grpSpPr>
          <a:xfrm>
            <a:off x="7341062" y="2153586"/>
            <a:ext cx="420811" cy="522864"/>
            <a:chOff x="-2310650" y="3525775"/>
            <a:chExt cx="292250" cy="363125"/>
          </a:xfrm>
        </p:grpSpPr>
        <p:sp>
          <p:nvSpPr>
            <p:cNvPr id="11841" name="Google Shape;11841;p85"/>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5"/>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5"/>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5"/>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5" name="Google Shape;11845;p85"/>
          <p:cNvGrpSpPr/>
          <p:nvPr/>
        </p:nvGrpSpPr>
        <p:grpSpPr>
          <a:xfrm>
            <a:off x="7351827" y="2756825"/>
            <a:ext cx="423079" cy="419659"/>
            <a:chOff x="-2310650" y="3958175"/>
            <a:chExt cx="293825" cy="291450"/>
          </a:xfrm>
        </p:grpSpPr>
        <p:sp>
          <p:nvSpPr>
            <p:cNvPr id="11846" name="Google Shape;11846;p85"/>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5"/>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8" name="Google Shape;11848;p85"/>
          <p:cNvGrpSpPr/>
          <p:nvPr/>
        </p:nvGrpSpPr>
        <p:grpSpPr>
          <a:xfrm>
            <a:off x="4718688" y="3308459"/>
            <a:ext cx="424159" cy="419659"/>
            <a:chOff x="-1182750" y="3962900"/>
            <a:chExt cx="294575" cy="291450"/>
          </a:xfrm>
        </p:grpSpPr>
        <p:sp>
          <p:nvSpPr>
            <p:cNvPr id="11849" name="Google Shape;11849;p85"/>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5"/>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5"/>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5"/>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5"/>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5"/>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5"/>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6" name="Google Shape;11856;p85"/>
          <p:cNvGrpSpPr/>
          <p:nvPr/>
        </p:nvGrpSpPr>
        <p:grpSpPr>
          <a:xfrm>
            <a:off x="2471824" y="1689223"/>
            <a:ext cx="424195" cy="419659"/>
            <a:chOff x="-5611575" y="3272950"/>
            <a:chExt cx="294600" cy="291450"/>
          </a:xfrm>
        </p:grpSpPr>
        <p:sp>
          <p:nvSpPr>
            <p:cNvPr id="11857" name="Google Shape;11857;p85"/>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5"/>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5"/>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5"/>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5"/>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2" name="Google Shape;11862;p85"/>
          <p:cNvGrpSpPr/>
          <p:nvPr/>
        </p:nvGrpSpPr>
        <p:grpSpPr>
          <a:xfrm>
            <a:off x="2471824" y="2205770"/>
            <a:ext cx="424195" cy="418507"/>
            <a:chOff x="-5613150" y="3632900"/>
            <a:chExt cx="294600" cy="290650"/>
          </a:xfrm>
        </p:grpSpPr>
        <p:sp>
          <p:nvSpPr>
            <p:cNvPr id="11863" name="Google Shape;11863;p85"/>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5"/>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5" name="Google Shape;11865;p85"/>
          <p:cNvGrpSpPr/>
          <p:nvPr/>
        </p:nvGrpSpPr>
        <p:grpSpPr>
          <a:xfrm>
            <a:off x="2483722" y="2756270"/>
            <a:ext cx="424195" cy="420775"/>
            <a:chOff x="-5613150" y="3991275"/>
            <a:chExt cx="294600" cy="292225"/>
          </a:xfrm>
        </p:grpSpPr>
        <p:sp>
          <p:nvSpPr>
            <p:cNvPr id="11866" name="Google Shape;11866;p85"/>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5"/>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5"/>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5"/>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5"/>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5"/>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5"/>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5"/>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5"/>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5" name="Google Shape;11875;p85"/>
          <p:cNvGrpSpPr/>
          <p:nvPr/>
        </p:nvGrpSpPr>
        <p:grpSpPr>
          <a:xfrm>
            <a:off x="5155210" y="1689438"/>
            <a:ext cx="434634" cy="419227"/>
            <a:chOff x="-3768700" y="3253275"/>
            <a:chExt cx="301850" cy="291150"/>
          </a:xfrm>
        </p:grpSpPr>
        <p:sp>
          <p:nvSpPr>
            <p:cNvPr id="11876" name="Google Shape;11876;p85"/>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5"/>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5"/>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9" name="Google Shape;11879;p85"/>
          <p:cNvGrpSpPr/>
          <p:nvPr/>
        </p:nvGrpSpPr>
        <p:grpSpPr>
          <a:xfrm>
            <a:off x="5159293" y="2217090"/>
            <a:ext cx="426462" cy="395865"/>
            <a:chOff x="-3808700" y="3628950"/>
            <a:chExt cx="296175" cy="274925"/>
          </a:xfrm>
        </p:grpSpPr>
        <p:sp>
          <p:nvSpPr>
            <p:cNvPr id="11880" name="Google Shape;11880;p85"/>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5"/>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5"/>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3" name="Google Shape;11883;p85"/>
          <p:cNvGrpSpPr/>
          <p:nvPr/>
        </p:nvGrpSpPr>
        <p:grpSpPr>
          <a:xfrm>
            <a:off x="5224504" y="2756412"/>
            <a:ext cx="419443" cy="420487"/>
            <a:chOff x="-3771675" y="3971775"/>
            <a:chExt cx="291300" cy="292025"/>
          </a:xfrm>
        </p:grpSpPr>
        <p:sp>
          <p:nvSpPr>
            <p:cNvPr id="11884" name="Google Shape;11884;p85"/>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5"/>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5"/>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5"/>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5"/>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9" name="Google Shape;11889;p85"/>
          <p:cNvGrpSpPr/>
          <p:nvPr/>
        </p:nvGrpSpPr>
        <p:grpSpPr>
          <a:xfrm>
            <a:off x="7885948" y="1716461"/>
            <a:ext cx="420271" cy="320774"/>
            <a:chOff x="-1951475" y="3273100"/>
            <a:chExt cx="291875" cy="222775"/>
          </a:xfrm>
        </p:grpSpPr>
        <p:sp>
          <p:nvSpPr>
            <p:cNvPr id="11890" name="Google Shape;11890;p85"/>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5"/>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5"/>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3" name="Google Shape;11893;p85"/>
          <p:cNvGrpSpPr/>
          <p:nvPr/>
        </p:nvGrpSpPr>
        <p:grpSpPr>
          <a:xfrm>
            <a:off x="7883429" y="2205191"/>
            <a:ext cx="425310" cy="419659"/>
            <a:chOff x="-1951475" y="3597450"/>
            <a:chExt cx="295375" cy="291450"/>
          </a:xfrm>
        </p:grpSpPr>
        <p:sp>
          <p:nvSpPr>
            <p:cNvPr id="11894" name="Google Shape;11894;p85"/>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5"/>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5"/>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5"/>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85"/>
          <p:cNvGrpSpPr/>
          <p:nvPr/>
        </p:nvGrpSpPr>
        <p:grpSpPr>
          <a:xfrm>
            <a:off x="7885680" y="2756825"/>
            <a:ext cx="444605" cy="419659"/>
            <a:chOff x="-1960150" y="3956600"/>
            <a:chExt cx="308775" cy="291450"/>
          </a:xfrm>
        </p:grpSpPr>
        <p:sp>
          <p:nvSpPr>
            <p:cNvPr id="11899" name="Google Shape;11899;p85"/>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5"/>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1" name="Google Shape;11901;p85"/>
          <p:cNvGrpSpPr/>
          <p:nvPr/>
        </p:nvGrpSpPr>
        <p:grpSpPr>
          <a:xfrm>
            <a:off x="1939718" y="3307636"/>
            <a:ext cx="420775" cy="420775"/>
            <a:chOff x="-804700" y="3226500"/>
            <a:chExt cx="292225" cy="292225"/>
          </a:xfrm>
        </p:grpSpPr>
        <p:sp>
          <p:nvSpPr>
            <p:cNvPr id="11902" name="Google Shape;11902;p85"/>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5"/>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5"/>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5"/>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5"/>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5"/>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5"/>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9" name="Google Shape;11909;p85"/>
          <p:cNvGrpSpPr/>
          <p:nvPr/>
        </p:nvGrpSpPr>
        <p:grpSpPr>
          <a:xfrm>
            <a:off x="3019809" y="1688647"/>
            <a:ext cx="420775" cy="420811"/>
            <a:chOff x="-5251625" y="3272950"/>
            <a:chExt cx="292225" cy="292250"/>
          </a:xfrm>
        </p:grpSpPr>
        <p:sp>
          <p:nvSpPr>
            <p:cNvPr id="11910" name="Google Shape;11910;p85"/>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5"/>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5"/>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3" name="Google Shape;11913;p85"/>
          <p:cNvGrpSpPr/>
          <p:nvPr/>
        </p:nvGrpSpPr>
        <p:grpSpPr>
          <a:xfrm>
            <a:off x="3016407" y="2204348"/>
            <a:ext cx="427578" cy="421351"/>
            <a:chOff x="-5254775" y="3631325"/>
            <a:chExt cx="296950" cy="292625"/>
          </a:xfrm>
        </p:grpSpPr>
        <p:sp>
          <p:nvSpPr>
            <p:cNvPr id="11914" name="Google Shape;11914;p85"/>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5"/>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5"/>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5"/>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5"/>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5"/>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5"/>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85"/>
          <p:cNvGrpSpPr/>
          <p:nvPr/>
        </p:nvGrpSpPr>
        <p:grpSpPr>
          <a:xfrm>
            <a:off x="3032265" y="2756270"/>
            <a:ext cx="419659" cy="420775"/>
            <a:chOff x="-5251625" y="3991275"/>
            <a:chExt cx="291450" cy="292225"/>
          </a:xfrm>
        </p:grpSpPr>
        <p:sp>
          <p:nvSpPr>
            <p:cNvPr id="11922" name="Google Shape;11922;p85"/>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5"/>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5"/>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5"/>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5"/>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7" name="Google Shape;11927;p85"/>
          <p:cNvGrpSpPr/>
          <p:nvPr/>
        </p:nvGrpSpPr>
        <p:grpSpPr>
          <a:xfrm>
            <a:off x="5772848" y="1689240"/>
            <a:ext cx="319874" cy="419623"/>
            <a:chOff x="-3365275" y="3253275"/>
            <a:chExt cx="222150" cy="291425"/>
          </a:xfrm>
        </p:grpSpPr>
        <p:sp>
          <p:nvSpPr>
            <p:cNvPr id="11928" name="Google Shape;11928;p85"/>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5"/>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85"/>
          <p:cNvGrpSpPr/>
          <p:nvPr/>
        </p:nvGrpSpPr>
        <p:grpSpPr>
          <a:xfrm>
            <a:off x="5746786" y="2204058"/>
            <a:ext cx="371998" cy="421927"/>
            <a:chOff x="-3383375" y="3611625"/>
            <a:chExt cx="258350" cy="293025"/>
          </a:xfrm>
        </p:grpSpPr>
        <p:sp>
          <p:nvSpPr>
            <p:cNvPr id="11931" name="Google Shape;11931;p85"/>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5"/>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3" name="Google Shape;11933;p85"/>
          <p:cNvGrpSpPr/>
          <p:nvPr/>
        </p:nvGrpSpPr>
        <p:grpSpPr>
          <a:xfrm>
            <a:off x="5809135" y="2756826"/>
            <a:ext cx="271097" cy="419659"/>
            <a:chOff x="-3347950" y="3971575"/>
            <a:chExt cx="188275" cy="291450"/>
          </a:xfrm>
        </p:grpSpPr>
        <p:sp>
          <p:nvSpPr>
            <p:cNvPr id="11934" name="Google Shape;11934;p85"/>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5"/>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5"/>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85"/>
          <p:cNvGrpSpPr/>
          <p:nvPr/>
        </p:nvGrpSpPr>
        <p:grpSpPr>
          <a:xfrm>
            <a:off x="858994" y="3307061"/>
            <a:ext cx="371998" cy="421927"/>
            <a:chOff x="-1575775" y="3238300"/>
            <a:chExt cx="258350" cy="293025"/>
          </a:xfrm>
        </p:grpSpPr>
        <p:sp>
          <p:nvSpPr>
            <p:cNvPr id="11938" name="Google Shape;11938;p85"/>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5"/>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5"/>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5"/>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5"/>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85"/>
          <p:cNvGrpSpPr/>
          <p:nvPr/>
        </p:nvGrpSpPr>
        <p:grpSpPr>
          <a:xfrm>
            <a:off x="2503892" y="3309051"/>
            <a:ext cx="423079" cy="424159"/>
            <a:chOff x="-1591550" y="3597475"/>
            <a:chExt cx="293825" cy="294575"/>
          </a:xfrm>
        </p:grpSpPr>
        <p:sp>
          <p:nvSpPr>
            <p:cNvPr id="11944" name="Google Shape;11944;p85"/>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5"/>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5"/>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7" name="Google Shape;11947;p85"/>
          <p:cNvGrpSpPr/>
          <p:nvPr/>
        </p:nvGrpSpPr>
        <p:grpSpPr>
          <a:xfrm>
            <a:off x="4153362" y="3318663"/>
            <a:ext cx="421927" cy="399248"/>
            <a:chOff x="-1592325" y="3957400"/>
            <a:chExt cx="293025" cy="277275"/>
          </a:xfrm>
        </p:grpSpPr>
        <p:sp>
          <p:nvSpPr>
            <p:cNvPr id="11948" name="Google Shape;11948;p85"/>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5"/>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5"/>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5"/>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2" name="Google Shape;11952;p85"/>
          <p:cNvGrpSpPr/>
          <p:nvPr/>
        </p:nvGrpSpPr>
        <p:grpSpPr>
          <a:xfrm>
            <a:off x="3640232" y="3310744"/>
            <a:ext cx="369730" cy="420775"/>
            <a:chOff x="-778700" y="3612425"/>
            <a:chExt cx="256775" cy="292225"/>
          </a:xfrm>
        </p:grpSpPr>
        <p:sp>
          <p:nvSpPr>
            <p:cNvPr id="11953" name="Google Shape;11953;p85"/>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5"/>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5"/>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5"/>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5"/>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5"/>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9" name="Google Shape;11959;p85"/>
          <p:cNvGrpSpPr/>
          <p:nvPr/>
        </p:nvGrpSpPr>
        <p:grpSpPr>
          <a:xfrm>
            <a:off x="6111733" y="3828305"/>
            <a:ext cx="340731" cy="387641"/>
            <a:chOff x="7728464" y="1561258"/>
            <a:chExt cx="349719" cy="397866"/>
          </a:xfrm>
        </p:grpSpPr>
        <p:sp>
          <p:nvSpPr>
            <p:cNvPr id="11960" name="Google Shape;11960;p85"/>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5"/>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2" name="Google Shape;11962;p85"/>
          <p:cNvGrpSpPr/>
          <p:nvPr/>
        </p:nvGrpSpPr>
        <p:grpSpPr>
          <a:xfrm>
            <a:off x="4034702" y="3828305"/>
            <a:ext cx="387681" cy="387641"/>
            <a:chOff x="5611350" y="1561258"/>
            <a:chExt cx="397907" cy="397866"/>
          </a:xfrm>
        </p:grpSpPr>
        <p:sp>
          <p:nvSpPr>
            <p:cNvPr id="11963" name="Google Shape;11963;p85"/>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5"/>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5"/>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5"/>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7" name="Google Shape;11967;p85"/>
          <p:cNvGrpSpPr/>
          <p:nvPr/>
        </p:nvGrpSpPr>
        <p:grpSpPr>
          <a:xfrm>
            <a:off x="4553987" y="3925571"/>
            <a:ext cx="387610" cy="193109"/>
            <a:chOff x="6140660" y="1661097"/>
            <a:chExt cx="397835" cy="198202"/>
          </a:xfrm>
        </p:grpSpPr>
        <p:sp>
          <p:nvSpPr>
            <p:cNvPr id="11968" name="Google Shape;11968;p85"/>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5"/>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85"/>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5"/>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2" name="Google Shape;11972;p85"/>
          <p:cNvGrpSpPr/>
          <p:nvPr/>
        </p:nvGrpSpPr>
        <p:grpSpPr>
          <a:xfrm>
            <a:off x="5073202" y="3828305"/>
            <a:ext cx="387681" cy="387641"/>
            <a:chOff x="6669907" y="1561258"/>
            <a:chExt cx="397907" cy="397866"/>
          </a:xfrm>
        </p:grpSpPr>
        <p:sp>
          <p:nvSpPr>
            <p:cNvPr id="11973" name="Google Shape;11973;p85"/>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5"/>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5"/>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5"/>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5"/>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8" name="Google Shape;11978;p85"/>
          <p:cNvGrpSpPr/>
          <p:nvPr/>
        </p:nvGrpSpPr>
        <p:grpSpPr>
          <a:xfrm>
            <a:off x="1958433" y="3885842"/>
            <a:ext cx="387681" cy="272572"/>
            <a:chOff x="3386036" y="1746339"/>
            <a:chExt cx="397907" cy="279762"/>
          </a:xfrm>
        </p:grpSpPr>
        <p:sp>
          <p:nvSpPr>
            <p:cNvPr id="11979" name="Google Shape;11979;p85"/>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5"/>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1" name="Google Shape;11981;p85"/>
          <p:cNvGrpSpPr/>
          <p:nvPr/>
        </p:nvGrpSpPr>
        <p:grpSpPr>
          <a:xfrm>
            <a:off x="2996130" y="3828288"/>
            <a:ext cx="387681" cy="387681"/>
            <a:chOff x="4417380" y="1687279"/>
            <a:chExt cx="397907" cy="397907"/>
          </a:xfrm>
        </p:grpSpPr>
        <p:sp>
          <p:nvSpPr>
            <p:cNvPr id="11982" name="Google Shape;11982;p85"/>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5"/>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4" name="Google Shape;11984;p85"/>
          <p:cNvGrpSpPr/>
          <p:nvPr/>
        </p:nvGrpSpPr>
        <p:grpSpPr>
          <a:xfrm>
            <a:off x="7942611" y="3308537"/>
            <a:ext cx="387661" cy="387661"/>
            <a:chOff x="2869999" y="1687279"/>
            <a:chExt cx="397887" cy="397887"/>
          </a:xfrm>
        </p:grpSpPr>
        <p:sp>
          <p:nvSpPr>
            <p:cNvPr id="11985" name="Google Shape;11985;p85"/>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5"/>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7" name="Google Shape;11987;p85"/>
          <p:cNvGrpSpPr/>
          <p:nvPr/>
        </p:nvGrpSpPr>
        <p:grpSpPr>
          <a:xfrm>
            <a:off x="2477718" y="3828664"/>
            <a:ext cx="386807" cy="386929"/>
            <a:chOff x="3902887" y="1687655"/>
            <a:chExt cx="397010" cy="397135"/>
          </a:xfrm>
        </p:grpSpPr>
        <p:sp>
          <p:nvSpPr>
            <p:cNvPr id="11988" name="Google Shape;11988;p85"/>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5"/>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85"/>
          <p:cNvGrpSpPr/>
          <p:nvPr/>
        </p:nvGrpSpPr>
        <p:grpSpPr>
          <a:xfrm>
            <a:off x="3515416" y="3828288"/>
            <a:ext cx="387681" cy="387681"/>
            <a:chOff x="4933458" y="1687279"/>
            <a:chExt cx="397907" cy="397907"/>
          </a:xfrm>
        </p:grpSpPr>
        <p:sp>
          <p:nvSpPr>
            <p:cNvPr id="11991" name="Google Shape;11991;p85"/>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5"/>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3" name="Google Shape;11993;p85"/>
          <p:cNvGrpSpPr/>
          <p:nvPr/>
        </p:nvGrpSpPr>
        <p:grpSpPr>
          <a:xfrm>
            <a:off x="6348367" y="3308537"/>
            <a:ext cx="387661" cy="387661"/>
            <a:chOff x="1379798" y="1723250"/>
            <a:chExt cx="397887" cy="397887"/>
          </a:xfrm>
        </p:grpSpPr>
        <p:sp>
          <p:nvSpPr>
            <p:cNvPr id="11994" name="Google Shape;11994;p85"/>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5"/>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5"/>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5"/>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85"/>
          <p:cNvGrpSpPr/>
          <p:nvPr/>
        </p:nvGrpSpPr>
        <p:grpSpPr>
          <a:xfrm>
            <a:off x="5286246" y="3308537"/>
            <a:ext cx="387681" cy="387661"/>
            <a:chOff x="266768" y="1721375"/>
            <a:chExt cx="397907" cy="397887"/>
          </a:xfrm>
        </p:grpSpPr>
        <p:sp>
          <p:nvSpPr>
            <p:cNvPr id="11999" name="Google Shape;11999;p85"/>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5"/>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1" name="Google Shape;12001;p85"/>
          <p:cNvGrpSpPr/>
          <p:nvPr/>
        </p:nvGrpSpPr>
        <p:grpSpPr>
          <a:xfrm>
            <a:off x="5817327" y="3308537"/>
            <a:ext cx="387641" cy="387661"/>
            <a:chOff x="864491" y="1723250"/>
            <a:chExt cx="397866" cy="397887"/>
          </a:xfrm>
        </p:grpSpPr>
        <p:sp>
          <p:nvSpPr>
            <p:cNvPr id="12002" name="Google Shape;12002;p85"/>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5"/>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5"/>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5" name="Google Shape;12005;p85"/>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6" name="Google Shape;12006;p85"/>
          <p:cNvGrpSpPr/>
          <p:nvPr/>
        </p:nvGrpSpPr>
        <p:grpSpPr>
          <a:xfrm>
            <a:off x="7411672" y="3308924"/>
            <a:ext cx="387539" cy="386888"/>
            <a:chOff x="2408992" y="1722875"/>
            <a:chExt cx="397761" cy="397093"/>
          </a:xfrm>
        </p:grpSpPr>
        <p:sp>
          <p:nvSpPr>
            <p:cNvPr id="12007" name="Google Shape;12007;p85"/>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5"/>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9" name="Google Shape;12009;p85"/>
          <p:cNvGrpSpPr/>
          <p:nvPr/>
        </p:nvGrpSpPr>
        <p:grpSpPr>
          <a:xfrm>
            <a:off x="6584077" y="3827044"/>
            <a:ext cx="395772" cy="395772"/>
            <a:chOff x="1190625" y="238125"/>
            <a:chExt cx="5235075" cy="5235075"/>
          </a:xfrm>
        </p:grpSpPr>
        <p:sp>
          <p:nvSpPr>
            <p:cNvPr id="12010" name="Google Shape;12010;p85"/>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5"/>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85"/>
          <p:cNvGrpSpPr/>
          <p:nvPr/>
        </p:nvGrpSpPr>
        <p:grpSpPr>
          <a:xfrm>
            <a:off x="5592488" y="3828305"/>
            <a:ext cx="387641" cy="387641"/>
            <a:chOff x="7199196" y="1561258"/>
            <a:chExt cx="397866" cy="397866"/>
          </a:xfrm>
        </p:grpSpPr>
        <p:sp>
          <p:nvSpPr>
            <p:cNvPr id="12013" name="Google Shape;12013;p85"/>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5"/>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5"/>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990"/>
        <p:cNvGrpSpPr/>
        <p:nvPr/>
      </p:nvGrpSpPr>
      <p:grpSpPr>
        <a:xfrm>
          <a:off x="0" y="0"/>
          <a:ext cx="0" cy="0"/>
          <a:chOff x="0" y="0"/>
          <a:chExt cx="0" cy="0"/>
        </a:xfrm>
      </p:grpSpPr>
      <p:sp>
        <p:nvSpPr>
          <p:cNvPr id="3991" name="Google Shape;3991;p51"/>
          <p:cNvSpPr txBox="1">
            <a:spLocks noGrp="1"/>
          </p:cNvSpPr>
          <p:nvPr>
            <p:ph type="title"/>
          </p:nvPr>
        </p:nvSpPr>
        <p:spPr>
          <a:xfrm>
            <a:off x="3721395" y="1122148"/>
            <a:ext cx="5295015" cy="1903200"/>
          </a:xfrm>
          <a:prstGeom prst="rect">
            <a:avLst/>
          </a:prstGeom>
        </p:spPr>
        <p:txBody>
          <a:bodyPr spcFirstLastPara="1" wrap="square" lIns="91425" tIns="91425" rIns="91425" bIns="91425" anchor="ctr" anchorCtr="0">
            <a:noAutofit/>
          </a:bodyPr>
          <a:lstStyle/>
          <a:p>
            <a:pPr marL="89999" lvl="0" indent="0" algn="ctr" rtl="0">
              <a:spcBef>
                <a:spcPts val="0"/>
              </a:spcBef>
              <a:spcAft>
                <a:spcPts val="0"/>
              </a:spcAft>
              <a:buNone/>
            </a:pPr>
            <a:r>
              <a:rPr lang="en-US" sz="4000" dirty="0" err="1"/>
              <a:t>Sự</a:t>
            </a:r>
            <a:r>
              <a:rPr lang="en-US" sz="4000" dirty="0"/>
              <a:t> </a:t>
            </a:r>
            <a:r>
              <a:rPr lang="en-US" sz="4000" dirty="0" err="1"/>
              <a:t>thật</a:t>
            </a:r>
            <a:r>
              <a:rPr lang="en-US" sz="4000" dirty="0"/>
              <a:t> </a:t>
            </a:r>
            <a:r>
              <a:rPr lang="en-US" sz="4000" dirty="0" err="1"/>
              <a:t>là</a:t>
            </a:r>
            <a:r>
              <a:rPr lang="en-US" sz="4000" dirty="0"/>
              <a:t> </a:t>
            </a:r>
            <a:r>
              <a:rPr lang="en-US" sz="4000" dirty="0" err="1"/>
              <a:t>những</a:t>
            </a:r>
            <a:r>
              <a:rPr lang="en-US" sz="4000" dirty="0"/>
              <a:t> </a:t>
            </a:r>
            <a:r>
              <a:rPr lang="en-US" sz="4000" dirty="0" err="1"/>
              <a:t>gì</a:t>
            </a:r>
            <a:r>
              <a:rPr lang="en-US" sz="4000" dirty="0"/>
              <a:t> </a:t>
            </a:r>
            <a:r>
              <a:rPr lang="en-US" sz="4000" u="sng" dirty="0" err="1">
                <a:solidFill>
                  <a:schemeClr val="accent1">
                    <a:lumMod val="75000"/>
                  </a:schemeClr>
                </a:solidFill>
              </a:rPr>
              <a:t>có</a:t>
            </a:r>
            <a:r>
              <a:rPr lang="en-US" sz="4000" u="sng" dirty="0">
                <a:solidFill>
                  <a:schemeClr val="accent1">
                    <a:lumMod val="75000"/>
                  </a:schemeClr>
                </a:solidFill>
              </a:rPr>
              <a:t> </a:t>
            </a:r>
            <a:r>
              <a:rPr lang="en-US" sz="4000" u="sng" dirty="0" err="1">
                <a:solidFill>
                  <a:schemeClr val="accent1">
                    <a:lumMod val="75000"/>
                  </a:schemeClr>
                </a:solidFill>
              </a:rPr>
              <a:t>thật</a:t>
            </a:r>
            <a:r>
              <a:rPr lang="en-US" sz="4000" dirty="0"/>
              <a:t> </a:t>
            </a:r>
            <a:r>
              <a:rPr lang="en-US" sz="4000" dirty="0" err="1"/>
              <a:t>trong</a:t>
            </a:r>
            <a:r>
              <a:rPr lang="en-US" sz="4000" dirty="0"/>
              <a:t> </a:t>
            </a:r>
            <a:r>
              <a:rPr lang="en-US" sz="4000" dirty="0" err="1"/>
              <a:t>cuộc</a:t>
            </a:r>
            <a:r>
              <a:rPr lang="en-US" sz="4000" dirty="0"/>
              <a:t> </a:t>
            </a:r>
            <a:r>
              <a:rPr lang="en-US" sz="4000" dirty="0" err="1"/>
              <a:t>sống</a:t>
            </a:r>
            <a:r>
              <a:rPr lang="en-US" sz="4000" dirty="0"/>
              <a:t> </a:t>
            </a:r>
            <a:r>
              <a:rPr lang="en-US" sz="4000" dirty="0" err="1"/>
              <a:t>hiện</a:t>
            </a:r>
            <a:r>
              <a:rPr lang="en-US" sz="4000" dirty="0"/>
              <a:t> </a:t>
            </a:r>
            <a:r>
              <a:rPr lang="en-US" sz="4000" dirty="0" err="1"/>
              <a:t>thực</a:t>
            </a:r>
            <a:r>
              <a:rPr lang="en-US" sz="4000" dirty="0"/>
              <a:t> </a:t>
            </a:r>
            <a:r>
              <a:rPr lang="en-US" sz="4000" dirty="0" err="1"/>
              <a:t>và</a:t>
            </a:r>
            <a:r>
              <a:rPr lang="en-US" sz="4000" dirty="0"/>
              <a:t> </a:t>
            </a:r>
            <a:r>
              <a:rPr lang="en-US" sz="4000" u="sng" dirty="0" err="1">
                <a:solidFill>
                  <a:schemeClr val="accent1">
                    <a:lumMod val="75000"/>
                  </a:schemeClr>
                </a:solidFill>
              </a:rPr>
              <a:t>phản</a:t>
            </a:r>
            <a:r>
              <a:rPr lang="en-US" sz="4000" u="sng" dirty="0">
                <a:solidFill>
                  <a:schemeClr val="accent1">
                    <a:lumMod val="75000"/>
                  </a:schemeClr>
                </a:solidFill>
              </a:rPr>
              <a:t> </a:t>
            </a:r>
            <a:r>
              <a:rPr lang="en-US" sz="4000" u="sng" dirty="0" err="1">
                <a:solidFill>
                  <a:schemeClr val="accent1">
                    <a:lumMod val="75000"/>
                  </a:schemeClr>
                </a:solidFill>
              </a:rPr>
              <a:t>ánh</a:t>
            </a:r>
            <a:r>
              <a:rPr lang="en-US" sz="4000" u="sng" dirty="0">
                <a:solidFill>
                  <a:schemeClr val="accent1">
                    <a:lumMod val="75000"/>
                  </a:schemeClr>
                </a:solidFill>
              </a:rPr>
              <a:t> </a:t>
            </a:r>
            <a:r>
              <a:rPr lang="en-US" sz="4000" u="sng" dirty="0" err="1">
                <a:solidFill>
                  <a:schemeClr val="accent1">
                    <a:lumMod val="75000"/>
                  </a:schemeClr>
                </a:solidFill>
              </a:rPr>
              <a:t>đúng</a:t>
            </a:r>
            <a:r>
              <a:rPr lang="en-US" sz="4000" u="sng" dirty="0">
                <a:solidFill>
                  <a:schemeClr val="accent1">
                    <a:lumMod val="75000"/>
                  </a:schemeClr>
                </a:solidFill>
              </a:rPr>
              <a:t> </a:t>
            </a:r>
            <a:r>
              <a:rPr lang="en-US" sz="4000" dirty="0" err="1"/>
              <a:t>hiện</a:t>
            </a:r>
            <a:r>
              <a:rPr lang="en-US" sz="4000" dirty="0"/>
              <a:t> </a:t>
            </a:r>
            <a:r>
              <a:rPr lang="en-US" sz="4000" dirty="0" err="1"/>
              <a:t>thực</a:t>
            </a:r>
            <a:r>
              <a:rPr lang="en-US" sz="4000" dirty="0"/>
              <a:t> </a:t>
            </a:r>
            <a:r>
              <a:rPr lang="en-US" sz="4000" dirty="0" err="1"/>
              <a:t>cuộc</a:t>
            </a:r>
            <a:r>
              <a:rPr lang="en-US" sz="4000" dirty="0"/>
              <a:t> </a:t>
            </a:r>
            <a:r>
              <a:rPr lang="en-US" sz="4000" dirty="0" err="1"/>
              <a:t>sống</a:t>
            </a:r>
            <a:r>
              <a:rPr lang="en-US" sz="4000" dirty="0"/>
              <a:t>.</a:t>
            </a:r>
            <a:endParaRPr sz="4000" dirty="0"/>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151"/>
        <p:cNvGrpSpPr/>
        <p:nvPr/>
      </p:nvGrpSpPr>
      <p:grpSpPr>
        <a:xfrm>
          <a:off x="0" y="0"/>
          <a:ext cx="0" cy="0"/>
          <a:chOff x="0" y="0"/>
          <a:chExt cx="0" cy="0"/>
        </a:xfrm>
      </p:grpSpPr>
      <p:sp>
        <p:nvSpPr>
          <p:cNvPr id="4152" name="Google Shape;4152;p65"/>
          <p:cNvSpPr/>
          <p:nvPr/>
        </p:nvSpPr>
        <p:spPr>
          <a:xfrm>
            <a:off x="3381152" y="1060592"/>
            <a:ext cx="2381693" cy="835502"/>
          </a:xfrm>
          <a:custGeom>
            <a:avLst/>
            <a:gdLst/>
            <a:ahLst/>
            <a:cxnLst/>
            <a:rect l="l" t="t" r="r" b="b"/>
            <a:pathLst>
              <a:path w="21045" h="3881" extrusionOk="0">
                <a:moveTo>
                  <a:pt x="1344" y="0"/>
                </a:moveTo>
                <a:cubicBezTo>
                  <a:pt x="598" y="0"/>
                  <a:pt x="1" y="448"/>
                  <a:pt x="1" y="997"/>
                </a:cubicBezTo>
                <a:lnTo>
                  <a:pt x="1" y="2890"/>
                </a:lnTo>
                <a:cubicBezTo>
                  <a:pt x="1" y="3433"/>
                  <a:pt x="598" y="3881"/>
                  <a:pt x="1344" y="3881"/>
                </a:cubicBezTo>
                <a:lnTo>
                  <a:pt x="19701" y="3881"/>
                </a:lnTo>
                <a:cubicBezTo>
                  <a:pt x="20448" y="3881"/>
                  <a:pt x="21045" y="3433"/>
                  <a:pt x="21045" y="2890"/>
                </a:cubicBezTo>
                <a:lnTo>
                  <a:pt x="21045" y="997"/>
                </a:lnTo>
                <a:cubicBezTo>
                  <a:pt x="21045" y="448"/>
                  <a:pt x="20448" y="0"/>
                  <a:pt x="19701" y="0"/>
                </a:cubicBezTo>
                <a:close/>
              </a:path>
            </a:pathLst>
          </a:custGeom>
          <a:solidFill>
            <a:schemeClr val="accent1">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5"/>
          <p:cNvSpPr txBox="1">
            <a:spLocks noGrp="1"/>
          </p:cNvSpPr>
          <p:nvPr>
            <p:ph type="ctrTitle"/>
          </p:nvPr>
        </p:nvSpPr>
        <p:spPr>
          <a:xfrm flipH="1">
            <a:off x="2555979" y="1142893"/>
            <a:ext cx="4057500" cy="83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bg1"/>
                </a:solidFill>
              </a:rPr>
              <a:t>02</a:t>
            </a:r>
            <a:endParaRPr dirty="0">
              <a:solidFill>
                <a:schemeClr val="bg1"/>
              </a:solidFill>
            </a:endParaRPr>
          </a:p>
        </p:txBody>
      </p:sp>
      <p:sp>
        <p:nvSpPr>
          <p:cNvPr id="20" name="Google Shape;3564;p40">
            <a:extLst>
              <a:ext uri="{FF2B5EF4-FFF2-40B4-BE49-F238E27FC236}">
                <a16:creationId xmlns:a16="http://schemas.microsoft.com/office/drawing/2014/main" id="{AD679596-E12E-4FEC-B78A-D519212364D0}"/>
              </a:ext>
            </a:extLst>
          </p:cNvPr>
          <p:cNvSpPr txBox="1">
            <a:spLocks/>
          </p:cNvSpPr>
          <p:nvPr/>
        </p:nvSpPr>
        <p:spPr>
          <a:xfrm>
            <a:off x="5936801" y="57848"/>
            <a:ext cx="3003702" cy="1182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2"/>
              </a:buClr>
              <a:buSzPts val="2800"/>
              <a:buFont typeface="Open Sans"/>
              <a:buNone/>
              <a:defRPr sz="1400" b="0" i="0" u="none" strike="noStrike" cap="none">
                <a:solidFill>
                  <a:schemeClr val="dk2"/>
                </a:solidFill>
                <a:latin typeface="Open Sans"/>
                <a:ea typeface="Open Sans"/>
                <a:cs typeface="Open Sans"/>
                <a:sym typeface="Open Sans"/>
              </a:defRPr>
            </a:lvl1pPr>
            <a:lvl2pPr marL="914400" marR="0" lvl="1" indent="-317500" algn="ctr" rtl="0">
              <a:lnSpc>
                <a:spcPct val="100000"/>
              </a:lnSpc>
              <a:spcBef>
                <a:spcPts val="0"/>
              </a:spcBef>
              <a:spcAft>
                <a:spcPts val="0"/>
              </a:spcAft>
              <a:buClr>
                <a:schemeClr val="dk2"/>
              </a:buClr>
              <a:buSzPts val="2800"/>
              <a:buFont typeface="Open Sans"/>
              <a:buNone/>
              <a:defRPr sz="2800" b="0" i="0" u="none" strike="noStrike" cap="none">
                <a:solidFill>
                  <a:schemeClr val="dk2"/>
                </a:solidFill>
                <a:latin typeface="Open Sans"/>
                <a:ea typeface="Open Sans"/>
                <a:cs typeface="Open Sans"/>
                <a:sym typeface="Open Sans"/>
              </a:defRPr>
            </a:lvl2pPr>
            <a:lvl3pPr marL="1371600" marR="0" lvl="2" indent="-317500" algn="ctr" rtl="0">
              <a:lnSpc>
                <a:spcPct val="100000"/>
              </a:lnSpc>
              <a:spcBef>
                <a:spcPts val="0"/>
              </a:spcBef>
              <a:spcAft>
                <a:spcPts val="0"/>
              </a:spcAft>
              <a:buClr>
                <a:schemeClr val="dk2"/>
              </a:buClr>
              <a:buSzPts val="2800"/>
              <a:buFont typeface="Open Sans"/>
              <a:buNone/>
              <a:defRPr sz="2800" b="0" i="0" u="none" strike="noStrike" cap="none">
                <a:solidFill>
                  <a:schemeClr val="dk2"/>
                </a:solidFill>
                <a:latin typeface="Open Sans"/>
                <a:ea typeface="Open Sans"/>
                <a:cs typeface="Open Sans"/>
                <a:sym typeface="Open Sans"/>
              </a:defRPr>
            </a:lvl3pPr>
            <a:lvl4pPr marL="1828800" marR="0" lvl="3" indent="-317500" algn="ctr" rtl="0">
              <a:lnSpc>
                <a:spcPct val="100000"/>
              </a:lnSpc>
              <a:spcBef>
                <a:spcPts val="0"/>
              </a:spcBef>
              <a:spcAft>
                <a:spcPts val="0"/>
              </a:spcAft>
              <a:buClr>
                <a:schemeClr val="dk2"/>
              </a:buClr>
              <a:buSzPts val="2800"/>
              <a:buFont typeface="Open Sans"/>
              <a:buNone/>
              <a:defRPr sz="2800" b="0" i="0" u="none" strike="noStrike" cap="none">
                <a:solidFill>
                  <a:schemeClr val="dk2"/>
                </a:solidFill>
                <a:latin typeface="Open Sans"/>
                <a:ea typeface="Open Sans"/>
                <a:cs typeface="Open Sans"/>
                <a:sym typeface="Open Sans"/>
              </a:defRPr>
            </a:lvl4pPr>
            <a:lvl5pPr marL="2286000" marR="0" lvl="4" indent="-317500" algn="ctr" rtl="0">
              <a:lnSpc>
                <a:spcPct val="100000"/>
              </a:lnSpc>
              <a:spcBef>
                <a:spcPts val="0"/>
              </a:spcBef>
              <a:spcAft>
                <a:spcPts val="0"/>
              </a:spcAft>
              <a:buClr>
                <a:schemeClr val="dk2"/>
              </a:buClr>
              <a:buSzPts val="2800"/>
              <a:buFont typeface="Open Sans"/>
              <a:buNone/>
              <a:defRPr sz="2800" b="0" i="0" u="none" strike="noStrike" cap="none">
                <a:solidFill>
                  <a:schemeClr val="dk2"/>
                </a:solidFill>
                <a:latin typeface="Open Sans"/>
                <a:ea typeface="Open Sans"/>
                <a:cs typeface="Open Sans"/>
                <a:sym typeface="Open Sans"/>
              </a:defRPr>
            </a:lvl5pPr>
            <a:lvl6pPr marL="2743200" marR="0" lvl="5" indent="-317500" algn="ctr" rtl="0">
              <a:lnSpc>
                <a:spcPct val="100000"/>
              </a:lnSpc>
              <a:spcBef>
                <a:spcPts val="0"/>
              </a:spcBef>
              <a:spcAft>
                <a:spcPts val="0"/>
              </a:spcAft>
              <a:buClr>
                <a:schemeClr val="dk2"/>
              </a:buClr>
              <a:buSzPts val="2800"/>
              <a:buFont typeface="Open Sans"/>
              <a:buNone/>
              <a:defRPr sz="2800" b="0" i="0" u="none" strike="noStrike" cap="none">
                <a:solidFill>
                  <a:schemeClr val="dk2"/>
                </a:solidFill>
                <a:latin typeface="Open Sans"/>
                <a:ea typeface="Open Sans"/>
                <a:cs typeface="Open Sans"/>
                <a:sym typeface="Open Sans"/>
              </a:defRPr>
            </a:lvl6pPr>
            <a:lvl7pPr marL="3200400" marR="0" lvl="6" indent="-317500" algn="ctr" rtl="0">
              <a:lnSpc>
                <a:spcPct val="100000"/>
              </a:lnSpc>
              <a:spcBef>
                <a:spcPts val="0"/>
              </a:spcBef>
              <a:spcAft>
                <a:spcPts val="0"/>
              </a:spcAft>
              <a:buClr>
                <a:schemeClr val="dk2"/>
              </a:buClr>
              <a:buSzPts val="2800"/>
              <a:buFont typeface="Open Sans"/>
              <a:buNone/>
              <a:defRPr sz="2800" b="0" i="0" u="none" strike="noStrike" cap="none">
                <a:solidFill>
                  <a:schemeClr val="dk2"/>
                </a:solidFill>
                <a:latin typeface="Open Sans"/>
                <a:ea typeface="Open Sans"/>
                <a:cs typeface="Open Sans"/>
                <a:sym typeface="Open Sans"/>
              </a:defRPr>
            </a:lvl7pPr>
            <a:lvl8pPr marL="3657600" marR="0" lvl="7" indent="-317500" algn="ctr" rtl="0">
              <a:lnSpc>
                <a:spcPct val="100000"/>
              </a:lnSpc>
              <a:spcBef>
                <a:spcPts val="0"/>
              </a:spcBef>
              <a:spcAft>
                <a:spcPts val="0"/>
              </a:spcAft>
              <a:buClr>
                <a:schemeClr val="dk2"/>
              </a:buClr>
              <a:buSzPts val="2800"/>
              <a:buFont typeface="Open Sans"/>
              <a:buNone/>
              <a:defRPr sz="2800" b="0" i="0" u="none" strike="noStrike" cap="none">
                <a:solidFill>
                  <a:schemeClr val="dk2"/>
                </a:solidFill>
                <a:latin typeface="Open Sans"/>
                <a:ea typeface="Open Sans"/>
                <a:cs typeface="Open Sans"/>
                <a:sym typeface="Open Sans"/>
              </a:defRPr>
            </a:lvl8pPr>
            <a:lvl9pPr marL="4114800" marR="0" lvl="8" indent="-317500" algn="ctr" rtl="0">
              <a:lnSpc>
                <a:spcPct val="100000"/>
              </a:lnSpc>
              <a:spcBef>
                <a:spcPts val="0"/>
              </a:spcBef>
              <a:spcAft>
                <a:spcPts val="0"/>
              </a:spcAft>
              <a:buClr>
                <a:schemeClr val="dk2"/>
              </a:buClr>
              <a:buSzPts val="2800"/>
              <a:buFont typeface="Open Sans"/>
              <a:buNone/>
              <a:defRPr sz="2800" b="0" i="0" u="none" strike="noStrike" cap="none">
                <a:solidFill>
                  <a:schemeClr val="dk2"/>
                </a:solidFill>
                <a:latin typeface="Open Sans"/>
                <a:ea typeface="Open Sans"/>
                <a:cs typeface="Open Sans"/>
                <a:sym typeface="Open Sans"/>
              </a:defRPr>
            </a:lvl9pPr>
          </a:lstStyle>
          <a:p>
            <a:pPr marL="0" indent="0"/>
            <a:r>
              <a:rPr lang="en-US" sz="2800" dirty="0" err="1">
                <a:solidFill>
                  <a:schemeClr val="tx2">
                    <a:lumMod val="50000"/>
                  </a:schemeClr>
                </a:solidFill>
              </a:rPr>
              <a:t>Đọc</a:t>
            </a:r>
            <a:r>
              <a:rPr lang="en-US" sz="2800" dirty="0">
                <a:solidFill>
                  <a:schemeClr val="tx2">
                    <a:lumMod val="50000"/>
                  </a:schemeClr>
                </a:solidFill>
              </a:rPr>
              <a:t> </a:t>
            </a:r>
            <a:r>
              <a:rPr lang="en-US" sz="2800" dirty="0" err="1">
                <a:solidFill>
                  <a:schemeClr val="tx2">
                    <a:lumMod val="50000"/>
                  </a:schemeClr>
                </a:solidFill>
              </a:rPr>
              <a:t>thông</a:t>
            </a:r>
            <a:r>
              <a:rPr lang="en-US" sz="2800" dirty="0">
                <a:solidFill>
                  <a:schemeClr val="tx2">
                    <a:lumMod val="50000"/>
                  </a:schemeClr>
                </a:solidFill>
              </a:rPr>
              <a:t> tin </a:t>
            </a:r>
            <a:r>
              <a:rPr lang="en-US" sz="2800" dirty="0" err="1">
                <a:solidFill>
                  <a:schemeClr val="tx2">
                    <a:lumMod val="50000"/>
                  </a:schemeClr>
                </a:solidFill>
              </a:rPr>
              <a:t>và</a:t>
            </a:r>
            <a:r>
              <a:rPr lang="en-US" sz="2800" dirty="0">
                <a:solidFill>
                  <a:schemeClr val="tx2">
                    <a:lumMod val="50000"/>
                  </a:schemeClr>
                </a:solidFill>
              </a:rPr>
              <a:t> </a:t>
            </a:r>
            <a:r>
              <a:rPr lang="en-US" sz="2800" dirty="0" err="1">
                <a:solidFill>
                  <a:schemeClr val="tx2">
                    <a:lumMod val="50000"/>
                  </a:schemeClr>
                </a:solidFill>
              </a:rPr>
              <a:t>cùng</a:t>
            </a:r>
            <a:r>
              <a:rPr lang="en-US" sz="2800" dirty="0">
                <a:solidFill>
                  <a:schemeClr val="tx2">
                    <a:lumMod val="50000"/>
                  </a:schemeClr>
                </a:solidFill>
              </a:rPr>
              <a:t> </a:t>
            </a:r>
            <a:r>
              <a:rPr lang="en-US" sz="2800" dirty="0" err="1">
                <a:solidFill>
                  <a:schemeClr val="tx2">
                    <a:lumMod val="50000"/>
                  </a:schemeClr>
                </a:solidFill>
              </a:rPr>
              <a:t>thảo</a:t>
            </a:r>
            <a:r>
              <a:rPr lang="en-US" sz="2800" dirty="0">
                <a:solidFill>
                  <a:schemeClr val="tx2">
                    <a:lumMod val="50000"/>
                  </a:schemeClr>
                </a:solidFill>
              </a:rPr>
              <a:t> </a:t>
            </a:r>
            <a:r>
              <a:rPr lang="en-US" sz="2800" dirty="0" err="1">
                <a:solidFill>
                  <a:schemeClr val="tx2">
                    <a:lumMod val="50000"/>
                  </a:schemeClr>
                </a:solidFill>
              </a:rPr>
              <a:t>luận</a:t>
            </a:r>
            <a:endParaRPr lang="en-US" sz="2800" dirty="0">
              <a:solidFill>
                <a:schemeClr val="tx2">
                  <a:lumMod val="50000"/>
                </a:schemeClr>
              </a:solidFill>
            </a:endParaRPr>
          </a:p>
        </p:txBody>
      </p:sp>
      <p:sp>
        <p:nvSpPr>
          <p:cNvPr id="2" name="Rectangle 1">
            <a:extLst>
              <a:ext uri="{FF2B5EF4-FFF2-40B4-BE49-F238E27FC236}">
                <a16:creationId xmlns:a16="http://schemas.microsoft.com/office/drawing/2014/main" id="{A2B204C6-5C3C-457F-A76F-E9A4F33A0666}"/>
              </a:ext>
            </a:extLst>
          </p:cNvPr>
          <p:cNvSpPr/>
          <p:nvPr/>
        </p:nvSpPr>
        <p:spPr>
          <a:xfrm>
            <a:off x="2342072" y="2932153"/>
            <a:ext cx="4439529" cy="8355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74" name="Picture 2" descr="Hình ảnh Phiên Bản Q Hoạt Hình Cô Gái Dễ Thương Và Cún Con đi Khinh Khí  Cầu, Phiên Bản Q, Phim Hoạt Hình, Vẽ Tay trong suốt PNG và Vector để">
            <a:extLst>
              <a:ext uri="{FF2B5EF4-FFF2-40B4-BE49-F238E27FC236}">
                <a16:creationId xmlns:a16="http://schemas.microsoft.com/office/drawing/2014/main" id="{C8EEB39B-940C-4C77-AAE0-6C42101D5E69}"/>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10000" b="90000" l="10000" r="90000">
                        <a14:foregroundMark x1="41250" y1="62667" x2="42917" y2="67833"/>
                        <a14:foregroundMark x1="44750" y1="60333" x2="48083" y2="68250"/>
                        <a14:foregroundMark x1="35417" y1="73167" x2="29833" y2="73000"/>
                        <a14:foregroundMark x1="41000" y1="64083" x2="42250" y2="70250"/>
                        <a14:foregroundMark x1="41000" y1="60333" x2="52250" y2="62333"/>
                        <a14:foregroundMark x1="52250" y1="62333" x2="52833" y2="62833"/>
                      </a14:backgroundRemoval>
                    </a14:imgEffect>
                  </a14:imgLayer>
                </a14:imgProps>
              </a:ext>
              <a:ext uri="{28A0092B-C50C-407E-A947-70E740481C1C}">
                <a14:useLocalDpi xmlns:a14="http://schemas.microsoft.com/office/drawing/2010/main" val="0"/>
              </a:ext>
            </a:extLst>
          </a:blip>
          <a:srcRect l="25972" t="14869" r="26590" b="14611"/>
          <a:stretch/>
        </p:blipFill>
        <p:spPr bwMode="auto">
          <a:xfrm>
            <a:off x="787799" y="220337"/>
            <a:ext cx="3128871" cy="3581647"/>
          </a:xfrm>
          <a:prstGeom prst="rect">
            <a:avLst/>
          </a:prstGeom>
          <a:noFill/>
          <a:extLst>
            <a:ext uri="{909E8E84-426E-40DD-AFC4-6F175D3DCCD1}">
              <a14:hiddenFill xmlns:a14="http://schemas.microsoft.com/office/drawing/2010/main">
                <a:solidFill>
                  <a:srgbClr val="FFFFFF"/>
                </a:solidFill>
              </a14:hiddenFill>
            </a:ext>
          </a:extLst>
        </p:spPr>
      </p:pic>
      <p:sp>
        <p:nvSpPr>
          <p:cNvPr id="23" name="Google Shape;4168;p65">
            <a:extLst>
              <a:ext uri="{FF2B5EF4-FFF2-40B4-BE49-F238E27FC236}">
                <a16:creationId xmlns:a16="http://schemas.microsoft.com/office/drawing/2014/main" id="{35D48669-7ABF-4E85-87F5-B4DE9BB45747}"/>
              </a:ext>
            </a:extLst>
          </p:cNvPr>
          <p:cNvSpPr txBox="1">
            <a:spLocks/>
          </p:cNvSpPr>
          <p:nvPr/>
        </p:nvSpPr>
        <p:spPr>
          <a:xfrm flipH="1">
            <a:off x="3328485" y="2608310"/>
            <a:ext cx="4057500" cy="8355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2"/>
              </a:buClr>
              <a:buSzPts val="5200"/>
              <a:buFont typeface="Patrick Hand"/>
              <a:buNone/>
              <a:defRPr sz="4800" b="1" i="0" u="none" strike="noStrike" cap="none">
                <a:solidFill>
                  <a:schemeClr val="dk2"/>
                </a:solidFill>
                <a:latin typeface="Patrick Hand"/>
                <a:ea typeface="Patrick Hand"/>
                <a:cs typeface="Patrick Hand"/>
                <a:sym typeface="Patrick Hand"/>
              </a:defRPr>
            </a:lvl1pPr>
            <a:lvl2pPr marR="0" lvl="1"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9pPr>
          </a:lstStyle>
          <a:p>
            <a:r>
              <a:rPr lang="en-US" sz="6000" dirty="0">
                <a:solidFill>
                  <a:schemeClr val="tx2">
                    <a:lumMod val="50000"/>
                  </a:schemeClr>
                </a:solidFill>
              </a:rPr>
              <a:t>KHÁM PHÁ</a:t>
            </a:r>
          </a:p>
        </p:txBody>
      </p:sp>
      <p:grpSp>
        <p:nvGrpSpPr>
          <p:cNvPr id="42" name="Google Shape;4224;p66">
            <a:extLst>
              <a:ext uri="{FF2B5EF4-FFF2-40B4-BE49-F238E27FC236}">
                <a16:creationId xmlns:a16="http://schemas.microsoft.com/office/drawing/2014/main" id="{DD02103C-8158-4742-A3DB-EF29C3189934}"/>
              </a:ext>
            </a:extLst>
          </p:cNvPr>
          <p:cNvGrpSpPr/>
          <p:nvPr/>
        </p:nvGrpSpPr>
        <p:grpSpPr>
          <a:xfrm>
            <a:off x="3091176" y="3571848"/>
            <a:ext cx="3128871" cy="463769"/>
            <a:chOff x="1562918" y="3591956"/>
            <a:chExt cx="460514" cy="309652"/>
          </a:xfrm>
        </p:grpSpPr>
        <p:sp>
          <p:nvSpPr>
            <p:cNvPr id="43" name="Google Shape;4225;p66">
              <a:extLst>
                <a:ext uri="{FF2B5EF4-FFF2-40B4-BE49-F238E27FC236}">
                  <a16:creationId xmlns:a16="http://schemas.microsoft.com/office/drawing/2014/main" id="{91E458AB-628D-4544-B223-E47750D2701D}"/>
                </a:ext>
              </a:extLst>
            </p:cNvPr>
            <p:cNvSpPr/>
            <p:nvPr/>
          </p:nvSpPr>
          <p:spPr>
            <a:xfrm>
              <a:off x="1662837" y="3667279"/>
              <a:ext cx="84614" cy="22903"/>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226;p66">
              <a:extLst>
                <a:ext uri="{FF2B5EF4-FFF2-40B4-BE49-F238E27FC236}">
                  <a16:creationId xmlns:a16="http://schemas.microsoft.com/office/drawing/2014/main" id="{D8270E97-B10F-4F04-BDE7-7532EA751368}"/>
                </a:ext>
              </a:extLst>
            </p:cNvPr>
            <p:cNvSpPr/>
            <p:nvPr/>
          </p:nvSpPr>
          <p:spPr>
            <a:xfrm>
              <a:off x="1754558" y="3649842"/>
              <a:ext cx="70074" cy="21809"/>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227;p66">
              <a:extLst>
                <a:ext uri="{FF2B5EF4-FFF2-40B4-BE49-F238E27FC236}">
                  <a16:creationId xmlns:a16="http://schemas.microsoft.com/office/drawing/2014/main" id="{16BD6DA1-A4C0-44A7-9C55-03B62AFF1205}"/>
                </a:ext>
              </a:extLst>
            </p:cNvPr>
            <p:cNvSpPr/>
            <p:nvPr/>
          </p:nvSpPr>
          <p:spPr>
            <a:xfrm>
              <a:off x="1750349" y="3720026"/>
              <a:ext cx="63898" cy="20607"/>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228;p66">
              <a:extLst>
                <a:ext uri="{FF2B5EF4-FFF2-40B4-BE49-F238E27FC236}">
                  <a16:creationId xmlns:a16="http://schemas.microsoft.com/office/drawing/2014/main" id="{AD31A35F-B166-489E-8ED1-0613E562813D}"/>
                </a:ext>
              </a:extLst>
            </p:cNvPr>
            <p:cNvSpPr/>
            <p:nvPr/>
          </p:nvSpPr>
          <p:spPr>
            <a:xfrm>
              <a:off x="1812170" y="3695320"/>
              <a:ext cx="63898" cy="20607"/>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229;p66">
              <a:extLst>
                <a:ext uri="{FF2B5EF4-FFF2-40B4-BE49-F238E27FC236}">
                  <a16:creationId xmlns:a16="http://schemas.microsoft.com/office/drawing/2014/main" id="{072B1A16-AF62-4395-9AD0-F442F573BD14}"/>
                </a:ext>
              </a:extLst>
            </p:cNvPr>
            <p:cNvSpPr/>
            <p:nvPr/>
          </p:nvSpPr>
          <p:spPr>
            <a:xfrm>
              <a:off x="1788447" y="3611525"/>
              <a:ext cx="79421" cy="2733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230;p66">
              <a:extLst>
                <a:ext uri="{FF2B5EF4-FFF2-40B4-BE49-F238E27FC236}">
                  <a16:creationId xmlns:a16="http://schemas.microsoft.com/office/drawing/2014/main" id="{69DA2F9D-A5E3-4B28-83D7-03C2F3FC17DC}"/>
                </a:ext>
              </a:extLst>
            </p:cNvPr>
            <p:cNvSpPr/>
            <p:nvPr/>
          </p:nvSpPr>
          <p:spPr>
            <a:xfrm>
              <a:off x="1926684" y="3657877"/>
              <a:ext cx="57666" cy="26401"/>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231;p66">
              <a:extLst>
                <a:ext uri="{FF2B5EF4-FFF2-40B4-BE49-F238E27FC236}">
                  <a16:creationId xmlns:a16="http://schemas.microsoft.com/office/drawing/2014/main" id="{319D12F2-4CE7-4BC2-BA01-7747F8FC2C1C}"/>
                </a:ext>
              </a:extLst>
            </p:cNvPr>
            <p:cNvSpPr/>
            <p:nvPr/>
          </p:nvSpPr>
          <p:spPr>
            <a:xfrm>
              <a:off x="1880167" y="3758945"/>
              <a:ext cx="53731" cy="20552"/>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4232;p66">
              <a:extLst>
                <a:ext uri="{FF2B5EF4-FFF2-40B4-BE49-F238E27FC236}">
                  <a16:creationId xmlns:a16="http://schemas.microsoft.com/office/drawing/2014/main" id="{66003C44-62EF-47F5-9E8A-8DB0CE06C3C5}"/>
                </a:ext>
              </a:extLst>
            </p:cNvPr>
            <p:cNvSpPr/>
            <p:nvPr/>
          </p:nvSpPr>
          <p:spPr>
            <a:xfrm>
              <a:off x="1972926" y="3709422"/>
              <a:ext cx="50506" cy="23285"/>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4233;p66">
              <a:extLst>
                <a:ext uri="{FF2B5EF4-FFF2-40B4-BE49-F238E27FC236}">
                  <a16:creationId xmlns:a16="http://schemas.microsoft.com/office/drawing/2014/main" id="{5149D9C7-CEB6-4269-BFDB-6502BE1566A1}"/>
                </a:ext>
              </a:extLst>
            </p:cNvPr>
            <p:cNvSpPr/>
            <p:nvPr/>
          </p:nvSpPr>
          <p:spPr>
            <a:xfrm>
              <a:off x="1718482" y="3804094"/>
              <a:ext cx="60891" cy="23067"/>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4234;p66">
              <a:extLst>
                <a:ext uri="{FF2B5EF4-FFF2-40B4-BE49-F238E27FC236}">
                  <a16:creationId xmlns:a16="http://schemas.microsoft.com/office/drawing/2014/main" id="{92F32A65-98D8-4C07-B403-650342B2C5D5}"/>
                </a:ext>
              </a:extLst>
            </p:cNvPr>
            <p:cNvSpPr/>
            <p:nvPr/>
          </p:nvSpPr>
          <p:spPr>
            <a:xfrm>
              <a:off x="1612386" y="3751948"/>
              <a:ext cx="65811" cy="23777"/>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4235;p66">
              <a:extLst>
                <a:ext uri="{FF2B5EF4-FFF2-40B4-BE49-F238E27FC236}">
                  <a16:creationId xmlns:a16="http://schemas.microsoft.com/office/drawing/2014/main" id="{394C9940-22F9-41BB-88F1-DF78FCF08FFF}"/>
                </a:ext>
              </a:extLst>
            </p:cNvPr>
            <p:cNvSpPr/>
            <p:nvPr/>
          </p:nvSpPr>
          <p:spPr>
            <a:xfrm>
              <a:off x="1805009" y="3794966"/>
              <a:ext cx="64827" cy="2825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4236;p66">
              <a:extLst>
                <a:ext uri="{FF2B5EF4-FFF2-40B4-BE49-F238E27FC236}">
                  <a16:creationId xmlns:a16="http://schemas.microsoft.com/office/drawing/2014/main" id="{8CADA8A7-7675-49A7-9F8F-F106AC22ED56}"/>
                </a:ext>
              </a:extLst>
            </p:cNvPr>
            <p:cNvSpPr/>
            <p:nvPr/>
          </p:nvSpPr>
          <p:spPr>
            <a:xfrm>
              <a:off x="1947181" y="3803657"/>
              <a:ext cx="52474" cy="22520"/>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4237;p66">
              <a:extLst>
                <a:ext uri="{FF2B5EF4-FFF2-40B4-BE49-F238E27FC236}">
                  <a16:creationId xmlns:a16="http://schemas.microsoft.com/office/drawing/2014/main" id="{06641345-5659-46AC-8D90-5B1240A62673}"/>
                </a:ext>
              </a:extLst>
            </p:cNvPr>
            <p:cNvSpPr/>
            <p:nvPr/>
          </p:nvSpPr>
          <p:spPr>
            <a:xfrm>
              <a:off x="1648516" y="3591956"/>
              <a:ext cx="69036" cy="28369"/>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4238;p66">
              <a:extLst>
                <a:ext uri="{FF2B5EF4-FFF2-40B4-BE49-F238E27FC236}">
                  <a16:creationId xmlns:a16="http://schemas.microsoft.com/office/drawing/2014/main" id="{2C721CF4-A09E-4CAF-B6A4-26020E168DDF}"/>
                </a:ext>
              </a:extLst>
            </p:cNvPr>
            <p:cNvSpPr/>
            <p:nvPr/>
          </p:nvSpPr>
          <p:spPr>
            <a:xfrm>
              <a:off x="1882190" y="3864986"/>
              <a:ext cx="50724" cy="2519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4239;p66">
              <a:extLst>
                <a:ext uri="{FF2B5EF4-FFF2-40B4-BE49-F238E27FC236}">
                  <a16:creationId xmlns:a16="http://schemas.microsoft.com/office/drawing/2014/main" id="{D658B830-3C20-4BE5-9119-9A1D6AA7B528}"/>
                </a:ext>
              </a:extLst>
            </p:cNvPr>
            <p:cNvSpPr/>
            <p:nvPr/>
          </p:nvSpPr>
          <p:spPr>
            <a:xfrm>
              <a:off x="1562918" y="3692860"/>
              <a:ext cx="65865" cy="26346"/>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4240;p66">
              <a:extLst>
                <a:ext uri="{FF2B5EF4-FFF2-40B4-BE49-F238E27FC236}">
                  <a16:creationId xmlns:a16="http://schemas.microsoft.com/office/drawing/2014/main" id="{A8A664AC-80A5-4E86-B0D4-3CCBD7FA8984}"/>
                </a:ext>
              </a:extLst>
            </p:cNvPr>
            <p:cNvSpPr/>
            <p:nvPr/>
          </p:nvSpPr>
          <p:spPr>
            <a:xfrm>
              <a:off x="1737012" y="3878324"/>
              <a:ext cx="57666" cy="23285"/>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4241;p66">
              <a:extLst>
                <a:ext uri="{FF2B5EF4-FFF2-40B4-BE49-F238E27FC236}">
                  <a16:creationId xmlns:a16="http://schemas.microsoft.com/office/drawing/2014/main" id="{05D04DAF-E6BD-435A-8C38-CF5E9FF2B542}"/>
                </a:ext>
              </a:extLst>
            </p:cNvPr>
            <p:cNvSpPr/>
            <p:nvPr/>
          </p:nvSpPr>
          <p:spPr>
            <a:xfrm>
              <a:off x="1611402" y="3814753"/>
              <a:ext cx="64827" cy="22903"/>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1000"/>
                                        <p:tgtEl>
                                          <p:spTgt spid="3074"/>
                                        </p:tgtEl>
                                      </p:cBhvr>
                                    </p:animEffect>
                                    <p:anim calcmode="lin" valueType="num">
                                      <p:cBhvr>
                                        <p:cTn id="8" dur="1000" fill="hold"/>
                                        <p:tgtEl>
                                          <p:spTgt spid="3074"/>
                                        </p:tgtEl>
                                        <p:attrNameLst>
                                          <p:attrName>ppt_x</p:attrName>
                                        </p:attrNameLst>
                                      </p:cBhvr>
                                      <p:tavLst>
                                        <p:tav tm="0">
                                          <p:val>
                                            <p:strVal val="#ppt_x"/>
                                          </p:val>
                                        </p:tav>
                                        <p:tav tm="100000">
                                          <p:val>
                                            <p:strVal val="#ppt_x"/>
                                          </p:val>
                                        </p:tav>
                                      </p:tavLst>
                                    </p:anim>
                                    <p:anim calcmode="lin" valueType="num">
                                      <p:cBhvr>
                                        <p:cTn id="9" dur="1000" fill="hold"/>
                                        <p:tgtEl>
                                          <p:spTgt spid="30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527"/>
        <p:cNvGrpSpPr/>
        <p:nvPr/>
      </p:nvGrpSpPr>
      <p:grpSpPr>
        <a:xfrm>
          <a:off x="0" y="0"/>
          <a:ext cx="0" cy="0"/>
          <a:chOff x="0" y="0"/>
          <a:chExt cx="0" cy="0"/>
        </a:xfrm>
      </p:grpSpPr>
      <p:sp>
        <p:nvSpPr>
          <p:cNvPr id="3528" name="Google Shape;3528;p38"/>
          <p:cNvSpPr txBox="1">
            <a:spLocks noGrp="1"/>
          </p:cNvSpPr>
          <p:nvPr>
            <p:ph type="title"/>
          </p:nvPr>
        </p:nvSpPr>
        <p:spPr>
          <a:xfrm>
            <a:off x="-1502205" y="-19048"/>
            <a:ext cx="7704000" cy="4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u="sng" dirty="0"/>
              <a:t>THÔNG TIN </a:t>
            </a:r>
            <a:endParaRPr sz="3600" u="sng" dirty="0"/>
          </a:p>
        </p:txBody>
      </p:sp>
      <p:pic>
        <p:nvPicPr>
          <p:cNvPr id="4" name="Picture 3">
            <a:extLst>
              <a:ext uri="{FF2B5EF4-FFF2-40B4-BE49-F238E27FC236}">
                <a16:creationId xmlns:a16="http://schemas.microsoft.com/office/drawing/2014/main" id="{B98B2477-F767-47A3-89B1-E9D07731E90C}"/>
              </a:ext>
            </a:extLst>
          </p:cNvPr>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backgroundRemoval t="15397" b="86085" l="8353" r="91706">
                        <a14:foregroundMark x1="22079" y1="33598" x2="34871" y2="39153"/>
                        <a14:foregroundMark x1="34871" y1="39153" x2="35456" y2="39153"/>
                        <a14:foregroundMark x1="14252" y1="32328" x2="23014" y2="49418"/>
                        <a14:foregroundMark x1="23014" y1="49418" x2="44451" y2="50688"/>
                        <a14:foregroundMark x1="44451" y1="50688" x2="40421" y2="38730"/>
                        <a14:foregroundMark x1="40421" y1="38730" x2="13259" y2="42646"/>
                        <a14:foregroundMark x1="13259" y1="42646" x2="28914" y2="33968"/>
                        <a14:foregroundMark x1="28914" y1="33968" x2="34638" y2="43704"/>
                        <a14:foregroundMark x1="22371" y1="36349" x2="46086" y2="34233"/>
                        <a14:foregroundMark x1="46086" y1="34233" x2="37266" y2="45291"/>
                        <a14:foregroundMark x1="37266" y1="45291" x2="39369" y2="27407"/>
                        <a14:foregroundMark x1="39369" y1="27407" x2="39603" y2="27302"/>
                        <a14:foregroundMark x1="35748" y1="31852" x2="33528" y2="43333"/>
                        <a14:foregroundMark x1="33528" y1="43333" x2="29848" y2="34339"/>
                        <a14:foregroundMark x1="17874" y1="48995" x2="21320" y2="30159"/>
                        <a14:foregroundMark x1="21320" y1="30159" x2="20970" y2="29577"/>
                        <a14:foregroundMark x1="44626" y1="31058" x2="37091" y2="44339"/>
                        <a14:foregroundMark x1="37091" y1="44339" x2="39603" y2="47989"/>
                        <a14:foregroundMark x1="37967" y1="48730" x2="30432" y2="41693"/>
                        <a14:foregroundMark x1="43516" y1="31852" x2="28738" y2="48466"/>
                        <a14:foregroundMark x1="11215" y1="35132" x2="10105" y2="42698"/>
                        <a14:foregroundMark x1="8703" y1="39894" x2="8411" y2="37884"/>
                        <a14:foregroundMark x1="30432" y1="23757" x2="39077" y2="23280"/>
                        <a14:foregroundMark x1="77512" y1="42910" x2="71145" y2="54921"/>
                        <a14:foregroundMark x1="71145" y1="54921" x2="86273" y2="54074"/>
                        <a14:foregroundMark x1="86273" y1="54074" x2="78855" y2="41640"/>
                        <a14:foregroundMark x1="78855" y1="41640" x2="76694" y2="41905"/>
                        <a14:foregroundMark x1="76402" y1="42434" x2="90304" y2="53386"/>
                        <a14:foregroundMark x1="90304" y1="53386" x2="79790" y2="60106"/>
                        <a14:foregroundMark x1="79790" y1="60106" x2="66180" y2="53968"/>
                        <a14:foregroundMark x1="66180" y1="53968" x2="77220" y2="45714"/>
                        <a14:foregroundMark x1="69451" y1="53280" x2="80549" y2="45185"/>
                        <a14:foregroundMark x1="80549" y1="45185" x2="82827" y2="48995"/>
                        <a14:foregroundMark x1="66647" y1="50741" x2="80607" y2="41429"/>
                        <a14:foregroundMark x1="80607" y1="41429" x2="82827" y2="45185"/>
                        <a14:foregroundMark x1="77512" y1="41905" x2="66238" y2="48677"/>
                        <a14:foregroundMark x1="66238" y1="48677" x2="66121" y2="50265"/>
                        <a14:foregroundMark x1="81133" y1="41164" x2="90596" y2="52011"/>
                        <a14:foregroundMark x1="90596" y1="52011" x2="90596" y2="52011"/>
                        <a14:foregroundMark x1="68575" y1="59841" x2="63843" y2="59577"/>
                        <a14:foregroundMark x1="47956" y1="69418" x2="42991" y2="73175"/>
                        <a14:foregroundMark x1="42699" y1="80529" x2="56075" y2="81746"/>
                        <a14:foregroundMark x1="56075" y1="81746" x2="55491" y2="86085"/>
                        <a14:foregroundMark x1="83061" y1="42698" x2="91706" y2="53280"/>
                        <a14:foregroundMark x1="91706" y1="53280" x2="91706" y2="53280"/>
                        <a14:foregroundMark x1="81717" y1="42434" x2="91238" y2="50212"/>
                        <a14:foregroundMark x1="91238" y1="50212" x2="90888" y2="53280"/>
                      </a14:backgroundRemoval>
                    </a14:imgEffect>
                  </a14:imgLayer>
                </a14:imgProps>
              </a:ext>
              <a:ext uri="{28A0092B-C50C-407E-A947-70E740481C1C}">
                <a14:useLocalDpi xmlns:a14="http://schemas.microsoft.com/office/drawing/2010/main" val="0"/>
              </a:ext>
            </a:extLst>
          </a:blip>
          <a:srcRect l="6129" t="7219" r="2733" b="10927"/>
          <a:stretch>
            <a:fillRect/>
          </a:stretch>
        </p:blipFill>
        <p:spPr bwMode="auto">
          <a:xfrm>
            <a:off x="5699051" y="-27493"/>
            <a:ext cx="3444949" cy="4518837"/>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5" name="TextBox 6">
            <a:extLst>
              <a:ext uri="{FF2B5EF4-FFF2-40B4-BE49-F238E27FC236}">
                <a16:creationId xmlns:a16="http://schemas.microsoft.com/office/drawing/2014/main" id="{29F91562-636C-4C42-8D8A-5DB3EBDBB75C}"/>
              </a:ext>
            </a:extLst>
          </p:cNvPr>
          <p:cNvSpPr txBox="1"/>
          <p:nvPr/>
        </p:nvSpPr>
        <p:spPr>
          <a:xfrm>
            <a:off x="-574160" y="652156"/>
            <a:ext cx="6273211" cy="482503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723900" marR="0" indent="179705" algn="just">
              <a:lnSpc>
                <a:spcPct val="118000"/>
              </a:lnSpc>
              <a:spcBef>
                <a:spcPts val="0"/>
              </a:spcBef>
              <a:spcAft>
                <a:spcPts val="0"/>
              </a:spcAft>
            </a:pP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Một</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học</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sinh</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trung</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học</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ở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Hải</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Phòng</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sau</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khi</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vô</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ý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làm</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vỡ</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gương</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ô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tô</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đã</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để</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lại</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tờ</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giấy</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ghi</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số</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điệ̣n</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thoại</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kè̀m</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lời</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xin</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lỗ̃i</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chân</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thành</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a:t>
            </a:r>
            <a:endParaRPr lang="en-US" sz="2200" dirty="0">
              <a:solidFill>
                <a:schemeClr val="accent1">
                  <a:lumMod val="75000"/>
                </a:schemeClr>
              </a:solidFill>
              <a:effectLst/>
              <a:latin typeface="Open Sans" panose="020B0606030504020204" pitchFamily="34" charset="0"/>
              <a:ea typeface="Open Sans" panose="020B0606030504020204" pitchFamily="34" charset="0"/>
              <a:cs typeface="Open Sans" panose="020B0606030504020204" pitchFamily="34" charset="0"/>
            </a:endParaRPr>
          </a:p>
          <a:p>
            <a:pPr marL="723900" marR="0" indent="179705" algn="just">
              <a:lnSpc>
                <a:spcPct val="118000"/>
              </a:lnSpc>
              <a:spcBef>
                <a:spcPts val="0"/>
              </a:spcBef>
              <a:spcAft>
                <a:spcPts val="0"/>
              </a:spcAft>
            </a:pP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“Do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vô</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tình</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nên</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cháu</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đâm</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vào</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gương</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ô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tô</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Cháu</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xin</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lỗi</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ạ.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Liên</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lạc</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với</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cháu</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theo</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số</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điệ̣n</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thoại</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để</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cháu</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đền</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ạ (do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cháu</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không</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biết</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chủ</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ô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tô</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là</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ai</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0949...”</a:t>
            </a:r>
          </a:p>
          <a:p>
            <a:pPr marL="723900" marR="0" indent="179705" algn="just">
              <a:lnSpc>
                <a:spcPct val="118000"/>
              </a:lnSpc>
              <a:spcBef>
                <a:spcPts val="0"/>
              </a:spcBef>
              <a:spcAft>
                <a:spcPts val="0"/>
              </a:spcAft>
            </a:pP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Người</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chủ</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xe</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không</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những</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khống</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bắt</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đền</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mà</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còn</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đem</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câu</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chuyện</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đó</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kể</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cho</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con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mình</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và</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chia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sẻ</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với</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cộng</a:t>
            </a:r>
            <a:r>
              <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200"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đồng</a:t>
            </a:r>
            <a:r>
              <a:rPr lang="en-US" sz="2200"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a:t>
            </a:r>
          </a:p>
          <a:p>
            <a:pPr algn="just"/>
            <a:endParaRPr lang="en-US" sz="2200"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036"/>
        <p:cNvGrpSpPr/>
        <p:nvPr/>
      </p:nvGrpSpPr>
      <p:grpSpPr>
        <a:xfrm>
          <a:off x="0" y="0"/>
          <a:ext cx="0" cy="0"/>
          <a:chOff x="0" y="0"/>
          <a:chExt cx="0" cy="0"/>
        </a:xfrm>
      </p:grpSpPr>
      <p:sp>
        <p:nvSpPr>
          <p:cNvPr id="4037" name="Google Shape;4037;p55"/>
          <p:cNvSpPr/>
          <p:nvPr/>
        </p:nvSpPr>
        <p:spPr>
          <a:xfrm rot="5400000">
            <a:off x="3403180" y="-686428"/>
            <a:ext cx="2108529" cy="6461885"/>
          </a:xfrm>
          <a:custGeom>
            <a:avLst/>
            <a:gdLst/>
            <a:ahLst/>
            <a:cxnLst/>
            <a:rect l="l" t="t" r="r" b="b"/>
            <a:pathLst>
              <a:path w="8555" h="24096" extrusionOk="0">
                <a:moveTo>
                  <a:pt x="6334" y="1"/>
                </a:moveTo>
                <a:cubicBezTo>
                  <a:pt x="6162" y="19"/>
                  <a:pt x="5994" y="37"/>
                  <a:pt x="5823" y="37"/>
                </a:cubicBezTo>
                <a:cubicBezTo>
                  <a:pt x="5334" y="60"/>
                  <a:pt x="4823" y="60"/>
                  <a:pt x="4316" y="60"/>
                </a:cubicBezTo>
                <a:cubicBezTo>
                  <a:pt x="3751" y="78"/>
                  <a:pt x="3203" y="173"/>
                  <a:pt x="2638" y="245"/>
                </a:cubicBezTo>
                <a:cubicBezTo>
                  <a:pt x="2317" y="304"/>
                  <a:pt x="1995" y="417"/>
                  <a:pt x="1674" y="512"/>
                </a:cubicBezTo>
                <a:cubicBezTo>
                  <a:pt x="1299" y="643"/>
                  <a:pt x="978" y="851"/>
                  <a:pt x="751" y="1191"/>
                </a:cubicBezTo>
                <a:cubicBezTo>
                  <a:pt x="715" y="1245"/>
                  <a:pt x="656" y="1304"/>
                  <a:pt x="620" y="1358"/>
                </a:cubicBezTo>
                <a:cubicBezTo>
                  <a:pt x="453" y="1566"/>
                  <a:pt x="317" y="1810"/>
                  <a:pt x="263" y="2073"/>
                </a:cubicBezTo>
                <a:cubicBezTo>
                  <a:pt x="168" y="2394"/>
                  <a:pt x="168" y="2733"/>
                  <a:pt x="132" y="3054"/>
                </a:cubicBezTo>
                <a:cubicBezTo>
                  <a:pt x="114" y="3358"/>
                  <a:pt x="91" y="3656"/>
                  <a:pt x="73" y="3977"/>
                </a:cubicBezTo>
                <a:cubicBezTo>
                  <a:pt x="37" y="4470"/>
                  <a:pt x="19" y="4977"/>
                  <a:pt x="19" y="5488"/>
                </a:cubicBezTo>
                <a:cubicBezTo>
                  <a:pt x="0" y="6579"/>
                  <a:pt x="0" y="7691"/>
                  <a:pt x="19" y="8804"/>
                </a:cubicBezTo>
                <a:cubicBezTo>
                  <a:pt x="55" y="10012"/>
                  <a:pt x="19" y="11233"/>
                  <a:pt x="91" y="12459"/>
                </a:cubicBezTo>
                <a:cubicBezTo>
                  <a:pt x="132" y="13382"/>
                  <a:pt x="91" y="14310"/>
                  <a:pt x="91" y="15232"/>
                </a:cubicBezTo>
                <a:cubicBezTo>
                  <a:pt x="91" y="16436"/>
                  <a:pt x="114" y="17662"/>
                  <a:pt x="91" y="18870"/>
                </a:cubicBezTo>
                <a:cubicBezTo>
                  <a:pt x="91" y="19191"/>
                  <a:pt x="114" y="19512"/>
                  <a:pt x="150" y="19811"/>
                </a:cubicBezTo>
                <a:cubicBezTo>
                  <a:pt x="168" y="20209"/>
                  <a:pt x="245" y="20602"/>
                  <a:pt x="227" y="21018"/>
                </a:cubicBezTo>
                <a:cubicBezTo>
                  <a:pt x="227" y="21095"/>
                  <a:pt x="227" y="21186"/>
                  <a:pt x="245" y="21263"/>
                </a:cubicBezTo>
                <a:cubicBezTo>
                  <a:pt x="299" y="21751"/>
                  <a:pt x="358" y="22226"/>
                  <a:pt x="358" y="22715"/>
                </a:cubicBezTo>
                <a:cubicBezTo>
                  <a:pt x="358" y="22769"/>
                  <a:pt x="358" y="22828"/>
                  <a:pt x="376" y="22864"/>
                </a:cubicBezTo>
                <a:cubicBezTo>
                  <a:pt x="453" y="23036"/>
                  <a:pt x="507" y="23203"/>
                  <a:pt x="543" y="23375"/>
                </a:cubicBezTo>
                <a:cubicBezTo>
                  <a:pt x="566" y="23448"/>
                  <a:pt x="584" y="23506"/>
                  <a:pt x="638" y="23561"/>
                </a:cubicBezTo>
                <a:cubicBezTo>
                  <a:pt x="865" y="23787"/>
                  <a:pt x="1131" y="23941"/>
                  <a:pt x="1448" y="23995"/>
                </a:cubicBezTo>
                <a:cubicBezTo>
                  <a:pt x="1828" y="24054"/>
                  <a:pt x="2185" y="24072"/>
                  <a:pt x="2561" y="24072"/>
                </a:cubicBezTo>
                <a:lnTo>
                  <a:pt x="3334" y="24072"/>
                </a:lnTo>
                <a:cubicBezTo>
                  <a:pt x="3439" y="24072"/>
                  <a:pt x="3533" y="24095"/>
                  <a:pt x="3624" y="24095"/>
                </a:cubicBezTo>
                <a:cubicBezTo>
                  <a:pt x="3647" y="24095"/>
                  <a:pt x="3669" y="24094"/>
                  <a:pt x="3692" y="24090"/>
                </a:cubicBezTo>
                <a:cubicBezTo>
                  <a:pt x="4108" y="24036"/>
                  <a:pt x="4524" y="24013"/>
                  <a:pt x="4936" y="23995"/>
                </a:cubicBezTo>
                <a:cubicBezTo>
                  <a:pt x="5067" y="23995"/>
                  <a:pt x="5203" y="23977"/>
                  <a:pt x="5334" y="23959"/>
                </a:cubicBezTo>
                <a:cubicBezTo>
                  <a:pt x="5709" y="23900"/>
                  <a:pt x="6067" y="23864"/>
                  <a:pt x="6447" y="23846"/>
                </a:cubicBezTo>
                <a:cubicBezTo>
                  <a:pt x="6578" y="23828"/>
                  <a:pt x="6727" y="23828"/>
                  <a:pt x="6859" y="23751"/>
                </a:cubicBezTo>
                <a:cubicBezTo>
                  <a:pt x="7162" y="23601"/>
                  <a:pt x="7424" y="23393"/>
                  <a:pt x="7650" y="23131"/>
                </a:cubicBezTo>
                <a:cubicBezTo>
                  <a:pt x="7781" y="23018"/>
                  <a:pt x="7840" y="22864"/>
                  <a:pt x="7840" y="22697"/>
                </a:cubicBezTo>
                <a:lnTo>
                  <a:pt x="7840" y="22471"/>
                </a:lnTo>
                <a:cubicBezTo>
                  <a:pt x="7876" y="22149"/>
                  <a:pt x="7894" y="21810"/>
                  <a:pt x="7917" y="21489"/>
                </a:cubicBezTo>
                <a:cubicBezTo>
                  <a:pt x="7953" y="21018"/>
                  <a:pt x="7989" y="20530"/>
                  <a:pt x="7971" y="20037"/>
                </a:cubicBezTo>
                <a:cubicBezTo>
                  <a:pt x="7953" y="19869"/>
                  <a:pt x="7953" y="19697"/>
                  <a:pt x="7953" y="19530"/>
                </a:cubicBezTo>
                <a:cubicBezTo>
                  <a:pt x="7989" y="19263"/>
                  <a:pt x="7971" y="19001"/>
                  <a:pt x="7989" y="18738"/>
                </a:cubicBezTo>
                <a:cubicBezTo>
                  <a:pt x="8030" y="18286"/>
                  <a:pt x="8030" y="17834"/>
                  <a:pt x="8084" y="17381"/>
                </a:cubicBezTo>
                <a:cubicBezTo>
                  <a:pt x="8121" y="17060"/>
                  <a:pt x="8161" y="16757"/>
                  <a:pt x="8179" y="16436"/>
                </a:cubicBezTo>
                <a:cubicBezTo>
                  <a:pt x="8198" y="16305"/>
                  <a:pt x="8216" y="16173"/>
                  <a:pt x="8143" y="16042"/>
                </a:cubicBezTo>
                <a:cubicBezTo>
                  <a:pt x="8121" y="16006"/>
                  <a:pt x="8143" y="15983"/>
                  <a:pt x="8161" y="15947"/>
                </a:cubicBezTo>
                <a:cubicBezTo>
                  <a:pt x="8234" y="15834"/>
                  <a:pt x="8256" y="15703"/>
                  <a:pt x="8256" y="15572"/>
                </a:cubicBezTo>
                <a:cubicBezTo>
                  <a:pt x="8256" y="15251"/>
                  <a:pt x="8274" y="14929"/>
                  <a:pt x="8293" y="14608"/>
                </a:cubicBezTo>
                <a:cubicBezTo>
                  <a:pt x="8311" y="14477"/>
                  <a:pt x="8311" y="14328"/>
                  <a:pt x="8329" y="14197"/>
                </a:cubicBezTo>
                <a:cubicBezTo>
                  <a:pt x="8388" y="13798"/>
                  <a:pt x="8424" y="13382"/>
                  <a:pt x="8442" y="12989"/>
                </a:cubicBezTo>
                <a:cubicBezTo>
                  <a:pt x="8442" y="12591"/>
                  <a:pt x="8483" y="12197"/>
                  <a:pt x="8483" y="11799"/>
                </a:cubicBezTo>
                <a:lnTo>
                  <a:pt x="8483" y="11632"/>
                </a:lnTo>
                <a:cubicBezTo>
                  <a:pt x="8519" y="11310"/>
                  <a:pt x="8519" y="11007"/>
                  <a:pt x="8537" y="10691"/>
                </a:cubicBezTo>
                <a:cubicBezTo>
                  <a:pt x="8555" y="10369"/>
                  <a:pt x="8537" y="10066"/>
                  <a:pt x="8537" y="9745"/>
                </a:cubicBezTo>
                <a:cubicBezTo>
                  <a:pt x="8555" y="9180"/>
                  <a:pt x="8501" y="8614"/>
                  <a:pt x="8483" y="8067"/>
                </a:cubicBezTo>
                <a:cubicBezTo>
                  <a:pt x="8483" y="7655"/>
                  <a:pt x="8460" y="7257"/>
                  <a:pt x="8442" y="6864"/>
                </a:cubicBezTo>
                <a:cubicBezTo>
                  <a:pt x="8424" y="6655"/>
                  <a:pt x="8424" y="6465"/>
                  <a:pt x="8406" y="6257"/>
                </a:cubicBezTo>
                <a:cubicBezTo>
                  <a:pt x="8369" y="5959"/>
                  <a:pt x="8388" y="5638"/>
                  <a:pt x="8388" y="5316"/>
                </a:cubicBezTo>
                <a:cubicBezTo>
                  <a:pt x="8406" y="4995"/>
                  <a:pt x="8460" y="4656"/>
                  <a:pt x="8442" y="4335"/>
                </a:cubicBezTo>
                <a:cubicBezTo>
                  <a:pt x="8442" y="4222"/>
                  <a:pt x="8442" y="4109"/>
                  <a:pt x="8460" y="3995"/>
                </a:cubicBezTo>
                <a:cubicBezTo>
                  <a:pt x="8483" y="3566"/>
                  <a:pt x="8501" y="3131"/>
                  <a:pt x="8519" y="2697"/>
                </a:cubicBezTo>
                <a:cubicBezTo>
                  <a:pt x="8519" y="2584"/>
                  <a:pt x="8501" y="2471"/>
                  <a:pt x="8519" y="2340"/>
                </a:cubicBezTo>
                <a:cubicBezTo>
                  <a:pt x="8555" y="2186"/>
                  <a:pt x="8519" y="2055"/>
                  <a:pt x="8501" y="1905"/>
                </a:cubicBezTo>
                <a:cubicBezTo>
                  <a:pt x="8483" y="1810"/>
                  <a:pt x="8460" y="1715"/>
                  <a:pt x="8442" y="1620"/>
                </a:cubicBezTo>
                <a:cubicBezTo>
                  <a:pt x="8442" y="1304"/>
                  <a:pt x="8347" y="1001"/>
                  <a:pt x="8216" y="716"/>
                </a:cubicBezTo>
                <a:cubicBezTo>
                  <a:pt x="8121" y="490"/>
                  <a:pt x="7953" y="376"/>
                  <a:pt x="7763" y="263"/>
                </a:cubicBezTo>
                <a:cubicBezTo>
                  <a:pt x="7578" y="173"/>
                  <a:pt x="7370" y="114"/>
                  <a:pt x="7162" y="96"/>
                </a:cubicBezTo>
                <a:cubicBezTo>
                  <a:pt x="6899" y="60"/>
                  <a:pt x="6614" y="1"/>
                  <a:pt x="63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5"/>
          <p:cNvSpPr/>
          <p:nvPr/>
        </p:nvSpPr>
        <p:spPr>
          <a:xfrm rot="5400000">
            <a:off x="3547344" y="-531230"/>
            <a:ext cx="2120228" cy="6461885"/>
          </a:xfrm>
          <a:custGeom>
            <a:avLst/>
            <a:gdLst/>
            <a:ahLst/>
            <a:cxnLst/>
            <a:rect l="l" t="t" r="r" b="b"/>
            <a:pathLst>
              <a:path w="8555" h="24096" extrusionOk="0">
                <a:moveTo>
                  <a:pt x="6334" y="1"/>
                </a:moveTo>
                <a:cubicBezTo>
                  <a:pt x="6162" y="19"/>
                  <a:pt x="5994" y="37"/>
                  <a:pt x="5823" y="37"/>
                </a:cubicBezTo>
                <a:cubicBezTo>
                  <a:pt x="5334" y="60"/>
                  <a:pt x="4823" y="60"/>
                  <a:pt x="4316" y="60"/>
                </a:cubicBezTo>
                <a:cubicBezTo>
                  <a:pt x="3751" y="78"/>
                  <a:pt x="3203" y="173"/>
                  <a:pt x="2638" y="245"/>
                </a:cubicBezTo>
                <a:cubicBezTo>
                  <a:pt x="2317" y="304"/>
                  <a:pt x="1995" y="417"/>
                  <a:pt x="1674" y="512"/>
                </a:cubicBezTo>
                <a:cubicBezTo>
                  <a:pt x="1299" y="643"/>
                  <a:pt x="978" y="851"/>
                  <a:pt x="751" y="1191"/>
                </a:cubicBezTo>
                <a:cubicBezTo>
                  <a:pt x="715" y="1245"/>
                  <a:pt x="656" y="1304"/>
                  <a:pt x="620" y="1358"/>
                </a:cubicBezTo>
                <a:cubicBezTo>
                  <a:pt x="453" y="1566"/>
                  <a:pt x="317" y="1810"/>
                  <a:pt x="263" y="2073"/>
                </a:cubicBezTo>
                <a:cubicBezTo>
                  <a:pt x="168" y="2394"/>
                  <a:pt x="168" y="2733"/>
                  <a:pt x="132" y="3054"/>
                </a:cubicBezTo>
                <a:cubicBezTo>
                  <a:pt x="114" y="3358"/>
                  <a:pt x="91" y="3656"/>
                  <a:pt x="73" y="3977"/>
                </a:cubicBezTo>
                <a:cubicBezTo>
                  <a:pt x="37" y="4470"/>
                  <a:pt x="19" y="4977"/>
                  <a:pt x="19" y="5488"/>
                </a:cubicBezTo>
                <a:cubicBezTo>
                  <a:pt x="0" y="6579"/>
                  <a:pt x="0" y="7691"/>
                  <a:pt x="19" y="8804"/>
                </a:cubicBezTo>
                <a:cubicBezTo>
                  <a:pt x="55" y="10012"/>
                  <a:pt x="19" y="11233"/>
                  <a:pt x="91" y="12459"/>
                </a:cubicBezTo>
                <a:cubicBezTo>
                  <a:pt x="132" y="13382"/>
                  <a:pt x="91" y="14310"/>
                  <a:pt x="91" y="15232"/>
                </a:cubicBezTo>
                <a:cubicBezTo>
                  <a:pt x="91" y="16436"/>
                  <a:pt x="114" y="17662"/>
                  <a:pt x="91" y="18870"/>
                </a:cubicBezTo>
                <a:cubicBezTo>
                  <a:pt x="91" y="19191"/>
                  <a:pt x="114" y="19512"/>
                  <a:pt x="150" y="19811"/>
                </a:cubicBezTo>
                <a:cubicBezTo>
                  <a:pt x="168" y="20209"/>
                  <a:pt x="245" y="20602"/>
                  <a:pt x="227" y="21018"/>
                </a:cubicBezTo>
                <a:cubicBezTo>
                  <a:pt x="227" y="21095"/>
                  <a:pt x="227" y="21186"/>
                  <a:pt x="245" y="21263"/>
                </a:cubicBezTo>
                <a:cubicBezTo>
                  <a:pt x="299" y="21751"/>
                  <a:pt x="358" y="22226"/>
                  <a:pt x="358" y="22715"/>
                </a:cubicBezTo>
                <a:cubicBezTo>
                  <a:pt x="358" y="22769"/>
                  <a:pt x="358" y="22828"/>
                  <a:pt x="376" y="22864"/>
                </a:cubicBezTo>
                <a:cubicBezTo>
                  <a:pt x="453" y="23036"/>
                  <a:pt x="507" y="23203"/>
                  <a:pt x="543" y="23375"/>
                </a:cubicBezTo>
                <a:cubicBezTo>
                  <a:pt x="566" y="23448"/>
                  <a:pt x="584" y="23506"/>
                  <a:pt x="638" y="23561"/>
                </a:cubicBezTo>
                <a:cubicBezTo>
                  <a:pt x="865" y="23787"/>
                  <a:pt x="1131" y="23941"/>
                  <a:pt x="1448" y="23995"/>
                </a:cubicBezTo>
                <a:cubicBezTo>
                  <a:pt x="1828" y="24054"/>
                  <a:pt x="2185" y="24072"/>
                  <a:pt x="2561" y="24072"/>
                </a:cubicBezTo>
                <a:lnTo>
                  <a:pt x="3334" y="24072"/>
                </a:lnTo>
                <a:cubicBezTo>
                  <a:pt x="3439" y="24072"/>
                  <a:pt x="3533" y="24095"/>
                  <a:pt x="3624" y="24095"/>
                </a:cubicBezTo>
                <a:cubicBezTo>
                  <a:pt x="3647" y="24095"/>
                  <a:pt x="3669" y="24094"/>
                  <a:pt x="3692" y="24090"/>
                </a:cubicBezTo>
                <a:cubicBezTo>
                  <a:pt x="4108" y="24036"/>
                  <a:pt x="4524" y="24013"/>
                  <a:pt x="4936" y="23995"/>
                </a:cubicBezTo>
                <a:cubicBezTo>
                  <a:pt x="5067" y="23995"/>
                  <a:pt x="5203" y="23977"/>
                  <a:pt x="5334" y="23959"/>
                </a:cubicBezTo>
                <a:cubicBezTo>
                  <a:pt x="5709" y="23900"/>
                  <a:pt x="6067" y="23864"/>
                  <a:pt x="6447" y="23846"/>
                </a:cubicBezTo>
                <a:cubicBezTo>
                  <a:pt x="6578" y="23828"/>
                  <a:pt x="6727" y="23828"/>
                  <a:pt x="6859" y="23751"/>
                </a:cubicBezTo>
                <a:cubicBezTo>
                  <a:pt x="7162" y="23601"/>
                  <a:pt x="7424" y="23393"/>
                  <a:pt x="7650" y="23131"/>
                </a:cubicBezTo>
                <a:cubicBezTo>
                  <a:pt x="7781" y="23018"/>
                  <a:pt x="7840" y="22864"/>
                  <a:pt x="7840" y="22697"/>
                </a:cubicBezTo>
                <a:lnTo>
                  <a:pt x="7840" y="22471"/>
                </a:lnTo>
                <a:cubicBezTo>
                  <a:pt x="7876" y="22149"/>
                  <a:pt x="7894" y="21810"/>
                  <a:pt x="7917" y="21489"/>
                </a:cubicBezTo>
                <a:cubicBezTo>
                  <a:pt x="7953" y="21018"/>
                  <a:pt x="7989" y="20530"/>
                  <a:pt x="7971" y="20037"/>
                </a:cubicBezTo>
                <a:cubicBezTo>
                  <a:pt x="7953" y="19869"/>
                  <a:pt x="7953" y="19697"/>
                  <a:pt x="7953" y="19530"/>
                </a:cubicBezTo>
                <a:cubicBezTo>
                  <a:pt x="7989" y="19263"/>
                  <a:pt x="7971" y="19001"/>
                  <a:pt x="7989" y="18738"/>
                </a:cubicBezTo>
                <a:cubicBezTo>
                  <a:pt x="8030" y="18286"/>
                  <a:pt x="8030" y="17834"/>
                  <a:pt x="8084" y="17381"/>
                </a:cubicBezTo>
                <a:cubicBezTo>
                  <a:pt x="8121" y="17060"/>
                  <a:pt x="8161" y="16757"/>
                  <a:pt x="8179" y="16436"/>
                </a:cubicBezTo>
                <a:cubicBezTo>
                  <a:pt x="8198" y="16305"/>
                  <a:pt x="8216" y="16173"/>
                  <a:pt x="8143" y="16042"/>
                </a:cubicBezTo>
                <a:cubicBezTo>
                  <a:pt x="8121" y="16006"/>
                  <a:pt x="8143" y="15983"/>
                  <a:pt x="8161" y="15947"/>
                </a:cubicBezTo>
                <a:cubicBezTo>
                  <a:pt x="8234" y="15834"/>
                  <a:pt x="8256" y="15703"/>
                  <a:pt x="8256" y="15572"/>
                </a:cubicBezTo>
                <a:cubicBezTo>
                  <a:pt x="8256" y="15251"/>
                  <a:pt x="8274" y="14929"/>
                  <a:pt x="8293" y="14608"/>
                </a:cubicBezTo>
                <a:cubicBezTo>
                  <a:pt x="8311" y="14477"/>
                  <a:pt x="8311" y="14328"/>
                  <a:pt x="8329" y="14197"/>
                </a:cubicBezTo>
                <a:cubicBezTo>
                  <a:pt x="8388" y="13798"/>
                  <a:pt x="8424" y="13382"/>
                  <a:pt x="8442" y="12989"/>
                </a:cubicBezTo>
                <a:cubicBezTo>
                  <a:pt x="8442" y="12591"/>
                  <a:pt x="8483" y="12197"/>
                  <a:pt x="8483" y="11799"/>
                </a:cubicBezTo>
                <a:lnTo>
                  <a:pt x="8483" y="11632"/>
                </a:lnTo>
                <a:cubicBezTo>
                  <a:pt x="8519" y="11310"/>
                  <a:pt x="8519" y="11007"/>
                  <a:pt x="8537" y="10691"/>
                </a:cubicBezTo>
                <a:cubicBezTo>
                  <a:pt x="8555" y="10369"/>
                  <a:pt x="8537" y="10066"/>
                  <a:pt x="8537" y="9745"/>
                </a:cubicBezTo>
                <a:cubicBezTo>
                  <a:pt x="8555" y="9180"/>
                  <a:pt x="8501" y="8614"/>
                  <a:pt x="8483" y="8067"/>
                </a:cubicBezTo>
                <a:cubicBezTo>
                  <a:pt x="8483" y="7655"/>
                  <a:pt x="8460" y="7257"/>
                  <a:pt x="8442" y="6864"/>
                </a:cubicBezTo>
                <a:cubicBezTo>
                  <a:pt x="8424" y="6655"/>
                  <a:pt x="8424" y="6465"/>
                  <a:pt x="8406" y="6257"/>
                </a:cubicBezTo>
                <a:cubicBezTo>
                  <a:pt x="8369" y="5959"/>
                  <a:pt x="8388" y="5638"/>
                  <a:pt x="8388" y="5316"/>
                </a:cubicBezTo>
                <a:cubicBezTo>
                  <a:pt x="8406" y="4995"/>
                  <a:pt x="8460" y="4656"/>
                  <a:pt x="8442" y="4335"/>
                </a:cubicBezTo>
                <a:cubicBezTo>
                  <a:pt x="8442" y="4222"/>
                  <a:pt x="8442" y="4109"/>
                  <a:pt x="8460" y="3995"/>
                </a:cubicBezTo>
                <a:cubicBezTo>
                  <a:pt x="8483" y="3566"/>
                  <a:pt x="8501" y="3131"/>
                  <a:pt x="8519" y="2697"/>
                </a:cubicBezTo>
                <a:cubicBezTo>
                  <a:pt x="8519" y="2584"/>
                  <a:pt x="8501" y="2471"/>
                  <a:pt x="8519" y="2340"/>
                </a:cubicBezTo>
                <a:cubicBezTo>
                  <a:pt x="8555" y="2186"/>
                  <a:pt x="8519" y="2055"/>
                  <a:pt x="8501" y="1905"/>
                </a:cubicBezTo>
                <a:cubicBezTo>
                  <a:pt x="8483" y="1810"/>
                  <a:pt x="8460" y="1715"/>
                  <a:pt x="8442" y="1620"/>
                </a:cubicBezTo>
                <a:cubicBezTo>
                  <a:pt x="8442" y="1304"/>
                  <a:pt x="8347" y="1001"/>
                  <a:pt x="8216" y="716"/>
                </a:cubicBezTo>
                <a:cubicBezTo>
                  <a:pt x="8121" y="490"/>
                  <a:pt x="7953" y="376"/>
                  <a:pt x="7763" y="263"/>
                </a:cubicBezTo>
                <a:cubicBezTo>
                  <a:pt x="7578" y="173"/>
                  <a:pt x="7370" y="114"/>
                  <a:pt x="7162" y="96"/>
                </a:cubicBezTo>
                <a:cubicBezTo>
                  <a:pt x="6899" y="60"/>
                  <a:pt x="6614" y="1"/>
                  <a:pt x="6334" y="1"/>
                </a:cubicBezTo>
                <a:close/>
              </a:path>
            </a:pathLst>
          </a:custGeom>
          <a:no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5"/>
          <p:cNvSpPr txBox="1">
            <a:spLocks noGrp="1"/>
          </p:cNvSpPr>
          <p:nvPr>
            <p:ph type="title"/>
          </p:nvPr>
        </p:nvSpPr>
        <p:spPr>
          <a:xfrm>
            <a:off x="1455613" y="2124012"/>
            <a:ext cx="6134789" cy="1151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4000" dirty="0" err="1"/>
              <a:t>Nhận</a:t>
            </a:r>
            <a:r>
              <a:rPr lang="en-US" sz="4000" dirty="0"/>
              <a:t> </a:t>
            </a:r>
            <a:r>
              <a:rPr lang="en-US" sz="4000" dirty="0" err="1"/>
              <a:t>xét</a:t>
            </a:r>
            <a:r>
              <a:rPr lang="en-US" sz="4000" dirty="0"/>
              <a:t> </a:t>
            </a:r>
            <a:r>
              <a:rPr lang="en-US" sz="4000" dirty="0" err="1"/>
              <a:t>về</a:t>
            </a:r>
            <a:r>
              <a:rPr lang="en-US" sz="4000" dirty="0"/>
              <a:t> </a:t>
            </a:r>
            <a:r>
              <a:rPr lang="en-US" sz="4000" dirty="0" err="1"/>
              <a:t>hành</a:t>
            </a:r>
            <a:r>
              <a:rPr lang="en-US" sz="4000" dirty="0"/>
              <a:t> </a:t>
            </a:r>
            <a:r>
              <a:rPr lang="en-US" sz="4000" dirty="0" err="1"/>
              <a:t>động</a:t>
            </a:r>
            <a:r>
              <a:rPr lang="en-US" sz="4000" dirty="0"/>
              <a:t> </a:t>
            </a:r>
            <a:r>
              <a:rPr lang="en-US" sz="4000" dirty="0" err="1"/>
              <a:t>của</a:t>
            </a:r>
            <a:r>
              <a:rPr lang="en-US" sz="4000" dirty="0"/>
              <a:t> </a:t>
            </a:r>
            <a:r>
              <a:rPr lang="en-US" sz="4000" dirty="0" err="1"/>
              <a:t>bạn</a:t>
            </a:r>
            <a:r>
              <a:rPr lang="en-US" sz="4000" dirty="0"/>
              <a:t> </a:t>
            </a:r>
            <a:r>
              <a:rPr lang="en-US" sz="4000" dirty="0" err="1"/>
              <a:t>học</a:t>
            </a:r>
            <a:r>
              <a:rPr lang="en-US" sz="4000" dirty="0"/>
              <a:t> </a:t>
            </a:r>
            <a:r>
              <a:rPr lang="en-US" sz="4000" dirty="0" err="1"/>
              <a:t>sinh</a:t>
            </a:r>
            <a:r>
              <a:rPr lang="en-US" sz="4000" dirty="0"/>
              <a:t> </a:t>
            </a:r>
            <a:r>
              <a:rPr lang="en-US" sz="4000" dirty="0" err="1"/>
              <a:t>trong</a:t>
            </a:r>
            <a:r>
              <a:rPr lang="en-US" sz="4000" dirty="0"/>
              <a:t> </a:t>
            </a:r>
            <a:r>
              <a:rPr lang="en-US" sz="4000" dirty="0" err="1"/>
              <a:t>thông</a:t>
            </a:r>
            <a:r>
              <a:rPr lang="en-US" sz="4000" dirty="0"/>
              <a:t> tin </a:t>
            </a:r>
            <a:r>
              <a:rPr lang="en-US" sz="4000" dirty="0" err="1"/>
              <a:t>vừa</a:t>
            </a:r>
            <a:r>
              <a:rPr lang="en-US" sz="4000" dirty="0"/>
              <a:t> </a:t>
            </a:r>
            <a:r>
              <a:rPr lang="en-US" sz="4000" dirty="0" err="1"/>
              <a:t>đọc</a:t>
            </a:r>
            <a:endParaRPr sz="4000" dirty="0"/>
          </a:p>
        </p:txBody>
      </p:sp>
      <p:sp>
        <p:nvSpPr>
          <p:cNvPr id="8" name="Google Shape;3591;p43">
            <a:extLst>
              <a:ext uri="{FF2B5EF4-FFF2-40B4-BE49-F238E27FC236}">
                <a16:creationId xmlns:a16="http://schemas.microsoft.com/office/drawing/2014/main" id="{7729ECB2-7764-4041-A7B1-D26D35FD4C3D}"/>
              </a:ext>
            </a:extLst>
          </p:cNvPr>
          <p:cNvSpPr txBox="1">
            <a:spLocks/>
          </p:cNvSpPr>
          <p:nvPr/>
        </p:nvSpPr>
        <p:spPr>
          <a:xfrm>
            <a:off x="767525" y="910191"/>
            <a:ext cx="1936500" cy="2430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Dũng</a:t>
            </a:r>
            <a:r>
              <a:rPr lang="en-US" sz="2400" b="1"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400" b="1"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cảm</a:t>
            </a:r>
            <a:endParaRPr lang="en-US" sz="2400" b="1"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9" name="Google Shape;3591;p43">
            <a:extLst>
              <a:ext uri="{FF2B5EF4-FFF2-40B4-BE49-F238E27FC236}">
                <a16:creationId xmlns:a16="http://schemas.microsoft.com/office/drawing/2014/main" id="{6305A3B1-5541-4D3E-BE39-B0FA154231A6}"/>
              </a:ext>
            </a:extLst>
          </p:cNvPr>
          <p:cNvSpPr txBox="1">
            <a:spLocks/>
          </p:cNvSpPr>
          <p:nvPr/>
        </p:nvSpPr>
        <p:spPr>
          <a:xfrm>
            <a:off x="4457444" y="895335"/>
            <a:ext cx="3545243" cy="463636"/>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Có</a:t>
            </a:r>
            <a:r>
              <a:rPr lang="en-US" sz="2400" b="1"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400" b="1"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trách</a:t>
            </a:r>
            <a:r>
              <a:rPr lang="en-US" sz="2400" b="1"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400" b="1"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nhiệm</a:t>
            </a:r>
            <a:endParaRPr lang="en-US" sz="2400" b="1"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0" name="Google Shape;3591;p43">
            <a:extLst>
              <a:ext uri="{FF2B5EF4-FFF2-40B4-BE49-F238E27FC236}">
                <a16:creationId xmlns:a16="http://schemas.microsoft.com/office/drawing/2014/main" id="{505C9A04-6516-4147-A954-1C8CD6F58614}"/>
              </a:ext>
            </a:extLst>
          </p:cNvPr>
          <p:cNvSpPr txBox="1">
            <a:spLocks/>
          </p:cNvSpPr>
          <p:nvPr/>
        </p:nvSpPr>
        <p:spPr>
          <a:xfrm>
            <a:off x="2208585" y="4279728"/>
            <a:ext cx="5085349" cy="412275"/>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Tôn</a:t>
            </a:r>
            <a:r>
              <a:rPr lang="en-US" sz="2400" b="1"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400" b="1"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trọng</a:t>
            </a:r>
            <a:r>
              <a:rPr lang="en-US" sz="2400" b="1"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400" b="1"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sự</a:t>
            </a:r>
            <a:r>
              <a:rPr lang="en-US" sz="2400" b="1"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400" b="1"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thật</a:t>
            </a:r>
            <a:endParaRPr lang="en-US" sz="2400" b="1"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1" name="Google Shape;3591;p43">
            <a:extLst>
              <a:ext uri="{FF2B5EF4-FFF2-40B4-BE49-F238E27FC236}">
                <a16:creationId xmlns:a16="http://schemas.microsoft.com/office/drawing/2014/main" id="{E9EA2313-1643-4383-9E20-36F639E944CA}"/>
              </a:ext>
            </a:extLst>
          </p:cNvPr>
          <p:cNvSpPr txBox="1">
            <a:spLocks/>
          </p:cNvSpPr>
          <p:nvPr/>
        </p:nvSpPr>
        <p:spPr>
          <a:xfrm>
            <a:off x="3013063" y="253934"/>
            <a:ext cx="1936500" cy="2430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b="1"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Thật</a:t>
            </a:r>
            <a:r>
              <a:rPr lang="en-US" sz="2400" b="1"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 </a:t>
            </a:r>
            <a:r>
              <a:rPr lang="en-US" sz="2400" b="1" i="1" dirty="0" err="1">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rPr>
              <a:t>thà</a:t>
            </a:r>
            <a:endParaRPr lang="en-US" sz="2400" b="1" i="1" dirty="0">
              <a:solidFill>
                <a:schemeClr val="accent1">
                  <a:lumMod val="75000"/>
                </a:schemeClr>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p:sld>
</file>

<file path=ppt/theme/theme1.xml><?xml version="1.0" encoding="utf-8"?>
<a:theme xmlns:a="http://schemas.openxmlformats.org/drawingml/2006/main" name="Cool Doody Thesis by Slidesgo">
  <a:themeElements>
    <a:clrScheme name="Simple Light">
      <a:dk1>
        <a:srgbClr val="9E6DF5"/>
      </a:dk1>
      <a:lt1>
        <a:srgbClr val="FFFFFF"/>
      </a:lt1>
      <a:dk2>
        <a:srgbClr val="0E663E"/>
      </a:dk2>
      <a:lt2>
        <a:srgbClr val="FA73C4"/>
      </a:lt2>
      <a:accent1>
        <a:srgbClr val="F03F80"/>
      </a:accent1>
      <a:accent2>
        <a:srgbClr val="FE5895"/>
      </a:accent2>
      <a:accent3>
        <a:srgbClr val="B0C2B0"/>
      </a:accent3>
      <a:accent4>
        <a:srgbClr val="D4B5FF"/>
      </a:accent4>
      <a:accent5>
        <a:srgbClr val="B084FE"/>
      </a:accent5>
      <a:accent6>
        <a:srgbClr val="F8E9FB"/>
      </a:accent6>
      <a:hlink>
        <a:srgbClr val="0E536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340</TotalTime>
  <Words>2012</Words>
  <Application>Microsoft Office PowerPoint</Application>
  <PresentationFormat>On-screen Show (16:9)</PresentationFormat>
  <Paragraphs>272</Paragraphs>
  <Slides>55</Slides>
  <Notes>45</Notes>
  <HiddenSlides>0</HiddenSlides>
  <MMClips>1</MMClips>
  <ScaleCrop>false</ScaleCrop>
  <HeadingPairs>
    <vt:vector size="6" baseType="variant">
      <vt:variant>
        <vt:lpstr>Fonts Used</vt:lpstr>
      </vt:variant>
      <vt:variant>
        <vt:i4>13</vt:i4>
      </vt:variant>
      <vt:variant>
        <vt:lpstr>Theme</vt:lpstr>
      </vt:variant>
      <vt:variant>
        <vt:i4>2</vt:i4>
      </vt:variant>
      <vt:variant>
        <vt:lpstr>Slide Titles</vt:lpstr>
      </vt:variant>
      <vt:variant>
        <vt:i4>55</vt:i4>
      </vt:variant>
    </vt:vector>
  </HeadingPairs>
  <TitlesOfParts>
    <vt:vector size="70" baseType="lpstr">
      <vt:lpstr>Roboto Medium</vt:lpstr>
      <vt:lpstr>Calibri</vt:lpstr>
      <vt:lpstr>Amatic SC</vt:lpstr>
      <vt:lpstr>Arial</vt:lpstr>
      <vt:lpstr>Roboto Condensed Light</vt:lpstr>
      <vt:lpstr>Open Sans</vt:lpstr>
      <vt:lpstr>Roboto</vt:lpstr>
      <vt:lpstr>Proxima Nova</vt:lpstr>
      <vt:lpstr>Patrick Hand</vt:lpstr>
      <vt:lpstr>Lato</vt:lpstr>
      <vt:lpstr>Times New Roman</vt:lpstr>
      <vt:lpstr>Proxima Nova Semibold</vt:lpstr>
      <vt:lpstr>Livvic</vt:lpstr>
      <vt:lpstr>Cool Doody Thesis by Slidesgo</vt:lpstr>
      <vt:lpstr>Slidesgo Final Pages</vt:lpstr>
      <vt:lpstr>TÔN TRỌNG SỰ THẬT</vt:lpstr>
      <vt:lpstr>NỘI DUNG BÀI HỌC</vt:lpstr>
      <vt:lpstr>KHỞI ĐỘNG</vt:lpstr>
      <vt:lpstr>Đây là câu truyện gì?</vt:lpstr>
      <vt:lpstr>Đây là câu truyện gì?</vt:lpstr>
      <vt:lpstr>Sự thật là những gì có thật trong cuộc sống hiện thực và phản ánh đúng hiện thực cuộc sống.</vt:lpstr>
      <vt:lpstr>02</vt:lpstr>
      <vt:lpstr>THÔNG TIN </vt:lpstr>
      <vt:lpstr>Nhận xét về hành động của bạn học sinh trong thông tin vừa đọc</vt:lpstr>
      <vt:lpstr>PowerPoint Presentation</vt:lpstr>
      <vt:lpstr>Trả lời câu hỏi</vt:lpstr>
      <vt:lpstr>PowerPoint Presentation</vt:lpstr>
      <vt:lpstr>Tôn trọng sự thật là suy nghĩ, nói và làm theo đúng sự thật, bảo vệ sự thật.</vt:lpstr>
      <vt:lpstr>PowerPoint Presentation</vt:lpstr>
      <vt:lpstr>THẬT THÀ</vt:lpstr>
      <vt:lpstr>CHỌN TỪ THÍCH HỢP  ĐIỀN VÀO “…” TRONG CÂU</vt:lpstr>
      <vt:lpstr>PowerPoint Presentation</vt:lpstr>
      <vt:lpstr>PowerPoint Presentation</vt:lpstr>
      <vt:lpstr>PowerPoint Presentation</vt:lpstr>
      <vt:lpstr>3. Ý nghĩa </vt:lpstr>
      <vt:lpstr>Để tôn trọng sự thật cần:</vt:lpstr>
      <vt:lpstr>LUYỆN TẬP</vt:lpstr>
      <vt:lpstr>Tình huống </vt:lpstr>
      <vt:lpstr>Tình huống </vt:lpstr>
      <vt:lpstr>Tình huống </vt:lpstr>
      <vt:lpstr>VẬN DỤNG</vt:lpstr>
      <vt:lpstr>“ TÔN TRỌNG SỰ THẬT ”</vt:lpstr>
      <vt:lpstr>Lựa chọn một khuyết điểm</vt:lpstr>
      <vt:lpstr>PowerPoint Presentation</vt:lpstr>
      <vt:lpstr>Schedule</vt:lpstr>
      <vt:lpstr>Our team</vt:lpstr>
      <vt:lpstr>This is a map</vt:lpstr>
      <vt:lpstr>A timeline always works fine</vt:lpstr>
      <vt:lpstr>Table</vt:lpstr>
      <vt:lpstr>Results analysis</vt:lpstr>
      <vt:lpstr>Multimedia</vt:lpstr>
      <vt:lpstr>Multimedia</vt:lpstr>
      <vt:lpstr>Multimedia</vt:lpstr>
      <vt:lpstr>Perhaps you could use four columns</vt:lpstr>
      <vt:lpstr>Alternative resources</vt:lpstr>
      <vt:lpstr>Fonts &amp; colors used</vt:lpstr>
      <vt:lpstr>PowerPoint Presentation</vt:lpstr>
      <vt:lpstr>Use our editable graphic resources... </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TÔN TRỌNG SỰ THẬT</dc:title>
  <dc:creator>QUỲNH MỸ</dc:creator>
  <cp:lastModifiedBy>Mỹ Võ</cp:lastModifiedBy>
  <cp:revision>20</cp:revision>
  <dcterms:modified xsi:type="dcterms:W3CDTF">2021-08-25T17:06:11Z</dcterms:modified>
</cp:coreProperties>
</file>