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1" r:id="rId7"/>
    <p:sldId id="262" r:id="rId8"/>
    <p:sldId id="266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817E-1CDD-43E9-941B-623E9775B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F64A7-7E0A-41DD-93EF-62A3ED5D5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F89DC-3E0D-4BAA-80FC-1FD6102D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797D8-3023-444C-B049-C05CF6A3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A5248-C5E0-4F09-92DC-00A22FBC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2BC3-CAE5-4E48-B737-92382E3F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0CEA2-588C-4EA1-B09C-16D0A5BA3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8811-81A9-4510-B9DF-6673BD7B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B806E-9562-4432-9AE6-88D9A3A46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333AA-8C12-4E83-9F36-BCD384F6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6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EF2DC-A6D7-4DC0-A864-5B4ED4D08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2D8BC-3EF9-423F-B381-8E8AE95FA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9415B-767E-4A2A-B449-8C47CB54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3459-6A48-4653-9E60-1BD41D1D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B5FAF-0B41-46A6-8B83-079C4CCA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1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48A087-3F40-41B1-844B-CAF71A80B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C0B5FC-923A-442C-A098-50CECDDF9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FF731AA-0FFD-4AA0-BE02-4246744630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D794D-520A-497B-938D-2420E292A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76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1093-2F7D-4B04-A53E-FB2F1DD7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554B4-C618-494C-981B-71118571F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5C7E-DF51-40B3-B8DA-233EABDAD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AE555-BBA8-4A78-BEA9-D2D68A64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9FE8-141D-413D-A0AD-AA7D3EFF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5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DDE4-C275-4B85-A0E7-FF8C4D77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C6537-2943-4D35-92EB-6390A3B59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B13E2-687F-489F-A81F-A5E24B93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31CE3-CE24-40A3-8028-6E0BBFE1C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D767B-612D-4ADF-8B7F-DF83FF11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DB27-B3E5-4B15-A867-CAB89F21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8BDD-2457-4502-ABE5-761D848A8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5DF1D-85BE-4C1C-BC0C-303B99BF2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D19A1-89DC-4185-A1BD-100D3552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BB31E-06D3-4002-9B33-1FDBAD03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0BC3D-9033-426E-A6D8-EE31AC42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6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3628-7228-4036-9437-62ABC029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CF906-F3DA-4269-9BCF-42928BE4D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5EF10-C52E-4062-9548-C412BCCF1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0AE23-9BA0-49A4-AD28-0C3FE5F7A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4B09F-43C0-4D14-93C5-7E3B59996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C6ADFB-6BCF-48BC-B5CD-384A1B12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2C0E00-AA88-479A-B9FA-81F10966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DCACB-E82E-4A4A-8168-D37156837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9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97C9-5416-4312-902A-138F3B84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07B4F6-B6FF-4F6D-8201-3CDA44AF4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3142-0E8E-4192-A072-3A4F5F2C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16230-4A57-4B64-98B6-701FE889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86FD5-0C08-4404-9144-1A0B02B1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7B210-ECA6-4A87-9801-A4327197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38FA-A92D-418F-BFFD-FF33B9BD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8C62-308C-4BBC-B1F9-053FDBC6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AADE6-A334-4836-AA6C-F4B1DFEAE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53DD1-6A67-46F9-8BD1-5FAE28301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4D2E2C-2F18-4E82-A7E7-D2E7BC5C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18AEB-5EC8-46FA-AC8D-6C77C00D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260B1-5E4D-46D7-9678-A5803AD2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8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396FA-47B6-442C-BEAA-875BA1769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B6C77-C2AB-4122-A559-393771232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29A6E-8F49-468C-8525-C85195036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8D29A-FF19-4EF3-80E9-AD0B3326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C1906-D756-410C-B586-95B71E05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9045-A373-4FCF-A60C-90746F20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2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5EA53-F471-487D-8CC2-1EAF9AA3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8EB6F-C0AA-4B7F-9961-3FE3BDF44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CFF12-5120-4E35-8C57-A0EB2A331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39F0-D202-4145-B134-915FF271619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F9AF-CA42-4438-B585-EDACEC830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AEC1A-41C4-431A-B35C-B3B42E7B2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FB65-083B-4712-A44F-75B122B16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Giao%20Vien\My%20Documents\A-ANH-Thay%20Ngoc%20Anh\1.%20Our%20School%20Will%20Shine.wav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gi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gif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8.wav"/><Relationship Id="rId7" Type="http://schemas.openxmlformats.org/officeDocument/2006/relationships/audio" Target="../media/audio1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audio" Target="../media/audio11.wav"/><Relationship Id="rId11" Type="http://schemas.openxmlformats.org/officeDocument/2006/relationships/image" Target="../media/image8.png"/><Relationship Id="rId5" Type="http://schemas.openxmlformats.org/officeDocument/2006/relationships/audio" Target="../media/audio10.wav"/><Relationship Id="rId10" Type="http://schemas.openxmlformats.org/officeDocument/2006/relationships/image" Target="../media/image14.png"/><Relationship Id="rId4" Type="http://schemas.openxmlformats.org/officeDocument/2006/relationships/audio" Target="../media/audio9.wav"/><Relationship Id="rId9" Type="http://schemas.openxmlformats.org/officeDocument/2006/relationships/audio" Target="../media/audio1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audio" Target="../media/audio26.wav"/><Relationship Id="rId3" Type="http://schemas.openxmlformats.org/officeDocument/2006/relationships/audio" Target="../media/audio16.wav"/><Relationship Id="rId7" Type="http://schemas.openxmlformats.org/officeDocument/2006/relationships/audio" Target="../media/audio20.wav"/><Relationship Id="rId12" Type="http://schemas.openxmlformats.org/officeDocument/2006/relationships/audio" Target="../media/audio25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9.wav"/><Relationship Id="rId11" Type="http://schemas.openxmlformats.org/officeDocument/2006/relationships/audio" Target="../media/audio24.wav"/><Relationship Id="rId5" Type="http://schemas.openxmlformats.org/officeDocument/2006/relationships/audio" Target="../media/audio18.wav"/><Relationship Id="rId10" Type="http://schemas.openxmlformats.org/officeDocument/2006/relationships/audio" Target="../media/audio23.wav"/><Relationship Id="rId4" Type="http://schemas.openxmlformats.org/officeDocument/2006/relationships/audio" Target="../media/audio17.wav"/><Relationship Id="rId9" Type="http://schemas.openxmlformats.org/officeDocument/2006/relationships/audio" Target="../media/audio22.wav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6_2_36">
            <a:extLst>
              <a:ext uri="{FF2B5EF4-FFF2-40B4-BE49-F238E27FC236}">
                <a16:creationId xmlns:a16="http://schemas.microsoft.com/office/drawing/2014/main" id="{F23F9A37-E57A-4743-BE88-3C5B825C8D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7614"/>
            <a:ext cx="12192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36_2_36">
            <a:extLst>
              <a:ext uri="{FF2B5EF4-FFF2-40B4-BE49-F238E27FC236}">
                <a16:creationId xmlns:a16="http://schemas.microsoft.com/office/drawing/2014/main" id="{752B273E-43B9-4DBB-B167-5FB096A9A2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1219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36_2_37">
            <a:extLst>
              <a:ext uri="{FF2B5EF4-FFF2-40B4-BE49-F238E27FC236}">
                <a16:creationId xmlns:a16="http://schemas.microsoft.com/office/drawing/2014/main" id="{810B69AF-87B9-45A5-AF19-9EA11AFFE5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Freeform 5">
            <a:extLst>
              <a:ext uri="{FF2B5EF4-FFF2-40B4-BE49-F238E27FC236}">
                <a16:creationId xmlns:a16="http://schemas.microsoft.com/office/drawing/2014/main" id="{9CC58CE5-DA69-4E97-9F71-67C2ACD4B887}"/>
              </a:ext>
            </a:extLst>
          </p:cNvPr>
          <p:cNvSpPr>
            <a:spLocks/>
          </p:cNvSpPr>
          <p:nvPr/>
        </p:nvSpPr>
        <p:spPr bwMode="auto">
          <a:xfrm>
            <a:off x="1731963" y="41275"/>
            <a:ext cx="5410200" cy="317500"/>
          </a:xfrm>
          <a:custGeom>
            <a:avLst/>
            <a:gdLst>
              <a:gd name="T0" fmla="*/ 0 w 3408"/>
              <a:gd name="T1" fmla="*/ 0 h 200"/>
              <a:gd name="T2" fmla="*/ 2147483646 w 3408"/>
              <a:gd name="T3" fmla="*/ 2147483646 h 200"/>
              <a:gd name="T4" fmla="*/ 2147483646 w 3408"/>
              <a:gd name="T5" fmla="*/ 2147483646 h 200"/>
              <a:gd name="T6" fmla="*/ 2147483646 w 3408"/>
              <a:gd name="T7" fmla="*/ 2147483646 h 200"/>
              <a:gd name="T8" fmla="*/ 2147483646 w 3408"/>
              <a:gd name="T9" fmla="*/ 2147483646 h 200"/>
              <a:gd name="T10" fmla="*/ 2147483646 w 3408"/>
              <a:gd name="T11" fmla="*/ 2147483646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8"/>
              <a:gd name="T19" fmla="*/ 0 h 200"/>
              <a:gd name="T20" fmla="*/ 3408 w 3408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8" h="200">
                <a:moveTo>
                  <a:pt x="0" y="0"/>
                </a:moveTo>
                <a:cubicBezTo>
                  <a:pt x="120" y="92"/>
                  <a:pt x="240" y="184"/>
                  <a:pt x="528" y="192"/>
                </a:cubicBezTo>
                <a:cubicBezTo>
                  <a:pt x="816" y="200"/>
                  <a:pt x="1480" y="48"/>
                  <a:pt x="1728" y="48"/>
                </a:cubicBezTo>
                <a:cubicBezTo>
                  <a:pt x="1976" y="48"/>
                  <a:pt x="1928" y="184"/>
                  <a:pt x="2016" y="192"/>
                </a:cubicBezTo>
                <a:cubicBezTo>
                  <a:pt x="2104" y="200"/>
                  <a:pt x="2024" y="96"/>
                  <a:pt x="2256" y="96"/>
                </a:cubicBezTo>
                <a:cubicBezTo>
                  <a:pt x="2488" y="96"/>
                  <a:pt x="3184" y="176"/>
                  <a:pt x="3408" y="19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Freeform 6">
            <a:extLst>
              <a:ext uri="{FF2B5EF4-FFF2-40B4-BE49-F238E27FC236}">
                <a16:creationId xmlns:a16="http://schemas.microsoft.com/office/drawing/2014/main" id="{092A6899-E9D3-4E39-8F90-B2A886988663}"/>
              </a:ext>
            </a:extLst>
          </p:cNvPr>
          <p:cNvSpPr>
            <a:spLocks/>
          </p:cNvSpPr>
          <p:nvPr/>
        </p:nvSpPr>
        <p:spPr bwMode="auto">
          <a:xfrm>
            <a:off x="1524000" y="304800"/>
            <a:ext cx="495300" cy="4191000"/>
          </a:xfrm>
          <a:custGeom>
            <a:avLst/>
            <a:gdLst>
              <a:gd name="T0" fmla="*/ 0 w 312"/>
              <a:gd name="T1" fmla="*/ 0 h 3312"/>
              <a:gd name="T2" fmla="*/ 2147483646 w 312"/>
              <a:gd name="T3" fmla="*/ 2147483646 h 3312"/>
              <a:gd name="T4" fmla="*/ 2147483646 w 312"/>
              <a:gd name="T5" fmla="*/ 2147483646 h 3312"/>
              <a:gd name="T6" fmla="*/ 2147483646 w 312"/>
              <a:gd name="T7" fmla="*/ 2147483646 h 3312"/>
              <a:gd name="T8" fmla="*/ 2147483646 w 312"/>
              <a:gd name="T9" fmla="*/ 2147483646 h 3312"/>
              <a:gd name="T10" fmla="*/ 2147483646 w 312"/>
              <a:gd name="T11" fmla="*/ 2147483646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"/>
              <a:gd name="T19" fmla="*/ 0 h 3312"/>
              <a:gd name="T20" fmla="*/ 312 w 312"/>
              <a:gd name="T21" fmla="*/ 3312 h 3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" h="3312">
                <a:moveTo>
                  <a:pt x="0" y="0"/>
                </a:moveTo>
                <a:cubicBezTo>
                  <a:pt x="132" y="100"/>
                  <a:pt x="264" y="200"/>
                  <a:pt x="288" y="480"/>
                </a:cubicBezTo>
                <a:cubicBezTo>
                  <a:pt x="312" y="760"/>
                  <a:pt x="152" y="1416"/>
                  <a:pt x="144" y="1680"/>
                </a:cubicBezTo>
                <a:cubicBezTo>
                  <a:pt x="136" y="1944"/>
                  <a:pt x="256" y="1832"/>
                  <a:pt x="240" y="2064"/>
                </a:cubicBezTo>
                <a:cubicBezTo>
                  <a:pt x="224" y="2296"/>
                  <a:pt x="56" y="2864"/>
                  <a:pt x="48" y="3072"/>
                </a:cubicBezTo>
                <a:cubicBezTo>
                  <a:pt x="40" y="3280"/>
                  <a:pt x="152" y="3272"/>
                  <a:pt x="192" y="331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7" descr="Copy of FLORAL">
            <a:extLst>
              <a:ext uri="{FF2B5EF4-FFF2-40B4-BE49-F238E27FC236}">
                <a16:creationId xmlns:a16="http://schemas.microsoft.com/office/drawing/2014/main" id="{8C3B5901-1C39-4930-AEDA-56ADEF7B4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12382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opy of FLORAL">
            <a:extLst>
              <a:ext uri="{FF2B5EF4-FFF2-40B4-BE49-F238E27FC236}">
                <a16:creationId xmlns:a16="http://schemas.microsoft.com/office/drawing/2014/main" id="{8D5E36B0-9607-4E64-831E-66A14943A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12382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opy of FLORAL">
            <a:extLst>
              <a:ext uri="{FF2B5EF4-FFF2-40B4-BE49-F238E27FC236}">
                <a16:creationId xmlns:a16="http://schemas.microsoft.com/office/drawing/2014/main" id="{702C473A-B3F7-4B3A-B005-E8097A599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25" y="12382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opy of FLORAL">
            <a:extLst>
              <a:ext uri="{FF2B5EF4-FFF2-40B4-BE49-F238E27FC236}">
                <a16:creationId xmlns:a16="http://schemas.microsoft.com/office/drawing/2014/main" id="{A49A9C1F-812C-4655-BB1A-2A3F49FC8D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44196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opy of FLORAL">
            <a:extLst>
              <a:ext uri="{FF2B5EF4-FFF2-40B4-BE49-F238E27FC236}">
                <a16:creationId xmlns:a16="http://schemas.microsoft.com/office/drawing/2014/main" id="{E49C40DF-813F-4C70-B080-E05A47553A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51816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Copy of FLORAL">
            <a:extLst>
              <a:ext uri="{FF2B5EF4-FFF2-40B4-BE49-F238E27FC236}">
                <a16:creationId xmlns:a16="http://schemas.microsoft.com/office/drawing/2014/main" id="{194D335D-40A5-4353-B35D-B93E9E20D7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981700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410620-4361-4D05-889C-A943C8742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2057400"/>
            <a:ext cx="1295400" cy="10668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2062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4A771B-1523-4B04-A401-2208555C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029200"/>
            <a:ext cx="1143000" cy="1143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2063" name="Freeform 15">
            <a:extLst>
              <a:ext uri="{FF2B5EF4-FFF2-40B4-BE49-F238E27FC236}">
                <a16:creationId xmlns:a16="http://schemas.microsoft.com/office/drawing/2014/main" id="{7B748A75-5401-425B-95CC-B5DB0FC21857}"/>
              </a:ext>
            </a:extLst>
          </p:cNvPr>
          <p:cNvSpPr>
            <a:spLocks/>
          </p:cNvSpPr>
          <p:nvPr/>
        </p:nvSpPr>
        <p:spPr bwMode="auto">
          <a:xfrm rot="5261177">
            <a:off x="7718425" y="3232150"/>
            <a:ext cx="5410200" cy="317500"/>
          </a:xfrm>
          <a:custGeom>
            <a:avLst/>
            <a:gdLst>
              <a:gd name="T0" fmla="*/ 0 w 3408"/>
              <a:gd name="T1" fmla="*/ 0 h 200"/>
              <a:gd name="T2" fmla="*/ 2147483646 w 3408"/>
              <a:gd name="T3" fmla="*/ 2147483646 h 200"/>
              <a:gd name="T4" fmla="*/ 2147483646 w 3408"/>
              <a:gd name="T5" fmla="*/ 2147483646 h 200"/>
              <a:gd name="T6" fmla="*/ 2147483646 w 3408"/>
              <a:gd name="T7" fmla="*/ 2147483646 h 200"/>
              <a:gd name="T8" fmla="*/ 2147483646 w 3408"/>
              <a:gd name="T9" fmla="*/ 2147483646 h 200"/>
              <a:gd name="T10" fmla="*/ 2147483646 w 3408"/>
              <a:gd name="T11" fmla="*/ 2147483646 h 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08"/>
              <a:gd name="T19" fmla="*/ 0 h 200"/>
              <a:gd name="T20" fmla="*/ 3408 w 3408"/>
              <a:gd name="T21" fmla="*/ 200 h 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08" h="200">
                <a:moveTo>
                  <a:pt x="0" y="0"/>
                </a:moveTo>
                <a:cubicBezTo>
                  <a:pt x="120" y="92"/>
                  <a:pt x="240" y="184"/>
                  <a:pt x="528" y="192"/>
                </a:cubicBezTo>
                <a:cubicBezTo>
                  <a:pt x="816" y="200"/>
                  <a:pt x="1480" y="48"/>
                  <a:pt x="1728" y="48"/>
                </a:cubicBezTo>
                <a:cubicBezTo>
                  <a:pt x="1976" y="48"/>
                  <a:pt x="1928" y="184"/>
                  <a:pt x="2016" y="192"/>
                </a:cubicBezTo>
                <a:cubicBezTo>
                  <a:pt x="2104" y="200"/>
                  <a:pt x="2024" y="96"/>
                  <a:pt x="2256" y="96"/>
                </a:cubicBezTo>
                <a:cubicBezTo>
                  <a:pt x="2488" y="96"/>
                  <a:pt x="3184" y="176"/>
                  <a:pt x="3408" y="19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Freeform 16">
            <a:extLst>
              <a:ext uri="{FF2B5EF4-FFF2-40B4-BE49-F238E27FC236}">
                <a16:creationId xmlns:a16="http://schemas.microsoft.com/office/drawing/2014/main" id="{C9598534-D0B7-43B4-8772-1A69D583FEB4}"/>
              </a:ext>
            </a:extLst>
          </p:cNvPr>
          <p:cNvSpPr>
            <a:spLocks/>
          </p:cNvSpPr>
          <p:nvPr/>
        </p:nvSpPr>
        <p:spPr bwMode="auto">
          <a:xfrm rot="16411007">
            <a:off x="7562850" y="3943350"/>
            <a:ext cx="495300" cy="4191000"/>
          </a:xfrm>
          <a:custGeom>
            <a:avLst/>
            <a:gdLst>
              <a:gd name="T0" fmla="*/ 0 w 312"/>
              <a:gd name="T1" fmla="*/ 0 h 3312"/>
              <a:gd name="T2" fmla="*/ 2147483646 w 312"/>
              <a:gd name="T3" fmla="*/ 2147483646 h 3312"/>
              <a:gd name="T4" fmla="*/ 2147483646 w 312"/>
              <a:gd name="T5" fmla="*/ 2147483646 h 3312"/>
              <a:gd name="T6" fmla="*/ 2147483646 w 312"/>
              <a:gd name="T7" fmla="*/ 2147483646 h 3312"/>
              <a:gd name="T8" fmla="*/ 2147483646 w 312"/>
              <a:gd name="T9" fmla="*/ 2147483646 h 3312"/>
              <a:gd name="T10" fmla="*/ 2147483646 w 312"/>
              <a:gd name="T11" fmla="*/ 2147483646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"/>
              <a:gd name="T19" fmla="*/ 0 h 3312"/>
              <a:gd name="T20" fmla="*/ 312 w 312"/>
              <a:gd name="T21" fmla="*/ 3312 h 3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" h="3312">
                <a:moveTo>
                  <a:pt x="0" y="0"/>
                </a:moveTo>
                <a:cubicBezTo>
                  <a:pt x="132" y="100"/>
                  <a:pt x="264" y="200"/>
                  <a:pt x="288" y="480"/>
                </a:cubicBezTo>
                <a:cubicBezTo>
                  <a:pt x="312" y="760"/>
                  <a:pt x="152" y="1416"/>
                  <a:pt x="144" y="1680"/>
                </a:cubicBezTo>
                <a:cubicBezTo>
                  <a:pt x="136" y="1944"/>
                  <a:pt x="256" y="1832"/>
                  <a:pt x="240" y="2064"/>
                </a:cubicBezTo>
                <a:cubicBezTo>
                  <a:pt x="224" y="2296"/>
                  <a:pt x="56" y="2864"/>
                  <a:pt x="48" y="3072"/>
                </a:cubicBezTo>
                <a:cubicBezTo>
                  <a:pt x="40" y="3280"/>
                  <a:pt x="152" y="3272"/>
                  <a:pt x="192" y="3312"/>
                </a:cubicBezTo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5" name="Picture 17" descr="36_2_36">
            <a:extLst>
              <a:ext uri="{FF2B5EF4-FFF2-40B4-BE49-F238E27FC236}">
                <a16:creationId xmlns:a16="http://schemas.microsoft.com/office/drawing/2014/main" id="{FD5FD949-EAE5-4779-B866-210A8D8C1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1219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 descr="lite">
            <a:extLst>
              <a:ext uri="{FF2B5EF4-FFF2-40B4-BE49-F238E27FC236}">
                <a16:creationId xmlns:a16="http://schemas.microsoft.com/office/drawing/2014/main" id="{D5C8B92A-82CA-4122-A46F-0B1F9745BF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95600" y="6096000"/>
            <a:ext cx="4318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 descr="thin bar">
            <a:extLst>
              <a:ext uri="{FF2B5EF4-FFF2-40B4-BE49-F238E27FC236}">
                <a16:creationId xmlns:a16="http://schemas.microsoft.com/office/drawing/2014/main" id="{DC0944E3-D0B7-420A-B3D9-AD5D45E9A6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438400" y="6172201"/>
            <a:ext cx="4318000" cy="2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spiral">
            <a:extLst>
              <a:ext uri="{FF2B5EF4-FFF2-40B4-BE49-F238E27FC236}">
                <a16:creationId xmlns:a16="http://schemas.microsoft.com/office/drawing/2014/main" id="{6E655807-25D2-4EBA-8E7D-67C578630D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943600"/>
            <a:ext cx="6858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BLULINE">
            <a:extLst>
              <a:ext uri="{FF2B5EF4-FFF2-40B4-BE49-F238E27FC236}">
                <a16:creationId xmlns:a16="http://schemas.microsoft.com/office/drawing/2014/main" id="{1E5EA0D7-3ECA-460D-8328-0601FA52D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80060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22">
            <a:extLst>
              <a:ext uri="{FF2B5EF4-FFF2-40B4-BE49-F238E27FC236}">
                <a16:creationId xmlns:a16="http://schemas.microsoft.com/office/drawing/2014/main" id="{671EDC38-91BC-4D41-B30B-20C49B852A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8239371">
            <a:off x="1277144" y="2837656"/>
            <a:ext cx="5099050" cy="9477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OUR SCHOOL WILL SHINE</a:t>
            </a:r>
          </a:p>
        </p:txBody>
      </p:sp>
      <p:pic>
        <p:nvPicPr>
          <p:cNvPr id="3095" name="1. Our School Will Shine.wav">
            <a:hlinkClick r:id="" action="ppaction://media"/>
            <a:extLst>
              <a:ext uri="{FF2B5EF4-FFF2-40B4-BE49-F238E27FC236}">
                <a16:creationId xmlns:a16="http://schemas.microsoft.com/office/drawing/2014/main" id="{F3B9CAA2-14AF-4D56-BD70-0FF66D90EAA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Rectangle 24">
            <a:extLst>
              <a:ext uri="{FF2B5EF4-FFF2-40B4-BE49-F238E27FC236}">
                <a16:creationId xmlns:a16="http://schemas.microsoft.com/office/drawing/2014/main" id="{37B2F823-5314-4661-9257-107908D54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1" y="662941"/>
            <a:ext cx="4007507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Our school will shine today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Our school will shine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Our school will shine today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All down the line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Our school will shine today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Our school will shine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When the sun goes down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When the moon goes up</a:t>
            </a:r>
            <a:b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en-US" altLang="en-US">
                <a:solidFill>
                  <a:srgbClr val="0000CC"/>
                </a:solidFill>
                <a:latin typeface="Arial Narrow" panose="020B0606020202030204" pitchFamily="34" charset="0"/>
              </a:rPr>
              <a:t>Our school will shine </a:t>
            </a:r>
          </a:p>
        </p:txBody>
      </p:sp>
      <p:pic>
        <p:nvPicPr>
          <p:cNvPr id="3097" name="Picture 25" descr="118140">
            <a:extLst>
              <a:ext uri="{FF2B5EF4-FFF2-40B4-BE49-F238E27FC236}">
                <a16:creationId xmlns:a16="http://schemas.microsoft.com/office/drawing/2014/main" id="{06242E38-C516-4212-98B2-0B2CE6EA0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8" name="Rectangle 26">
            <a:extLst>
              <a:ext uri="{FF2B5EF4-FFF2-40B4-BE49-F238E27FC236}">
                <a16:creationId xmlns:a16="http://schemas.microsoft.com/office/drawing/2014/main" id="{214F9474-CAC0-489D-BDE5-C2840690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80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FFFF00"/>
                </a:solidFill>
                <a:latin typeface="VNtimes New Roman" pitchFamily="34" charset="0"/>
              </a:rPr>
              <a:t>WELCOME TO MY CLASS</a:t>
            </a:r>
          </a:p>
        </p:txBody>
      </p:sp>
      <p:sp>
        <p:nvSpPr>
          <p:cNvPr id="3099" name="Rectangle 27">
            <a:extLst>
              <a:ext uri="{FF2B5EF4-FFF2-40B4-BE49-F238E27FC236}">
                <a16:creationId xmlns:a16="http://schemas.microsoft.com/office/drawing/2014/main" id="{22B82EAB-1C2C-4D81-A23C-D5389AE1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914401"/>
            <a:ext cx="6858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6000">
                <a:solidFill>
                  <a:srgbClr val="FF3300"/>
                </a:solidFill>
                <a:latin typeface="Verdana" panose="020B0604030504040204" pitchFamily="34" charset="0"/>
              </a:rPr>
              <a:t>Good morning Everybody</a:t>
            </a:r>
            <a:r>
              <a:rPr lang="en-US" altLang="en-US" sz="2400">
                <a:latin typeface="Verdana" panose="020B0604030504040204" pitchFamily="34" charset="0"/>
              </a:rPr>
              <a:t>  </a:t>
            </a:r>
          </a:p>
        </p:txBody>
      </p:sp>
    </p:spTree>
  </p:cSld>
  <p:clrMapOvr>
    <a:masterClrMapping/>
  </p:clrMapOvr>
  <p:transition>
    <p:diamond/>
    <p:sndAc>
      <p:stSnd>
        <p:snd r:embed="rId3" name="our school will shine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90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4087" fill="hold"/>
                                        <p:tgtEl>
                                          <p:spTgt spid="30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5"/>
                </p:tgtEl>
              </p:cMediaNode>
            </p:audio>
          </p:childTnLst>
        </p:cTn>
      </p:par>
    </p:tnLst>
    <p:bldLst>
      <p:bldP spid="3098" grpId="0" animBg="1"/>
      <p:bldP spid="3098" grpId="1"/>
      <p:bldP spid="309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py of KHUNG16">
            <a:extLst>
              <a:ext uri="{FF2B5EF4-FFF2-40B4-BE49-F238E27FC236}">
                <a16:creationId xmlns:a16="http://schemas.microsoft.com/office/drawing/2014/main" id="{F1AA8122-46FD-4D7A-9271-61E179B21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00B943D1-4D82-4F29-9DF9-72C348EB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4" y="2211388"/>
            <a:ext cx="33988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latin typeface="Verdana" panose="020B0604030504040204" pitchFamily="34" charset="0"/>
            </a:endParaRPr>
          </a:p>
        </p:txBody>
      </p:sp>
      <p:pic>
        <p:nvPicPr>
          <p:cNvPr id="11268" name="Picture 4" descr="button110">
            <a:extLst>
              <a:ext uri="{FF2B5EF4-FFF2-40B4-BE49-F238E27FC236}">
                <a16:creationId xmlns:a16="http://schemas.microsoft.com/office/drawing/2014/main" id="{1379EBD3-086C-4351-AED6-F6DB2CC1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133600"/>
            <a:ext cx="43545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utton114">
            <a:extLst>
              <a:ext uri="{FF2B5EF4-FFF2-40B4-BE49-F238E27FC236}">
                <a16:creationId xmlns:a16="http://schemas.microsoft.com/office/drawing/2014/main" id="{6D95BD4D-6B61-4217-8535-76A25FC1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035300"/>
            <a:ext cx="4248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utton115">
            <a:extLst>
              <a:ext uri="{FF2B5EF4-FFF2-40B4-BE49-F238E27FC236}">
                <a16:creationId xmlns:a16="http://schemas.microsoft.com/office/drawing/2014/main" id="{0A076AA1-8B34-498C-B08D-B51E42DED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3860800"/>
            <a:ext cx="42481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button116">
            <a:extLst>
              <a:ext uri="{FF2B5EF4-FFF2-40B4-BE49-F238E27FC236}">
                <a16:creationId xmlns:a16="http://schemas.microsoft.com/office/drawing/2014/main" id="{27ED3867-ED37-4076-84EA-3C74A13B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737100"/>
            <a:ext cx="24384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8">
            <a:extLst>
              <a:ext uri="{FF2B5EF4-FFF2-40B4-BE49-F238E27FC236}">
                <a16:creationId xmlns:a16="http://schemas.microsoft.com/office/drawing/2014/main" id="{68543559-6F3D-490B-BC95-770F269DB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E895F617-CC0B-4B3C-BC98-482BA2A11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1274" name="Picture 10" descr="tough_guy_drumming_hc">
            <a:extLst>
              <a:ext uri="{FF2B5EF4-FFF2-40B4-BE49-F238E27FC236}">
                <a16:creationId xmlns:a16="http://schemas.microsoft.com/office/drawing/2014/main" id="{995CB773-2DE6-4128-BC67-041C92FCC4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2254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gypsy_woman_guitar_si_a_hc">
            <a:extLst>
              <a:ext uri="{FF2B5EF4-FFF2-40B4-BE49-F238E27FC236}">
                <a16:creationId xmlns:a16="http://schemas.microsoft.com/office/drawing/2014/main" id="{73EF18B9-790D-4755-9EBF-FD6E66CB2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4" y="2516188"/>
            <a:ext cx="13858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bassist_lights_hc">
            <a:extLst>
              <a:ext uri="{FF2B5EF4-FFF2-40B4-BE49-F238E27FC236}">
                <a16:creationId xmlns:a16="http://schemas.microsoft.com/office/drawing/2014/main" id="{2C5CBE94-8051-4540-8268-66AFF98E0E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3430588"/>
            <a:ext cx="1547813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Bemua">
            <a:extLst>
              <a:ext uri="{FF2B5EF4-FFF2-40B4-BE49-F238E27FC236}">
                <a16:creationId xmlns:a16="http://schemas.microsoft.com/office/drawing/2014/main" id="{71656A04-3C4D-4110-AA91-05EC81B9E6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Bemua">
            <a:extLst>
              <a:ext uri="{FF2B5EF4-FFF2-40B4-BE49-F238E27FC236}">
                <a16:creationId xmlns:a16="http://schemas.microsoft.com/office/drawing/2014/main" id="{AD78488D-10B4-4C58-B61A-58B288CD9E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9788"/>
            <a:ext cx="20574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Orange_2">
            <a:extLst>
              <a:ext uri="{FF2B5EF4-FFF2-40B4-BE49-F238E27FC236}">
                <a16:creationId xmlns:a16="http://schemas.microsoft.com/office/drawing/2014/main" id="{04A2B595-D987-4C12-B480-0360AC896B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419600"/>
            <a:ext cx="1752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 descr="A5-">
            <a:extLst>
              <a:ext uri="{FF2B5EF4-FFF2-40B4-BE49-F238E27FC236}">
                <a16:creationId xmlns:a16="http://schemas.microsoft.com/office/drawing/2014/main" id="{9D5294AB-7CDA-48E9-89C4-CE947DDE09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92588"/>
            <a:ext cx="2427288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WordArt 17">
            <a:extLst>
              <a:ext uri="{FF2B5EF4-FFF2-40B4-BE49-F238E27FC236}">
                <a16:creationId xmlns:a16="http://schemas.microsoft.com/office/drawing/2014/main" id="{73F55918-BE7D-4925-A5FA-3AB86C232A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THANK YOU FOR ATTENTION!</a:t>
            </a:r>
          </a:p>
        </p:txBody>
      </p:sp>
      <p:sp>
        <p:nvSpPr>
          <p:cNvPr id="6162" name="WordArt 18">
            <a:extLst>
              <a:ext uri="{FF2B5EF4-FFF2-40B4-BE49-F238E27FC236}">
                <a16:creationId xmlns:a16="http://schemas.microsoft.com/office/drawing/2014/main" id="{E3404F2E-9C51-430B-B955-0BC3663697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838200" y="3505200"/>
            <a:ext cx="3352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6163" name="WordArt 19">
            <a:extLst>
              <a:ext uri="{FF2B5EF4-FFF2-40B4-BE49-F238E27FC236}">
                <a16:creationId xmlns:a16="http://schemas.microsoft.com/office/drawing/2014/main" id="{3FDEED75-A738-4706-8F51-0C496526CD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7966869" y="3091657"/>
            <a:ext cx="3459163" cy="148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</p:spTree>
  </p:cSld>
  <p:clrMapOvr>
    <a:masterClrMapping/>
  </p:clrMapOvr>
  <p:transition advTm="240000">
    <p:blinds dir="vert"/>
    <p:sndAc>
      <p:stSnd>
        <p:snd r:embed="rId2" name="Bye! Bye! Bye!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N2">
            <a:extLst>
              <a:ext uri="{FF2B5EF4-FFF2-40B4-BE49-F238E27FC236}">
                <a16:creationId xmlns:a16="http://schemas.microsoft.com/office/drawing/2014/main" id="{335D0E84-1B7F-4DCB-A3AB-1F7EB7E2D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35921" dir="189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90BF1A6F-41BA-4811-A29E-A508203D40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990600"/>
            <a:ext cx="7848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4000" b="1">
                <a:latin typeface=".VnArial" pitchFamily="34" charset="0"/>
              </a:rPr>
            </a:br>
            <a:br>
              <a:rPr lang="en-US" altLang="en-US" sz="4000" b="1">
                <a:latin typeface=".VnArial" pitchFamily="34" charset="0"/>
              </a:rPr>
            </a:br>
            <a:br>
              <a:rPr lang="en-US" altLang="en-US" sz="4000" b="1">
                <a:latin typeface=".VnArial" pitchFamily="34" charset="0"/>
              </a:rPr>
            </a:br>
            <a:br>
              <a:rPr lang="en-US" altLang="en-US" sz="4000" b="1">
                <a:latin typeface=".VnArial" pitchFamily="34" charset="0"/>
              </a:rPr>
            </a:br>
            <a:br>
              <a:rPr lang="en-US" altLang="en-US" sz="4000" b="1">
                <a:latin typeface=".VnArial" pitchFamily="34" charset="0"/>
              </a:rPr>
            </a:br>
            <a:endParaRPr lang="en-US" altLang="en-US" sz="4000" b="1">
              <a:latin typeface=".VnArial" pitchFamily="34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775A6EAE-6A04-4A4B-B695-7A18B536A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9601"/>
            <a:ext cx="31242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500">
                <a:solidFill>
                  <a:srgbClr val="800080"/>
                </a:solidFill>
                <a:latin typeface=".VnAristote" pitchFamily="34" charset="0"/>
              </a:rPr>
              <a:t>Unit 2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757DC98A-23C7-442D-BFBA-74F0B0B3E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1"/>
            <a:ext cx="891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CC"/>
                </a:solidFill>
                <a:latin typeface=".VnRevue" pitchFamily="34" charset="0"/>
              </a:rPr>
              <a:t>PERSONAL INFORMATION</a:t>
            </a:r>
          </a:p>
        </p:txBody>
      </p:sp>
      <p:pic>
        <p:nvPicPr>
          <p:cNvPr id="3078" name="Picture 6" descr="XMASCA~1">
            <a:extLst>
              <a:ext uri="{FF2B5EF4-FFF2-40B4-BE49-F238E27FC236}">
                <a16:creationId xmlns:a16="http://schemas.microsoft.com/office/drawing/2014/main" id="{7C80BB2C-A5D3-493E-B4E6-4775D34C77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334000"/>
            <a:ext cx="2743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7">
            <a:extLst>
              <a:ext uri="{FF2B5EF4-FFF2-40B4-BE49-F238E27FC236}">
                <a16:creationId xmlns:a16="http://schemas.microsoft.com/office/drawing/2014/main" id="{CD1F13F2-E74E-4BF6-B1EF-8CE0A8020B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799" y="3962400"/>
            <a:ext cx="342207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  <a:contourClr>
                <a:srgbClr val="76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0000"/>
                    </a:gs>
                    <a:gs pos="5000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B1,2,3,4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9FE1D7D8-02B4-4518-95A3-6A46AF28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514601"/>
            <a:ext cx="6858000" cy="1006475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>
                <a:solidFill>
                  <a:srgbClr val="FF00FF"/>
                </a:solidFill>
                <a:latin typeface="Berlin Sans FB Demi" panose="020E0802020502020306" pitchFamily="34" charset="0"/>
              </a:rPr>
              <a:t>B- My birthday</a:t>
            </a:r>
          </a:p>
        </p:txBody>
      </p:sp>
    </p:spTree>
  </p:cSld>
  <p:clrMapOvr>
    <a:masterClrMapping/>
  </p:clrMapOvr>
  <p:transition>
    <p:sndAc>
      <p:stSnd>
        <p:snd r:embed="rId2" name="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it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1" grpId="1"/>
      <p:bldP spid="41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8" name="Rectangle 52">
            <a:extLst>
              <a:ext uri="{FF2B5EF4-FFF2-40B4-BE49-F238E27FC236}">
                <a16:creationId xmlns:a16="http://schemas.microsoft.com/office/drawing/2014/main" id="{ECA006F7-DCBB-44AC-9DEB-4FE1EBF5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1447800" cy="4038600"/>
          </a:xfrm>
          <a:prstGeom prst="rect">
            <a:avLst/>
          </a:prstGeom>
          <a:solidFill>
            <a:srgbClr val="FFFF00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08B7D01F-D7F4-4FA6-A96F-8F58AAEC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8382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latin typeface="Arial Narrow" panose="020B0606020202030204" pitchFamily="34" charset="0"/>
              </a:rPr>
              <a:t>1. Match cardinal and ordinal numbers (from 1 to 10)</a:t>
            </a:r>
          </a:p>
        </p:txBody>
      </p:sp>
      <p:graphicFrame>
        <p:nvGraphicFramePr>
          <p:cNvPr id="9267" name="Group 51">
            <a:extLst>
              <a:ext uri="{FF2B5EF4-FFF2-40B4-BE49-F238E27FC236}">
                <a16:creationId xmlns:a16="http://schemas.microsoft.com/office/drawing/2014/main" id="{9BAE8844-AF92-486F-A6A3-47720928784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81200" y="1752600"/>
          <a:ext cx="5029200" cy="464820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Cardinal number 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Ordinal number </a:t>
                      </a:r>
                    </a:p>
                  </a:txBody>
                  <a:tcPr marT="45713" marB="45713" anchor="ctr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two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three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four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five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six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seven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eight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nine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tenth </a:t>
                      </a:r>
                    </a:p>
                  </a:txBody>
                  <a:tcPr marT="45713" marB="45713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first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second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third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fourth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fifth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sixth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seventh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eighth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ninth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tenth 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62" name="Text Box 46">
            <a:extLst>
              <a:ext uri="{FF2B5EF4-FFF2-40B4-BE49-F238E27FC236}">
                <a16:creationId xmlns:a16="http://schemas.microsoft.com/office/drawing/2014/main" id="{2D48C761-EDCA-46FD-8E05-25E56F91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24001"/>
            <a:ext cx="3733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 Narrow" panose="020B0606020202030204" pitchFamily="34" charset="0"/>
              </a:rPr>
              <a:t>special ordinal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Arial Narrow" panose="020B0606020202030204" pitchFamily="34" charset="0"/>
              </a:rPr>
              <a:t>numbers:</a:t>
            </a:r>
            <a:r>
              <a:rPr lang="en-US" altLang="en-US" sz="280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9264" name="Text Box 48">
            <a:extLst>
              <a:ext uri="{FF2B5EF4-FFF2-40B4-BE49-F238E27FC236}">
                <a16:creationId xmlns:a16="http://schemas.microsoft.com/office/drawing/2014/main" id="{32E12705-CDD4-4AF0-9487-454B9784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667000"/>
            <a:ext cx="14478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first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second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third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fifth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ninth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Arial Narrow" panose="020B0606020202030204" pitchFamily="34" charset="0"/>
              </a:rPr>
              <a:t> twelfth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8" grpId="0" animBg="1"/>
      <p:bldP spid="9220" grpId="0"/>
      <p:bldP spid="9262" grpId="0"/>
      <p:bldP spid="92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New Picture (2)">
            <a:extLst>
              <a:ext uri="{FF2B5EF4-FFF2-40B4-BE49-F238E27FC236}">
                <a16:creationId xmlns:a16="http://schemas.microsoft.com/office/drawing/2014/main" id="{FDA04419-A48D-4F35-BD91-0232CD3F3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8382000" cy="5410200"/>
          </a:xfrm>
          <a:prstGeom prst="plaque">
            <a:avLst>
              <a:gd name="adj" fmla="val 510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14300">
            <a:pattFill prst="sphere">
              <a:fgClr>
                <a:srgbClr val="00FF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AE4F4B06-185D-4787-AF73-B23C44467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8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2. Listen and repeat.</a:t>
            </a:r>
          </a:p>
        </p:txBody>
      </p:sp>
      <p:pic>
        <p:nvPicPr>
          <p:cNvPr id="2057" name="Picture 9">
            <a:hlinkClick r:id="" action="ppaction://media"/>
            <a:extLst>
              <a:ext uri="{FF2B5EF4-FFF2-40B4-BE49-F238E27FC236}">
                <a16:creationId xmlns:a16="http://schemas.microsoft.com/office/drawing/2014/main" id="{FA20DE18-C603-4BC1-8505-82F735E73DB0}"/>
              </a:ext>
            </a:extLst>
          </p:cNvPr>
          <p:cNvPicPr>
            <a:picLocks noRot="1" noChangeAspect="1" noChangeArrowheads="1"/>
          </p:cNvPicPr>
          <p:nvPr>
            <a:wavAudioFile r:embed="rId1" name="listen B1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isten B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367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  <p:bldLst>
      <p:bldP spid="2053" grpId="0" animBg="1"/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>
            <a:extLst>
              <a:ext uri="{FF2B5EF4-FFF2-40B4-BE49-F238E27FC236}">
                <a16:creationId xmlns:a16="http://schemas.microsoft.com/office/drawing/2014/main" id="{4D7D9016-1626-49CF-BDFF-3846DDD1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934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17">
            <a:extLst>
              <a:ext uri="{FF2B5EF4-FFF2-40B4-BE49-F238E27FC236}">
                <a16:creationId xmlns:a16="http://schemas.microsoft.com/office/drawing/2014/main" id="{612DA442-FEEB-4A26-A15B-5973AFE7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752600"/>
            <a:ext cx="685800" cy="2540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2" name="Rectangle 18">
            <a:extLst>
              <a:ext uri="{FF2B5EF4-FFF2-40B4-BE49-F238E27FC236}">
                <a16:creationId xmlns:a16="http://schemas.microsoft.com/office/drawing/2014/main" id="{27E24FA8-0B59-48B5-A338-15E50A17A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52600"/>
            <a:ext cx="1371600" cy="3048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3" name="Rectangle 19">
            <a:extLst>
              <a:ext uri="{FF2B5EF4-FFF2-40B4-BE49-F238E27FC236}">
                <a16:creationId xmlns:a16="http://schemas.microsoft.com/office/drawing/2014/main" id="{F066CD14-6CB0-4D88-89B1-E1387D31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752600"/>
            <a:ext cx="1371600" cy="3048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4" name="Rectangle 20">
            <a:extLst>
              <a:ext uri="{FF2B5EF4-FFF2-40B4-BE49-F238E27FC236}">
                <a16:creationId xmlns:a16="http://schemas.microsoft.com/office/drawing/2014/main" id="{3FD996F5-84A1-4D56-B0DA-E52D793A0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838200" cy="304800"/>
          </a:xfrm>
          <a:prstGeom prst="rect">
            <a:avLst/>
          </a:prstGeom>
          <a:solidFill>
            <a:srgbClr val="FF00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056525B3-1D13-44C5-8EB2-6D8895F5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1524000" cy="304800"/>
          </a:xfrm>
          <a:prstGeom prst="rect">
            <a:avLst/>
          </a:prstGeom>
          <a:solidFill>
            <a:srgbClr val="FF00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A60C4DBA-A02D-40C4-B382-97C3142E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1447800" cy="304800"/>
          </a:xfrm>
          <a:prstGeom prst="rect">
            <a:avLst/>
          </a:prstGeom>
          <a:solidFill>
            <a:srgbClr val="FF00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7" name="Rectangle 23">
            <a:extLst>
              <a:ext uri="{FF2B5EF4-FFF2-40B4-BE49-F238E27FC236}">
                <a16:creationId xmlns:a16="http://schemas.microsoft.com/office/drawing/2014/main" id="{C67C080F-EB1E-4771-BF98-EEBDEDD06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2622550"/>
            <a:ext cx="838200" cy="304800"/>
          </a:xfrm>
          <a:prstGeom prst="rect">
            <a:avLst/>
          </a:prstGeom>
          <a:solidFill>
            <a:srgbClr val="3366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8" name="Rectangle 24">
            <a:extLst>
              <a:ext uri="{FF2B5EF4-FFF2-40B4-BE49-F238E27FC236}">
                <a16:creationId xmlns:a16="http://schemas.microsoft.com/office/drawing/2014/main" id="{A6D2A919-B1E8-4ED1-BBB7-3AA0C3177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590800"/>
            <a:ext cx="1371600" cy="304800"/>
          </a:xfrm>
          <a:prstGeom prst="rect">
            <a:avLst/>
          </a:prstGeom>
          <a:solidFill>
            <a:srgbClr val="3366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89" name="Rectangle 25">
            <a:extLst>
              <a:ext uri="{FF2B5EF4-FFF2-40B4-BE49-F238E27FC236}">
                <a16:creationId xmlns:a16="http://schemas.microsoft.com/office/drawing/2014/main" id="{1DA1F3AB-9C0B-41EF-8F29-06D5DE664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90800"/>
            <a:ext cx="1371600" cy="304800"/>
          </a:xfrm>
          <a:prstGeom prst="rect">
            <a:avLst/>
          </a:prstGeom>
          <a:solidFill>
            <a:srgbClr val="3366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0" name="Rectangle 26">
            <a:extLst>
              <a:ext uri="{FF2B5EF4-FFF2-40B4-BE49-F238E27FC236}">
                <a16:creationId xmlns:a16="http://schemas.microsoft.com/office/drawing/2014/main" id="{7846FFFE-2572-494B-AF5D-BD6C65D47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914400" cy="297180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1" name="Rectangle 27">
            <a:extLst>
              <a:ext uri="{FF2B5EF4-FFF2-40B4-BE49-F238E27FC236}">
                <a16:creationId xmlns:a16="http://schemas.microsoft.com/office/drawing/2014/main" id="{2901940C-C015-4E9E-868B-39A20438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52600"/>
            <a:ext cx="1219200" cy="426720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2" name="Rectangle 28">
            <a:extLst>
              <a:ext uri="{FF2B5EF4-FFF2-40B4-BE49-F238E27FC236}">
                <a16:creationId xmlns:a16="http://schemas.microsoft.com/office/drawing/2014/main" id="{6DF34C5D-6FEC-4121-B516-B8785620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1524000" cy="312420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3" name="Rectangle 29">
            <a:extLst>
              <a:ext uri="{FF2B5EF4-FFF2-40B4-BE49-F238E27FC236}">
                <a16:creationId xmlns:a16="http://schemas.microsoft.com/office/drawing/2014/main" id="{C4497F77-CD82-4D53-8AA4-9B4E1EF70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048000"/>
            <a:ext cx="1524000" cy="312420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4" name="Line 30">
            <a:extLst>
              <a:ext uri="{FF2B5EF4-FFF2-40B4-BE49-F238E27FC236}">
                <a16:creationId xmlns:a16="http://schemas.microsoft.com/office/drawing/2014/main" id="{C59904A9-26CE-440B-9316-BBE30D6027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190500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0F09512D-23D7-45A1-B1E3-DB63D1385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524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3600" baseline="30000">
                <a:solidFill>
                  <a:srgbClr val="000099"/>
                </a:solidFill>
                <a:latin typeface="Arial Narrow" panose="020B0606020202030204" pitchFamily="34" charset="0"/>
              </a:rPr>
              <a:t>st</a:t>
            </a:r>
            <a:endParaRPr lang="en-US" altLang="en-US" sz="360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6" name="Line 32">
            <a:extLst>
              <a:ext uri="{FF2B5EF4-FFF2-40B4-BE49-F238E27FC236}">
                <a16:creationId xmlns:a16="http://schemas.microsoft.com/office/drawing/2014/main" id="{A13AF1BA-9ED9-4883-A300-AB0DD746F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233045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Text Box 33">
            <a:extLst>
              <a:ext uri="{FF2B5EF4-FFF2-40B4-BE49-F238E27FC236}">
                <a16:creationId xmlns:a16="http://schemas.microsoft.com/office/drawing/2014/main" id="{44380D07-6DDD-4CBC-AEFB-5A97E8BA5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978025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3600" baseline="30000">
                <a:solidFill>
                  <a:srgbClr val="000099"/>
                </a:solidFill>
                <a:latin typeface="Arial Narrow" panose="020B0606020202030204" pitchFamily="34" charset="0"/>
              </a:rPr>
              <a:t>nd</a:t>
            </a:r>
            <a:endParaRPr lang="en-US" altLang="en-US" sz="360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299" name="Line 35">
            <a:extLst>
              <a:ext uri="{FF2B5EF4-FFF2-40B4-BE49-F238E27FC236}">
                <a16:creationId xmlns:a16="http://schemas.microsoft.com/office/drawing/2014/main" id="{8DBC21DF-1441-42C1-8EC8-885FC8DED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6800" y="281940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Text Box 36">
            <a:extLst>
              <a:ext uri="{FF2B5EF4-FFF2-40B4-BE49-F238E27FC236}">
                <a16:creationId xmlns:a16="http://schemas.microsoft.com/office/drawing/2014/main" id="{C776C234-7CC4-49FB-B4CA-E378CE13D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5775" y="243205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3600" baseline="30000">
                <a:solidFill>
                  <a:srgbClr val="000099"/>
                </a:solidFill>
                <a:latin typeface="Arial Narrow" panose="020B0606020202030204" pitchFamily="34" charset="0"/>
              </a:rPr>
              <a:t>rd</a:t>
            </a:r>
            <a:endParaRPr lang="en-US" altLang="en-US" sz="360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302" name="Text Box 38">
            <a:extLst>
              <a:ext uri="{FF2B5EF4-FFF2-40B4-BE49-F238E27FC236}">
                <a16:creationId xmlns:a16="http://schemas.microsoft.com/office/drawing/2014/main" id="{103449DA-E119-45B8-BE1B-45DBE0A61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4191000"/>
            <a:ext cx="990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 Narrow" panose="020B0606020202030204" pitchFamily="34" charset="0"/>
              </a:rPr>
              <a:t>n</a:t>
            </a:r>
            <a:r>
              <a:rPr lang="en-US" altLang="en-US" sz="3600" baseline="30000">
                <a:solidFill>
                  <a:srgbClr val="000099"/>
                </a:solidFill>
                <a:latin typeface="Arial Narrow" panose="020B0606020202030204" pitchFamily="34" charset="0"/>
              </a:rPr>
              <a:t>th</a:t>
            </a:r>
            <a:endParaRPr lang="en-US" altLang="en-US" sz="360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303" name="Line 39">
            <a:extLst>
              <a:ext uri="{FF2B5EF4-FFF2-40B4-BE49-F238E27FC236}">
                <a16:creationId xmlns:a16="http://schemas.microsoft.com/office/drawing/2014/main" id="{E9898CD4-FB3E-49CD-BE6C-F67BF52EE0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63000" y="4572000"/>
            <a:ext cx="533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" name="Rectangle 40">
            <a:extLst>
              <a:ext uri="{FF2B5EF4-FFF2-40B4-BE49-F238E27FC236}">
                <a16:creationId xmlns:a16="http://schemas.microsoft.com/office/drawing/2014/main" id="{5E4775FC-9944-47BD-898B-E1EEFBC10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1676400"/>
            <a:ext cx="685800" cy="3810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305" name="Rectangle 41">
            <a:extLst>
              <a:ext uri="{FF2B5EF4-FFF2-40B4-BE49-F238E27FC236}">
                <a16:creationId xmlns:a16="http://schemas.microsoft.com/office/drawing/2014/main" id="{83D16CC0-6743-433C-8F65-237F85B9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133600"/>
            <a:ext cx="685800" cy="381000"/>
          </a:xfrm>
          <a:prstGeom prst="rect">
            <a:avLst/>
          </a:prstGeom>
          <a:solidFill>
            <a:srgbClr val="FF00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306" name="Rectangle 42">
            <a:extLst>
              <a:ext uri="{FF2B5EF4-FFF2-40B4-BE49-F238E27FC236}">
                <a16:creationId xmlns:a16="http://schemas.microsoft.com/office/drawing/2014/main" id="{1EB729B6-1230-4AC5-8209-5DEE2812B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2590800"/>
            <a:ext cx="685800" cy="381000"/>
          </a:xfrm>
          <a:prstGeom prst="rect">
            <a:avLst/>
          </a:prstGeom>
          <a:solidFill>
            <a:srgbClr val="3366FF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11307" name="Rectangle 43">
            <a:extLst>
              <a:ext uri="{FF2B5EF4-FFF2-40B4-BE49-F238E27FC236}">
                <a16:creationId xmlns:a16="http://schemas.microsoft.com/office/drawing/2014/main" id="{FF695577-BAC7-42F7-9B97-51DB7B99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124200"/>
            <a:ext cx="762000" cy="2971800"/>
          </a:xfrm>
          <a:prstGeom prst="rect">
            <a:avLst/>
          </a:prstGeom>
          <a:solidFill>
            <a:srgbClr val="00FF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6172" name="Text Box 45">
            <a:extLst>
              <a:ext uri="{FF2B5EF4-FFF2-40B4-BE49-F238E27FC236}">
                <a16:creationId xmlns:a16="http://schemas.microsoft.com/office/drawing/2014/main" id="{CEA57F3F-0DAE-4990-9ADE-A7DA19E3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1">
                <a:solidFill>
                  <a:srgbClr val="990099"/>
                </a:solidFill>
                <a:latin typeface="Arial Narrow" panose="020B0606020202030204" pitchFamily="34" charset="0"/>
              </a:rPr>
              <a:t>Formation of ordinal numbers.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5" grpId="0"/>
      <p:bldP spid="11297" grpId="0"/>
      <p:bldP spid="11300" grpId="0"/>
      <p:bldP spid="11302" grpId="0"/>
      <p:bldP spid="11304" grpId="0" animBg="1"/>
      <p:bldP spid="11305" grpId="0" animBg="1"/>
      <p:bldP spid="11306" grpId="0" animBg="1"/>
      <p:bldP spid="113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FD89D732-4F5B-4C15-85F2-CF634259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257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50135F89-CD4B-4B18-84D9-8E3411413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3. Listen and write the dates.</a:t>
            </a:r>
          </a:p>
        </p:txBody>
      </p:sp>
      <p:pic>
        <p:nvPicPr>
          <p:cNvPr id="7176" name="Picture 8">
            <a:hlinkClick r:id="" action="ppaction://media"/>
            <a:extLst>
              <a:ext uri="{FF2B5EF4-FFF2-40B4-BE49-F238E27FC236}">
                <a16:creationId xmlns:a16="http://schemas.microsoft.com/office/drawing/2014/main" id="{B4F67087-9C45-4E3A-BB1E-2C036E29B648}"/>
              </a:ext>
            </a:extLst>
          </p:cNvPr>
          <p:cNvPicPr>
            <a:picLocks noRot="1" noChangeAspect="1" noChangeArrowheads="1"/>
          </p:cNvPicPr>
          <p:nvPr>
            <a:wavAudioFile r:embed="rId1" name="liste B2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74BB0445-EDA6-4102-A761-BEBD2431E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05000"/>
            <a:ext cx="60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a.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b.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c.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d.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e.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f.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8FFF3874-191B-4973-8DDF-5FF9C614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050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………………..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757B608B-6BA4-4D0E-8C0D-620C9983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019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………………..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581D0AB7-DE87-4CD1-9574-ED5A2F6A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073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………………..</a:t>
            </a:r>
          </a:p>
        </p:txBody>
      </p:sp>
      <p:sp>
        <p:nvSpPr>
          <p:cNvPr id="7182" name="Text Box 14">
            <a:extLst>
              <a:ext uri="{FF2B5EF4-FFF2-40B4-BE49-F238E27FC236}">
                <a16:creationId xmlns:a16="http://schemas.microsoft.com/office/drawing/2014/main" id="{5C9E7411-7E0C-4C33-8739-F3CB660F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6576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………………..</a:t>
            </a:r>
          </a:p>
        </p:txBody>
      </p:sp>
      <p:sp>
        <p:nvSpPr>
          <p:cNvPr id="7183" name="Text Box 15">
            <a:extLst>
              <a:ext uri="{FF2B5EF4-FFF2-40B4-BE49-F238E27FC236}">
                <a16:creationId xmlns:a16="http://schemas.microsoft.com/office/drawing/2014/main" id="{DA818CCB-6F41-4187-AE62-E19A81ECE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2545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………………..</a:t>
            </a:r>
          </a:p>
        </p:txBody>
      </p:sp>
      <p:sp>
        <p:nvSpPr>
          <p:cNvPr id="7184" name="Text Box 16">
            <a:extLst>
              <a:ext uri="{FF2B5EF4-FFF2-40B4-BE49-F238E27FC236}">
                <a16:creationId xmlns:a16="http://schemas.microsoft.com/office/drawing/2014/main" id="{BDD3328B-D3ED-490E-869F-107D16AA8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8260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………………..</a:t>
            </a: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4E2E3E8D-7E3D-4ABB-AF66-AD4980210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431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Arial Narrow" panose="020B0606020202030204" pitchFamily="34" charset="0"/>
              </a:rPr>
              <a:t>the first of July</a:t>
            </a: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D05DD7FA-F9ED-48C8-80B4-00FE20FA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Arial Narrow" panose="020B0606020202030204" pitchFamily="34" charset="0"/>
              </a:rPr>
              <a:t>the nineteenth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B6A1F167-7B0B-496E-B0E3-7D5C167F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10673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Arial Narrow" panose="020B0606020202030204" pitchFamily="34" charset="0"/>
              </a:rPr>
              <a:t>the sixth</a:t>
            </a: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21E3E2B1-5EF1-4A19-94E0-725104FEC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68935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Arial Narrow" panose="020B0606020202030204" pitchFamily="34" charset="0"/>
              </a:rPr>
              <a:t>the fourteenth</a:t>
            </a: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F958BC9C-6878-43A7-B702-1359BA463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2672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Arial Narrow" panose="020B0606020202030204" pitchFamily="34" charset="0"/>
              </a:rPr>
              <a:t>the seventeeth</a:t>
            </a: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BFE5288B-9EA5-46D5-960C-840ED59D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876801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66"/>
                </a:solidFill>
                <a:latin typeface="Arial Narrow" panose="020B0606020202030204" pitchFamily="34" charset="0"/>
              </a:rPr>
              <a:t>the thirty-first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iste B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2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44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440"/>
                            </p:stCondLst>
                            <p:childTnLst>
                              <p:par>
                                <p:cTn id="7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7461" fill="hold"/>
                                        <p:tgtEl>
                                          <p:spTgt spid="7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6"/>
                </p:tgtEl>
              </p:cMediaNode>
            </p:audio>
          </p:childTnLst>
        </p:cTn>
      </p:par>
    </p:tnLst>
    <p:bldLst>
      <p:bldP spid="7173" grpId="0"/>
      <p:bldP spid="7178" grpId="0" build="allAtOnce"/>
      <p:bldP spid="7179" grpId="0"/>
      <p:bldP spid="7179" grpId="1"/>
      <p:bldP spid="7180" grpId="0"/>
      <p:bldP spid="7180" grpId="1"/>
      <p:bldP spid="7181" grpId="0"/>
      <p:bldP spid="7181" grpId="1"/>
      <p:bldP spid="7182" grpId="0"/>
      <p:bldP spid="7182" grpId="1"/>
      <p:bldP spid="7183" grpId="0"/>
      <p:bldP spid="7183" grpId="1"/>
      <p:bldP spid="7184" grpId="0"/>
      <p:bldP spid="7184" grpId="1"/>
      <p:bldP spid="7185" grpId="0"/>
      <p:bldP spid="7186" grpId="0"/>
      <p:bldP spid="7187" grpId="0"/>
      <p:bldP spid="7188" grpId="0"/>
      <p:bldP spid="7189" grpId="0"/>
      <p:bldP spid="7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ilecab2" descr="New Picture (8)">
            <a:extLst>
              <a:ext uri="{FF2B5EF4-FFF2-40B4-BE49-F238E27FC236}">
                <a16:creationId xmlns:a16="http://schemas.microsoft.com/office/drawing/2014/main" id="{4759AAC1-2A2C-435C-B2A5-458B471FD431}"/>
              </a:ext>
            </a:extLst>
          </p:cNvPr>
          <p:cNvSpPr>
            <a:spLocks noEditPoints="1" noChangeArrowheads="1"/>
          </p:cNvSpPr>
          <p:nvPr/>
        </p:nvSpPr>
        <p:spPr bwMode="auto">
          <a:xfrm rot="510872">
            <a:off x="4953000" y="1981201"/>
            <a:ext cx="5334000" cy="3648075"/>
          </a:xfrm>
          <a:custGeom>
            <a:avLst/>
            <a:gdLst>
              <a:gd name="T0" fmla="*/ 2667000 w 21600"/>
              <a:gd name="T1" fmla="*/ 0 h 21600"/>
              <a:gd name="T2" fmla="*/ 0 w 21600"/>
              <a:gd name="T3" fmla="*/ 0 h 21600"/>
              <a:gd name="T4" fmla="*/ 0 w 21600"/>
              <a:gd name="T5" fmla="*/ 1824038 h 21600"/>
              <a:gd name="T6" fmla="*/ 0 w 21600"/>
              <a:gd name="T7" fmla="*/ 3439831 h 21600"/>
              <a:gd name="T8" fmla="*/ 2667000 w 21600"/>
              <a:gd name="T9" fmla="*/ 3648075 h 21600"/>
              <a:gd name="T10" fmla="*/ 5334000 w 21600"/>
              <a:gd name="T11" fmla="*/ 3439831 h 21600"/>
              <a:gd name="T12" fmla="*/ 5334000 w 21600"/>
              <a:gd name="T13" fmla="*/ 1824038 h 21600"/>
              <a:gd name="T14" fmla="*/ 533400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4 w 21600"/>
              <a:gd name="T25" fmla="*/ 511 h 21600"/>
              <a:gd name="T26" fmla="*/ 20542 w 21600"/>
              <a:gd name="T27" fmla="*/ 1976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800" y="0"/>
                </a:moveTo>
                <a:lnTo>
                  <a:pt x="0" y="0"/>
                </a:lnTo>
                <a:lnTo>
                  <a:pt x="0" y="10800"/>
                </a:lnTo>
                <a:lnTo>
                  <a:pt x="0" y="20367"/>
                </a:lnTo>
                <a:lnTo>
                  <a:pt x="5807" y="20367"/>
                </a:lnTo>
                <a:lnTo>
                  <a:pt x="5807" y="20637"/>
                </a:lnTo>
                <a:lnTo>
                  <a:pt x="5970" y="20818"/>
                </a:lnTo>
                <a:lnTo>
                  <a:pt x="6133" y="20968"/>
                </a:lnTo>
                <a:lnTo>
                  <a:pt x="6404" y="21239"/>
                </a:lnTo>
                <a:lnTo>
                  <a:pt x="6567" y="21419"/>
                </a:lnTo>
                <a:lnTo>
                  <a:pt x="7055" y="21510"/>
                </a:lnTo>
                <a:lnTo>
                  <a:pt x="7544" y="21600"/>
                </a:lnTo>
                <a:lnTo>
                  <a:pt x="8141" y="21600"/>
                </a:lnTo>
                <a:lnTo>
                  <a:pt x="10800" y="21600"/>
                </a:lnTo>
                <a:lnTo>
                  <a:pt x="13188" y="21600"/>
                </a:lnTo>
                <a:lnTo>
                  <a:pt x="13948" y="21600"/>
                </a:lnTo>
                <a:lnTo>
                  <a:pt x="14436" y="21510"/>
                </a:lnTo>
                <a:lnTo>
                  <a:pt x="14708" y="21419"/>
                </a:lnTo>
                <a:lnTo>
                  <a:pt x="15033" y="21239"/>
                </a:lnTo>
                <a:lnTo>
                  <a:pt x="15359" y="20968"/>
                </a:lnTo>
                <a:lnTo>
                  <a:pt x="15522" y="20818"/>
                </a:lnTo>
                <a:lnTo>
                  <a:pt x="15684" y="20637"/>
                </a:lnTo>
                <a:lnTo>
                  <a:pt x="15684" y="20367"/>
                </a:lnTo>
                <a:lnTo>
                  <a:pt x="21600" y="20367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close/>
                <a:moveTo>
                  <a:pt x="7055" y="20367"/>
                </a:moveTo>
                <a:lnTo>
                  <a:pt x="7055" y="20547"/>
                </a:lnTo>
                <a:lnTo>
                  <a:pt x="7055" y="20637"/>
                </a:lnTo>
                <a:lnTo>
                  <a:pt x="7218" y="20728"/>
                </a:lnTo>
                <a:lnTo>
                  <a:pt x="7381" y="20818"/>
                </a:lnTo>
                <a:lnTo>
                  <a:pt x="7544" y="20908"/>
                </a:lnTo>
                <a:lnTo>
                  <a:pt x="7707" y="20968"/>
                </a:lnTo>
                <a:lnTo>
                  <a:pt x="7815" y="20968"/>
                </a:lnTo>
                <a:lnTo>
                  <a:pt x="8141" y="20968"/>
                </a:lnTo>
                <a:lnTo>
                  <a:pt x="13188" y="20968"/>
                </a:lnTo>
                <a:lnTo>
                  <a:pt x="13459" y="20968"/>
                </a:lnTo>
                <a:lnTo>
                  <a:pt x="13785" y="20968"/>
                </a:lnTo>
                <a:lnTo>
                  <a:pt x="13948" y="20908"/>
                </a:lnTo>
                <a:lnTo>
                  <a:pt x="14111" y="20818"/>
                </a:lnTo>
                <a:lnTo>
                  <a:pt x="14273" y="20728"/>
                </a:lnTo>
                <a:lnTo>
                  <a:pt x="14273" y="20637"/>
                </a:lnTo>
                <a:lnTo>
                  <a:pt x="14436" y="20547"/>
                </a:lnTo>
                <a:lnTo>
                  <a:pt x="14436" y="20367"/>
                </a:lnTo>
                <a:lnTo>
                  <a:pt x="7055" y="20367"/>
                </a:lnTo>
                <a:close/>
              </a:path>
              <a:path w="21600" h="21600" extrusionOk="0">
                <a:moveTo>
                  <a:pt x="7055" y="20367"/>
                </a:moveTo>
                <a:lnTo>
                  <a:pt x="5807" y="20367"/>
                </a:lnTo>
                <a:lnTo>
                  <a:pt x="21600" y="20367"/>
                </a:ln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195" name="Text Box 6">
            <a:extLst>
              <a:ext uri="{FF2B5EF4-FFF2-40B4-BE49-F238E27FC236}">
                <a16:creationId xmlns:a16="http://schemas.microsoft.com/office/drawing/2014/main" id="{6EFCD265-245A-4BE4-9E80-A6678CB7F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4. Write the months in order from first to twelfth.</a:t>
            </a:r>
          </a:p>
        </p:txBody>
      </p:sp>
      <p:sp>
        <p:nvSpPr>
          <p:cNvPr id="8196" name="Text Box 7">
            <a:extLst>
              <a:ext uri="{FF2B5EF4-FFF2-40B4-BE49-F238E27FC236}">
                <a16:creationId xmlns:a16="http://schemas.microsoft.com/office/drawing/2014/main" id="{3385EEBA-27D5-471A-B99D-74BF601E4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1905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9.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11.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Arial Narrow" panose="020B0606020202030204" pitchFamily="34" charset="0"/>
              </a:rPr>
              <a:t>12.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F4E14546-A1C3-4E67-A2FA-12EE714D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954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7C4AF02E-FC72-4E76-B9EE-FAD31AC7F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24DDD851-33EC-41C5-9F51-1F9B177EA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082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EAE387A3-8CD4-43FA-9053-BA649BCC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400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BDC50CC6-2CFB-48AF-91E3-F07596AF3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7021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CCD5B121-FBDF-4DEE-B867-070B3D81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402013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EB43D1A7-0B96-49A9-AE3A-CD39445B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32226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488F575E-0B14-4DC8-879F-0F79D0F9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264026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3B81C54C-BE46-49F5-A4F2-AECFBA3ED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95826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0FCA5629-DB8E-4C51-9EF2-A0A0A6A55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126038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3B7F2552-B7BE-4E4E-A177-75DED13E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557838"/>
            <a:ext cx="2133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05666F8A-2B8E-417A-9379-74B55E57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8805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 Narrow" panose="020B0606020202030204" pitchFamily="34" charset="0"/>
              </a:rPr>
              <a:t>………………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46B7B124-FEE2-4A12-A210-30DBAF50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478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556563AC-E53C-469B-B4F5-916E3AF3B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79526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January 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3DD539C6-0CA3-435C-A576-D6C991F3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690688"/>
            <a:ext cx="220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February  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EC81274F-3661-49DE-8632-0BADE5E0C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574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March   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9F670DA2-274C-40F2-8A52-7ECF46A25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146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April   </a:t>
            </a: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90482328-C310-4913-85C8-378F6D26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May</a:t>
            </a:r>
          </a:p>
        </p:txBody>
      </p:sp>
      <p:sp>
        <p:nvSpPr>
          <p:cNvPr id="8219" name="Text Box 27">
            <a:extLst>
              <a:ext uri="{FF2B5EF4-FFF2-40B4-BE49-F238E27FC236}">
                <a16:creationId xmlns:a16="http://schemas.microsoft.com/office/drawing/2014/main" id="{CFAC4303-2862-4724-A8B2-E3675D327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June 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089DDB03-9BF2-45CE-AA2D-3C28FD06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July 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DC9D6991-E449-450A-9DBB-95D91FBE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910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August </a:t>
            </a:r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B788E236-05BD-466E-AA2F-0AB6631E7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6482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September </a:t>
            </a:r>
          </a:p>
        </p:txBody>
      </p:sp>
      <p:sp>
        <p:nvSpPr>
          <p:cNvPr id="8223" name="Text Box 31">
            <a:extLst>
              <a:ext uri="{FF2B5EF4-FFF2-40B4-BE49-F238E27FC236}">
                <a16:creationId xmlns:a16="http://schemas.microsoft.com/office/drawing/2014/main" id="{5BCF11CA-4048-46AF-B049-7A1CC49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1054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October </a:t>
            </a:r>
          </a:p>
        </p:txBody>
      </p:sp>
      <p:sp>
        <p:nvSpPr>
          <p:cNvPr id="8224" name="Text Box 32">
            <a:extLst>
              <a:ext uri="{FF2B5EF4-FFF2-40B4-BE49-F238E27FC236}">
                <a16:creationId xmlns:a16="http://schemas.microsoft.com/office/drawing/2014/main" id="{D99D34FF-C7D5-469B-B6CA-2E9ABEF6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4864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November </a:t>
            </a:r>
          </a:p>
        </p:txBody>
      </p:sp>
      <p:sp>
        <p:nvSpPr>
          <p:cNvPr id="8225" name="Text Box 33">
            <a:extLst>
              <a:ext uri="{FF2B5EF4-FFF2-40B4-BE49-F238E27FC236}">
                <a16:creationId xmlns:a16="http://schemas.microsoft.com/office/drawing/2014/main" id="{60F9EBB8-9D04-491A-93AC-C24F39001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943601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990099"/>
                </a:solidFill>
                <a:latin typeface="Arial Narrow" panose="020B0606020202030204" pitchFamily="34" charset="0"/>
              </a:rPr>
              <a:t>December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7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  <p:bldP spid="8209" grpId="0"/>
      <p:bldP spid="8210" grpId="0"/>
      <p:bldP spid="8211" grpId="0"/>
      <p:bldP spid="8214" grpId="0"/>
      <p:bldP spid="8215" grpId="0"/>
      <p:bldP spid="8216" grpId="0"/>
      <p:bldP spid="8217" grpId="0"/>
      <p:bldP spid="8218" grpId="0"/>
      <p:bldP spid="8219" grpId="0"/>
      <p:bldP spid="8220" grpId="0"/>
      <p:bldP spid="8221" grpId="0"/>
      <p:bldP spid="8222" grpId="0"/>
      <p:bldP spid="8223" grpId="0"/>
      <p:bldP spid="8224" grpId="0"/>
      <p:bldP spid="8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59A672-68AF-4971-8EA3-2658D1933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1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 Narrow" panose="020B0606020202030204" pitchFamily="34" charset="0"/>
              </a:rPr>
              <a:t>5. Match the events with the right times</a:t>
            </a:r>
          </a:p>
        </p:txBody>
      </p:sp>
      <p:graphicFrame>
        <p:nvGraphicFramePr>
          <p:cNvPr id="9248" name="Group 32">
            <a:extLst>
              <a:ext uri="{FF2B5EF4-FFF2-40B4-BE49-F238E27FC236}">
                <a16:creationId xmlns:a16="http://schemas.microsoft.com/office/drawing/2014/main" id="{DFC1A52B-5C7D-4D1D-8ABB-691BF4D789E9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600200"/>
          <a:ext cx="8229600" cy="274320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Christmas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the twentieth of November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Teacher’s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The fourteenth of February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Women’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The second of  September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Valentine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The eighth of March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Independence 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The twenty- fourth of December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3273F4-AF2B-4BEB-B032-7ABBF6450A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3400" y="3352800"/>
            <a:ext cx="9906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5F25CC2-AB20-40D5-8F32-37FE2698FA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3200400"/>
            <a:ext cx="11430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86FE14-268E-4BDF-A2FC-6CAE64C07A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67200" y="2362200"/>
            <a:ext cx="10668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EEA2EB-BFFB-492C-9D69-50881DA1424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924300" y="2476500"/>
            <a:ext cx="1828800" cy="1447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06E0CE6-140D-4B3E-A3D8-9B1BF8A5A3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86200" y="2819400"/>
            <a:ext cx="13716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>
            <a:extLst>
              <a:ext uri="{FF2B5EF4-FFF2-40B4-BE49-F238E27FC236}">
                <a16:creationId xmlns:a16="http://schemas.microsoft.com/office/drawing/2014/main" id="{8C4D7D58-DEBF-4FA6-ABE5-5AB6D0F2C1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38364" y="3822700"/>
            <a:ext cx="6969125" cy="1892300"/>
          </a:xfrm>
        </p:spPr>
        <p:txBody>
          <a:bodyPr/>
          <a:lstStyle/>
          <a:p>
            <a:pPr marL="0" indent="0">
              <a:buNone/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Picture 4" descr="k3">
            <a:extLst>
              <a:ext uri="{FF2B5EF4-FFF2-40B4-BE49-F238E27FC236}">
                <a16:creationId xmlns:a16="http://schemas.microsoft.com/office/drawing/2014/main" id="{AB8480DD-8D3C-4AE9-8EE3-22A0C5BC3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>
            <a:extLst>
              <a:ext uri="{FF2B5EF4-FFF2-40B4-BE49-F238E27FC236}">
                <a16:creationId xmlns:a16="http://schemas.microsoft.com/office/drawing/2014/main" id="{5A9CD911-9FE3-4143-8FE5-8A89BB5196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 flipH="1" flipV="1">
            <a:off x="2667000" y="1371600"/>
            <a:ext cx="6934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016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hufap2"/>
              </a:rPr>
              <a:t>Homework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C3BCD2E-E556-48D1-974F-CA36AE01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743201"/>
            <a:ext cx="7391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Arial Narrow" panose="020B0606020202030204" pitchFamily="34" charset="0"/>
              </a:rPr>
              <a:t>Write a dialog about phoning your friends to see a movie tomorrow evening.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dirty="0">
                <a:solidFill>
                  <a:srgbClr val="000099"/>
                </a:solidFill>
                <a:latin typeface="Arial Narrow" panose="020B0606020202030204" pitchFamily="34" charset="0"/>
              </a:rPr>
              <a:t> Review ordinal numbers  and bring a calendar to class ( 1 calendar/ group)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>
                <a:solidFill>
                  <a:srgbClr val="000099"/>
                </a:solidFill>
                <a:latin typeface="Arial Narrow" panose="020B0606020202030204" pitchFamily="34" charset="0"/>
              </a:rPr>
              <a:t> Prepare Unit 3: A1,2</a:t>
            </a:r>
            <a:endParaRPr lang="en-US" altLang="en-US" dirty="0">
              <a:solidFill>
                <a:srgbClr val="000099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364</Words>
  <Application>Microsoft Office PowerPoint</Application>
  <PresentationFormat>Widescreen</PresentationFormat>
  <Paragraphs>122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.VnArial</vt:lpstr>
      <vt:lpstr>.VnAristote</vt:lpstr>
      <vt:lpstr>.VnRevue</vt:lpstr>
      <vt:lpstr>Arial</vt:lpstr>
      <vt:lpstr>Arial Black</vt:lpstr>
      <vt:lpstr>Arial Narrow</vt:lpstr>
      <vt:lpstr>Berlin Sans FB Demi</vt:lpstr>
      <vt:lpstr>Calibri</vt:lpstr>
      <vt:lpstr>Calibri Light</vt:lpstr>
      <vt:lpstr>Times New Roman</vt:lpstr>
      <vt:lpstr>Verdana</vt:lpstr>
      <vt:lpstr>VNI-Thufap2</vt:lpstr>
      <vt:lpstr>VNI-Times</vt:lpstr>
      <vt:lpstr>VNtimes New Roman</vt:lpstr>
      <vt:lpstr>Office Theme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2021-10-09T14:14:12Z</dcterms:created>
  <dcterms:modified xsi:type="dcterms:W3CDTF">2021-10-09T14:27:54Z</dcterms:modified>
</cp:coreProperties>
</file>