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29"/>
  </p:handoutMasterIdLst>
  <p:sldIdLst>
    <p:sldId id="256" r:id="rId4"/>
    <p:sldId id="347" r:id="rId6"/>
    <p:sldId id="348" r:id="rId7"/>
    <p:sldId id="296" r:id="rId8"/>
    <p:sldId id="298" r:id="rId9"/>
    <p:sldId id="299" r:id="rId10"/>
    <p:sldId id="300" r:id="rId11"/>
    <p:sldId id="375" r:id="rId12"/>
    <p:sldId id="297" r:id="rId13"/>
    <p:sldId id="306" r:id="rId14"/>
    <p:sldId id="345" r:id="rId15"/>
    <p:sldId id="346" r:id="rId16"/>
    <p:sldId id="302" r:id="rId17"/>
    <p:sldId id="303" r:id="rId18"/>
    <p:sldId id="304" r:id="rId19"/>
    <p:sldId id="268" r:id="rId20"/>
    <p:sldId id="301" r:id="rId21"/>
    <p:sldId id="377" r:id="rId22"/>
    <p:sldId id="376" r:id="rId23"/>
    <p:sldId id="282" r:id="rId24"/>
    <p:sldId id="269" r:id="rId25"/>
    <p:sldId id="368" r:id="rId26"/>
    <p:sldId id="372" r:id="rId27"/>
    <p:sldId id="314"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kern="1200">
        <a:solidFill>
          <a:schemeClr val="tx1"/>
        </a:solidFill>
        <a:latin typeface="VNI-Times" pitchFamily="2" charset="0"/>
        <a:ea typeface="+mn-ea"/>
        <a:cs typeface="+mn-cs"/>
      </a:defRPr>
    </a:lvl5pPr>
    <a:lvl6pPr marL="2286000" algn="l" defTabSz="914400" rtl="0" eaLnBrk="1" latinLnBrk="0" hangingPunct="1">
      <a:defRPr kern="1200">
        <a:solidFill>
          <a:schemeClr val="tx1"/>
        </a:solidFill>
        <a:latin typeface="VNI-Times" pitchFamily="2" charset="0"/>
        <a:ea typeface="+mn-ea"/>
        <a:cs typeface="+mn-cs"/>
      </a:defRPr>
    </a:lvl6pPr>
    <a:lvl7pPr marL="2743200" algn="l" defTabSz="914400" rtl="0" eaLnBrk="1" latinLnBrk="0" hangingPunct="1">
      <a:defRPr kern="1200">
        <a:solidFill>
          <a:schemeClr val="tx1"/>
        </a:solidFill>
        <a:latin typeface="VNI-Times" pitchFamily="2" charset="0"/>
        <a:ea typeface="+mn-ea"/>
        <a:cs typeface="+mn-cs"/>
      </a:defRPr>
    </a:lvl7pPr>
    <a:lvl8pPr marL="3200400" algn="l" defTabSz="914400" rtl="0" eaLnBrk="1" latinLnBrk="0" hangingPunct="1">
      <a:defRPr kern="1200">
        <a:solidFill>
          <a:schemeClr val="tx1"/>
        </a:solidFill>
        <a:latin typeface="VNI-Times" pitchFamily="2" charset="0"/>
        <a:ea typeface="+mn-ea"/>
        <a:cs typeface="+mn-cs"/>
      </a:defRPr>
    </a:lvl8pPr>
    <a:lvl9pPr marL="3657600" algn="l" defTabSz="914400" rtl="0" eaLnBrk="1" latinLnBrk="0" hangingPunct="1">
      <a:defRPr kern="1200">
        <a:solidFill>
          <a:schemeClr val="tx1"/>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p:scale>
          <a:sx n="82" d="100"/>
          <a:sy n="82" d="100"/>
        </p:scale>
        <p:origin x="-1026" y="240"/>
      </p:cViewPr>
      <p:guideLst>
        <p:guide orient="horz" pos="2160"/>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r>
              <a:rPr lang="en-US" altLang="vi-VN"/>
              <a:t>Ứng dụng CNTT trong dạy học                 GVHD : Vũ Minh Hùng</a:t>
            </a:r>
            <a:endParaRPr lang="en-US" altLang="vi-VN"/>
          </a:p>
        </p:txBody>
      </p:sp>
      <p:sp>
        <p:nvSpPr>
          <p:cNvPr id="53251"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ltLang="vi-VN"/>
          </a:p>
        </p:txBody>
      </p:sp>
      <p:sp>
        <p:nvSpPr>
          <p:cNvPr id="53252"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r>
              <a:rPr lang="en-US" altLang="vi-VN"/>
              <a:t>SVTH : Phan Khánh Hiền                         MSSV : 02132087</a:t>
            </a:r>
            <a:endParaRPr lang="en-US" altLang="vi-VN"/>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a:defRPr/>
            </a:pPr>
            <a:fld id="{EBECBA62-5DEF-4068-A356-EA7E28D9776F}" type="slidenum">
              <a:rPr lang="en-US" altLang="vi-VN"/>
            </a:fld>
            <a:endParaRPr lang="en-US" alt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r>
              <a:rPr lang="en-US" altLang="vi-VN"/>
              <a:t>Ứng dụng CNTT trong dạy học                 GVHD : Vũ Minh Hùng</a:t>
            </a:r>
            <a:endParaRPr lang="en-US" altLang="vi-VN"/>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ltLang="vi-V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en-US" altLang="vi-VN" noProof="0"/>
              <a:t>Click to edit Master text styles</a:t>
            </a:r>
            <a:endParaRPr lang="en-US" altLang="vi-VN" noProof="0"/>
          </a:p>
          <a:p>
            <a:pPr lvl="1"/>
            <a:r>
              <a:rPr lang="en-US" altLang="vi-VN" noProof="0"/>
              <a:t>Second level</a:t>
            </a:r>
            <a:endParaRPr lang="en-US" altLang="vi-VN" noProof="0"/>
          </a:p>
          <a:p>
            <a:pPr lvl="2"/>
            <a:r>
              <a:rPr lang="en-US" altLang="vi-VN" noProof="0"/>
              <a:t>Third level</a:t>
            </a:r>
            <a:endParaRPr lang="en-US" altLang="vi-VN" noProof="0"/>
          </a:p>
          <a:p>
            <a:pPr lvl="3"/>
            <a:r>
              <a:rPr lang="en-US" altLang="vi-VN" noProof="0"/>
              <a:t>Fourth level</a:t>
            </a:r>
            <a:endParaRPr lang="en-US" altLang="vi-VN" noProof="0"/>
          </a:p>
          <a:p>
            <a:pPr lvl="4"/>
            <a:r>
              <a:rPr lang="en-US" altLang="vi-VN" noProof="0"/>
              <a:t>Fifth level</a:t>
            </a:r>
            <a:endParaRPr lang="en-US" altLang="vi-VN" noProof="0"/>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r>
              <a:rPr lang="en-US" altLang="vi-VN"/>
              <a:t>SVTH : Phan Khánh Hiền                         MSSV : 02132087</a:t>
            </a:r>
            <a:endParaRPr lang="en-US" altLang="vi-VN"/>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a:defRPr/>
            </a:pPr>
            <a:fld id="{C263BE71-E8A8-42E1-BA5F-2C07E67DCBAA}" type="slidenum">
              <a:rPr lang="en-US" altLang="vi-VN"/>
            </a:fld>
            <a:endParaRPr lang="en-US" altLang="vi-VN"/>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endParaRPr lang="en-US" altLang="vi-VN">
              <a:latin typeface="Arial" panose="020B0604020202020204" pitchFamily="34" charset="0"/>
            </a:endParaRP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endParaRPr lang="en-US" altLang="vi-VN">
              <a:latin typeface="Arial" panose="020B0604020202020204" pitchFamily="34" charset="0"/>
            </a:endParaRP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fld>
            <a:endParaRPr lang="en-US" altLang="vi-VN">
              <a:latin typeface="Arial" panose="020B0604020202020204" pitchFamily="34" charset="0"/>
            </a:endParaRPr>
          </a:p>
        </p:txBody>
      </p:sp>
      <p:sp>
        <p:nvSpPr>
          <p:cNvPr id="6149" name="Rectangle 2"/>
          <p:cNvSpPr>
            <a:spLocks noGrp="1" noRot="1" noChangeAspect="1" noChangeArrowheads="1" noTextEdit="1"/>
          </p:cNvSpPr>
          <p:nvPr>
            <p:ph type="sldImg"/>
          </p:nvPr>
        </p:nvSpPr>
        <p:spPr/>
      </p:sp>
      <p:sp>
        <p:nvSpPr>
          <p:cNvPr id="615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êu đề Bản chiếu">
    <p:spTree>
      <p:nvGrpSpPr>
        <p:cNvPr id="1" name=""/>
        <p:cNvGrpSpPr/>
        <p:nvPr/>
      </p:nvGrpSpPr>
      <p:grpSpPr>
        <a:xfrm>
          <a:off x="0" y="0"/>
          <a:ext cx="0" cy="0"/>
          <a:chOff x="0" y="0"/>
          <a:chExt cx="0" cy="0"/>
        </a:xfrm>
      </p:grpSpPr>
      <p:grpSp>
        <p:nvGrpSpPr>
          <p:cNvPr id="4" name="Group 2"/>
          <p:cNvGrpSpPr/>
          <p:nvPr/>
        </p:nvGrpSpPr>
        <p:grpSpPr bwMode="auto">
          <a:xfrm>
            <a:off x="0" y="0"/>
            <a:ext cx="9144000" cy="6934200"/>
            <a:chOff x="0" y="0"/>
            <a:chExt cx="5760" cy="4368"/>
          </a:xfrm>
        </p:grpSpPr>
        <p:sp>
          <p:nvSpPr>
            <p:cNvPr id="5" name="Freeform 3"/>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6" name="Freeform 4"/>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7" name="Freeform 5"/>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8" name="Freeform 6"/>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9" name="Freeform 7"/>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 name="Freeform 8"/>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1" name="Freeform 9"/>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2" name="Freeform 10"/>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3" name="Freeform 11"/>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16" name="Freeform 14"/>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17" name="Freeform 15"/>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18" name="Freeform 16"/>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vi-VN"/>
            </a:p>
          </p:txBody>
        </p:sp>
        <p:sp>
          <p:nvSpPr>
            <p:cNvPr id="19" name="Freeform 17"/>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20" name="Freeform 18"/>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21" name="Freeform 19"/>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22" name="Freeform 20"/>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vi-VN" noProof="0"/>
              <a:t>Click to edit Master title style</a:t>
            </a:r>
            <a:endParaRPr lang="en-US" altLang="vi-VN" noProof="0"/>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vi-VN" noProof="0"/>
              <a:t>Click to edit Master subtitle style</a:t>
            </a:r>
            <a:endParaRPr lang="en-US" altLang="vi-VN" noProof="0"/>
          </a:p>
        </p:txBody>
      </p:sp>
      <p:sp>
        <p:nvSpPr>
          <p:cNvPr id="23" name="Rectangle 23"/>
          <p:cNvSpPr>
            <a:spLocks noGrp="1" noChangeArrowheads="1"/>
          </p:cNvSpPr>
          <p:nvPr>
            <p:ph type="dt" sz="quarter" idx="10"/>
          </p:nvPr>
        </p:nvSpPr>
        <p:spPr/>
        <p:txBody>
          <a:bodyPr/>
          <a:lstStyle>
            <a:lvl1pPr>
              <a:defRPr/>
            </a:lvl1pPr>
          </a:lstStyle>
          <a:p>
            <a:pPr>
              <a:defRPr/>
            </a:pPr>
            <a:endParaRPr lang="en-US" altLang="vi-VN"/>
          </a:p>
        </p:txBody>
      </p:sp>
      <p:sp>
        <p:nvSpPr>
          <p:cNvPr id="24" name="Rectangle 24"/>
          <p:cNvSpPr>
            <a:spLocks noGrp="1" noChangeArrowheads="1"/>
          </p:cNvSpPr>
          <p:nvPr>
            <p:ph type="ftr" sz="quarter" idx="11"/>
          </p:nvPr>
        </p:nvSpPr>
        <p:spPr/>
        <p:txBody>
          <a:bodyPr/>
          <a:lstStyle>
            <a:lvl1pPr>
              <a:defRPr/>
            </a:lvl1pPr>
          </a:lstStyle>
          <a:p>
            <a:pPr>
              <a:defRPr/>
            </a:pPr>
            <a:endParaRPr lang="en-US" altLang="vi-VN"/>
          </a:p>
        </p:txBody>
      </p:sp>
      <p:sp>
        <p:nvSpPr>
          <p:cNvPr id="25" name="Rectangle 25"/>
          <p:cNvSpPr>
            <a:spLocks noGrp="1" noChangeArrowheads="1"/>
          </p:cNvSpPr>
          <p:nvPr>
            <p:ph type="sldNum" sz="quarter" idx="12"/>
          </p:nvPr>
        </p:nvSpPr>
        <p:spPr/>
        <p:txBody>
          <a:bodyPr/>
          <a:lstStyle>
            <a:lvl1pPr>
              <a:defRPr smtClean="0"/>
            </a:lvl1pPr>
          </a:lstStyle>
          <a:p>
            <a:pPr>
              <a:defRPr/>
            </a:pPr>
            <a:fld id="{4D4C5ED8-4C16-44E0-9C31-1EB9B390E695}" type="slidenum">
              <a:rPr lang="en-US" altLang="vi-VN"/>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Rectangle 23"/>
          <p:cNvSpPr>
            <a:spLocks noGrp="1" noChangeArrowheads="1"/>
          </p:cNvSpPr>
          <p:nvPr>
            <p:ph type="dt" sz="half" idx="10"/>
          </p:nvPr>
        </p:nvSpPr>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p:txBody>
          <a:bodyPr/>
          <a:lstStyle>
            <a:lvl1pPr>
              <a:defRPr/>
            </a:lvl1pPr>
          </a:lstStyle>
          <a:p>
            <a:pPr>
              <a:defRPr/>
            </a:pPr>
            <a:fld id="{7AF79C28-CF42-48F0-A579-92D0D1113583}" type="slidenum">
              <a:rPr lang="en-US" altLang="vi-VN"/>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6629400" y="277813"/>
            <a:ext cx="2057400" cy="5853112"/>
          </a:xfrm>
        </p:spPr>
        <p:txBody>
          <a:bodyPr vert="eaVert"/>
          <a:lstStyle/>
          <a:p>
            <a:r>
              <a:rPr lang="vi-VN"/>
              <a:t>Bấm để sửa kiểu tiêu đề Bản cái</a:t>
            </a:r>
            <a:endParaRPr lang="vi-VN"/>
          </a:p>
        </p:txBody>
      </p:sp>
      <p:sp>
        <p:nvSpPr>
          <p:cNvPr id="3" name="Chỗ dành sẵn cho Văn bản Dọc 2"/>
          <p:cNvSpPr>
            <a:spLocks noGrp="1"/>
          </p:cNvSpPr>
          <p:nvPr>
            <p:ph type="body" orient="vert" idx="1" hasCustomPrompt="1"/>
          </p:nvPr>
        </p:nvSpPr>
        <p:spPr>
          <a:xfrm>
            <a:off x="457200" y="277813"/>
            <a:ext cx="6019800" cy="5853112"/>
          </a:xfrm>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Rectangle 23"/>
          <p:cNvSpPr>
            <a:spLocks noGrp="1" noChangeArrowheads="1"/>
          </p:cNvSpPr>
          <p:nvPr>
            <p:ph type="dt" sz="half" idx="10"/>
          </p:nvPr>
        </p:nvSpPr>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p:txBody>
          <a:bodyPr/>
          <a:lstStyle>
            <a:lvl1pPr>
              <a:defRPr/>
            </a:lvl1pPr>
          </a:lstStyle>
          <a:p>
            <a:pPr>
              <a:defRPr/>
            </a:pPr>
            <a:fld id="{82940F6C-DF28-4EF8-B7A3-7CD6233396F4}" type="slidenum">
              <a:rPr lang="en-US" altLang="vi-VN"/>
            </a:fld>
            <a:endParaRPr lang="en-US" alt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êu đề và Bả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457200" y="277813"/>
            <a:ext cx="8229600" cy="1143000"/>
          </a:xfrm>
        </p:spPr>
        <p:txBody>
          <a:bodyPr/>
          <a:lstStyle/>
          <a:p>
            <a:r>
              <a:rPr lang="vi-VN"/>
              <a:t>Bấm để sửa kiểu tiêu đề Bản cái</a:t>
            </a:r>
            <a:endParaRPr lang="vi-VN"/>
          </a:p>
        </p:txBody>
      </p:sp>
      <p:sp>
        <p:nvSpPr>
          <p:cNvPr id="3" name="Chỗ dành sẵn cho Bảng 2"/>
          <p:cNvSpPr>
            <a:spLocks noGrp="1"/>
          </p:cNvSpPr>
          <p:nvPr>
            <p:ph type="tbl" idx="1"/>
          </p:nvPr>
        </p:nvSpPr>
        <p:spPr>
          <a:xfrm>
            <a:off x="457200" y="1600200"/>
            <a:ext cx="8229600" cy="4530725"/>
          </a:xfrm>
        </p:spPr>
        <p:txBody>
          <a:bodyPr/>
          <a:lstStyle/>
          <a:p>
            <a:pPr lvl="0"/>
            <a:endParaRPr lang="vi-VN" noProof="0"/>
          </a:p>
        </p:txBody>
      </p:sp>
      <p:sp>
        <p:nvSpPr>
          <p:cNvPr id="4" name="Rectangle 23"/>
          <p:cNvSpPr>
            <a:spLocks noGrp="1" noChangeArrowheads="1"/>
          </p:cNvSpPr>
          <p:nvPr>
            <p:ph type="dt" sz="half" idx="10"/>
          </p:nvPr>
        </p:nvSpPr>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p:txBody>
          <a:bodyPr/>
          <a:lstStyle>
            <a:lvl1pPr>
              <a:defRPr/>
            </a:lvl1pPr>
          </a:lstStyle>
          <a:p>
            <a:pPr>
              <a:defRPr/>
            </a:pPr>
            <a:fld id="{3080575E-2E80-4475-9C98-DEE3A8D68297}" type="slidenum">
              <a:rPr lang="en-US" altLang="vi-VN"/>
            </a:fld>
            <a:endParaRPr lang="en-US" alt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9E39246-4CFE-48B3-90A4-79B8AEC6A2E8}"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59DF2BB-EB21-4FA1-9278-83C06CCC15CC}"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7F52C53-6E05-4AD9-B1E7-FD9C9E12CEB8}"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E151352-C4A4-494B-AB83-B903E33277A9}"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ED72B6-2444-499E-B72D-E825E8215BAD}"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8ECA3640-BD4E-4452-B422-3500CC30AA99}"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6CC105E7-710C-472C-8E64-5E10F3EEAAAA}"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Rectangle 23"/>
          <p:cNvSpPr>
            <a:spLocks noGrp="1" noChangeArrowheads="1"/>
          </p:cNvSpPr>
          <p:nvPr>
            <p:ph type="dt" sz="half" idx="10"/>
          </p:nvPr>
        </p:nvSpPr>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p:txBody>
          <a:bodyPr/>
          <a:lstStyle>
            <a:lvl1pPr>
              <a:defRPr/>
            </a:lvl1pPr>
          </a:lstStyle>
          <a:p>
            <a:pPr>
              <a:defRPr/>
            </a:pPr>
            <a:fld id="{7217031B-457A-479F-8680-1FD863F26A51}" type="slidenum">
              <a:rPr lang="en-US" altLang="vi-VN"/>
            </a:fld>
            <a:endParaRPr lang="en-US" alt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257D577-71D1-429F-BF7C-04FD0FFDC1EC}"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C574F94-0FC8-424E-BFC8-7E9E5E7AD79D}"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01D9FD5-7B81-4927-BA90-F70E4458EC87}" type="slidenum">
              <a:rPr lang="en-US" altLang="en-US"/>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5A1BDA9-58C4-4F9A-8621-40133A43060A}" type="slidenum">
              <a:rPr lang="en-US" altLang="en-US"/>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CD1A7A3C-166C-40B9-AD26-5A84F091FE88}" type="slidenum">
              <a:rPr lang="en-US" altLang="en-US"/>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fld id="{E447FCB9-5034-4EC7-AD54-4CD0FA49F91C}" type="datetimeFigureOut">
              <a:rPr lang="en-US"/>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B9E0602-892B-48B6-88A5-677F67434B33}"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3888" y="1709738"/>
            <a:ext cx="7886700" cy="2852737"/>
          </a:xfrm>
        </p:spPr>
        <p:txBody>
          <a:bodyPr anchor="b"/>
          <a:lstStyle>
            <a:lvl1pPr>
              <a:defRPr sz="6000"/>
            </a:lvl1pPr>
          </a:lstStyle>
          <a:p>
            <a:r>
              <a:rPr lang="vi-VN"/>
              <a:t>Bấm để sửa kiểu tiêu đề Bản cái</a:t>
            </a:r>
            <a:endParaRPr lang="vi-VN"/>
          </a:p>
        </p:txBody>
      </p:sp>
      <p:sp>
        <p:nvSpPr>
          <p:cNvPr id="3" name="Chỗ dành sẵn cho Văn bản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endParaRPr lang="vi-VN"/>
          </a:p>
        </p:txBody>
      </p:sp>
      <p:sp>
        <p:nvSpPr>
          <p:cNvPr id="4" name="Rectangle 23"/>
          <p:cNvSpPr>
            <a:spLocks noGrp="1" noChangeArrowheads="1"/>
          </p:cNvSpPr>
          <p:nvPr>
            <p:ph type="dt" sz="half" idx="10"/>
          </p:nvPr>
        </p:nvSpPr>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p:txBody>
          <a:bodyPr/>
          <a:lstStyle>
            <a:lvl1pPr>
              <a:defRPr/>
            </a:lvl1pPr>
          </a:lstStyle>
          <a:p>
            <a:pPr>
              <a:defRPr/>
            </a:pPr>
            <a:fld id="{EAA70522-B20C-4E57-9F7B-4E935A333B66}" type="slidenum">
              <a:rPr lang="en-US" altLang="vi-VN"/>
            </a:fld>
            <a:endParaRPr lang="en-US" alt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ội dung 2"/>
          <p:cNvSpPr>
            <a:spLocks noGrp="1"/>
          </p:cNvSpPr>
          <p:nvPr>
            <p:ph sz="half" idx="1" hasCustomPrompt="1"/>
          </p:nvPr>
        </p:nvSpPr>
        <p:spPr>
          <a:xfrm>
            <a:off x="457200" y="1600200"/>
            <a:ext cx="4038600" cy="4530725"/>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ội dung 3"/>
          <p:cNvSpPr>
            <a:spLocks noGrp="1"/>
          </p:cNvSpPr>
          <p:nvPr>
            <p:ph sz="half" idx="2" hasCustomPrompt="1"/>
          </p:nvPr>
        </p:nvSpPr>
        <p:spPr>
          <a:xfrm>
            <a:off x="4648200" y="1600200"/>
            <a:ext cx="4038600" cy="4530725"/>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5" name="Rectangle 23"/>
          <p:cNvSpPr>
            <a:spLocks noGrp="1" noChangeArrowheads="1"/>
          </p:cNvSpPr>
          <p:nvPr>
            <p:ph type="dt" sz="half" idx="10"/>
          </p:nvPr>
        </p:nvSpPr>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p:txBody>
          <a:bodyPr/>
          <a:lstStyle>
            <a:lvl1pPr>
              <a:defRPr/>
            </a:lvl1pPr>
          </a:lstStyle>
          <a:p>
            <a:pPr>
              <a:defRPr/>
            </a:pPr>
            <a:fld id="{E54B60AE-5A65-408E-BD15-03E86348CC46}" type="slidenum">
              <a:rPr lang="en-US" altLang="vi-VN"/>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30238" y="365125"/>
            <a:ext cx="7886700" cy="1325563"/>
          </a:xfrm>
        </p:spPr>
        <p:txBody>
          <a:bodyPr/>
          <a:lstStyle/>
          <a:p>
            <a:r>
              <a:rPr lang="vi-VN"/>
              <a:t>Bấm để sửa kiểu tiêu đề Bản cái</a:t>
            </a:r>
            <a:endParaRPr lang="vi-VN"/>
          </a:p>
        </p:txBody>
      </p:sp>
      <p:sp>
        <p:nvSpPr>
          <p:cNvPr id="3" name="Chỗ dành sẵn cho Văn bản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4" name="Chỗ dành sẵn cho Nội dung 3"/>
          <p:cNvSpPr>
            <a:spLocks noGrp="1"/>
          </p:cNvSpPr>
          <p:nvPr>
            <p:ph sz="half" idx="2" hasCustomPrompt="1"/>
          </p:nvPr>
        </p:nvSpPr>
        <p:spPr>
          <a:xfrm>
            <a:off x="630238" y="2505075"/>
            <a:ext cx="3868737"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5" name="Chỗ dành sẵn cho Văn bản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6" name="Chỗ dành sẵn cho Nội dung 5"/>
          <p:cNvSpPr>
            <a:spLocks noGrp="1"/>
          </p:cNvSpPr>
          <p:nvPr>
            <p:ph sz="quarter" idx="4" hasCustomPrompt="1"/>
          </p:nvPr>
        </p:nvSpPr>
        <p:spPr>
          <a:xfrm>
            <a:off x="4629150" y="2505075"/>
            <a:ext cx="3887788"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7" name="Rectangle 23"/>
          <p:cNvSpPr>
            <a:spLocks noGrp="1" noChangeArrowheads="1"/>
          </p:cNvSpPr>
          <p:nvPr>
            <p:ph type="dt" sz="half" idx="10"/>
          </p:nvPr>
        </p:nvSpPr>
        <p:spPr/>
        <p:txBody>
          <a:bodyPr/>
          <a:lstStyle>
            <a:lvl1pPr>
              <a:defRPr/>
            </a:lvl1pPr>
          </a:lstStyle>
          <a:p>
            <a:pPr>
              <a:defRPr/>
            </a:pPr>
            <a:endParaRPr lang="en-US" altLang="vi-VN"/>
          </a:p>
        </p:txBody>
      </p:sp>
      <p:sp>
        <p:nvSpPr>
          <p:cNvPr id="8" name="Rectangle 24"/>
          <p:cNvSpPr>
            <a:spLocks noGrp="1" noChangeArrowheads="1"/>
          </p:cNvSpPr>
          <p:nvPr>
            <p:ph type="ftr" sz="quarter" idx="11"/>
          </p:nvPr>
        </p:nvSpPr>
        <p:spPr/>
        <p:txBody>
          <a:bodyPr/>
          <a:lstStyle>
            <a:lvl1pPr>
              <a:defRPr/>
            </a:lvl1pPr>
          </a:lstStyle>
          <a:p>
            <a:pPr>
              <a:defRPr/>
            </a:pPr>
            <a:endParaRPr lang="en-US" altLang="vi-VN"/>
          </a:p>
        </p:txBody>
      </p:sp>
      <p:sp>
        <p:nvSpPr>
          <p:cNvPr id="9" name="Rectangle 25"/>
          <p:cNvSpPr>
            <a:spLocks noGrp="1" noChangeArrowheads="1"/>
          </p:cNvSpPr>
          <p:nvPr>
            <p:ph type="sldNum" sz="quarter" idx="12"/>
          </p:nvPr>
        </p:nvSpPr>
        <p:spPr/>
        <p:txBody>
          <a:bodyPr/>
          <a:lstStyle>
            <a:lvl1pPr>
              <a:defRPr/>
            </a:lvl1pPr>
          </a:lstStyle>
          <a:p>
            <a:pPr>
              <a:defRPr/>
            </a:pPr>
            <a:fld id="{C3FB47BA-12BA-413C-879C-D76BE74E5E46}" type="slidenum">
              <a:rPr lang="en-US" altLang="vi-VN"/>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Rectangle 23"/>
          <p:cNvSpPr>
            <a:spLocks noGrp="1" noChangeArrowheads="1"/>
          </p:cNvSpPr>
          <p:nvPr>
            <p:ph type="dt" sz="half" idx="10"/>
          </p:nvPr>
        </p:nvSpPr>
        <p:spPr/>
        <p:txBody>
          <a:bodyPr/>
          <a:lstStyle>
            <a:lvl1pPr>
              <a:defRPr/>
            </a:lvl1pPr>
          </a:lstStyle>
          <a:p>
            <a:pPr>
              <a:defRPr/>
            </a:pPr>
            <a:endParaRPr lang="en-US" altLang="vi-VN"/>
          </a:p>
        </p:txBody>
      </p:sp>
      <p:sp>
        <p:nvSpPr>
          <p:cNvPr id="4" name="Rectangle 24"/>
          <p:cNvSpPr>
            <a:spLocks noGrp="1" noChangeArrowheads="1"/>
          </p:cNvSpPr>
          <p:nvPr>
            <p:ph type="ftr" sz="quarter" idx="11"/>
          </p:nvPr>
        </p:nvSpPr>
        <p:spPr/>
        <p:txBody>
          <a:bodyPr/>
          <a:lstStyle>
            <a:lvl1pPr>
              <a:defRPr/>
            </a:lvl1pPr>
          </a:lstStyle>
          <a:p>
            <a:pPr>
              <a:defRPr/>
            </a:pPr>
            <a:endParaRPr lang="en-US" altLang="vi-VN"/>
          </a:p>
        </p:txBody>
      </p:sp>
      <p:sp>
        <p:nvSpPr>
          <p:cNvPr id="5" name="Rectangle 25"/>
          <p:cNvSpPr>
            <a:spLocks noGrp="1" noChangeArrowheads="1"/>
          </p:cNvSpPr>
          <p:nvPr>
            <p:ph type="sldNum" sz="quarter" idx="12"/>
          </p:nvPr>
        </p:nvSpPr>
        <p:spPr/>
        <p:txBody>
          <a:bodyPr/>
          <a:lstStyle>
            <a:lvl1pPr>
              <a:defRPr/>
            </a:lvl1pPr>
          </a:lstStyle>
          <a:p>
            <a:pPr>
              <a:defRPr/>
            </a:pPr>
            <a:fld id="{A330C447-BE70-4219-B3FD-202D59694C3A}" type="slidenum">
              <a:rPr lang="en-US" altLang="vi-VN"/>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defRPr/>
            </a:lvl1pPr>
          </a:lstStyle>
          <a:p>
            <a:pPr>
              <a:defRPr/>
            </a:pPr>
            <a:endParaRPr lang="en-US" altLang="vi-VN"/>
          </a:p>
        </p:txBody>
      </p:sp>
      <p:sp>
        <p:nvSpPr>
          <p:cNvPr id="3" name="Rectangle 24"/>
          <p:cNvSpPr>
            <a:spLocks noGrp="1" noChangeArrowheads="1"/>
          </p:cNvSpPr>
          <p:nvPr>
            <p:ph type="ftr" sz="quarter" idx="11"/>
          </p:nvPr>
        </p:nvSpPr>
        <p:spPr/>
        <p:txBody>
          <a:bodyPr/>
          <a:lstStyle>
            <a:lvl1pPr>
              <a:defRPr/>
            </a:lvl1pPr>
          </a:lstStyle>
          <a:p>
            <a:pPr>
              <a:defRPr/>
            </a:pPr>
            <a:endParaRPr lang="en-US" altLang="vi-VN"/>
          </a:p>
        </p:txBody>
      </p:sp>
      <p:sp>
        <p:nvSpPr>
          <p:cNvPr id="4" name="Rectangle 25"/>
          <p:cNvSpPr>
            <a:spLocks noGrp="1" noChangeArrowheads="1"/>
          </p:cNvSpPr>
          <p:nvPr>
            <p:ph type="sldNum" sz="quarter" idx="12"/>
          </p:nvPr>
        </p:nvSpPr>
        <p:spPr/>
        <p:txBody>
          <a:bodyPr/>
          <a:lstStyle>
            <a:lvl1pPr>
              <a:defRPr/>
            </a:lvl1pPr>
          </a:lstStyle>
          <a:p>
            <a:pPr>
              <a:defRPr/>
            </a:pPr>
            <a:fld id="{1FABE2E3-7BFD-497C-97CD-09D9712D9591}" type="slidenum">
              <a:rPr lang="en-US" altLang="vi-VN"/>
            </a:fld>
            <a:endParaRPr lang="en-US" alt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30238" y="457200"/>
            <a:ext cx="2949575" cy="1600200"/>
          </a:xfrm>
        </p:spPr>
        <p:txBody>
          <a:bodyPr anchor="b"/>
          <a:lstStyle>
            <a:lvl1pPr>
              <a:defRPr sz="3200"/>
            </a:lvl1pPr>
          </a:lstStyle>
          <a:p>
            <a:r>
              <a:rPr lang="vi-VN"/>
              <a:t>Bấm để sửa kiểu tiêu đề Bản cái</a:t>
            </a:r>
            <a:endParaRPr lang="vi-VN"/>
          </a:p>
        </p:txBody>
      </p:sp>
      <p:sp>
        <p:nvSpPr>
          <p:cNvPr id="3" name="Chỗ dành sẵn cho Nội dung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Văn bản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Rectangle 23"/>
          <p:cNvSpPr>
            <a:spLocks noGrp="1" noChangeArrowheads="1"/>
          </p:cNvSpPr>
          <p:nvPr>
            <p:ph type="dt" sz="half" idx="10"/>
          </p:nvPr>
        </p:nvSpPr>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p:txBody>
          <a:bodyPr/>
          <a:lstStyle>
            <a:lvl1pPr>
              <a:defRPr/>
            </a:lvl1pPr>
          </a:lstStyle>
          <a:p>
            <a:pPr>
              <a:defRPr/>
            </a:pPr>
            <a:fld id="{F210EF92-7853-4747-901D-7355C81AFEE5}" type="slidenum">
              <a:rPr lang="en-US" altLang="vi-VN"/>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30238" y="457200"/>
            <a:ext cx="2949575" cy="1600200"/>
          </a:xfrm>
        </p:spPr>
        <p:txBody>
          <a:bodyPr anchor="b"/>
          <a:lstStyle>
            <a:lvl1pPr>
              <a:defRPr sz="3200"/>
            </a:lvl1pPr>
          </a:lstStyle>
          <a:p>
            <a:r>
              <a:rPr lang="vi-VN"/>
              <a:t>Bấm để sửa kiểu tiêu đề Bản cái</a:t>
            </a:r>
            <a:endParaRPr lang="vi-VN"/>
          </a:p>
        </p:txBody>
      </p:sp>
      <p:sp>
        <p:nvSpPr>
          <p:cNvPr id="3" name="Chỗ dành sẵn cho Hình ảnh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ản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Rectangle 23"/>
          <p:cNvSpPr>
            <a:spLocks noGrp="1" noChangeArrowheads="1"/>
          </p:cNvSpPr>
          <p:nvPr>
            <p:ph type="dt" sz="half" idx="10"/>
          </p:nvPr>
        </p:nvSpPr>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p:txBody>
          <a:bodyPr/>
          <a:lstStyle>
            <a:lvl1pPr>
              <a:defRPr/>
            </a:lvl1pPr>
          </a:lstStyle>
          <a:p>
            <a:pPr>
              <a:defRPr/>
            </a:pPr>
            <a:fld id="{F904ED34-1DD8-4F86-9C61-CE6509F59F32}" type="slidenum">
              <a:rPr lang="en-US" altLang="vi-VN"/>
            </a:fld>
            <a:endParaRPr lang="en-US" alt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0"/>
            <a:ext cx="9144000" cy="6934200"/>
            <a:chOff x="0" y="0"/>
            <a:chExt cx="5760" cy="4368"/>
          </a:xfrm>
        </p:grpSpPr>
        <p:sp>
          <p:nvSpPr>
            <p:cNvPr id="4099" name="Freeform 3"/>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1033" name="Freeform 4"/>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34" name="Freeform 5"/>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35" name="Freeform 6"/>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36" name="Freeform 7"/>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37" name="Freeform 8"/>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38" name="Freeform 9"/>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39" name="Freeform 10"/>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40" name="Freeform 11"/>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4110" name="Freeform 14"/>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4111" name="Freeform 15"/>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4112" name="Freeform 16"/>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vi-VN"/>
            </a:p>
          </p:txBody>
        </p:sp>
        <p:sp>
          <p:nvSpPr>
            <p:cNvPr id="1046" name="Freeform 17"/>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047" name="Freeform 18"/>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4115" name="Freeform 19"/>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1049" name="Freeform 20"/>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grpSp>
      <p:sp>
        <p:nvSpPr>
          <p:cNvPr id="4117" name="Rectangle 21"/>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en-US" altLang="vi-VN"/>
              <a:t>Click to edit Master title style</a:t>
            </a:r>
            <a:endParaRPr lang="en-US" altLang="vi-VN"/>
          </a:p>
        </p:txBody>
      </p:sp>
      <p:sp>
        <p:nvSpPr>
          <p:cNvPr id="4118" name="Rectangle 22"/>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en-US" altLang="vi-VN"/>
              <a:t>Click to edit Master text styles</a:t>
            </a:r>
            <a:endParaRPr lang="en-US" altLang="vi-VN"/>
          </a:p>
          <a:p>
            <a:pPr lvl="1"/>
            <a:r>
              <a:rPr lang="en-US" altLang="vi-VN"/>
              <a:t>Second level</a:t>
            </a:r>
            <a:endParaRPr lang="en-US" altLang="vi-VN"/>
          </a:p>
          <a:p>
            <a:pPr lvl="2"/>
            <a:r>
              <a:rPr lang="en-US" altLang="vi-VN"/>
              <a:t>Third level</a:t>
            </a:r>
            <a:endParaRPr lang="en-US" altLang="vi-VN"/>
          </a:p>
          <a:p>
            <a:pPr lvl="3"/>
            <a:r>
              <a:rPr lang="en-US" altLang="vi-VN"/>
              <a:t>Fourth level</a:t>
            </a:r>
            <a:endParaRPr lang="en-US" altLang="vi-VN"/>
          </a:p>
          <a:p>
            <a:pPr lvl="4"/>
            <a:r>
              <a:rPr lang="en-US" altLang="vi-VN"/>
              <a:t>Fifth level</a:t>
            </a:r>
            <a:endParaRPr lang="en-US" altLang="vi-VN"/>
          </a:p>
        </p:txBody>
      </p:sp>
      <p:sp>
        <p:nvSpPr>
          <p:cNvPr id="4119" name="Rectangle 23"/>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eaLnBrk="1" hangingPunct="1">
              <a:defRPr sz="1400">
                <a:effectLst>
                  <a:outerShdw blurRad="38100" dist="38100" dir="2700000" algn="tl">
                    <a:srgbClr val="000000"/>
                  </a:outerShdw>
                </a:effectLst>
              </a:defRPr>
            </a:lvl1pPr>
          </a:lstStyle>
          <a:p>
            <a:pPr>
              <a:defRPr/>
            </a:pPr>
            <a:endParaRPr lang="en-US" altLang="vi-VN"/>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400">
                <a:effectLst>
                  <a:outerShdw blurRad="38100" dist="38100" dir="2700000" algn="tl">
                    <a:srgbClr val="000000"/>
                  </a:outerShdw>
                </a:effectLst>
              </a:defRPr>
            </a:lvl1pPr>
          </a:lstStyle>
          <a:p>
            <a:pPr>
              <a:defRPr/>
            </a:pPr>
            <a:endParaRPr lang="en-US" altLang="vi-VN"/>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lstStyle>
            <a:lvl1pPr algn="r" eaLnBrk="1" hangingPunct="1">
              <a:defRPr sz="1400" smtClean="0">
                <a:effectLst>
                  <a:outerShdw blurRad="38100" dist="38100" dir="2700000" algn="tl">
                    <a:srgbClr val="000000"/>
                  </a:outerShdw>
                </a:effectLst>
              </a:defRPr>
            </a:lvl1pPr>
          </a:lstStyle>
          <a:p>
            <a:pPr>
              <a:defRPr/>
            </a:pPr>
            <a:fld id="{1C199D92-D7DE-4068-B095-CB54E930E122}" type="slidenum">
              <a:rPr lang="en-US" altLang="vi-VN"/>
            </a:fld>
            <a:endParaRPr lang="en-US" altLang="vi-V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fld id="{776F8799-7A86-45FE-92C6-1765BEB3BAE7}"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microsoft.com/office/2007/relationships/media" Target="file:///D:\g.%20a%20c&#244;ng%20ngh&#7879;\videoplayback.mp4" TargetMode="External"/><Relationship Id="rId1" Type="http://schemas.openxmlformats.org/officeDocument/2006/relationships/video" Target="file:///D:\g.%20a%20c&#244;ng%20ngh&#7879;\videoplayback.mp4" TargetMode="Externa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microsoft.com/office/2007/relationships/media" Target="file:///D:\g.%20a%20c&#244;ng%20ngh&#7879;\Th&#7921;c%20h&#224;nh%20c&#244;ng%20ngh&#7879;%20v&#7873;%20&#273;o%20&#273;&#7897;%20PH%20c&#7911;a%20&#273;&#7845;t.mp4" TargetMode="External"/><Relationship Id="rId1" Type="http://schemas.openxmlformats.org/officeDocument/2006/relationships/video" Target="file:///D:\g.%20a%20c&#244;ng%20ngh&#7879;\Th&#7921;c%20h&#224;nh%20c&#244;ng%20ngh&#7879;%20v&#7873;%20&#273;o%20&#273;&#7897;%20PH%20c&#7911;a%20&#273;&#7845;t.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microsoft.com/office/2007/relationships/media" Target="file:///C:\Users\Giau\Downloads\Th&#7917;%20&#273;&#7897;%20PH%20th&#7845;y%20&#273;&#7845;t%20v&#432;&#7901;n%20c&#242;n%20chua,%20ph&#7843;i%20b&#243;n%20v&#244;i%20n&#226;ng%20cao%20&#273;&#7897;%20PH..mp4" TargetMode="External"/><Relationship Id="rId1" Type="http://schemas.openxmlformats.org/officeDocument/2006/relationships/video" Target="file:///C:\Users\Giau\Downloads\Th&#7917;%20&#273;&#7897;%20PH%20th&#7845;y%20&#273;&#7845;t%20v&#432;&#7901;n%20c&#242;n%20chua,%20ph&#7843;i%20b&#243;n%20v&#244;i%20n&#226;ng%20cao%20&#273;&#7897;%20PH..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7.jpeg"/><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file:///D:\g.%20a%20c&#244;ng%20ngh&#7879;\X&#225;c%20&#273;&#7883;nh%20th&#224;nh%20ph&#7847;n%20c&#417;%20gi&#7899;i%20c&#7911;a%20&#273;&#7845;t%20b&#7857;ng%20ph&#432;&#417;ng%20ph&#225;p%20&#273;&#417;n%20gi&#7843;n%20(V&#202;%20TAY).mp4" TargetMode="External"/><Relationship Id="rId1" Type="http://schemas.openxmlformats.org/officeDocument/2006/relationships/video" Target="file:///D:\g.%20a%20c&#244;ng%20ngh&#7879;\X&#225;c%20&#273;&#7883;nh%20th&#224;nh%20ph&#7847;n%20c&#417;%20gi&#7899;i%20c&#7911;a%20&#273;&#7845;t%20b&#7857;ng%20ph&#432;&#417;ng%20ph&#225;p%20&#273;&#417;n%20gi&#7843;n%20(V&#202;%20TAY).mp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62000"/>
            <a:ext cx="9144000" cy="3352800"/>
          </a:xfrm>
        </p:spPr>
        <p:txBody>
          <a:bodyPr/>
          <a:lstStyle/>
          <a:p>
            <a:pPr eaLnBrk="1" hangingPunct="1">
              <a:defRPr/>
            </a:pPr>
            <a:r>
              <a:rPr lang="en-US" altLang="vi-VN" sz="4000" dirty="0" err="1">
                <a:solidFill>
                  <a:srgbClr val="FFFF00"/>
                </a:solidFill>
                <a:latin typeface="Arial" panose="020B0604020202020204" pitchFamily="34" charset="0"/>
                <a:cs typeface="Arial" panose="020B0604020202020204" pitchFamily="34" charset="0"/>
              </a:rPr>
              <a:t>Bài</a:t>
            </a:r>
            <a:r>
              <a:rPr lang="en-US" altLang="vi-VN" sz="4000" dirty="0">
                <a:solidFill>
                  <a:srgbClr val="FFFF00"/>
                </a:solidFill>
                <a:latin typeface="Arial" panose="020B0604020202020204" pitchFamily="34" charset="0"/>
                <a:cs typeface="Arial" panose="020B0604020202020204" pitchFamily="34" charset="0"/>
              </a:rPr>
              <a:t> 4 + 5</a:t>
            </a:r>
            <a:r>
              <a:rPr lang="en-US" altLang="vi-VN" dirty="0">
                <a:solidFill>
                  <a:srgbClr val="FFFF00"/>
                </a:solidFill>
                <a:latin typeface="Arial" panose="020B0604020202020204" pitchFamily="34" charset="0"/>
                <a:cs typeface="Arial" panose="020B0604020202020204" pitchFamily="34" charset="0"/>
              </a:rPr>
              <a:t> </a:t>
            </a:r>
            <a:br>
              <a:rPr lang="en-US" altLang="vi-VN" dirty="0">
                <a:solidFill>
                  <a:srgbClr val="FFFF00"/>
                </a:solidFill>
                <a:latin typeface="Arial" panose="020B0604020202020204" pitchFamily="34" charset="0"/>
                <a:cs typeface="Arial" panose="020B0604020202020204" pitchFamily="34" charset="0"/>
              </a:rPr>
            </a:br>
            <a:r>
              <a:rPr lang="en-US" altLang="vi-VN" dirty="0">
                <a:solidFill>
                  <a:srgbClr val="FFFF00"/>
                </a:solidFill>
                <a:latin typeface="Arial" panose="020B0604020202020204" pitchFamily="34" charset="0"/>
                <a:cs typeface="Arial" panose="020B0604020202020204" pitchFamily="34" charset="0"/>
              </a:rPr>
              <a:t>  </a:t>
            </a:r>
            <a:r>
              <a:rPr lang="en-US" altLang="vi-VN" sz="4800" dirty="0">
                <a:solidFill>
                  <a:srgbClr val="FFFF00"/>
                </a:solidFill>
                <a:latin typeface="Arial" panose="020B0604020202020204" pitchFamily="34" charset="0"/>
                <a:cs typeface="Arial" panose="020B0604020202020204" pitchFamily="34" charset="0"/>
              </a:rPr>
              <a:t>THỰC HÀNH</a:t>
            </a:r>
            <a:br>
              <a:rPr lang="en-US" altLang="vi-VN" sz="4800" dirty="0">
                <a:solidFill>
                  <a:srgbClr val="FFFF00"/>
                </a:solidFill>
                <a:latin typeface="Arial" panose="020B0604020202020204" pitchFamily="34" charset="0"/>
                <a:cs typeface="Arial" panose="020B0604020202020204" pitchFamily="34" charset="0"/>
              </a:rPr>
            </a:br>
            <a:r>
              <a:rPr lang="vi-VN" sz="4000" dirty="0" err="1">
                <a:solidFill>
                  <a:schemeClr val="tx1"/>
                </a:solidFill>
                <a:latin typeface="Arial" panose="020B0604020202020204" pitchFamily="34" charset="0"/>
                <a:cs typeface="Arial" panose="020B0604020202020204" pitchFamily="34" charset="0"/>
              </a:rPr>
              <a:t>Xác</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định</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thành</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phần</a:t>
            </a:r>
            <a:r>
              <a:rPr lang="vi-VN" sz="4000" dirty="0">
                <a:solidFill>
                  <a:schemeClr val="tx1"/>
                </a:solidFill>
                <a:latin typeface="Arial" panose="020B0604020202020204" pitchFamily="34" charset="0"/>
                <a:cs typeface="Arial" panose="020B0604020202020204" pitchFamily="34" charset="0"/>
              </a:rPr>
              <a:t> cơ </a:t>
            </a:r>
            <a:r>
              <a:rPr lang="vi-VN" sz="4000" dirty="0" err="1">
                <a:solidFill>
                  <a:schemeClr val="tx1"/>
                </a:solidFill>
                <a:latin typeface="Arial" panose="020B0604020202020204" pitchFamily="34" charset="0"/>
                <a:cs typeface="Arial" panose="020B0604020202020204" pitchFamily="34" charset="0"/>
              </a:rPr>
              <a:t>giới</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của</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đất</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bằng</a:t>
            </a:r>
            <a:r>
              <a:rPr lang="vi-VN" sz="4000" dirty="0">
                <a:solidFill>
                  <a:schemeClr val="tx1"/>
                </a:solidFill>
                <a:latin typeface="Arial" panose="020B0604020202020204" pitchFamily="34" charset="0"/>
                <a:cs typeface="Arial" panose="020B0604020202020204" pitchFamily="34" charset="0"/>
              </a:rPr>
              <a:t> phương </a:t>
            </a:r>
            <a:r>
              <a:rPr lang="vi-VN" sz="4000" dirty="0" err="1">
                <a:solidFill>
                  <a:schemeClr val="tx1"/>
                </a:solidFill>
                <a:latin typeface="Arial" panose="020B0604020202020204" pitchFamily="34" charset="0"/>
                <a:cs typeface="Arial" panose="020B0604020202020204" pitchFamily="34" charset="0"/>
              </a:rPr>
              <a:t>pháp</a:t>
            </a:r>
            <a:r>
              <a:rPr lang="vi-VN" sz="4000" dirty="0">
                <a:solidFill>
                  <a:schemeClr val="tx1"/>
                </a:solidFill>
                <a:latin typeface="Arial" panose="020B0604020202020204" pitchFamily="34" charset="0"/>
                <a:cs typeface="Arial" panose="020B0604020202020204" pitchFamily="34" charset="0"/>
              </a:rPr>
              <a:t> đơn </a:t>
            </a:r>
            <a:r>
              <a:rPr lang="vi-VN" sz="4000" dirty="0" err="1">
                <a:solidFill>
                  <a:schemeClr val="tx1"/>
                </a:solidFill>
                <a:latin typeface="Arial" panose="020B0604020202020204" pitchFamily="34" charset="0"/>
                <a:cs typeface="Arial" panose="020B0604020202020204" pitchFamily="34" charset="0"/>
              </a:rPr>
              <a:t>giản</a:t>
            </a:r>
            <a:br>
              <a:rPr lang="vi-VN" sz="4800" dirty="0">
                <a:latin typeface="Arial" panose="020B0604020202020204" pitchFamily="34" charset="0"/>
                <a:cs typeface="Arial" panose="020B0604020202020204" pitchFamily="34" charset="0"/>
              </a:rPr>
            </a:br>
            <a:r>
              <a:rPr lang="en-US" altLang="vi-VN" sz="4400" dirty="0">
                <a:solidFill>
                  <a:srgbClr val="FFFF00"/>
                </a:solidFill>
                <a:latin typeface="Arial" panose="020B0604020202020204" pitchFamily="34" charset="0"/>
                <a:cs typeface="Arial" panose="020B0604020202020204" pitchFamily="34" charset="0"/>
              </a:rPr>
              <a:t>XÁC ĐỊNH ĐỘ pH CỦA ĐẤT</a:t>
            </a:r>
            <a:endParaRPr lang="en-US" altLang="vi-VN" sz="4800" b="0"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991" y="304800"/>
            <a:ext cx="9107009" cy="1143000"/>
          </a:xfrm>
        </p:spPr>
        <p:txBody>
          <a:bodyPr/>
          <a:lstStyle/>
          <a:p>
            <a:pPr algn="l" eaLnBrk="1" hangingPunct="1">
              <a:defRPr/>
            </a:pPr>
            <a:r>
              <a:rPr lang="en-US" altLang="vi-VN" sz="4000" dirty="0">
                <a:solidFill>
                  <a:srgbClr val="FFFF00"/>
                </a:solidFill>
                <a:latin typeface="Arial" panose="020B0604020202020204" pitchFamily="34" charset="0"/>
              </a:rPr>
              <a:t>II. </a:t>
            </a:r>
            <a:r>
              <a:rPr lang="en-US" altLang="vi-VN" sz="4000" dirty="0">
                <a:solidFill>
                  <a:srgbClr val="FFFF00"/>
                </a:solidFill>
                <a:latin typeface="Arial" panose="020B0604020202020204" pitchFamily="34" charset="0"/>
                <a:cs typeface="Arial" panose="020B0604020202020204" pitchFamily="34" charset="0"/>
              </a:rPr>
              <a:t>XÁC ĐỊNH ĐỘ pH CỦA ĐẤT</a:t>
            </a:r>
            <a:endParaRPr lang="en-US" altLang="vi-VN" sz="4000" dirty="0">
              <a:solidFill>
                <a:srgbClr val="FFFF00"/>
              </a:solidFill>
              <a:latin typeface="Arial" panose="020B0604020202020204" pitchFamily="34" charset="0"/>
            </a:endParaRPr>
          </a:p>
        </p:txBody>
      </p:sp>
      <p:sp>
        <p:nvSpPr>
          <p:cNvPr id="7171" name="Rectangle 3"/>
          <p:cNvSpPr>
            <a:spLocks noGrp="1" noChangeArrowheads="1"/>
          </p:cNvSpPr>
          <p:nvPr>
            <p:ph type="body" idx="1"/>
          </p:nvPr>
        </p:nvSpPr>
        <p:spPr>
          <a:xfrm>
            <a:off x="36991" y="1981200"/>
            <a:ext cx="9144000" cy="3657600"/>
          </a:xfrm>
        </p:spPr>
        <p:txBody>
          <a:bodyPr/>
          <a:lstStyle/>
          <a:p>
            <a:pPr eaLnBrk="1" hangingPunct="1">
              <a:lnSpc>
                <a:spcPct val="80000"/>
              </a:lnSpc>
              <a:defRPr/>
            </a:pPr>
            <a:r>
              <a:rPr lang="en-US" altLang="vi-VN" sz="2800" b="1" dirty="0" err="1">
                <a:latin typeface="Arial" panose="020B0604020202020204" pitchFamily="34" charset="0"/>
              </a:rPr>
              <a:t>Mẫu</a:t>
            </a:r>
            <a:r>
              <a:rPr lang="en-US" altLang="vi-VN" sz="2800" b="1" dirty="0">
                <a:latin typeface="Arial" panose="020B0604020202020204" pitchFamily="34" charset="0"/>
              </a:rPr>
              <a:t> </a:t>
            </a:r>
            <a:r>
              <a:rPr lang="en-US" altLang="vi-VN" sz="2800" b="1" dirty="0" err="1">
                <a:latin typeface="Arial" panose="020B0604020202020204" pitchFamily="34" charset="0"/>
              </a:rPr>
              <a:t>đất</a:t>
            </a:r>
            <a:r>
              <a:rPr lang="en-US" altLang="vi-VN" sz="2800" b="1" dirty="0">
                <a:latin typeface="Arial" panose="020B0604020202020204" pitchFamily="34" charset="0"/>
              </a:rPr>
              <a:t> </a:t>
            </a:r>
            <a:r>
              <a:rPr lang="en-US" altLang="vi-VN" sz="2800" b="1" dirty="0" err="1">
                <a:latin typeface="Arial" panose="020B0604020202020204" pitchFamily="34" charset="0"/>
              </a:rPr>
              <a:t>khô</a:t>
            </a:r>
            <a:r>
              <a:rPr lang="en-US" altLang="vi-VN" sz="2800" b="1" dirty="0">
                <a:latin typeface="Arial" panose="020B0604020202020204" pitchFamily="34" charset="0"/>
              </a:rPr>
              <a:t> </a:t>
            </a:r>
            <a:r>
              <a:rPr lang="en-US" altLang="vi-VN" sz="2800" b="1" dirty="0" err="1">
                <a:latin typeface="Arial" panose="020B0604020202020204" pitchFamily="34" charset="0"/>
              </a:rPr>
              <a:t>đã</a:t>
            </a:r>
            <a:r>
              <a:rPr lang="en-US" altLang="vi-VN" sz="2800" b="1" dirty="0">
                <a:latin typeface="Arial" panose="020B0604020202020204" pitchFamily="34" charset="0"/>
              </a:rPr>
              <a:t> </a:t>
            </a:r>
            <a:r>
              <a:rPr lang="en-US" altLang="vi-VN" sz="2800" b="1" dirty="0" err="1">
                <a:latin typeface="Arial" panose="020B0604020202020204" pitchFamily="34" charset="0"/>
              </a:rPr>
              <a:t>nghiền</a:t>
            </a:r>
            <a:r>
              <a:rPr lang="en-US" altLang="vi-VN" sz="2800" b="1" dirty="0">
                <a:latin typeface="Arial" panose="020B0604020202020204" pitchFamily="34" charset="0"/>
              </a:rPr>
              <a:t> </a:t>
            </a:r>
            <a:r>
              <a:rPr lang="en-US" altLang="vi-VN" sz="2800" b="1" dirty="0" err="1">
                <a:latin typeface="Arial" panose="020B0604020202020204" pitchFamily="34" charset="0"/>
              </a:rPr>
              <a:t>nhỏ</a:t>
            </a:r>
            <a:r>
              <a:rPr lang="en-US" altLang="vi-VN" sz="2800" b="1" dirty="0">
                <a:latin typeface="Arial" panose="020B0604020202020204" pitchFamily="34" charset="0"/>
              </a:rPr>
              <a:t>( 2-3 </a:t>
            </a:r>
            <a:r>
              <a:rPr lang="en-US" altLang="vi-VN" sz="2800" b="1" dirty="0" err="1">
                <a:latin typeface="Arial" panose="020B0604020202020204" pitchFamily="34" charset="0"/>
              </a:rPr>
              <a:t>mẫu</a:t>
            </a:r>
            <a:r>
              <a:rPr lang="en-US" altLang="vi-VN" sz="2800" b="1" dirty="0">
                <a:latin typeface="Arial" panose="020B0604020202020204" pitchFamily="34" charset="0"/>
              </a:rPr>
              <a:t>).</a:t>
            </a:r>
            <a:endParaRPr lang="en-US" altLang="vi-VN" sz="2800" b="1" dirty="0">
              <a:latin typeface="Arial" panose="020B0604020202020204" pitchFamily="34" charset="0"/>
            </a:endParaRPr>
          </a:p>
          <a:p>
            <a:pPr eaLnBrk="1" hangingPunct="1">
              <a:lnSpc>
                <a:spcPct val="80000"/>
              </a:lnSpc>
              <a:defRPr/>
            </a:pPr>
            <a:r>
              <a:rPr lang="en-US" altLang="vi-VN" sz="2800" b="1" dirty="0" err="1">
                <a:latin typeface="Arial" panose="020B0604020202020204" pitchFamily="34" charset="0"/>
              </a:rPr>
              <a:t>Máy</a:t>
            </a:r>
            <a:r>
              <a:rPr lang="en-US" altLang="vi-VN" sz="2800" b="1" dirty="0">
                <a:latin typeface="Arial" panose="020B0604020202020204" pitchFamily="34" charset="0"/>
              </a:rPr>
              <a:t> </a:t>
            </a:r>
            <a:r>
              <a:rPr lang="en-US" altLang="vi-VN" sz="2800" b="1" dirty="0" err="1">
                <a:latin typeface="Arial" panose="020B0604020202020204" pitchFamily="34" charset="0"/>
              </a:rPr>
              <a:t>đo</a:t>
            </a:r>
            <a:r>
              <a:rPr lang="en-US" altLang="vi-VN" sz="2800" b="1" dirty="0">
                <a:latin typeface="Arial" panose="020B0604020202020204" pitchFamily="34" charset="0"/>
              </a:rPr>
              <a:t> pH</a:t>
            </a:r>
            <a:endParaRPr lang="en-US" altLang="vi-VN" sz="2800" b="1" dirty="0">
              <a:latin typeface="Arial" panose="020B0604020202020204" pitchFamily="34" charset="0"/>
            </a:endParaRPr>
          </a:p>
          <a:p>
            <a:pPr eaLnBrk="1" hangingPunct="1">
              <a:lnSpc>
                <a:spcPct val="80000"/>
              </a:lnSpc>
              <a:defRPr/>
            </a:pPr>
            <a:r>
              <a:rPr lang="en-US" altLang="vi-VN" sz="2800" b="1" dirty="0" err="1">
                <a:latin typeface="Arial" panose="020B0604020202020204" pitchFamily="34" charset="0"/>
              </a:rPr>
              <a:t>Đồng</a:t>
            </a:r>
            <a:r>
              <a:rPr lang="en-US" altLang="vi-VN" sz="2800" b="1" dirty="0">
                <a:latin typeface="Arial" panose="020B0604020202020204" pitchFamily="34" charset="0"/>
              </a:rPr>
              <a:t> </a:t>
            </a:r>
            <a:r>
              <a:rPr lang="en-US" altLang="vi-VN" sz="2800" b="1" dirty="0" err="1">
                <a:latin typeface="Arial" panose="020B0604020202020204" pitchFamily="34" charset="0"/>
              </a:rPr>
              <a:t>hồ</a:t>
            </a:r>
            <a:r>
              <a:rPr lang="en-US" altLang="vi-VN" sz="2800" b="1" dirty="0">
                <a:latin typeface="Arial" panose="020B0604020202020204" pitchFamily="34" charset="0"/>
              </a:rPr>
              <a:t> </a:t>
            </a:r>
            <a:r>
              <a:rPr lang="en-US" altLang="vi-VN" sz="2800" b="1" dirty="0" err="1">
                <a:latin typeface="Arial" panose="020B0604020202020204" pitchFamily="34" charset="0"/>
              </a:rPr>
              <a:t>bấm</a:t>
            </a:r>
            <a:r>
              <a:rPr lang="en-US" altLang="vi-VN" sz="2800" b="1" dirty="0">
                <a:latin typeface="Arial" panose="020B0604020202020204" pitchFamily="34" charset="0"/>
              </a:rPr>
              <a:t> </a:t>
            </a:r>
            <a:r>
              <a:rPr lang="en-US" altLang="vi-VN" sz="2800" b="1" dirty="0" err="1">
                <a:latin typeface="Arial" panose="020B0604020202020204" pitchFamily="34" charset="0"/>
              </a:rPr>
              <a:t>giây</a:t>
            </a:r>
            <a:r>
              <a:rPr lang="en-US" altLang="vi-VN" sz="2800" b="1" dirty="0">
                <a:latin typeface="Arial" panose="020B0604020202020204" pitchFamily="34" charset="0"/>
              </a:rPr>
              <a:t> ( </a:t>
            </a:r>
            <a:r>
              <a:rPr lang="en-US" altLang="vi-VN" sz="2800" b="1" dirty="0" err="1">
                <a:latin typeface="Arial" panose="020B0604020202020204" pitchFamily="34" charset="0"/>
              </a:rPr>
              <a:t>đồng</a:t>
            </a:r>
            <a:r>
              <a:rPr lang="en-US" altLang="vi-VN" sz="2800" b="1" dirty="0">
                <a:latin typeface="Arial" panose="020B0604020202020204" pitchFamily="34" charset="0"/>
              </a:rPr>
              <a:t> </a:t>
            </a:r>
            <a:r>
              <a:rPr lang="en-US" altLang="vi-VN" sz="2800" b="1" dirty="0" err="1">
                <a:latin typeface="Arial" panose="020B0604020202020204" pitchFamily="34" charset="0"/>
              </a:rPr>
              <a:t>hồ</a:t>
            </a:r>
            <a:r>
              <a:rPr lang="en-US" altLang="vi-VN" sz="2800" b="1" dirty="0">
                <a:latin typeface="Arial" panose="020B0604020202020204" pitchFamily="34" charset="0"/>
              </a:rPr>
              <a:t> </a:t>
            </a:r>
            <a:r>
              <a:rPr lang="en-US" altLang="vi-VN" sz="2800" b="1" dirty="0" err="1">
                <a:latin typeface="Arial" panose="020B0604020202020204" pitchFamily="34" charset="0"/>
              </a:rPr>
              <a:t>đeo</a:t>
            </a:r>
            <a:r>
              <a:rPr lang="en-US" altLang="vi-VN" sz="2800" b="1" dirty="0">
                <a:latin typeface="Arial" panose="020B0604020202020204" pitchFamily="34" charset="0"/>
              </a:rPr>
              <a:t> </a:t>
            </a:r>
            <a:r>
              <a:rPr lang="en-US" altLang="vi-VN" sz="2800" b="1" dirty="0" err="1">
                <a:latin typeface="Arial" panose="020B0604020202020204" pitchFamily="34" charset="0"/>
              </a:rPr>
              <a:t>tay</a:t>
            </a:r>
            <a:r>
              <a:rPr lang="en-US" altLang="vi-VN" sz="2800" b="1" dirty="0">
                <a:latin typeface="Arial" panose="020B0604020202020204" pitchFamily="34" charset="0"/>
              </a:rPr>
              <a:t>).</a:t>
            </a:r>
            <a:endParaRPr lang="en-US" altLang="vi-VN" sz="2800" b="1" dirty="0">
              <a:latin typeface="Arial" panose="020B0604020202020204" pitchFamily="34" charset="0"/>
            </a:endParaRPr>
          </a:p>
          <a:p>
            <a:pPr eaLnBrk="1" hangingPunct="1">
              <a:lnSpc>
                <a:spcPct val="80000"/>
              </a:lnSpc>
              <a:defRPr/>
            </a:pPr>
            <a:r>
              <a:rPr lang="en-US" altLang="vi-VN" sz="2800" b="1" dirty="0">
                <a:latin typeface="Arial" panose="020B0604020202020204" pitchFamily="34" charset="0"/>
              </a:rPr>
              <a:t>Dung </a:t>
            </a:r>
            <a:r>
              <a:rPr lang="en-US" altLang="vi-VN" sz="2800" b="1" dirty="0" err="1">
                <a:latin typeface="Arial" panose="020B0604020202020204" pitchFamily="34" charset="0"/>
              </a:rPr>
              <a:t>dịch</a:t>
            </a:r>
            <a:r>
              <a:rPr lang="en-US" altLang="vi-VN" sz="2800" b="1" dirty="0">
                <a:latin typeface="Arial" panose="020B0604020202020204" pitchFamily="34" charset="0"/>
              </a:rPr>
              <a:t> </a:t>
            </a:r>
            <a:r>
              <a:rPr lang="en-US" altLang="vi-VN" sz="2800" b="1" dirty="0" err="1">
                <a:latin typeface="Arial" panose="020B0604020202020204" pitchFamily="34" charset="0"/>
              </a:rPr>
              <a:t>KCl</a:t>
            </a:r>
            <a:r>
              <a:rPr lang="en-US" altLang="vi-VN" sz="2800" b="1" dirty="0">
                <a:latin typeface="Arial" panose="020B0604020202020204" pitchFamily="34" charset="0"/>
              </a:rPr>
              <a:t> 1N </a:t>
            </a:r>
            <a:r>
              <a:rPr lang="en-US" altLang="vi-VN" sz="2800" b="1" dirty="0" err="1">
                <a:latin typeface="Arial" panose="020B0604020202020204" pitchFamily="34" charset="0"/>
              </a:rPr>
              <a:t>hoặc</a:t>
            </a:r>
            <a:r>
              <a:rPr lang="en-US" altLang="vi-VN" sz="2800" b="1" dirty="0">
                <a:latin typeface="Arial" panose="020B0604020202020204" pitchFamily="34" charset="0"/>
              </a:rPr>
              <a:t> </a:t>
            </a:r>
            <a:r>
              <a:rPr lang="en-US" altLang="vi-VN" sz="2800" b="1" dirty="0" err="1">
                <a:latin typeface="Arial" panose="020B0604020202020204" pitchFamily="34" charset="0"/>
              </a:rPr>
              <a:t>nước</a:t>
            </a:r>
            <a:r>
              <a:rPr lang="en-US" altLang="vi-VN" sz="2800" b="1" dirty="0">
                <a:latin typeface="Arial" panose="020B0604020202020204" pitchFamily="34" charset="0"/>
              </a:rPr>
              <a:t> </a:t>
            </a:r>
            <a:r>
              <a:rPr lang="en-US" altLang="vi-VN" sz="2800" b="1" dirty="0" err="1">
                <a:latin typeface="Arial" panose="020B0604020202020204" pitchFamily="34" charset="0"/>
              </a:rPr>
              <a:t>cất</a:t>
            </a:r>
            <a:r>
              <a:rPr lang="en-US" altLang="vi-VN" sz="2800" b="1" dirty="0">
                <a:latin typeface="Arial" panose="020B0604020202020204" pitchFamily="34" charset="0"/>
              </a:rPr>
              <a:t>.</a:t>
            </a:r>
            <a:endParaRPr lang="en-US" altLang="vi-VN" sz="2800" b="1" dirty="0">
              <a:latin typeface="Arial" panose="020B0604020202020204" pitchFamily="34" charset="0"/>
            </a:endParaRPr>
          </a:p>
          <a:p>
            <a:pPr eaLnBrk="1" hangingPunct="1">
              <a:lnSpc>
                <a:spcPct val="80000"/>
              </a:lnSpc>
              <a:defRPr/>
            </a:pPr>
            <a:r>
              <a:rPr lang="en-US" altLang="vi-VN" sz="2800" b="1" dirty="0" err="1">
                <a:latin typeface="Arial" panose="020B0604020202020204" pitchFamily="34" charset="0"/>
              </a:rPr>
              <a:t>Bình</a:t>
            </a:r>
            <a:r>
              <a:rPr lang="en-US" altLang="vi-VN" sz="2800" b="1" dirty="0">
                <a:latin typeface="Arial" panose="020B0604020202020204" pitchFamily="34" charset="0"/>
              </a:rPr>
              <a:t> tam </a:t>
            </a:r>
            <a:r>
              <a:rPr lang="en-US" altLang="vi-VN" sz="2800" b="1" dirty="0" err="1">
                <a:latin typeface="Arial" panose="020B0604020202020204" pitchFamily="34" charset="0"/>
              </a:rPr>
              <a:t>giác</a:t>
            </a:r>
            <a:r>
              <a:rPr lang="en-US" altLang="vi-VN" sz="2800" b="1" dirty="0">
                <a:latin typeface="Arial" panose="020B0604020202020204" pitchFamily="34" charset="0"/>
              </a:rPr>
              <a:t> ( </a:t>
            </a:r>
            <a:r>
              <a:rPr lang="en-US" altLang="vi-VN" sz="2800" b="1" dirty="0" err="1">
                <a:latin typeface="Arial" panose="020B0604020202020204" pitchFamily="34" charset="0"/>
              </a:rPr>
              <a:t>bình</a:t>
            </a:r>
            <a:r>
              <a:rPr lang="en-US" altLang="vi-VN" sz="2800" b="1" dirty="0">
                <a:latin typeface="Arial" panose="020B0604020202020204" pitchFamily="34" charset="0"/>
              </a:rPr>
              <a:t> </a:t>
            </a:r>
            <a:r>
              <a:rPr lang="en-US" altLang="vi-VN" sz="2800" b="1" dirty="0" err="1">
                <a:latin typeface="Arial" panose="020B0604020202020204" pitchFamily="34" charset="0"/>
              </a:rPr>
              <a:t>nón</a:t>
            </a:r>
            <a:r>
              <a:rPr lang="en-US" altLang="vi-VN" sz="2800" b="1" dirty="0">
                <a:latin typeface="Arial" panose="020B0604020202020204" pitchFamily="34" charset="0"/>
              </a:rPr>
              <a:t>) dung </a:t>
            </a:r>
            <a:r>
              <a:rPr lang="en-US" altLang="vi-VN" sz="2800" b="1" dirty="0" err="1">
                <a:latin typeface="Arial" panose="020B0604020202020204" pitchFamily="34" charset="0"/>
              </a:rPr>
              <a:t>tích</a:t>
            </a:r>
            <a:r>
              <a:rPr lang="en-US" altLang="vi-VN" sz="2800" b="1" dirty="0">
                <a:latin typeface="Arial" panose="020B0604020202020204" pitchFamily="34" charset="0"/>
              </a:rPr>
              <a:t> 100 ml: 2</a:t>
            </a:r>
            <a:endParaRPr lang="en-US" altLang="vi-VN" sz="2800" b="1" dirty="0">
              <a:latin typeface="Arial" panose="020B0604020202020204" pitchFamily="34" charset="0"/>
            </a:endParaRPr>
          </a:p>
          <a:p>
            <a:pPr eaLnBrk="1" hangingPunct="1">
              <a:lnSpc>
                <a:spcPct val="80000"/>
              </a:lnSpc>
              <a:defRPr/>
            </a:pPr>
            <a:r>
              <a:rPr lang="en-US" altLang="vi-VN" sz="2800" b="1" dirty="0" err="1">
                <a:latin typeface="Arial" panose="020B0604020202020204" pitchFamily="34" charset="0"/>
              </a:rPr>
              <a:t>Ống</a:t>
            </a:r>
            <a:r>
              <a:rPr lang="en-US" altLang="vi-VN" sz="2800" b="1" dirty="0">
                <a:latin typeface="Arial" panose="020B0604020202020204" pitchFamily="34" charset="0"/>
              </a:rPr>
              <a:t> </a:t>
            </a:r>
            <a:r>
              <a:rPr lang="en-US" altLang="vi-VN" sz="2800" b="1" dirty="0" err="1">
                <a:latin typeface="Arial" panose="020B0604020202020204" pitchFamily="34" charset="0"/>
              </a:rPr>
              <a:t>đong</a:t>
            </a:r>
            <a:r>
              <a:rPr lang="en-US" altLang="vi-VN" sz="2800" b="1" dirty="0">
                <a:latin typeface="Arial" panose="020B0604020202020204" pitchFamily="34" charset="0"/>
              </a:rPr>
              <a:t> dung </a:t>
            </a:r>
            <a:r>
              <a:rPr lang="en-US" altLang="vi-VN" sz="2800" b="1" dirty="0" err="1">
                <a:latin typeface="Arial" panose="020B0604020202020204" pitchFamily="34" charset="0"/>
              </a:rPr>
              <a:t>dịch</a:t>
            </a:r>
            <a:r>
              <a:rPr lang="en-US" altLang="vi-VN" sz="2800" b="1" dirty="0">
                <a:latin typeface="Arial" panose="020B0604020202020204" pitchFamily="34" charset="0"/>
              </a:rPr>
              <a:t> 50 ml: 1</a:t>
            </a:r>
            <a:endParaRPr lang="en-US" altLang="vi-VN" sz="2800" b="1" dirty="0">
              <a:latin typeface="Arial" panose="020B0604020202020204" pitchFamily="34" charset="0"/>
            </a:endParaRPr>
          </a:p>
          <a:p>
            <a:pPr marL="0" indent="0" eaLnBrk="1" hangingPunct="1">
              <a:lnSpc>
                <a:spcPct val="80000"/>
              </a:lnSpc>
              <a:buNone/>
              <a:defRPr/>
            </a:pPr>
            <a:endParaRPr lang="en-US" altLang="vi-VN" sz="2800" b="1"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slide(fromBottom)">
                                      <p:cBhvr>
                                        <p:cTn id="20" dur="500">
                                          <p:stCondLst>
                                            <p:cond delay="0"/>
                                          </p:stCondLst>
                                        </p:cTn>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slide(fromBottom)">
                                      <p:cBhvr>
                                        <p:cTn id="25" dur="500">
                                          <p:stCondLst>
                                            <p:cond delay="0"/>
                                          </p:stCondLst>
                                        </p:cTn>
                                        <p:tgtEl>
                                          <p:spTgt spid="7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slide(fromBottom)">
                                      <p:cBhvr>
                                        <p:cTn id="30" dur="500">
                                          <p:stCondLst>
                                            <p:cond delay="0"/>
                                          </p:stCondLst>
                                        </p:cTn>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slide(fromBottom)">
                                      <p:cBhvr>
                                        <p:cTn id="35" dur="500">
                                          <p:stCondLst>
                                            <p:cond delay="0"/>
                                          </p:stCondLst>
                                        </p:cTn>
                                        <p:tgtEl>
                                          <p:spTgt spid="717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Effect transition="in" filter="slide(fromBottom)">
                                      <p:cBhvr>
                                        <p:cTn id="40" dur="500">
                                          <p:stCondLst>
                                            <p:cond delay="0"/>
                                          </p:stCondLst>
                                        </p:cTn>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495" y="457200"/>
            <a:ext cx="9107009" cy="1143000"/>
          </a:xfrm>
        </p:spPr>
        <p:txBody>
          <a:bodyPr/>
          <a:lstStyle/>
          <a:p>
            <a:pPr algn="l" eaLnBrk="1" hangingPunct="1">
              <a:defRPr/>
            </a:pPr>
            <a:r>
              <a:rPr lang="en-US" altLang="vi-VN" sz="4000" u="sng" dirty="0">
                <a:solidFill>
                  <a:srgbClr val="FFFF00"/>
                </a:solidFill>
                <a:latin typeface="Arial" panose="020B0604020202020204" pitchFamily="34" charset="0"/>
                <a:cs typeface="Arial" panose="020B0604020202020204" pitchFamily="34" charset="0"/>
              </a:rPr>
              <a:t>II. XÁC ĐỊNH ĐỘ pH CỦA ĐẤT</a:t>
            </a:r>
            <a:br>
              <a:rPr lang="en-US" altLang="vi-VN" sz="4000" u="sng" dirty="0">
                <a:solidFill>
                  <a:srgbClr val="FFFF00"/>
                </a:solidFill>
                <a:latin typeface="Arial" panose="020B0604020202020204" pitchFamily="34" charset="0"/>
                <a:cs typeface="Arial" panose="020B0604020202020204" pitchFamily="34" charset="0"/>
              </a:rPr>
            </a:br>
            <a:r>
              <a:rPr lang="vi-VN" altLang="vi-VN" sz="4000" dirty="0">
                <a:solidFill>
                  <a:srgbClr val="FFFF00"/>
                </a:solidFill>
                <a:latin typeface="Arial" panose="020B0604020202020204" pitchFamily="34" charset="0"/>
                <a:cs typeface="Arial" panose="020B0604020202020204" pitchFamily="34" charset="0"/>
              </a:rPr>
              <a:t>   </a:t>
            </a:r>
            <a:r>
              <a:rPr lang="vi-VN" altLang="vi-VN" sz="4000" u="sng" dirty="0">
                <a:solidFill>
                  <a:srgbClr val="FFFF00"/>
                </a:solidFill>
                <a:latin typeface="Arial" panose="020B0604020202020204" pitchFamily="34" charset="0"/>
                <a:cs typeface="Arial" panose="020B0604020202020204" pitchFamily="34" charset="0"/>
              </a:rPr>
              <a:t>1</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Vật</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liệu</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và</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dụng</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cụ</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cần</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thiết</a:t>
            </a:r>
            <a:r>
              <a:rPr lang="vi-VN" sz="4000" u="sng" dirty="0">
                <a:solidFill>
                  <a:srgbClr val="FFFF00"/>
                </a:solidFill>
                <a:latin typeface="Arial" panose="020B0604020202020204" pitchFamily="34" charset="0"/>
                <a:cs typeface="Arial" panose="020B0604020202020204" pitchFamily="34" charset="0"/>
              </a:rPr>
              <a:t> </a:t>
            </a:r>
            <a:br>
              <a:rPr lang="vi-VN" sz="4000" dirty="0">
                <a:solidFill>
                  <a:srgbClr val="FFFF00"/>
                </a:solidFill>
                <a:latin typeface="Arial" panose="020B0604020202020204" pitchFamily="34" charset="0"/>
                <a:cs typeface="Arial" panose="020B0604020202020204" pitchFamily="34" charset="0"/>
              </a:rPr>
            </a:br>
            <a:endParaRPr lang="en-US" altLang="vi-VN" sz="4000" dirty="0">
              <a:solidFill>
                <a:srgbClr val="FFFF00"/>
              </a:solidFill>
              <a:latin typeface="Arial" panose="020B0604020202020204" pitchFamily="34" charset="0"/>
              <a:cs typeface="Arial" panose="020B0604020202020204" pitchFamily="34" charset="0"/>
            </a:endParaRPr>
          </a:p>
        </p:txBody>
      </p:sp>
      <p:sp>
        <p:nvSpPr>
          <p:cNvPr id="7171" name="Rectangle 3"/>
          <p:cNvSpPr>
            <a:spLocks noGrp="1" noChangeArrowheads="1"/>
          </p:cNvSpPr>
          <p:nvPr>
            <p:ph type="body" idx="1"/>
          </p:nvPr>
        </p:nvSpPr>
        <p:spPr>
          <a:xfrm>
            <a:off x="18495" y="1592802"/>
            <a:ext cx="9144000" cy="3657600"/>
          </a:xfrm>
        </p:spPr>
        <p:txBody>
          <a:bodyPr/>
          <a:lstStyle/>
          <a:p>
            <a:pPr marL="0" indent="0">
              <a:buNone/>
            </a:pP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Số</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lượng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đất</a:t>
            </a:r>
            <a:r>
              <a:rPr lang="vi-VN" sz="3600" dirty="0">
                <a:latin typeface="Arial" panose="020B0604020202020204" pitchFamily="34" charset="0"/>
                <a:cs typeface="Arial" panose="020B0604020202020204" pitchFamily="34" charset="0"/>
              </a:rPr>
              <a:t>: 2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đất</a:t>
            </a:r>
            <a:r>
              <a:rPr lang="vi-VN" sz="3600" dirty="0">
                <a:latin typeface="Arial" panose="020B0604020202020204" pitchFamily="34" charset="0"/>
                <a:cs typeface="Arial" panose="020B0604020202020204" pitchFamily="34" charset="0"/>
              </a:rPr>
              <a:t> ở </a:t>
            </a:r>
            <a:r>
              <a:rPr lang="vi-VN" sz="3600" dirty="0" err="1">
                <a:latin typeface="Arial" panose="020B0604020202020204" pitchFamily="34" charset="0"/>
                <a:cs typeface="Arial" panose="020B0604020202020204" pitchFamily="34" charset="0"/>
              </a:rPr>
              <a:t>ruộng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vườn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hoặc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chậu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nhà</a:t>
            </a:r>
            <a:r>
              <a:rPr lang="vi-VN" sz="3600" dirty="0">
                <a:latin typeface="Arial" panose="020B0604020202020204" pitchFamily="34" charset="0"/>
                <a:cs typeface="Arial" panose="020B0604020202020204" pitchFamily="34" charset="0"/>
              </a:rPr>
              <a:t> em. </a:t>
            </a:r>
            <a:endParaRPr lang="vi-VN" sz="3600" dirty="0">
              <a:latin typeface="Arial" panose="020B0604020202020204" pitchFamily="34" charset="0"/>
              <a:cs typeface="Arial" panose="020B0604020202020204" pitchFamily="34" charset="0"/>
            </a:endParaRPr>
          </a:p>
          <a:p>
            <a:pPr marL="0" indent="0">
              <a:buNone/>
            </a:pP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Lượng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mỗi</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đất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bằng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quả</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trứng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gà</a:t>
            </a:r>
            <a:r>
              <a:rPr lang="vi-VN"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a:p>
            <a:pPr marL="0" indent="0">
              <a:buNone/>
            </a:pPr>
            <a:r>
              <a:rPr lang="vi-VN" sz="3600" dirty="0">
                <a:latin typeface="Arial" panose="020B0604020202020204" pitchFamily="34" charset="0"/>
                <a:cs typeface="Arial" panose="020B0604020202020204" pitchFamily="34" charset="0"/>
              </a:rPr>
              <a:t>– Yêu </a:t>
            </a:r>
            <a:r>
              <a:rPr lang="vi-VN" sz="3600" dirty="0" err="1">
                <a:latin typeface="Arial" panose="020B0604020202020204" pitchFamily="34" charset="0"/>
                <a:cs typeface="Arial" panose="020B0604020202020204" pitchFamily="34" charset="0"/>
              </a:rPr>
              <a:t>cầu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bảo</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quản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và</a:t>
            </a:r>
            <a:r>
              <a:rPr lang="vi-VN" sz="3600" dirty="0">
                <a:latin typeface="Arial" panose="020B0604020202020204" pitchFamily="34" charset="0"/>
                <a:cs typeface="Arial" panose="020B0604020202020204" pitchFamily="34" charset="0"/>
              </a:rPr>
              <a:t> ghi </a:t>
            </a:r>
            <a:r>
              <a:rPr lang="vi-VN" sz="3600" dirty="0" err="1">
                <a:latin typeface="Arial" panose="020B0604020202020204" pitchFamily="34" charset="0"/>
                <a:cs typeface="Arial" panose="020B0604020202020204" pitchFamily="34" charset="0"/>
              </a:rPr>
              <a:t>hồ</a:t>
            </a:r>
            <a:r>
              <a:rPr lang="vi-VN" sz="3600" dirty="0">
                <a:latin typeface="Arial" panose="020B0604020202020204" pitchFamily="34" charset="0"/>
                <a:cs typeface="Arial" panose="020B0604020202020204" pitchFamily="34" charset="0"/>
              </a:rPr>
              <a:t> sơ </a:t>
            </a:r>
            <a:r>
              <a:rPr lang="vi-VN" sz="3600" dirty="0" err="1">
                <a:latin typeface="Arial" panose="020B0604020202020204" pitchFamily="34" charset="0"/>
                <a:cs typeface="Arial" panose="020B0604020202020204" pitchFamily="34" charset="0"/>
              </a:rPr>
              <a:t>của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a:p>
            <a:pPr marL="0" indent="0">
              <a:buNone/>
            </a:pP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Dụng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cụ</a:t>
            </a:r>
            <a:r>
              <a:rPr lang="vi-VN"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a:p>
            <a:pPr marL="0" indent="0">
              <a:buNone/>
            </a:pPr>
            <a:r>
              <a:rPr lang="vi-VN" sz="3600" dirty="0">
                <a:latin typeface="Arial" panose="020B0604020202020204" pitchFamily="34" charset="0"/>
                <a:cs typeface="Arial" panose="020B0604020202020204" pitchFamily="34" charset="0"/>
              </a:rPr>
              <a:t>   + </a:t>
            </a:r>
            <a:r>
              <a:rPr lang="vi-VN" sz="3600" dirty="0" err="1">
                <a:latin typeface="Arial" panose="020B0604020202020204" pitchFamily="34" charset="0"/>
                <a:cs typeface="Arial" panose="020B0604020202020204" pitchFamily="34" charset="0"/>
              </a:rPr>
              <a:t>Một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thìa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nhỏ</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nhựa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hoặc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sứ</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trắng</a:t>
            </a:r>
            <a:r>
              <a:rPr lang="vi-VN"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a:p>
            <a:pPr marL="0" indent="0">
              <a:buNone/>
            </a:pPr>
            <a:r>
              <a:rPr lang="vi-VN" sz="3600" dirty="0">
                <a:latin typeface="Arial" panose="020B0604020202020204" pitchFamily="34" charset="0"/>
                <a:cs typeface="Arial" panose="020B0604020202020204" pitchFamily="34" charset="0"/>
              </a:rPr>
              <a:t>   + </a:t>
            </a:r>
            <a:r>
              <a:rPr lang="vi-VN" sz="3600" dirty="0" err="1">
                <a:latin typeface="Arial" panose="020B0604020202020204" pitchFamily="34" charset="0"/>
                <a:cs typeface="Arial" panose="020B0604020202020204" pitchFamily="34" charset="0"/>
              </a:rPr>
              <a:t>Một</a:t>
            </a:r>
            <a:r>
              <a:rPr lang="vi-VN" sz="3600" dirty="0">
                <a:latin typeface="Arial" panose="020B0604020202020204" pitchFamily="34" charset="0"/>
                <a:cs typeface="Arial" panose="020B0604020202020204" pitchFamily="34" charset="0"/>
              </a:rPr>
              <a:t> thang </a:t>
            </a:r>
            <a:r>
              <a:rPr lang="vi-VN" sz="3600" dirty="0" err="1">
                <a:latin typeface="Arial" panose="020B0604020202020204" pitchFamily="34" charset="0"/>
                <a:cs typeface="Arial" panose="020B0604020202020204" pitchFamily="34" charset="0"/>
              </a:rPr>
              <a:t>màu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pH</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chuẩn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một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lọ</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chất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chỉ</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thị</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màu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tổng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hợp</a:t>
            </a:r>
            <a:endParaRPr lang="vi-VN" sz="3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slide(fromBottom)">
                                      <p:cBhvr>
                                        <p:cTn id="20" dur="500">
                                          <p:stCondLst>
                                            <p:cond delay="0"/>
                                          </p:stCondLst>
                                        </p:cTn>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slide(fromBottom)">
                                      <p:cBhvr>
                                        <p:cTn id="25" dur="500">
                                          <p:stCondLst>
                                            <p:cond delay="0"/>
                                          </p:stCondLst>
                                        </p:cTn>
                                        <p:tgtEl>
                                          <p:spTgt spid="7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slide(fromBottom)">
                                      <p:cBhvr>
                                        <p:cTn id="30" dur="500">
                                          <p:stCondLst>
                                            <p:cond delay="0"/>
                                          </p:stCondLst>
                                        </p:cTn>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slide(fromBottom)">
                                      <p:cBhvr>
                                        <p:cTn id="35" dur="500">
                                          <p:stCondLst>
                                            <p:cond delay="0"/>
                                          </p:stCondLst>
                                        </p:cTn>
                                        <p:tgtEl>
                                          <p:spTgt spid="717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Effect transition="in" filter="slide(fromBottom)">
                                      <p:cBhvr>
                                        <p:cTn id="40" dur="500">
                                          <p:stCondLst>
                                            <p:cond delay="0"/>
                                          </p:stCondLst>
                                        </p:cTn>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514600"/>
            <a:ext cx="9107009" cy="1143000"/>
          </a:xfrm>
        </p:spPr>
        <p:txBody>
          <a:bodyPr/>
          <a:lstStyle/>
          <a:p>
            <a:pPr algn="l" eaLnBrk="1" hangingPunct="1">
              <a:defRPr/>
            </a:pPr>
            <a:r>
              <a:rPr lang="en-US" altLang="vi-VN" u="sng" dirty="0">
                <a:solidFill>
                  <a:srgbClr val="FFFF00"/>
                </a:solidFill>
                <a:latin typeface="Arial" panose="020B0604020202020204" pitchFamily="34" charset="0"/>
                <a:cs typeface="Arial" panose="020B0604020202020204" pitchFamily="34" charset="0"/>
              </a:rPr>
              <a:t>II. XÁC ĐỊNH ĐỘ pH CỦA ĐẤT</a:t>
            </a:r>
            <a:br>
              <a:rPr lang="en-US" altLang="vi-VN" u="sng" dirty="0">
                <a:solidFill>
                  <a:srgbClr val="FFFF00"/>
                </a:solidFill>
                <a:latin typeface="Arial" panose="020B0604020202020204" pitchFamily="34" charset="0"/>
                <a:cs typeface="Arial" panose="020B0604020202020204" pitchFamily="34" charset="0"/>
              </a:rPr>
            </a:br>
            <a:r>
              <a:rPr lang="vi-VN" altLang="vi-VN" dirty="0">
                <a:solidFill>
                  <a:srgbClr val="FFFF00"/>
                </a:solidFill>
                <a:latin typeface="Arial" panose="020B0604020202020204" pitchFamily="34" charset="0"/>
                <a:cs typeface="Arial" panose="020B0604020202020204" pitchFamily="34" charset="0"/>
              </a:rPr>
              <a:t>   </a:t>
            </a:r>
            <a:r>
              <a:rPr lang="vi-VN" altLang="vi-VN" u="sng" dirty="0">
                <a:solidFill>
                  <a:srgbClr val="FFFF00"/>
                </a:solidFill>
                <a:latin typeface="Arial" panose="020B0604020202020204" pitchFamily="34" charset="0"/>
                <a:cs typeface="Arial" panose="020B0604020202020204" pitchFamily="34" charset="0"/>
              </a:rPr>
              <a:t>2</a:t>
            </a:r>
            <a:r>
              <a:rPr lang="vi-VN" u="sng" dirty="0">
                <a:solidFill>
                  <a:srgbClr val="FFFF00"/>
                </a:solidFill>
                <a:latin typeface="Arial" panose="020B0604020202020204" pitchFamily="34" charset="0"/>
                <a:cs typeface="Arial" panose="020B0604020202020204" pitchFamily="34" charset="0"/>
              </a:rPr>
              <a:t>. Quy </a:t>
            </a:r>
            <a:r>
              <a:rPr lang="vi-VN" u="sng" dirty="0" err="1">
                <a:solidFill>
                  <a:srgbClr val="FFFF00"/>
                </a:solidFill>
                <a:latin typeface="Arial" panose="020B0604020202020204" pitchFamily="34" charset="0"/>
                <a:cs typeface="Arial" panose="020B0604020202020204" pitchFamily="34" charset="0"/>
              </a:rPr>
              <a:t>trình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thực</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hành</a:t>
            </a:r>
            <a:br>
              <a:rPr lang="vi-VN" dirty="0">
                <a:solidFill>
                  <a:srgbClr val="FFFF00"/>
                </a:solidFill>
                <a:latin typeface="Arial" panose="020B0604020202020204" pitchFamily="34" charset="0"/>
                <a:cs typeface="Arial" panose="020B0604020202020204" pitchFamily="34" charset="0"/>
              </a:rPr>
            </a:br>
            <a:r>
              <a:rPr lang="vi-VN" dirty="0">
                <a:solidFill>
                  <a:srgbClr val="FFFF00"/>
                </a:solidFill>
                <a:latin typeface="Arial" panose="020B0604020202020204" pitchFamily="34" charset="0"/>
                <a:cs typeface="Arial" panose="020B0604020202020204" pitchFamily="34" charset="0"/>
              </a:rPr>
              <a:t> </a:t>
            </a:r>
            <a:br>
              <a:rPr lang="vi-VN" dirty="0">
                <a:solidFill>
                  <a:srgbClr val="FFFF00"/>
                </a:solidFill>
                <a:latin typeface="Arial" panose="020B0604020202020204" pitchFamily="34" charset="0"/>
                <a:cs typeface="Arial" panose="020B0604020202020204" pitchFamily="34" charset="0"/>
              </a:rPr>
            </a:br>
            <a:endParaRPr lang="en-US" altLang="vi-VN"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19" y="6658"/>
            <a:ext cx="9144000" cy="1981200"/>
          </a:xfrm>
        </p:spPr>
        <p:txBody>
          <a:bodyPr/>
          <a:lstStyle/>
          <a:p>
            <a:pPr eaLnBrk="1" hangingPunct="1">
              <a:defRPr/>
            </a:pPr>
            <a:r>
              <a:rPr lang="vi-VN" sz="4000" dirty="0" err="1">
                <a:latin typeface="Arial" panose="020B0604020202020204" pitchFamily="34" charset="0"/>
                <a:cs typeface="Arial" panose="020B0604020202020204" pitchFamily="34" charset="0"/>
              </a:rPr>
              <a:t>Bước</a:t>
            </a:r>
            <a:r>
              <a:rPr lang="vi-VN" sz="4000" dirty="0">
                <a:latin typeface="Arial" panose="020B0604020202020204" pitchFamily="34" charset="0"/>
                <a:cs typeface="Arial" panose="020B0604020202020204" pitchFamily="34" charset="0"/>
              </a:rPr>
              <a:t> 1: </a:t>
            </a:r>
            <a:r>
              <a:rPr lang="vi-VN" sz="4000" dirty="0" err="1">
                <a:latin typeface="Arial" panose="020B0604020202020204" pitchFamily="34" charset="0"/>
                <a:cs typeface="Arial" panose="020B0604020202020204" pitchFamily="34" charset="0"/>
              </a:rPr>
              <a:t>Lấy</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một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lượng</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đất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bằng</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hạt</a:t>
            </a:r>
            <a:r>
              <a:rPr lang="vi-VN" sz="4000" dirty="0">
                <a:latin typeface="Arial" panose="020B0604020202020204" pitchFamily="34" charset="0"/>
                <a:cs typeface="Arial" panose="020B0604020202020204" pitchFamily="34" charset="0"/>
              </a:rPr>
              <a:t> ngô cho </a:t>
            </a:r>
            <a:r>
              <a:rPr lang="vi-VN" sz="4000" dirty="0" err="1">
                <a:latin typeface="Arial" panose="020B0604020202020204" pitchFamily="34" charset="0"/>
                <a:cs typeface="Arial" panose="020B0604020202020204" pitchFamily="34" charset="0"/>
              </a:rPr>
              <a:t>vào</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thìa</a:t>
            </a:r>
            <a:endParaRPr lang="en-US" altLang="vi-VN" sz="4800" b="0" dirty="0">
              <a:solidFill>
                <a:srgbClr val="FFFF00"/>
              </a:solidFill>
              <a:latin typeface="Arial" panose="020B0604020202020204" pitchFamily="34" charset="0"/>
              <a:cs typeface="Arial" panose="020B0604020202020204" pitchFamily="34"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 y="1676400"/>
            <a:ext cx="9143999"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2: </a:t>
            </a:r>
            <a:r>
              <a:rPr lang="vi-VN" sz="3200" dirty="0" err="1">
                <a:latin typeface="Arial" panose="020B0604020202020204" pitchFamily="34" charset="0"/>
                <a:cs typeface="Arial" panose="020B0604020202020204" pitchFamily="34" charset="0"/>
              </a:rPr>
              <a:t>Nhỏ</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từ</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từ</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chỉ</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tổng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hợp</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vào</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mẫu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đến</a:t>
            </a:r>
            <a:r>
              <a:rPr lang="vi-VN" sz="3200" dirty="0">
                <a:latin typeface="Arial" panose="020B0604020202020204" pitchFamily="34" charset="0"/>
                <a:cs typeface="Arial" panose="020B0604020202020204" pitchFamily="34" charset="0"/>
              </a:rPr>
              <a:t> khi </a:t>
            </a:r>
            <a:r>
              <a:rPr lang="vi-VN" sz="3200" dirty="0" err="1">
                <a:latin typeface="Arial" panose="020B0604020202020204" pitchFamily="34" charset="0"/>
                <a:cs typeface="Arial" panose="020B0604020202020204" pitchFamily="34" charset="0"/>
              </a:rPr>
              <a:t>thừa</a:t>
            </a:r>
            <a:r>
              <a:rPr lang="vi-VN" sz="3200" dirty="0">
                <a:latin typeface="Arial" panose="020B0604020202020204" pitchFamily="34" charset="0"/>
                <a:cs typeface="Arial" panose="020B0604020202020204" pitchFamily="34" charset="0"/>
              </a:rPr>
              <a:t> 1 </a:t>
            </a:r>
            <a:r>
              <a:rPr lang="vi-VN" sz="3200" dirty="0" err="1">
                <a:latin typeface="Arial" panose="020B0604020202020204" pitchFamily="34" charset="0"/>
                <a:cs typeface="Arial" panose="020B0604020202020204" pitchFamily="34" charset="0"/>
              </a:rPr>
              <a:t>giọt</a:t>
            </a:r>
            <a:r>
              <a:rPr lang="vi-VN" sz="3200" dirty="0">
                <a:latin typeface="Arial" panose="020B0604020202020204" pitchFamily="34" charset="0"/>
                <a:cs typeface="Arial" panose="020B0604020202020204" pitchFamily="34" charset="0"/>
              </a:rPr>
              <a:t>. </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219" y="1600201"/>
            <a:ext cx="9146219"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3: Sau </a:t>
            </a:r>
            <a:r>
              <a:rPr lang="vi-VN" sz="3200" dirty="0" err="1">
                <a:latin typeface="Arial" panose="020B0604020202020204" pitchFamily="34" charset="0"/>
                <a:cs typeface="Arial" panose="020B0604020202020204" pitchFamily="34" charset="0"/>
              </a:rPr>
              <a:t>một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phút</a:t>
            </a:r>
            <a:r>
              <a:rPr lang="vi-VN" sz="3200" dirty="0">
                <a:latin typeface="Arial" panose="020B0604020202020204" pitchFamily="34" charset="0"/>
                <a:cs typeface="Arial" panose="020B0604020202020204" pitchFamily="34" charset="0"/>
              </a:rPr>
              <a:t>, nghiêng </a:t>
            </a:r>
            <a:r>
              <a:rPr lang="vi-VN" sz="3200" dirty="0" err="1">
                <a:latin typeface="Arial" panose="020B0604020202020204" pitchFamily="34" charset="0"/>
                <a:cs typeface="Arial" panose="020B0604020202020204" pitchFamily="34" charset="0"/>
              </a:rPr>
              <a:t>thìa</a:t>
            </a:r>
            <a:r>
              <a:rPr lang="vi-VN" sz="3200" dirty="0">
                <a:latin typeface="Arial" panose="020B0604020202020204" pitchFamily="34" charset="0"/>
                <a:cs typeface="Arial" panose="020B0604020202020204" pitchFamily="34" charset="0"/>
              </a:rPr>
              <a:t> cho </a:t>
            </a:r>
            <a:r>
              <a:rPr lang="vi-VN" sz="3200" dirty="0" err="1">
                <a:latin typeface="Arial" panose="020B0604020202020204" pitchFamily="34" charset="0"/>
                <a:cs typeface="Arial" panose="020B0604020202020204" pitchFamily="34" charset="0"/>
              </a:rPr>
              <a:t>chất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chỉ</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chảy</a:t>
            </a:r>
            <a:r>
              <a:rPr lang="vi-VN" sz="3200" dirty="0">
                <a:latin typeface="Arial" panose="020B0604020202020204" pitchFamily="34" charset="0"/>
                <a:cs typeface="Arial" panose="020B0604020202020204" pitchFamily="34" charset="0"/>
              </a:rPr>
              <a:t> ra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so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với</a:t>
            </a:r>
            <a:r>
              <a:rPr lang="vi-VN" sz="3200" dirty="0">
                <a:latin typeface="Arial" panose="020B0604020202020204" pitchFamily="34" charset="0"/>
                <a:cs typeface="Arial" panose="020B0604020202020204" pitchFamily="34" charset="0"/>
              </a:rPr>
              <a:t> thang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Nếu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trùng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nào</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thì</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có</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độ</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a:t>
            </a:r>
            <a:r>
              <a:rPr lang="vi-VN" sz="3200" dirty="0">
                <a:latin typeface="Arial" panose="020B0604020202020204" pitchFamily="34" charset="0"/>
                <a:cs typeface="Arial" panose="020B0604020202020204" pitchFamily="34" charset="0"/>
              </a:rPr>
              <a:t> tương </a:t>
            </a:r>
            <a:r>
              <a:rPr lang="vi-VN" sz="3200" dirty="0" err="1">
                <a:latin typeface="Arial" panose="020B0604020202020204" pitchFamily="34" charset="0"/>
                <a:cs typeface="Arial" panose="020B0604020202020204" pitchFamily="34" charset="0"/>
              </a:rPr>
              <a:t>ứng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với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độ</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của</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đó</a:t>
            </a:r>
            <a:r>
              <a:rPr lang="vi-VN" sz="3200" dirty="0">
                <a:latin typeface="Arial" panose="020B0604020202020204" pitchFamily="34" charset="0"/>
                <a:cs typeface="Arial" panose="020B0604020202020204" pitchFamily="34" charset="0"/>
              </a:rPr>
              <a:t>. .</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 y="2133600"/>
            <a:ext cx="9143999"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0"/>
            <a:ext cx="9220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body" idx="1"/>
          </p:nvPr>
        </p:nvSpPr>
        <p:spPr>
          <a:xfrm>
            <a:off x="-152400" y="5410200"/>
            <a:ext cx="9144000" cy="873125"/>
          </a:xfrm>
        </p:spPr>
        <p:txBody>
          <a:bodyPr/>
          <a:lstStyle/>
          <a:p>
            <a:pPr algn="ctr" eaLnBrk="1" hangingPunct="1">
              <a:buFont typeface="Wingdings" panose="05000000000000000000" pitchFamily="2" charset="2"/>
              <a:buNone/>
              <a:defRPr/>
            </a:pPr>
            <a:r>
              <a:rPr lang="en-US" altLang="vi-VN" b="1" dirty="0" err="1">
                <a:solidFill>
                  <a:srgbClr val="FFFF00"/>
                </a:solidFill>
                <a:latin typeface="Arial" panose="020B0604020202020204" pitchFamily="34" charset="0"/>
              </a:rPr>
              <a:t>Bảng</a:t>
            </a:r>
            <a:r>
              <a:rPr lang="en-US" altLang="vi-VN" b="1" dirty="0">
                <a:solidFill>
                  <a:srgbClr val="FFFF00"/>
                </a:solidFill>
                <a:latin typeface="Arial" panose="020B0604020202020204" pitchFamily="34" charset="0"/>
              </a:rPr>
              <a:t> </a:t>
            </a:r>
            <a:r>
              <a:rPr lang="en-US" altLang="vi-VN" b="1" dirty="0" err="1">
                <a:solidFill>
                  <a:srgbClr val="FFFF00"/>
                </a:solidFill>
                <a:latin typeface="Arial" panose="020B0604020202020204" pitchFamily="34" charset="0"/>
              </a:rPr>
              <a:t>màu</a:t>
            </a:r>
            <a:r>
              <a:rPr lang="en-US" altLang="vi-VN" b="1" dirty="0">
                <a:solidFill>
                  <a:srgbClr val="FFFF00"/>
                </a:solidFill>
                <a:latin typeface="Arial" panose="020B0604020202020204" pitchFamily="34" charset="0"/>
              </a:rPr>
              <a:t> pH </a:t>
            </a:r>
            <a:r>
              <a:rPr lang="en-US" altLang="vi-VN" b="1" dirty="0" err="1">
                <a:solidFill>
                  <a:srgbClr val="FFFF00"/>
                </a:solidFill>
                <a:latin typeface="Arial" panose="020B0604020202020204" pitchFamily="34" charset="0"/>
              </a:rPr>
              <a:t>chuẩn</a:t>
            </a:r>
            <a:endParaRPr lang="en-US" altLang="vi-VN" b="1" dirty="0">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Bottom)">
                                      <p:cBhvr>
                                        <p:cTn id="7" dur="500">
                                          <p:stCondLst>
                                            <p:cond delay="0"/>
                                          </p:stCondLst>
                                        </p:cTn>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5984875"/>
            <a:ext cx="9144000" cy="873125"/>
          </a:xfrm>
        </p:spPr>
        <p:txBody>
          <a:bodyPr/>
          <a:lstStyle/>
          <a:p>
            <a:pPr algn="ctr" eaLnBrk="1" hangingPunct="1">
              <a:buFont typeface="Wingdings" panose="05000000000000000000" pitchFamily="2" charset="2"/>
              <a:buNone/>
              <a:defRPr/>
            </a:pPr>
            <a:r>
              <a:rPr lang="en-US" altLang="vi-VN" b="1">
                <a:solidFill>
                  <a:srgbClr val="FFFF00"/>
                </a:solidFill>
                <a:latin typeface="Arial" panose="020B0604020202020204" pitchFamily="34" charset="0"/>
              </a:rPr>
              <a:t>Đo pH trong phòng thí nghiệm bằng giấy quỳ</a:t>
            </a:r>
            <a:endParaRPr lang="en-US" altLang="vi-VN" b="1">
              <a:solidFill>
                <a:srgbClr val="FFFF00"/>
              </a:solidFill>
              <a:latin typeface="Arial" panose="020B0604020202020204" pitchFamily="34" charset="0"/>
            </a:endParaRPr>
          </a:p>
        </p:txBody>
      </p:sp>
      <p:pic>
        <p:nvPicPr>
          <p:cNvPr id="27651"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9200" y="3048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Bottom)">
                                      <p:cBhvr>
                                        <p:cTn id="7" dur="500">
                                          <p:stCondLst>
                                            <p:cond delay="0"/>
                                          </p:stCondLst>
                                        </p:cTn>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videoplayback">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76200" y="152400"/>
            <a:ext cx="8976360" cy="614934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Thực hành công nghệ về đo độ PH của đất">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43510" y="119380"/>
            <a:ext cx="8867140" cy="601154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495" y="762000"/>
            <a:ext cx="9107009" cy="1143000"/>
          </a:xfrm>
        </p:spPr>
        <p:txBody>
          <a:bodyPr/>
          <a:lstStyle/>
          <a:p>
            <a:pPr algn="l" eaLnBrk="1" hangingPunct="1">
              <a:defRPr/>
            </a:pPr>
            <a:r>
              <a:rPr lang="en-US" altLang="vi-VN" sz="4000" u="sng" dirty="0">
                <a:solidFill>
                  <a:srgbClr val="FFFF00"/>
                </a:solidFill>
                <a:latin typeface="Arial" panose="020B0604020202020204" pitchFamily="34" charset="0"/>
                <a:cs typeface="Arial" panose="020B0604020202020204" pitchFamily="34" charset="0"/>
              </a:rPr>
              <a:t>I. </a:t>
            </a:r>
            <a:r>
              <a:rPr lang="vi-VN" sz="4000" u="sng" dirty="0" err="1">
                <a:solidFill>
                  <a:srgbClr val="FFFF00"/>
                </a:solidFill>
                <a:latin typeface="Arial" panose="020B0604020202020204" pitchFamily="34" charset="0"/>
                <a:cs typeface="Arial" panose="020B0604020202020204" pitchFamily="34" charset="0"/>
              </a:rPr>
              <a:t>Xác</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định</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thành</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phần</a:t>
            </a:r>
            <a:r>
              <a:rPr lang="vi-VN" sz="4000" u="sng" dirty="0">
                <a:solidFill>
                  <a:srgbClr val="FFFF00"/>
                </a:solidFill>
                <a:latin typeface="Arial" panose="020B0604020202020204" pitchFamily="34" charset="0"/>
                <a:cs typeface="Arial" panose="020B0604020202020204" pitchFamily="34" charset="0"/>
              </a:rPr>
              <a:t> cơ </a:t>
            </a:r>
            <a:r>
              <a:rPr lang="vi-VN" sz="4000" u="sng" dirty="0" err="1">
                <a:solidFill>
                  <a:srgbClr val="FFFF00"/>
                </a:solidFill>
                <a:latin typeface="Arial" panose="020B0604020202020204" pitchFamily="34" charset="0"/>
                <a:cs typeface="Arial" panose="020B0604020202020204" pitchFamily="34" charset="0"/>
              </a:rPr>
              <a:t>giới</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của</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đất</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bằng</a:t>
            </a:r>
            <a:r>
              <a:rPr lang="vi-VN" sz="4000" u="sng" dirty="0">
                <a:solidFill>
                  <a:srgbClr val="FFFF00"/>
                </a:solidFill>
                <a:latin typeface="Arial" panose="020B0604020202020204" pitchFamily="34" charset="0"/>
                <a:cs typeface="Arial" panose="020B0604020202020204" pitchFamily="34" charset="0"/>
              </a:rPr>
              <a:t> phương </a:t>
            </a:r>
            <a:r>
              <a:rPr lang="vi-VN" sz="4000" u="sng" dirty="0" err="1">
                <a:solidFill>
                  <a:srgbClr val="FFFF00"/>
                </a:solidFill>
                <a:latin typeface="Arial" panose="020B0604020202020204" pitchFamily="34" charset="0"/>
                <a:cs typeface="Arial" panose="020B0604020202020204" pitchFamily="34" charset="0"/>
              </a:rPr>
              <a:t>pháp</a:t>
            </a:r>
            <a:r>
              <a:rPr lang="vi-VN" sz="4000" u="sng" dirty="0">
                <a:solidFill>
                  <a:srgbClr val="FFFF00"/>
                </a:solidFill>
                <a:latin typeface="Arial" panose="020B0604020202020204" pitchFamily="34" charset="0"/>
                <a:cs typeface="Arial" panose="020B0604020202020204" pitchFamily="34" charset="0"/>
              </a:rPr>
              <a:t> đơn </a:t>
            </a:r>
            <a:r>
              <a:rPr lang="vi-VN" sz="4000" u="sng" dirty="0" err="1">
                <a:solidFill>
                  <a:srgbClr val="FFFF00"/>
                </a:solidFill>
                <a:latin typeface="Arial" panose="020B0604020202020204" pitchFamily="34" charset="0"/>
                <a:cs typeface="Arial" panose="020B0604020202020204" pitchFamily="34" charset="0"/>
              </a:rPr>
              <a:t>giản</a:t>
            </a:r>
            <a:br>
              <a:rPr lang="en-US" altLang="vi-VN" sz="4000" u="sng" dirty="0">
                <a:solidFill>
                  <a:srgbClr val="FFFF00"/>
                </a:solidFill>
                <a:latin typeface="Arial" panose="020B0604020202020204" pitchFamily="34" charset="0"/>
                <a:cs typeface="Arial" panose="020B0604020202020204" pitchFamily="34" charset="0"/>
              </a:rPr>
            </a:br>
            <a:r>
              <a:rPr lang="vi-VN" altLang="vi-VN" sz="4000" dirty="0">
                <a:solidFill>
                  <a:srgbClr val="FFFF00"/>
                </a:solidFill>
                <a:latin typeface="Arial" panose="020B0604020202020204" pitchFamily="34" charset="0"/>
                <a:cs typeface="Arial" panose="020B0604020202020204" pitchFamily="34" charset="0"/>
              </a:rPr>
              <a:t>   </a:t>
            </a:r>
            <a:r>
              <a:rPr lang="vi-VN" altLang="vi-VN" sz="4000" u="sng" dirty="0">
                <a:solidFill>
                  <a:srgbClr val="FFFF00"/>
                </a:solidFill>
                <a:latin typeface="Arial" panose="020B0604020202020204" pitchFamily="34" charset="0"/>
                <a:cs typeface="Arial" panose="020B0604020202020204" pitchFamily="34" charset="0"/>
              </a:rPr>
              <a:t>1</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Vật</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liệu</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và</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dụng</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cụ</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cần</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thiết</a:t>
            </a:r>
            <a:r>
              <a:rPr lang="vi-VN" sz="4000" u="sng" dirty="0">
                <a:solidFill>
                  <a:srgbClr val="FFFF00"/>
                </a:solidFill>
                <a:latin typeface="Arial" panose="020B0604020202020204" pitchFamily="34" charset="0"/>
                <a:cs typeface="Arial" panose="020B0604020202020204" pitchFamily="34" charset="0"/>
              </a:rPr>
              <a:t> </a:t>
            </a:r>
            <a:br>
              <a:rPr lang="vi-VN" sz="4000" dirty="0">
                <a:solidFill>
                  <a:srgbClr val="FFFF00"/>
                </a:solidFill>
                <a:latin typeface="Arial" panose="020B0604020202020204" pitchFamily="34" charset="0"/>
                <a:cs typeface="Arial" panose="020B0604020202020204" pitchFamily="34" charset="0"/>
              </a:rPr>
            </a:br>
            <a:endParaRPr lang="en-US" altLang="vi-VN" sz="4000" dirty="0">
              <a:solidFill>
                <a:srgbClr val="FFFF00"/>
              </a:solidFill>
              <a:latin typeface="Arial" panose="020B0604020202020204" pitchFamily="34" charset="0"/>
              <a:cs typeface="Arial" panose="020B0604020202020204" pitchFamily="34" charset="0"/>
            </a:endParaRPr>
          </a:p>
        </p:txBody>
      </p:sp>
      <p:sp>
        <p:nvSpPr>
          <p:cNvPr id="7171" name="Rectangle 3"/>
          <p:cNvSpPr>
            <a:spLocks noGrp="1" noChangeArrowheads="1"/>
          </p:cNvSpPr>
          <p:nvPr>
            <p:ph type="body" idx="1"/>
          </p:nvPr>
        </p:nvSpPr>
        <p:spPr>
          <a:xfrm>
            <a:off x="-18496" y="2057400"/>
            <a:ext cx="9144000" cy="3657600"/>
          </a:xfrm>
        </p:spPr>
        <p:txBody>
          <a:bodyPr/>
          <a:lstStyle/>
          <a:p>
            <a:pPr marL="0" indent="0">
              <a:buNone/>
            </a:pP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Số</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lượng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3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a:p>
            <a:pPr marL="0" indent="0">
              <a:buNone/>
            </a:pP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Lượng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mỗi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bằng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quả</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trứng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gà</a:t>
            </a:r>
            <a:r>
              <a:rPr lang="vi-VN" dirty="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a:p>
            <a:pPr marL="0" indent="0">
              <a:buNone/>
            </a:pPr>
            <a:r>
              <a:rPr lang="vi-VN" dirty="0">
                <a:latin typeface="Arial" panose="020B0604020202020204" pitchFamily="34" charset="0"/>
                <a:cs typeface="Arial" panose="020B0604020202020204" pitchFamily="34" charset="0"/>
              </a:rPr>
              <a:t>- Yêu </a:t>
            </a:r>
            <a:r>
              <a:rPr lang="vi-VN" dirty="0" err="1">
                <a:latin typeface="Arial" panose="020B0604020202020204" pitchFamily="34" charset="0"/>
                <a:cs typeface="Arial" panose="020B0604020202020204" pitchFamily="34" charset="0"/>
              </a:rPr>
              <a:t>cầu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đối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với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khô (hơi </a:t>
            </a:r>
            <a:r>
              <a:rPr lang="vi-VN" dirty="0" err="1">
                <a:latin typeface="Arial" panose="020B0604020202020204" pitchFamily="34" charset="0"/>
                <a:cs typeface="Arial" panose="020B0604020202020204" pitchFamily="34" charset="0"/>
              </a:rPr>
              <a:t>ẩm</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sạch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cỏ</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rác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gạch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đá</a:t>
            </a:r>
            <a:r>
              <a:rPr lang="vi-VN" dirty="0">
                <a:latin typeface="Arial" panose="020B0604020202020204" pitchFamily="34" charset="0"/>
                <a:cs typeface="Arial" panose="020B0604020202020204" pitchFamily="34" charset="0"/>
              </a:rPr>
              <a:t>, …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được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đựng</a:t>
            </a:r>
            <a:r>
              <a:rPr lang="vi-VN" dirty="0">
                <a:latin typeface="Arial" panose="020B0604020202020204" pitchFamily="34" charset="0"/>
                <a:cs typeface="Arial" panose="020B0604020202020204" pitchFamily="34" charset="0"/>
              </a:rPr>
              <a:t> trong </a:t>
            </a:r>
            <a:r>
              <a:rPr lang="vi-VN" dirty="0" err="1">
                <a:latin typeface="Arial" panose="020B0604020202020204" pitchFamily="34" charset="0"/>
                <a:cs typeface="Arial" panose="020B0604020202020204" pitchFamily="34" charset="0"/>
              </a:rPr>
              <a:t>túi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nilong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hoặc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dùng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giấy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gói</a:t>
            </a:r>
            <a:r>
              <a:rPr lang="vi-VN" dirty="0">
                <a:latin typeface="Arial" panose="020B0604020202020204" pitchFamily="34" charset="0"/>
                <a:cs typeface="Arial" panose="020B0604020202020204" pitchFamily="34" charset="0"/>
              </a:rPr>
              <a:t>, bên </a:t>
            </a:r>
            <a:r>
              <a:rPr lang="vi-VN" dirty="0" err="1">
                <a:latin typeface="Arial" panose="020B0604020202020204" pitchFamily="34" charset="0"/>
                <a:cs typeface="Arial" panose="020B0604020202020204" pitchFamily="34" charset="0"/>
              </a:rPr>
              <a:t>ngoài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có</a:t>
            </a:r>
            <a:r>
              <a:rPr lang="vi-VN" dirty="0">
                <a:latin typeface="Arial" panose="020B0604020202020204" pitchFamily="34" charset="0"/>
                <a:cs typeface="Arial" panose="020B0604020202020204" pitchFamily="34" charset="0"/>
              </a:rPr>
              <a:t> ghi: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số</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ngày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người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nơi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a:p>
            <a:pPr marL="0" indent="0">
              <a:buNone/>
            </a:pP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Dụng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cụ</a:t>
            </a:r>
            <a:r>
              <a:rPr lang="vi-VN" dirty="0">
                <a:latin typeface="Arial" panose="020B0604020202020204" pitchFamily="34" charset="0"/>
                <a:cs typeface="Arial" panose="020B0604020202020204" pitchFamily="34" charset="0"/>
              </a:rPr>
              <a:t>: 1 </a:t>
            </a:r>
            <a:r>
              <a:rPr lang="vi-VN" dirty="0" err="1">
                <a:latin typeface="Arial" panose="020B0604020202020204" pitchFamily="34" charset="0"/>
                <a:cs typeface="Arial" panose="020B0604020202020204" pitchFamily="34" charset="0"/>
              </a:rPr>
              <a:t>lọ</a:t>
            </a:r>
            <a:r>
              <a:rPr lang="vi-VN" dirty="0">
                <a:latin typeface="Arial" panose="020B0604020202020204" pitchFamily="34" charset="0"/>
                <a:cs typeface="Arial" panose="020B0604020202020204" pitchFamily="34" charset="0"/>
              </a:rPr>
              <a:t> con </a:t>
            </a:r>
            <a:r>
              <a:rPr lang="vi-VN" dirty="0" err="1">
                <a:latin typeface="Arial" panose="020B0604020202020204" pitchFamily="34" charset="0"/>
                <a:cs typeface="Arial" panose="020B0604020202020204" pitchFamily="34" charset="0"/>
              </a:rPr>
              <a:t>đựng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nước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và</a:t>
            </a:r>
            <a:r>
              <a:rPr lang="vi-VN" dirty="0">
                <a:latin typeface="Arial" panose="020B0604020202020204" pitchFamily="34" charset="0"/>
                <a:cs typeface="Arial" panose="020B0604020202020204" pitchFamily="34" charset="0"/>
              </a:rPr>
              <a:t> 1 </a:t>
            </a:r>
            <a:r>
              <a:rPr lang="vi-VN" dirty="0" err="1">
                <a:latin typeface="Arial" panose="020B0604020202020204" pitchFamily="34" charset="0"/>
                <a:cs typeface="Arial" panose="020B0604020202020204" pitchFamily="34" charset="0"/>
              </a:rPr>
              <a:t>ống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hút</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nước</a:t>
            </a:r>
            <a:r>
              <a:rPr lang="vi-VN" dirty="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slide(fromBottom)">
                                      <p:cBhvr>
                                        <p:cTn id="20" dur="500">
                                          <p:stCondLst>
                                            <p:cond delay="0"/>
                                          </p:stCondLst>
                                        </p:cTn>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slide(fromBottom)">
                                      <p:cBhvr>
                                        <p:cTn id="25" dur="500">
                                          <p:stCondLst>
                                            <p:cond delay="0"/>
                                          </p:stCondLst>
                                        </p:cTn>
                                        <p:tgtEl>
                                          <p:spTgt spid="7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slide(fromBottom)">
                                      <p:cBhvr>
                                        <p:cTn id="30" dur="500">
                                          <p:stCondLst>
                                            <p:cond delay="0"/>
                                          </p:stCondLst>
                                        </p:cTn>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5410200"/>
            <a:ext cx="4267200" cy="1143000"/>
          </a:xfrm>
        </p:spPr>
        <p:txBody>
          <a:bodyPr/>
          <a:lstStyle/>
          <a:p>
            <a:pPr eaLnBrk="1" hangingPunct="1">
              <a:defRPr/>
            </a:pPr>
            <a:r>
              <a:rPr lang="en-US" altLang="vi-VN">
                <a:solidFill>
                  <a:srgbClr val="FFFF00"/>
                </a:solidFill>
                <a:latin typeface="Arial" panose="020B0604020202020204" pitchFamily="34" charset="0"/>
              </a:rPr>
              <a:t>Dụng cụ đo pH</a:t>
            </a:r>
            <a:endParaRPr lang="en-US" altLang="vi-VN">
              <a:solidFill>
                <a:srgbClr val="FFFF00"/>
              </a:solidFill>
              <a:latin typeface="Arial" panose="020B0604020202020204" pitchFamily="34" charset="0"/>
            </a:endParaRPr>
          </a:p>
        </p:txBody>
      </p:sp>
      <p:pic>
        <p:nvPicPr>
          <p:cNvPr id="28675" name="Picture 4" descr="Test-Kit-API-PH[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600">
                                          <p:stCondLst>
                                            <p:cond delay="0"/>
                                          </p:stCondLst>
                                        </p:cTn>
                                        <p:tgtEl>
                                          <p:spTgt spid="36866"/>
                                        </p:tgtEl>
                                      </p:cBhvr>
                                    </p:animEffect>
                                    <p:anim calcmode="lin" valueType="num">
                                      <p:cBhvr>
                                        <p:cTn id="8" dur="600" fill="hold">
                                          <p:stCondLst>
                                            <p:cond delay="0"/>
                                          </p:stCondLst>
                                        </p:cTn>
                                        <p:tgtEl>
                                          <p:spTgt spid="3686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686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686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3400" y="5562600"/>
            <a:ext cx="8229600" cy="1025525"/>
          </a:xfrm>
        </p:spPr>
        <p:txBody>
          <a:bodyPr/>
          <a:lstStyle/>
          <a:p>
            <a:pPr algn="ctr" eaLnBrk="1" hangingPunct="1">
              <a:buFont typeface="Wingdings" panose="05000000000000000000" pitchFamily="2" charset="2"/>
              <a:buNone/>
              <a:defRPr/>
            </a:pPr>
            <a:r>
              <a:rPr lang="en-US" altLang="vi-VN" b="1">
                <a:solidFill>
                  <a:srgbClr val="FFFF00"/>
                </a:solidFill>
                <a:latin typeface="Arial" panose="020B0604020202020204" pitchFamily="34" charset="0"/>
              </a:rPr>
              <a:t>Đo pH bằng máy</a:t>
            </a:r>
            <a:endParaRPr lang="en-US" altLang="vi-VN" b="1">
              <a:solidFill>
                <a:srgbClr val="FFFF00"/>
              </a:solidFill>
              <a:latin typeface="Arial" panose="020B0604020202020204" pitchFamily="34" charset="0"/>
            </a:endParaRPr>
          </a:p>
        </p:txBody>
      </p:sp>
      <p:pic>
        <p:nvPicPr>
          <p:cNvPr id="29699" name="Picture 5" descr="p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762000"/>
            <a:ext cx="80772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lide(fromBottom)">
                                      <p:cBhvr>
                                        <p:cTn id="7" dur="500">
                                          <p:stCondLst>
                                            <p:cond delay="0"/>
                                          </p:stCondLst>
                                        </p:cTn>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Thử độ PH thấy đất vườn còn chua, phải bón vôi nâng cao độ PH.">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83210" y="344805"/>
            <a:ext cx="8634095" cy="5786120"/>
          </a:xfrm>
          <a:prstGeom prst="rect">
            <a:avLst/>
          </a:prstGeom>
        </p:spPr>
      </p:pic>
    </p:spTree>
  </p:cSld>
  <p:clrMapOvr>
    <a:masterClrMapping/>
  </p:clrMapOvr>
  <p:timing>
    <p:tnLst>
      <p:par>
        <p:cTn id="1" dur="indefinite" restart="never" nodeType="tmRoot">
          <p:childTnLst>
            <p:video fullScrn="0">
              <p:cMediaNode vol="100000">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sz="4000">
                <a:latin typeface="Times New Roman" panose="02020603050405020304" pitchFamily="18" charset="0"/>
                <a:cs typeface="Times New Roman" panose="02020603050405020304" pitchFamily="18" charset="0"/>
              </a:rPr>
              <a:t>BÀI THU HOẠCH</a:t>
            </a:r>
            <a:endParaRPr lang="vi-VN" altLang="en-US" sz="4000">
              <a:latin typeface="Times New Roman" panose="02020603050405020304" pitchFamily="18" charset="0"/>
              <a:cs typeface="Times New Roman" panose="02020603050405020304" pitchFamily="18" charset="0"/>
            </a:endParaRPr>
          </a:p>
        </p:txBody>
      </p:sp>
      <p:graphicFrame>
        <p:nvGraphicFramePr>
          <p:cNvPr id="4" name="Content Placeholder 3"/>
          <p:cNvGraphicFramePr/>
          <p:nvPr>
            <p:ph idx="1"/>
          </p:nvPr>
        </p:nvGraphicFramePr>
        <p:xfrm>
          <a:off x="274955" y="1600200"/>
          <a:ext cx="8620760" cy="2926080"/>
        </p:xfrm>
        <a:graphic>
          <a:graphicData uri="http://schemas.openxmlformats.org/drawingml/2006/table">
            <a:tbl>
              <a:tblPr firstRow="1" bandRow="1">
                <a:tableStyleId>{5C22544A-7EE6-4342-B048-85BDC9FD1C3A}</a:tableStyleId>
              </a:tblPr>
              <a:tblGrid>
                <a:gridCol w="1884045"/>
                <a:gridCol w="4225290"/>
                <a:gridCol w="2511425"/>
              </a:tblGrid>
              <a:tr h="381000">
                <a:tc>
                  <a:txBody>
                    <a:bodyPr/>
                    <a:p>
                      <a:pPr>
                        <a:buNone/>
                      </a:pPr>
                      <a:r>
                        <a:rPr lang="vi-VN" altLang="en-US" sz="3600">
                          <a:solidFill>
                            <a:schemeClr val="tx1"/>
                          </a:solidFill>
                          <a:latin typeface="Times New Roman" panose="02020603050405020304" pitchFamily="18" charset="0"/>
                          <a:cs typeface="Times New Roman" panose="02020603050405020304" pitchFamily="18" charset="0"/>
                        </a:rPr>
                        <a:t>Mẫu đất</a:t>
                      </a:r>
                      <a:endParaRPr lang="vi-VN" altLang="en-US" sz="36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vi-VN" altLang="en-US" sz="3600">
                          <a:solidFill>
                            <a:schemeClr val="tx1"/>
                          </a:solidFill>
                          <a:latin typeface="Times New Roman" panose="02020603050405020304" pitchFamily="18" charset="0"/>
                          <a:cs typeface="Times New Roman" panose="02020603050405020304" pitchFamily="18" charset="0"/>
                        </a:rPr>
                        <a:t>Trạng thái đất sau khi vê</a:t>
                      </a:r>
                      <a:endParaRPr lang="vi-VN" altLang="en-US" sz="36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vi-VN" altLang="en-US" sz="3600">
                          <a:solidFill>
                            <a:schemeClr val="tx1"/>
                          </a:solidFill>
                          <a:latin typeface="Times New Roman" panose="02020603050405020304" pitchFamily="18" charset="0"/>
                          <a:cs typeface="Times New Roman" panose="02020603050405020304" pitchFamily="18" charset="0"/>
                        </a:rPr>
                        <a:t>Loại đất xác định</a:t>
                      </a:r>
                      <a:endParaRPr lang="vi-VN" altLang="en-US" sz="36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vi-VN" altLang="en-US" sz="3600">
                          <a:latin typeface="Times New Roman" panose="02020603050405020304" pitchFamily="18" charset="0"/>
                          <a:cs typeface="Times New Roman" panose="02020603050405020304" pitchFamily="18" charset="0"/>
                        </a:rPr>
                        <a:t>Số 1</a:t>
                      </a:r>
                      <a:endParaRPr lang="vi-VN" altLang="en-US" sz="3600">
                        <a:latin typeface="Times New Roman" panose="02020603050405020304" pitchFamily="18" charset="0"/>
                        <a:cs typeface="Times New Roman" panose="02020603050405020304" pitchFamily="18" charset="0"/>
                      </a:endParaRPr>
                    </a:p>
                    <a:p>
                      <a:pPr>
                        <a:buNone/>
                      </a:pPr>
                      <a:r>
                        <a:rPr lang="vi-VN" altLang="en-US" sz="3600">
                          <a:latin typeface="Times New Roman" panose="02020603050405020304" pitchFamily="18" charset="0"/>
                          <a:cs typeface="Times New Roman" panose="02020603050405020304" pitchFamily="18" charset="0"/>
                        </a:rPr>
                        <a:t>Số 2</a:t>
                      </a:r>
                      <a:endParaRPr lang="vi-VN" altLang="en-US" sz="3600">
                        <a:latin typeface="Times New Roman" panose="02020603050405020304" pitchFamily="18" charset="0"/>
                        <a:cs typeface="Times New Roman" panose="02020603050405020304" pitchFamily="18" charset="0"/>
                      </a:endParaRPr>
                    </a:p>
                    <a:p>
                      <a:pPr>
                        <a:buNone/>
                      </a:pPr>
                      <a:r>
                        <a:rPr lang="vi-VN" altLang="en-US" sz="3600">
                          <a:latin typeface="Times New Roman" panose="02020603050405020304" pitchFamily="18" charset="0"/>
                          <a:cs typeface="Times New Roman" panose="02020603050405020304" pitchFamily="18" charset="0"/>
                        </a:rPr>
                        <a:t>Số 3</a:t>
                      </a:r>
                      <a:endParaRPr lang="vi-VN" altLang="en-US" sz="3600">
                        <a:latin typeface="Times New Roman" panose="02020603050405020304" pitchFamily="18" charset="0"/>
                        <a:cs typeface="Times New Roman" panose="02020603050405020304" pitchFamily="18" charset="0"/>
                      </a:endParaRPr>
                    </a:p>
                  </a:txBody>
                  <a:tcPr/>
                </a:tc>
                <a:tc>
                  <a:txBody>
                    <a:bodyPr/>
                    <a:p>
                      <a:pPr>
                        <a:buNone/>
                      </a:pPr>
                      <a:endParaRPr lang="en-US" sz="3600">
                        <a:latin typeface="Times New Roman" panose="02020603050405020304" pitchFamily="18" charset="0"/>
                        <a:cs typeface="Times New Roman" panose="02020603050405020304" pitchFamily="18" charset="0"/>
                      </a:endParaRPr>
                    </a:p>
                  </a:txBody>
                  <a:tcPr/>
                </a:tc>
                <a:tc>
                  <a:txBody>
                    <a:bodyPr/>
                    <a:p>
                      <a:pPr>
                        <a:buNone/>
                      </a:pPr>
                      <a:endParaRPr lang="en-US" sz="360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7" descr="hinh-nen-dien-thoai-mau-xanh-dep-nhat-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0" y="1981200"/>
            <a:ext cx="7772400" cy="2286000"/>
          </a:xfrm>
        </p:spPr>
        <p:txBody>
          <a:bodyPr/>
          <a:lstStyle/>
          <a:p>
            <a:pPr>
              <a:buClr>
                <a:schemeClr val="tx1"/>
              </a:buClr>
              <a:buFont typeface="Wingdings" panose="05000000000000000000" pitchFamily="2" charset="2"/>
              <a:buChar char="Ø"/>
            </a:pPr>
            <a:r>
              <a:rPr lang="en-US" altLang="en-US" sz="3400" b="1" dirty="0" smtClean="0">
                <a:latin typeface="Times New Roman" panose="02020603050405020304" pitchFamily="18" charset="0"/>
              </a:rPr>
              <a:t> </a:t>
            </a:r>
            <a:r>
              <a:rPr lang="en-US" altLang="en-US" sz="3400" b="1" dirty="0" err="1" smtClean="0">
                <a:latin typeface="Times New Roman" panose="02020603050405020304" pitchFamily="18" charset="0"/>
              </a:rPr>
              <a:t>Nộp</a:t>
            </a:r>
            <a:r>
              <a:rPr lang="en-US" altLang="en-US" sz="3400" b="1" dirty="0" smtClean="0">
                <a:latin typeface="Times New Roman" panose="02020603050405020304" pitchFamily="18" charset="0"/>
              </a:rPr>
              <a:t> </a:t>
            </a:r>
            <a:r>
              <a:rPr lang="en-US" altLang="en-US" sz="3400" b="1" dirty="0" err="1" smtClean="0">
                <a:latin typeface="Times New Roman" panose="02020603050405020304" pitchFamily="18" charset="0"/>
              </a:rPr>
              <a:t>bài</a:t>
            </a:r>
            <a:r>
              <a:rPr lang="en-US" altLang="en-US" sz="3400" b="1" dirty="0" smtClean="0">
                <a:latin typeface="Times New Roman" panose="02020603050405020304" pitchFamily="18" charset="0"/>
              </a:rPr>
              <a:t> </a:t>
            </a:r>
            <a:r>
              <a:rPr lang="en-US" altLang="en-US" sz="3400" b="1" dirty="0" err="1" smtClean="0">
                <a:latin typeface="Times New Roman" panose="02020603050405020304" pitchFamily="18" charset="0"/>
              </a:rPr>
              <a:t>thu</a:t>
            </a:r>
            <a:r>
              <a:rPr lang="en-US" altLang="en-US" sz="3400" b="1" dirty="0" smtClean="0">
                <a:latin typeface="Times New Roman" panose="02020603050405020304" pitchFamily="18" charset="0"/>
              </a:rPr>
              <a:t> </a:t>
            </a:r>
            <a:r>
              <a:rPr lang="en-US" altLang="en-US" sz="3400" b="1" dirty="0" err="1" smtClean="0">
                <a:latin typeface="Times New Roman" panose="02020603050405020304" pitchFamily="18" charset="0"/>
              </a:rPr>
              <a:t>hoạch</a:t>
            </a:r>
            <a:endParaRPr lang="en-US" altLang="en-US" sz="3400" b="1" dirty="0" smtClean="0">
              <a:latin typeface="Times New Roman" panose="02020603050405020304" pitchFamily="18" charset="0"/>
            </a:endParaRPr>
          </a:p>
          <a:p>
            <a:pPr>
              <a:buClr>
                <a:schemeClr val="tx1"/>
              </a:buClr>
              <a:buFont typeface="Wingdings" panose="05000000000000000000" pitchFamily="2" charset="2"/>
              <a:buChar char="Ø"/>
            </a:pPr>
            <a:r>
              <a:rPr lang="en-US" altLang="en-US" sz="3400" b="1" dirty="0" err="1" smtClean="0">
                <a:latin typeface="Times New Roman" panose="02020603050405020304" pitchFamily="18" charset="0"/>
              </a:rPr>
              <a:t>Xem</a:t>
            </a:r>
            <a:r>
              <a:rPr lang="en-US" altLang="en-US" sz="3400" b="1" dirty="0" smtClean="0">
                <a:latin typeface="Times New Roman" panose="02020603050405020304" pitchFamily="18" charset="0"/>
              </a:rPr>
              <a:t> </a:t>
            </a:r>
            <a:r>
              <a:rPr lang="en-US" altLang="en-US" sz="3400" b="1" dirty="0" err="1">
                <a:latin typeface="Times New Roman" panose="02020603050405020304" pitchFamily="18" charset="0"/>
              </a:rPr>
              <a:t>trước</a:t>
            </a:r>
            <a:r>
              <a:rPr lang="en-US" altLang="en-US" sz="3400" b="1" dirty="0">
                <a:latin typeface="Times New Roman" panose="02020603050405020304" pitchFamily="18" charset="0"/>
              </a:rPr>
              <a:t> </a:t>
            </a:r>
            <a:r>
              <a:rPr lang="en-US" altLang="en-US" sz="3400" b="1" dirty="0" err="1" smtClean="0">
                <a:latin typeface="Times New Roman" panose="02020603050405020304" pitchFamily="18" charset="0"/>
              </a:rPr>
              <a:t>bài</a:t>
            </a:r>
            <a:r>
              <a:rPr lang="en-US" altLang="en-US" sz="3400" b="1" dirty="0" smtClean="0">
                <a:latin typeface="Times New Roman" panose="02020603050405020304" pitchFamily="18" charset="0"/>
              </a:rPr>
              <a:t> 6</a:t>
            </a:r>
            <a:endParaRPr lang="en-US" altLang="en-US" sz="3400" b="1" dirty="0">
              <a:latin typeface="Times New Roman" panose="02020603050405020304" pitchFamily="18" charset="0"/>
            </a:endParaRPr>
          </a:p>
        </p:txBody>
      </p:sp>
      <p:sp>
        <p:nvSpPr>
          <p:cNvPr id="32772" name="WordArt 5" descr="Paper bag"/>
          <p:cNvSpPr>
            <a:spLocks noChangeArrowheads="1" noChangeShapeType="1" noTextEdit="1"/>
          </p:cNvSpPr>
          <p:nvPr/>
        </p:nvSpPr>
        <p:spPr bwMode="auto">
          <a:xfrm>
            <a:off x="2286000" y="533400"/>
            <a:ext cx="3048000" cy="83820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600" b="0" i="0" u="none" strike="noStrike" kern="10" cap="none" spc="0" normalizeH="0" baseline="0" noProof="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DẶN DÒ</a:t>
            </a:r>
            <a:endParaRPr kumimoji="0" lang="en-US" sz="3600" b="0" i="0" u="none" strike="noStrike" kern="10" cap="none" spc="0" normalizeH="0" baseline="0" noProof="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514600"/>
            <a:ext cx="9107009" cy="1143000"/>
          </a:xfrm>
        </p:spPr>
        <p:txBody>
          <a:bodyPr/>
          <a:lstStyle/>
          <a:p>
            <a:pPr algn="l" eaLnBrk="1" hangingPunct="1">
              <a:defRPr/>
            </a:pPr>
            <a:r>
              <a:rPr lang="en-US" altLang="vi-VN" u="sng" dirty="0">
                <a:solidFill>
                  <a:srgbClr val="FFFF00"/>
                </a:solidFill>
                <a:latin typeface="Arial" panose="020B0604020202020204" pitchFamily="34" charset="0"/>
                <a:cs typeface="Arial" panose="020B0604020202020204" pitchFamily="34" charset="0"/>
              </a:rPr>
              <a:t>I. </a:t>
            </a:r>
            <a:r>
              <a:rPr lang="vi-VN" u="sng" dirty="0" err="1">
                <a:solidFill>
                  <a:srgbClr val="FFFF00"/>
                </a:solidFill>
                <a:latin typeface="Arial" panose="020B0604020202020204" pitchFamily="34" charset="0"/>
                <a:cs typeface="Arial" panose="020B0604020202020204" pitchFamily="34" charset="0"/>
              </a:rPr>
              <a:t>Xác</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định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thành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phần</a:t>
            </a:r>
            <a:r>
              <a:rPr lang="vi-VN" u="sng" dirty="0">
                <a:solidFill>
                  <a:srgbClr val="FFFF00"/>
                </a:solidFill>
                <a:latin typeface="Arial" panose="020B0604020202020204" pitchFamily="34" charset="0"/>
                <a:cs typeface="Arial" panose="020B0604020202020204" pitchFamily="34" charset="0"/>
              </a:rPr>
              <a:t> cơ </a:t>
            </a:r>
            <a:r>
              <a:rPr lang="vi-VN" u="sng" dirty="0" err="1">
                <a:solidFill>
                  <a:srgbClr val="FFFF00"/>
                </a:solidFill>
                <a:latin typeface="Arial" panose="020B0604020202020204" pitchFamily="34" charset="0"/>
                <a:cs typeface="Arial" panose="020B0604020202020204" pitchFamily="34" charset="0"/>
              </a:rPr>
              <a:t>giới</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của</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đất</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bằng</a:t>
            </a:r>
            <a:r>
              <a:rPr lang="vi-VN" u="sng" dirty="0">
                <a:solidFill>
                  <a:srgbClr val="FFFF00"/>
                </a:solidFill>
                <a:latin typeface="Arial" panose="020B0604020202020204" pitchFamily="34" charset="0"/>
                <a:cs typeface="Arial" panose="020B0604020202020204" pitchFamily="34" charset="0"/>
              </a:rPr>
              <a:t> phương </a:t>
            </a:r>
            <a:r>
              <a:rPr lang="vi-VN" u="sng" dirty="0" err="1">
                <a:solidFill>
                  <a:srgbClr val="FFFF00"/>
                </a:solidFill>
                <a:latin typeface="Arial" panose="020B0604020202020204" pitchFamily="34" charset="0"/>
                <a:cs typeface="Arial" panose="020B0604020202020204" pitchFamily="34" charset="0"/>
              </a:rPr>
              <a:t>pháp</a:t>
            </a:r>
            <a:r>
              <a:rPr lang="vi-VN" u="sng" dirty="0">
                <a:solidFill>
                  <a:srgbClr val="FFFF00"/>
                </a:solidFill>
                <a:latin typeface="Arial" panose="020B0604020202020204" pitchFamily="34" charset="0"/>
                <a:cs typeface="Arial" panose="020B0604020202020204" pitchFamily="34" charset="0"/>
              </a:rPr>
              <a:t> đơn </a:t>
            </a:r>
            <a:r>
              <a:rPr lang="vi-VN" u="sng" dirty="0" err="1">
                <a:solidFill>
                  <a:srgbClr val="FFFF00"/>
                </a:solidFill>
                <a:latin typeface="Arial" panose="020B0604020202020204" pitchFamily="34" charset="0"/>
                <a:cs typeface="Arial" panose="020B0604020202020204" pitchFamily="34" charset="0"/>
              </a:rPr>
              <a:t>giản</a:t>
            </a:r>
            <a:br>
              <a:rPr lang="en-US" altLang="vi-VN" u="sng" dirty="0">
                <a:solidFill>
                  <a:srgbClr val="FFFF00"/>
                </a:solidFill>
                <a:latin typeface="Arial" panose="020B0604020202020204" pitchFamily="34" charset="0"/>
                <a:cs typeface="Arial" panose="020B0604020202020204" pitchFamily="34" charset="0"/>
              </a:rPr>
            </a:br>
            <a:r>
              <a:rPr lang="vi-VN" altLang="vi-VN" dirty="0">
                <a:solidFill>
                  <a:srgbClr val="FFFF00"/>
                </a:solidFill>
                <a:latin typeface="Arial" panose="020B0604020202020204" pitchFamily="34" charset="0"/>
                <a:cs typeface="Arial" panose="020B0604020202020204" pitchFamily="34" charset="0"/>
              </a:rPr>
              <a:t>   </a:t>
            </a:r>
            <a:r>
              <a:rPr lang="vi-VN" altLang="vi-VN" u="sng" dirty="0">
                <a:solidFill>
                  <a:srgbClr val="FFFF00"/>
                </a:solidFill>
                <a:latin typeface="Arial" panose="020B0604020202020204" pitchFamily="34" charset="0"/>
                <a:cs typeface="Arial" panose="020B0604020202020204" pitchFamily="34" charset="0"/>
              </a:rPr>
              <a:t>2</a:t>
            </a:r>
            <a:r>
              <a:rPr lang="vi-VN" u="sng" dirty="0">
                <a:solidFill>
                  <a:srgbClr val="FFFF00"/>
                </a:solidFill>
                <a:latin typeface="Arial" panose="020B0604020202020204" pitchFamily="34" charset="0"/>
                <a:cs typeface="Arial" panose="020B0604020202020204" pitchFamily="34" charset="0"/>
              </a:rPr>
              <a:t>. Quy </a:t>
            </a:r>
            <a:r>
              <a:rPr lang="vi-VN" u="sng" dirty="0" err="1">
                <a:solidFill>
                  <a:srgbClr val="FFFF00"/>
                </a:solidFill>
                <a:latin typeface="Arial" panose="020B0604020202020204" pitchFamily="34" charset="0"/>
                <a:cs typeface="Arial" panose="020B0604020202020204" pitchFamily="34" charset="0"/>
              </a:rPr>
              <a:t>trình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thực</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hành</a:t>
            </a:r>
            <a:br>
              <a:rPr lang="vi-VN" dirty="0">
                <a:solidFill>
                  <a:srgbClr val="FFFF00"/>
                </a:solidFill>
                <a:latin typeface="Arial" panose="020B0604020202020204" pitchFamily="34" charset="0"/>
                <a:cs typeface="Arial" panose="020B0604020202020204" pitchFamily="34" charset="0"/>
              </a:rPr>
            </a:br>
            <a:r>
              <a:rPr lang="vi-VN" dirty="0">
                <a:solidFill>
                  <a:srgbClr val="FFFF00"/>
                </a:solidFill>
                <a:latin typeface="Arial" panose="020B0604020202020204" pitchFamily="34" charset="0"/>
                <a:cs typeface="Arial" panose="020B0604020202020204" pitchFamily="34" charset="0"/>
              </a:rPr>
              <a:t> </a:t>
            </a:r>
            <a:br>
              <a:rPr lang="vi-VN" dirty="0">
                <a:solidFill>
                  <a:srgbClr val="FFFF00"/>
                </a:solidFill>
                <a:latin typeface="Arial" panose="020B0604020202020204" pitchFamily="34" charset="0"/>
                <a:cs typeface="Arial" panose="020B0604020202020204" pitchFamily="34" charset="0"/>
              </a:rPr>
            </a:br>
            <a:endParaRPr lang="en-US" altLang="vi-VN"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19" y="6658"/>
            <a:ext cx="9144000" cy="1981200"/>
          </a:xfrm>
        </p:spPr>
        <p:txBody>
          <a:bodyPr/>
          <a:lstStyle/>
          <a:p>
            <a:pPr eaLnBrk="1" hangingPunct="1">
              <a:defRPr/>
            </a:pPr>
            <a:r>
              <a:rPr lang="vi-VN" sz="4000" dirty="0" err="1">
                <a:latin typeface="Arial" panose="020B0604020202020204" pitchFamily="34" charset="0"/>
                <a:cs typeface="Arial" panose="020B0604020202020204" pitchFamily="34" charset="0"/>
              </a:rPr>
              <a:t>Bước</a:t>
            </a:r>
            <a:r>
              <a:rPr lang="vi-VN" sz="4000" dirty="0">
                <a:latin typeface="Arial" panose="020B0604020202020204" pitchFamily="34" charset="0"/>
                <a:cs typeface="Arial" panose="020B0604020202020204" pitchFamily="34" charset="0"/>
              </a:rPr>
              <a:t> 1: </a:t>
            </a:r>
            <a:r>
              <a:rPr lang="vi-VN" sz="4000" dirty="0" err="1">
                <a:latin typeface="Arial" panose="020B0604020202020204" pitchFamily="34" charset="0"/>
                <a:cs typeface="Arial" panose="020B0604020202020204" pitchFamily="34" charset="0"/>
              </a:rPr>
              <a:t>Lấy</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một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ít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đất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bằng</a:t>
            </a:r>
            <a:r>
              <a:rPr lang="vi-VN" sz="4000" dirty="0">
                <a:latin typeface="Arial" panose="020B0604020202020204" pitchFamily="34" charset="0"/>
                <a:cs typeface="Arial" panose="020B0604020202020204" pitchFamily="34" charset="0"/>
              </a:rPr>
              <a:t> viên bi cho </a:t>
            </a:r>
            <a:r>
              <a:rPr lang="vi-VN" sz="4000" dirty="0" err="1">
                <a:latin typeface="Arial" panose="020B0604020202020204" pitchFamily="34" charset="0"/>
                <a:cs typeface="Arial" panose="020B0604020202020204" pitchFamily="34" charset="0"/>
              </a:rPr>
              <a:t>vào</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lòng</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bàn</a:t>
            </a:r>
            <a:r>
              <a:rPr lang="vi-VN" sz="4000" dirty="0">
                <a:latin typeface="Arial" panose="020B0604020202020204" pitchFamily="34" charset="0"/>
                <a:cs typeface="Arial" panose="020B0604020202020204" pitchFamily="34" charset="0"/>
              </a:rPr>
              <a:t> tay</a:t>
            </a:r>
            <a:endParaRPr lang="en-US" altLang="vi-VN" sz="4800" b="0" dirty="0">
              <a:solidFill>
                <a:srgbClr val="FFFF00"/>
              </a:solidFill>
              <a:latin typeface="Arial" panose="020B0604020202020204" pitchFamily="34" charset="0"/>
              <a:cs typeface="Arial" panose="020B0604020202020204" pitchFamily="34"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600200"/>
            <a:ext cx="9143999"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2: </a:t>
            </a:r>
            <a:r>
              <a:rPr lang="vi-VN" sz="3200" dirty="0" err="1">
                <a:latin typeface="Arial" panose="020B0604020202020204" pitchFamily="34" charset="0"/>
                <a:cs typeface="Arial" panose="020B0604020202020204" pitchFamily="34" charset="0"/>
              </a:rPr>
              <a:t>Nhỏ</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giọt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nước</a:t>
            </a:r>
            <a:r>
              <a:rPr lang="vi-VN" sz="3200" dirty="0">
                <a:latin typeface="Arial" panose="020B0604020202020204" pitchFamily="34" charset="0"/>
                <a:cs typeface="Arial" panose="020B0604020202020204" pitchFamily="34" charset="0"/>
              </a:rPr>
              <a:t> cho </a:t>
            </a:r>
            <a:r>
              <a:rPr lang="vi-VN" sz="3200" dirty="0" err="1">
                <a:latin typeface="Arial" panose="020B0604020202020204" pitchFamily="34" charset="0"/>
                <a:cs typeface="Arial" panose="020B0604020202020204" pitchFamily="34" charset="0"/>
              </a:rPr>
              <a:t>đủ</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độ</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ẩm</a:t>
            </a:r>
            <a:r>
              <a:rPr lang="vi-VN" sz="3200" dirty="0">
                <a:latin typeface="Arial" panose="020B0604020202020204" pitchFamily="34" charset="0"/>
                <a:cs typeface="Arial" panose="020B0604020202020204" pitchFamily="34" charset="0"/>
              </a:rPr>
              <a:t> (khi </a:t>
            </a:r>
            <a:r>
              <a:rPr lang="vi-VN" sz="3200" dirty="0" err="1">
                <a:latin typeface="Arial" panose="020B0604020202020204" pitchFamily="34" charset="0"/>
                <a:cs typeface="Arial" panose="020B0604020202020204" pitchFamily="34" charset="0"/>
              </a:rPr>
              <a:t>cảm</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thấy</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mát</a:t>
            </a:r>
            <a:r>
              <a:rPr lang="vi-VN" sz="3200" dirty="0">
                <a:latin typeface="Arial" panose="020B0604020202020204" pitchFamily="34" charset="0"/>
                <a:cs typeface="Arial" panose="020B0604020202020204" pitchFamily="34" charset="0"/>
              </a:rPr>
              <a:t> tay </a:t>
            </a:r>
            <a:r>
              <a:rPr lang="vi-VN" sz="3200" dirty="0" err="1">
                <a:latin typeface="Arial" panose="020B0604020202020204" pitchFamily="34" charset="0"/>
                <a:cs typeface="Arial" panose="020B0604020202020204" pitchFamily="34" charset="0"/>
              </a:rPr>
              <a:t>nặn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thấy</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dẻo</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là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được</a:t>
            </a:r>
            <a:r>
              <a:rPr lang="vi-VN" sz="3200" dirty="0">
                <a:latin typeface="Arial" panose="020B0604020202020204" pitchFamily="34" charset="0"/>
                <a:cs typeface="Arial" panose="020B0604020202020204" pitchFamily="34" charset="0"/>
              </a:rPr>
              <a:t>).</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 y="1600201"/>
            <a:ext cx="9143999"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3: </a:t>
            </a:r>
            <a:r>
              <a:rPr lang="vi-VN" sz="3200" dirty="0" err="1">
                <a:latin typeface="Arial" panose="020B0604020202020204" pitchFamily="34" charset="0"/>
                <a:cs typeface="Arial" panose="020B0604020202020204" pitchFamily="34" charset="0"/>
              </a:rPr>
              <a:t>Dùng</a:t>
            </a:r>
            <a:r>
              <a:rPr lang="vi-VN" sz="3200" dirty="0">
                <a:latin typeface="Arial" panose="020B0604020202020204" pitchFamily="34" charset="0"/>
                <a:cs typeface="Arial" panose="020B0604020202020204" pitchFamily="34" charset="0"/>
              </a:rPr>
              <a:t> hai </a:t>
            </a:r>
            <a:r>
              <a:rPr lang="vi-VN" sz="3200" dirty="0" err="1">
                <a:latin typeface="Arial" panose="020B0604020202020204" pitchFamily="34" charset="0"/>
                <a:cs typeface="Arial" panose="020B0604020202020204" pitchFamily="34" charset="0"/>
              </a:rPr>
              <a:t>bàn</a:t>
            </a:r>
            <a:r>
              <a:rPr lang="vi-VN" sz="3200" dirty="0">
                <a:latin typeface="Arial" panose="020B0604020202020204" pitchFamily="34" charset="0"/>
                <a:cs typeface="Arial" panose="020B0604020202020204" pitchFamily="34" charset="0"/>
              </a:rPr>
              <a:t> tay vê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thành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thỏi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có</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đường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kính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khoảng</a:t>
            </a:r>
            <a:r>
              <a:rPr lang="vi-VN" sz="3200" dirty="0">
                <a:latin typeface="Arial" panose="020B0604020202020204" pitchFamily="34" charset="0"/>
                <a:cs typeface="Arial" panose="020B0604020202020204" pitchFamily="34" charset="0"/>
              </a:rPr>
              <a:t> 3mm.</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 y="1828800"/>
            <a:ext cx="9143999"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4: </a:t>
            </a:r>
            <a:r>
              <a:rPr lang="vi-VN" sz="3200" dirty="0" err="1">
                <a:latin typeface="Arial" panose="020B0604020202020204" pitchFamily="34" charset="0"/>
                <a:cs typeface="Arial" panose="020B0604020202020204" pitchFamily="34" charset="0"/>
              </a:rPr>
              <a:t>Uốn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thỏi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thành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vòng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tròn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có</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đường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kính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khoảng</a:t>
            </a:r>
            <a:r>
              <a:rPr lang="vi-VN" sz="3200" dirty="0">
                <a:latin typeface="Arial" panose="020B0604020202020204" pitchFamily="34" charset="0"/>
                <a:cs typeface="Arial" panose="020B0604020202020204" pitchFamily="34" charset="0"/>
              </a:rPr>
              <a:t> 3cm.</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 y="1600200"/>
            <a:ext cx="9143999" cy="5333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Xác định thành phần cơ giới của đất bằng phương pháp đơn giản (VÊ TAY)">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81610" y="177800"/>
            <a:ext cx="8809990" cy="595312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Bảng 6"/>
          <p:cNvGraphicFramePr>
            <a:graphicFrameLocks noGrp="1"/>
          </p:cNvGraphicFramePr>
          <p:nvPr/>
        </p:nvGraphicFramePr>
        <p:xfrm>
          <a:off x="227330" y="1527175"/>
          <a:ext cx="8681720" cy="5443220"/>
        </p:xfrm>
        <a:graphic>
          <a:graphicData uri="http://schemas.openxmlformats.org/drawingml/2006/table">
            <a:tbl>
              <a:tblPr firstRow="1" firstCol="1" bandRow="1">
                <a:tableStyleId>{5C22544A-7EE6-4342-B048-85BDC9FD1C3A}</a:tableStyleId>
              </a:tblPr>
              <a:tblGrid>
                <a:gridCol w="5915660"/>
                <a:gridCol w="2766060"/>
              </a:tblGrid>
              <a:tr h="410210">
                <a:tc>
                  <a:txBody>
                    <a:bodyPr/>
                    <a:lstStyle/>
                    <a:p>
                      <a:pPr>
                        <a:lnSpc>
                          <a:spcPct val="107000"/>
                        </a:lnSpc>
                        <a:spcAft>
                          <a:spcPts val="0"/>
                        </a:spcAft>
                      </a:pPr>
                      <a:r>
                        <a:rPr lang="vi-VN" sz="2400">
                          <a:effectLst/>
                          <a:latin typeface="Arial" panose="020B0604020202020204" pitchFamily="34" charset="0"/>
                          <a:cs typeface="Arial" panose="020B0604020202020204" pitchFamily="34" charset="0"/>
                        </a:rPr>
                        <a:t>Trạng thái đất sau khi vê (A)</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vi-VN" sz="2400">
                          <a:effectLst/>
                          <a:latin typeface="Arial" panose="020B0604020202020204" pitchFamily="34" charset="0"/>
                          <a:cs typeface="Arial" panose="020B0604020202020204" pitchFamily="34" charset="0"/>
                        </a:rPr>
                        <a:t>Loại đất (B)</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tr>
              <a:tr h="5033010">
                <a:tc>
                  <a:txBody>
                    <a:bodyPr/>
                    <a:lstStyle/>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a. Không vê </a:t>
                      </a:r>
                      <a:r>
                        <a:rPr lang="vi-VN" sz="2400" dirty="0" err="1">
                          <a:solidFill>
                            <a:srgbClr val="000000"/>
                          </a:solidFill>
                          <a:effectLst/>
                          <a:latin typeface="Arial" panose="020B0604020202020204" pitchFamily="34" charset="0"/>
                          <a:cs typeface="Arial" panose="020B0604020202020204" pitchFamily="34" charset="0"/>
                        </a:rPr>
                        <a:t>được</a:t>
                      </a:r>
                      <a:r>
                        <a:rPr lang="vi-VN" sz="2400" dirty="0">
                          <a:solidFill>
                            <a:srgbClr val="000000"/>
                          </a:solidFill>
                          <a:effectLst/>
                          <a:latin typeface="Arial" panose="020B0604020202020204" pitchFamily="34" charset="0"/>
                          <a:cs typeface="Arial" panose="020B0604020202020204" pitchFamily="34" charset="0"/>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b. Vê </a:t>
                      </a:r>
                      <a:r>
                        <a:rPr lang="vi-VN" sz="2400" dirty="0" err="1">
                          <a:solidFill>
                            <a:srgbClr val="000000"/>
                          </a:solidFill>
                          <a:effectLst/>
                          <a:latin typeface="Arial" panose="020B0604020202020204" pitchFamily="34" charset="0"/>
                          <a:cs typeface="Arial" panose="020B0604020202020204" pitchFamily="34" charset="0"/>
                        </a:rPr>
                        <a:t>được</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thành</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thỏi</a:t>
                      </a:r>
                      <a:r>
                        <a:rPr lang="vi-VN" sz="2400" dirty="0">
                          <a:solidFill>
                            <a:srgbClr val="000000"/>
                          </a:solidFill>
                          <a:effectLst/>
                          <a:latin typeface="Arial" panose="020B0604020202020204" pitchFamily="34" charset="0"/>
                          <a:cs typeface="Arial" panose="020B0604020202020204" pitchFamily="34" charset="0"/>
                        </a:rPr>
                        <a:t> nhưng </a:t>
                      </a:r>
                      <a:r>
                        <a:rPr lang="vi-VN" sz="2400" dirty="0" err="1">
                          <a:solidFill>
                            <a:srgbClr val="000000"/>
                          </a:solidFill>
                          <a:effectLst/>
                          <a:latin typeface="Arial" panose="020B0604020202020204" pitchFamily="34" charset="0"/>
                          <a:cs typeface="Arial" panose="020B0604020202020204" pitchFamily="34" charset="0"/>
                        </a:rPr>
                        <a:t>đứt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đoạn</a:t>
                      </a:r>
                      <a:r>
                        <a:rPr lang="vi-VN" sz="2400" dirty="0">
                          <a:solidFill>
                            <a:srgbClr val="000000"/>
                          </a:solidFill>
                          <a:effectLst/>
                          <a:latin typeface="Arial" panose="020B0604020202020204" pitchFamily="34" charset="0"/>
                          <a:cs typeface="Arial" panose="020B0604020202020204" pitchFamily="34" charset="0"/>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c. Vê </a:t>
                      </a:r>
                      <a:r>
                        <a:rPr lang="vi-VN" sz="2400" dirty="0" err="1">
                          <a:solidFill>
                            <a:srgbClr val="000000"/>
                          </a:solidFill>
                          <a:effectLst/>
                          <a:latin typeface="Arial" panose="020B0604020202020204" pitchFamily="34" charset="0"/>
                          <a:cs typeface="Arial" panose="020B0604020202020204" pitchFamily="34" charset="0"/>
                        </a:rPr>
                        <a:t>được</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thành</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thỏi</a:t>
                      </a:r>
                      <a:r>
                        <a:rPr lang="vi-VN" sz="2400" dirty="0">
                          <a:solidFill>
                            <a:srgbClr val="000000"/>
                          </a:solidFill>
                          <a:effectLst/>
                          <a:latin typeface="Arial" panose="020B0604020202020204" pitchFamily="34" charset="0"/>
                          <a:cs typeface="Arial" panose="020B0604020202020204" pitchFamily="34" charset="0"/>
                        </a:rPr>
                        <a:t> nhưng khi </a:t>
                      </a:r>
                      <a:r>
                        <a:rPr lang="vi-VN" sz="2400" dirty="0" err="1">
                          <a:solidFill>
                            <a:srgbClr val="000000"/>
                          </a:solidFill>
                          <a:effectLst/>
                          <a:latin typeface="Arial" panose="020B0604020202020204" pitchFamily="34" charset="0"/>
                          <a:cs typeface="Arial" panose="020B0604020202020204" pitchFamily="34" charset="0"/>
                        </a:rPr>
                        <a:t>uốn</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bị</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đứt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đoạn</a:t>
                      </a:r>
                      <a:r>
                        <a:rPr lang="vi-VN" sz="2400" dirty="0">
                          <a:solidFill>
                            <a:srgbClr val="000000"/>
                          </a:solidFill>
                          <a:effectLst/>
                          <a:latin typeface="Arial" panose="020B0604020202020204" pitchFamily="34" charset="0"/>
                          <a:cs typeface="Arial" panose="020B0604020202020204" pitchFamily="34" charset="0"/>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d. Vê </a:t>
                      </a:r>
                      <a:r>
                        <a:rPr lang="vi-VN" sz="2400" dirty="0" err="1">
                          <a:solidFill>
                            <a:srgbClr val="000000"/>
                          </a:solidFill>
                          <a:effectLst/>
                          <a:latin typeface="Arial" panose="020B0604020202020204" pitchFamily="34" charset="0"/>
                          <a:cs typeface="Arial" panose="020B0604020202020204" pitchFamily="34" charset="0"/>
                        </a:rPr>
                        <a:t>được</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thành</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thỏi</a:t>
                      </a:r>
                      <a:r>
                        <a:rPr lang="vi-VN" sz="2400" dirty="0">
                          <a:solidFill>
                            <a:srgbClr val="000000"/>
                          </a:solidFill>
                          <a:effectLst/>
                          <a:latin typeface="Arial" panose="020B0604020202020204" pitchFamily="34" charset="0"/>
                          <a:cs typeface="Arial" panose="020B0604020202020204" pitchFamily="34" charset="0"/>
                        </a:rPr>
                        <a:t>, khi </a:t>
                      </a:r>
                      <a:r>
                        <a:rPr lang="vi-VN" sz="2400" dirty="0" err="1">
                          <a:solidFill>
                            <a:srgbClr val="000000"/>
                          </a:solidFill>
                          <a:effectLst/>
                          <a:latin typeface="Arial" panose="020B0604020202020204" pitchFamily="34" charset="0"/>
                          <a:cs typeface="Arial" panose="020B0604020202020204" pitchFamily="34" charset="0"/>
                        </a:rPr>
                        <a:t>uốn</a:t>
                      </a:r>
                      <a:r>
                        <a:rPr lang="vi-VN" sz="2400" dirty="0">
                          <a:solidFill>
                            <a:srgbClr val="000000"/>
                          </a:solidFill>
                          <a:effectLst/>
                          <a:latin typeface="Arial" panose="020B0604020202020204" pitchFamily="34" charset="0"/>
                          <a:cs typeface="Arial" panose="020B0604020202020204" pitchFamily="34" charset="0"/>
                        </a:rPr>
                        <a:t> không </a:t>
                      </a:r>
                      <a:r>
                        <a:rPr lang="vi-VN" sz="2400" dirty="0" err="1">
                          <a:solidFill>
                            <a:srgbClr val="000000"/>
                          </a:solidFill>
                          <a:effectLst/>
                          <a:latin typeface="Arial" panose="020B0604020202020204" pitchFamily="34" charset="0"/>
                          <a:cs typeface="Arial" panose="020B0604020202020204" pitchFamily="34" charset="0"/>
                        </a:rPr>
                        <a:t>có</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vết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nứt</a:t>
                      </a:r>
                      <a:r>
                        <a:rPr lang="vi-VN" sz="2400" dirty="0">
                          <a:solidFill>
                            <a:srgbClr val="000000"/>
                          </a:solidFill>
                          <a:effectLst/>
                          <a:latin typeface="Arial" panose="020B0604020202020204" pitchFamily="34" charset="0"/>
                          <a:cs typeface="Arial" panose="020B0604020202020204" pitchFamily="34" charset="0"/>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e. </a:t>
                      </a:r>
                      <a:r>
                        <a:rPr lang="vi-VN" sz="2400" dirty="0" err="1">
                          <a:solidFill>
                            <a:srgbClr val="000000"/>
                          </a:solidFill>
                          <a:effectLst/>
                          <a:latin typeface="Arial" panose="020B0604020202020204" pitchFamily="34" charset="0"/>
                          <a:cs typeface="Arial" panose="020B0604020202020204" pitchFamily="34" charset="0"/>
                        </a:rPr>
                        <a:t>Chỉ</a:t>
                      </a:r>
                      <a:r>
                        <a:rPr lang="vi-VN" sz="2400" dirty="0">
                          <a:solidFill>
                            <a:srgbClr val="000000"/>
                          </a:solidFill>
                          <a:effectLst/>
                          <a:latin typeface="Arial" panose="020B0604020202020204" pitchFamily="34" charset="0"/>
                          <a:cs typeface="Arial" panose="020B0604020202020204" pitchFamily="34" charset="0"/>
                        </a:rPr>
                        <a:t> vê </a:t>
                      </a:r>
                      <a:r>
                        <a:rPr lang="vi-VN" sz="2400" dirty="0" err="1">
                          <a:solidFill>
                            <a:srgbClr val="000000"/>
                          </a:solidFill>
                          <a:effectLst/>
                          <a:latin typeface="Arial" panose="020B0604020202020204" pitchFamily="34" charset="0"/>
                          <a:cs typeface="Arial" panose="020B0604020202020204" pitchFamily="34" charset="0"/>
                        </a:rPr>
                        <a:t>được</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thành</a:t>
                      </a:r>
                      <a:r>
                        <a:rPr lang="vi-VN" sz="2400" dirty="0">
                          <a:solidFill>
                            <a:srgbClr val="000000"/>
                          </a:solidFill>
                          <a:effectLst/>
                          <a:latin typeface="Arial" panose="020B0604020202020204" pitchFamily="34" charset="0"/>
                          <a:cs typeface="Arial" panose="020B0604020202020204" pitchFamily="34" charset="0"/>
                        </a:rPr>
                        <a:t> viên </a:t>
                      </a:r>
                      <a:r>
                        <a:rPr lang="vi-VN" sz="2400" dirty="0" err="1">
                          <a:solidFill>
                            <a:srgbClr val="000000"/>
                          </a:solidFill>
                          <a:effectLst/>
                          <a:latin typeface="Arial" panose="020B0604020202020204" pitchFamily="34" charset="0"/>
                          <a:cs typeface="Arial" panose="020B0604020202020204" pitchFamily="34" charset="0"/>
                        </a:rPr>
                        <a:t>rời</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rạc</a:t>
                      </a:r>
                      <a:r>
                        <a:rPr lang="vi-VN" sz="2400" dirty="0">
                          <a:solidFill>
                            <a:srgbClr val="000000"/>
                          </a:solidFill>
                          <a:effectLst/>
                          <a:latin typeface="Arial" panose="020B0604020202020204" pitchFamily="34" charset="0"/>
                          <a:cs typeface="Arial" panose="020B0604020202020204" pitchFamily="34" charset="0"/>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g. Vê </a:t>
                      </a:r>
                      <a:r>
                        <a:rPr lang="vi-VN" sz="2400" dirty="0" err="1">
                          <a:solidFill>
                            <a:srgbClr val="000000"/>
                          </a:solidFill>
                          <a:effectLst/>
                          <a:latin typeface="Arial" panose="020B0604020202020204" pitchFamily="34" charset="0"/>
                          <a:cs typeface="Arial" panose="020B0604020202020204" pitchFamily="34" charset="0"/>
                        </a:rPr>
                        <a:t>được</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thành</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thỏi</a:t>
                      </a:r>
                      <a:r>
                        <a:rPr lang="vi-VN" sz="2400" dirty="0">
                          <a:solidFill>
                            <a:srgbClr val="000000"/>
                          </a:solidFill>
                          <a:effectLst/>
                          <a:latin typeface="Arial" panose="020B0604020202020204" pitchFamily="34" charset="0"/>
                          <a:cs typeface="Arial" panose="020B0604020202020204" pitchFamily="34" charset="0"/>
                        </a:rPr>
                        <a:t> nhưng khi </a:t>
                      </a:r>
                      <a:r>
                        <a:rPr lang="vi-VN" sz="2400" dirty="0" err="1">
                          <a:solidFill>
                            <a:srgbClr val="000000"/>
                          </a:solidFill>
                          <a:effectLst/>
                          <a:latin typeface="Arial" panose="020B0604020202020204" pitchFamily="34" charset="0"/>
                          <a:cs typeface="Arial" panose="020B0604020202020204" pitchFamily="34" charset="0"/>
                        </a:rPr>
                        <a:t>uốn</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có</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vết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nứt</a:t>
                      </a:r>
                      <a:r>
                        <a:rPr lang="vi-VN" sz="2400" dirty="0">
                          <a:solidFill>
                            <a:srgbClr val="000000"/>
                          </a:solidFill>
                          <a:effectLst/>
                          <a:latin typeface="Arial" panose="020B0604020202020204" pitchFamily="34" charset="0"/>
                          <a:cs typeface="Arial" panose="020B0604020202020204" pitchFamily="34" charset="0"/>
                        </a:rPr>
                        <a:t>.</a:t>
                      </a:r>
                      <a:endParaRPr lang="vi-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tc>
                  <a:txBody>
                    <a:bodyPr/>
                    <a:lstStyle/>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Đất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cát</a:t>
                      </a:r>
                      <a:r>
                        <a:rPr lang="vi-VN" sz="2400" dirty="0">
                          <a:solidFill>
                            <a:srgbClr val="000000"/>
                          </a:solidFill>
                          <a:effectLst/>
                          <a:latin typeface="Arial" panose="020B0604020202020204" pitchFamily="34" charset="0"/>
                          <a:cs typeface="Arial" panose="020B0604020202020204" pitchFamily="34" charset="0"/>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err="1">
                          <a:solidFill>
                            <a:srgbClr val="000000"/>
                          </a:solidFill>
                          <a:effectLst/>
                          <a:latin typeface="Arial" panose="020B0604020202020204" pitchFamily="34" charset="0"/>
                          <a:cs typeface="Arial" panose="020B0604020202020204" pitchFamily="34" charset="0"/>
                          <a:sym typeface="+mn-ea"/>
                        </a:rPr>
                        <a:t>- Đất</a:t>
                      </a:r>
                      <a:r>
                        <a:rPr lang="vi-VN" sz="2400" dirty="0">
                          <a:solidFill>
                            <a:srgbClr val="000000"/>
                          </a:solidFill>
                          <a:effectLst/>
                          <a:latin typeface="Arial" panose="020B0604020202020204" pitchFamily="34" charset="0"/>
                          <a:cs typeface="Arial" panose="020B0604020202020204" pitchFamily="34" charset="0"/>
                          <a:sym typeface="+mn-ea"/>
                        </a:rPr>
                        <a:t> </a:t>
                      </a:r>
                      <a:r>
                        <a:rPr lang="vi-VN" sz="2400" dirty="0" err="1">
                          <a:solidFill>
                            <a:srgbClr val="000000"/>
                          </a:solidFill>
                          <a:effectLst/>
                          <a:latin typeface="Arial" panose="020B0604020202020204" pitchFamily="34" charset="0"/>
                          <a:cs typeface="Arial" panose="020B0604020202020204" pitchFamily="34" charset="0"/>
                          <a:sym typeface="+mn-ea"/>
                        </a:rPr>
                        <a:t>thịt</a:t>
                      </a:r>
                      <a:r>
                        <a:rPr lang="vi-VN" sz="2400" dirty="0">
                          <a:solidFill>
                            <a:srgbClr val="000000"/>
                          </a:solidFill>
                          <a:effectLst/>
                          <a:latin typeface="Arial" panose="020B0604020202020204" pitchFamily="34" charset="0"/>
                          <a:cs typeface="Arial" panose="020B0604020202020204" pitchFamily="34" charset="0"/>
                          <a:sym typeface="+mn-ea"/>
                        </a:rPr>
                        <a:t> </a:t>
                      </a:r>
                      <a:r>
                        <a:rPr lang="vi-VN" sz="2400" dirty="0" err="1">
                          <a:solidFill>
                            <a:srgbClr val="000000"/>
                          </a:solidFill>
                          <a:effectLst/>
                          <a:latin typeface="Arial" panose="020B0604020202020204" pitchFamily="34" charset="0"/>
                          <a:cs typeface="Arial" panose="020B0604020202020204" pitchFamily="34" charset="0"/>
                          <a:sym typeface="+mn-ea"/>
                        </a:rPr>
                        <a:t>nặng</a:t>
                      </a:r>
                      <a:r>
                        <a:rPr lang="vi-VN" sz="2400" dirty="0">
                          <a:solidFill>
                            <a:srgbClr val="000000"/>
                          </a:solidFill>
                          <a:effectLst/>
                          <a:latin typeface="Arial" panose="020B0604020202020204" pitchFamily="34" charset="0"/>
                          <a:cs typeface="Arial" panose="020B0604020202020204" pitchFamily="34" charset="0"/>
                          <a:sym typeface="+mn-ea"/>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sym typeface="+mn-ea"/>
                        </a:rPr>
                        <a:t>- </a:t>
                      </a:r>
                      <a:r>
                        <a:rPr lang="vi-VN" sz="2400" dirty="0" err="1">
                          <a:solidFill>
                            <a:srgbClr val="000000"/>
                          </a:solidFill>
                          <a:effectLst/>
                          <a:latin typeface="Arial" panose="020B0604020202020204" pitchFamily="34" charset="0"/>
                          <a:cs typeface="Arial" panose="020B0604020202020204" pitchFamily="34" charset="0"/>
                          <a:sym typeface="+mn-ea"/>
                        </a:rPr>
                        <a:t>Đất</a:t>
                      </a:r>
                      <a:r>
                        <a:rPr lang="vi-VN" sz="2400" dirty="0">
                          <a:solidFill>
                            <a:srgbClr val="000000"/>
                          </a:solidFill>
                          <a:effectLst/>
                          <a:latin typeface="Arial" panose="020B0604020202020204" pitchFamily="34" charset="0"/>
                          <a:cs typeface="Arial" panose="020B0604020202020204" pitchFamily="34" charset="0"/>
                          <a:sym typeface="+mn-ea"/>
                        </a:rPr>
                        <a:t> </a:t>
                      </a:r>
                      <a:r>
                        <a:rPr lang="vi-VN" sz="2400" dirty="0" err="1">
                          <a:solidFill>
                            <a:srgbClr val="000000"/>
                          </a:solidFill>
                          <a:effectLst/>
                          <a:latin typeface="Arial" panose="020B0604020202020204" pitchFamily="34" charset="0"/>
                          <a:cs typeface="Arial" panose="020B0604020202020204" pitchFamily="34" charset="0"/>
                          <a:sym typeface="+mn-ea"/>
                        </a:rPr>
                        <a:t>thịt</a:t>
                      </a:r>
                      <a:r>
                        <a:rPr lang="vi-VN" sz="2400" dirty="0">
                          <a:solidFill>
                            <a:srgbClr val="000000"/>
                          </a:solidFill>
                          <a:effectLst/>
                          <a:latin typeface="Arial" panose="020B0604020202020204" pitchFamily="34" charset="0"/>
                          <a:cs typeface="Arial" panose="020B0604020202020204" pitchFamily="34" charset="0"/>
                          <a:sym typeface="+mn-ea"/>
                        </a:rPr>
                        <a:t> trung </a:t>
                      </a:r>
                      <a:r>
                        <a:rPr lang="vi-VN" sz="2400" dirty="0" err="1">
                          <a:solidFill>
                            <a:srgbClr val="000000"/>
                          </a:solidFill>
                          <a:effectLst/>
                          <a:latin typeface="Arial" panose="020B0604020202020204" pitchFamily="34" charset="0"/>
                          <a:cs typeface="Arial" panose="020B0604020202020204" pitchFamily="34" charset="0"/>
                          <a:sym typeface="+mn-ea"/>
                        </a:rPr>
                        <a:t>bình</a:t>
                      </a:r>
                      <a:r>
                        <a:rPr lang="vi-VN" sz="2400" dirty="0">
                          <a:solidFill>
                            <a:srgbClr val="000000"/>
                          </a:solidFill>
                          <a:effectLst/>
                          <a:latin typeface="Arial" panose="020B0604020202020204" pitchFamily="34" charset="0"/>
                          <a:cs typeface="Arial" panose="020B0604020202020204" pitchFamily="34" charset="0"/>
                          <a:sym typeface="+mn-ea"/>
                        </a:rPr>
                        <a:t>.</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Đất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thịt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nhẹ</a:t>
                      </a:r>
                      <a:r>
                        <a:rPr lang="vi-VN" sz="2400" dirty="0">
                          <a:solidFill>
                            <a:srgbClr val="000000"/>
                          </a:solidFill>
                          <a:effectLst/>
                          <a:latin typeface="Arial" panose="020B0604020202020204" pitchFamily="34" charset="0"/>
                          <a:cs typeface="Arial" panose="020B0604020202020204" pitchFamily="34" charset="0"/>
                        </a:rPr>
                        <a:t>.</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endParaRPr lang="vi-VN" sz="2400" dirty="0">
                        <a:solidFill>
                          <a:srgbClr val="000000"/>
                        </a:solidFill>
                        <a:effectLst/>
                        <a:latin typeface="Arial" panose="020B0604020202020204" pitchFamily="34" charset="0"/>
                        <a:cs typeface="Arial" panose="020B0604020202020204" pitchFamily="34" charset="0"/>
                        <a:sym typeface="+mn-ea"/>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sym typeface="+mn-ea"/>
                        </a:rPr>
                        <a:t>- </a:t>
                      </a:r>
                      <a:r>
                        <a:rPr lang="vi-VN" sz="2400" dirty="0" err="1">
                          <a:solidFill>
                            <a:srgbClr val="000000"/>
                          </a:solidFill>
                          <a:effectLst/>
                          <a:latin typeface="Arial" panose="020B0604020202020204" pitchFamily="34" charset="0"/>
                          <a:cs typeface="Arial" panose="020B0604020202020204" pitchFamily="34" charset="0"/>
                          <a:sym typeface="+mn-ea"/>
                        </a:rPr>
                        <a:t>Đất</a:t>
                      </a:r>
                      <a:r>
                        <a:rPr lang="vi-VN" sz="2400" dirty="0">
                          <a:solidFill>
                            <a:srgbClr val="000000"/>
                          </a:solidFill>
                          <a:effectLst/>
                          <a:latin typeface="Arial" panose="020B0604020202020204" pitchFamily="34" charset="0"/>
                          <a:cs typeface="Arial" panose="020B0604020202020204" pitchFamily="34" charset="0"/>
                          <a:sym typeface="+mn-ea"/>
                        </a:rPr>
                        <a:t> </a:t>
                      </a:r>
                      <a:r>
                        <a:rPr lang="vi-VN" sz="2400" dirty="0" err="1">
                          <a:solidFill>
                            <a:srgbClr val="000000"/>
                          </a:solidFill>
                          <a:effectLst/>
                          <a:latin typeface="Arial" panose="020B0604020202020204" pitchFamily="34" charset="0"/>
                          <a:cs typeface="Arial" panose="020B0604020202020204" pitchFamily="34" charset="0"/>
                          <a:sym typeface="+mn-ea"/>
                        </a:rPr>
                        <a:t>cát pha</a:t>
                      </a:r>
                      <a:r>
                        <a:rPr lang="vi-VN" sz="2400" dirty="0">
                          <a:solidFill>
                            <a:srgbClr val="000000"/>
                          </a:solidFill>
                          <a:effectLst/>
                          <a:latin typeface="Arial" panose="020B0604020202020204" pitchFamily="34" charset="0"/>
                          <a:cs typeface="Arial" panose="020B0604020202020204" pitchFamily="34" charset="0"/>
                          <a:sym typeface="+mn-ea"/>
                        </a:rPr>
                        <a:t>. </a:t>
                      </a:r>
                      <a:endParaRPr lang="vi-VN" sz="2400"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Đất</a:t>
                      </a:r>
                      <a:r>
                        <a:rPr lang="vi-VN" sz="2400" dirty="0">
                          <a:solidFill>
                            <a:srgbClr val="000000"/>
                          </a:solidFill>
                          <a:effectLst/>
                          <a:latin typeface="Arial" panose="020B0604020202020204" pitchFamily="34" charset="0"/>
                          <a:cs typeface="Arial" panose="020B0604020202020204" pitchFamily="34" charset="0"/>
                        </a:rPr>
                        <a:t> </a:t>
                      </a:r>
                      <a:r>
                        <a:rPr lang="vi-VN" sz="2400" dirty="0" err="1">
                          <a:solidFill>
                            <a:srgbClr val="000000"/>
                          </a:solidFill>
                          <a:effectLst/>
                          <a:latin typeface="Arial" panose="020B0604020202020204" pitchFamily="34" charset="0"/>
                          <a:cs typeface="Arial" panose="020B0604020202020204" pitchFamily="34" charset="0"/>
                        </a:rPr>
                        <a:t>sét</a:t>
                      </a:r>
                      <a:r>
                        <a:rPr lang="vi-VN" sz="2400" dirty="0">
                          <a:solidFill>
                            <a:srgbClr val="000000"/>
                          </a:solidFill>
                          <a:effectLst/>
                          <a:latin typeface="Arial" panose="020B0604020202020204" pitchFamily="34" charset="0"/>
                          <a:cs typeface="Arial" panose="020B0604020202020204" pitchFamily="34" charset="0"/>
                        </a:rPr>
                        <a:t>.</a:t>
                      </a:r>
                      <a:endParaRPr lang="vi-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tr>
            </a:tbl>
          </a:graphicData>
        </a:graphic>
      </p:graphicFrame>
      <p:sp>
        <p:nvSpPr>
          <p:cNvPr id="8" name="Hình chữ nhật 7"/>
          <p:cNvSpPr/>
          <p:nvPr/>
        </p:nvSpPr>
        <p:spPr>
          <a:xfrm>
            <a:off x="0" y="80409"/>
            <a:ext cx="9067800" cy="1446550"/>
          </a:xfrm>
          <a:prstGeom prst="rect">
            <a:avLst/>
          </a:prstGeom>
        </p:spPr>
        <p:txBody>
          <a:bodyPr wrap="square">
            <a:spAutoFit/>
          </a:bodyPr>
          <a:lstStyle/>
          <a:p>
            <a:r>
              <a:rPr lang="vi-VN" sz="4400" dirty="0">
                <a:latin typeface="Arial" panose="020B0604020202020204" pitchFamily="34" charset="0"/>
                <a:cs typeface="Arial" panose="020B0604020202020204" pitchFamily="34" charset="0"/>
              </a:rPr>
              <a:t>Quan </a:t>
            </a:r>
            <a:r>
              <a:rPr lang="vi-VN" sz="4400" dirty="0" err="1">
                <a:latin typeface="Arial" panose="020B0604020202020204" pitchFamily="34" charset="0"/>
                <a:cs typeface="Arial" panose="020B0604020202020204" pitchFamily="34" charset="0"/>
              </a:rPr>
              <a:t>sát</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đối</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chiếu</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với</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chuẩn</a:t>
            </a:r>
            <a:r>
              <a:rPr lang="vi-VN" sz="4400" dirty="0">
                <a:latin typeface="Arial" panose="020B0604020202020204" pitchFamily="34" charset="0"/>
                <a:cs typeface="Arial" panose="020B0604020202020204" pitchFamily="34" charset="0"/>
              </a:rPr>
              <a:t> phân </a:t>
            </a:r>
            <a:r>
              <a:rPr lang="vi-VN" sz="4400" dirty="0" err="1">
                <a:latin typeface="Arial" panose="020B0604020202020204" pitchFamily="34" charset="0"/>
                <a:cs typeface="Arial" panose="020B0604020202020204" pitchFamily="34" charset="0"/>
              </a:rPr>
              <a:t>cấp</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đất</a:t>
            </a:r>
            <a:r>
              <a:rPr lang="vi-VN" sz="4400" dirty="0">
                <a:latin typeface="Arial" panose="020B0604020202020204" pitchFamily="34" charset="0"/>
                <a:cs typeface="Arial" panose="020B0604020202020204" pitchFamily="34" charset="0"/>
              </a:rPr>
              <a:t> ở </a:t>
            </a:r>
            <a:r>
              <a:rPr lang="vi-VN" sz="4400" dirty="0" err="1">
                <a:latin typeface="Arial" panose="020B0604020202020204" pitchFamily="34" charset="0"/>
                <a:cs typeface="Arial" panose="020B0604020202020204" pitchFamily="34" charset="0"/>
              </a:rPr>
              <a:t>bảng</a:t>
            </a:r>
            <a:r>
              <a:rPr lang="vi-VN" sz="4400" dirty="0">
                <a:latin typeface="Arial" panose="020B0604020202020204" pitchFamily="34" charset="0"/>
                <a:cs typeface="Arial" panose="020B0604020202020204" pitchFamily="34" charset="0"/>
              </a:rPr>
              <a:t> 1 trang 11</a:t>
            </a:r>
            <a:endParaRPr lang="vi-VN"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ple">
  <a:themeElements>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fontScheme name="Maple">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vi-VN"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vi-VN"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0</TotalTime>
  <Words>2377</Words>
  <Application>WPS Presentation</Application>
  <PresentationFormat>On-screen Show (4:3)</PresentationFormat>
  <Paragraphs>92</Paragraphs>
  <Slides>24</Slides>
  <Notes>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Arial</vt:lpstr>
      <vt:lpstr>SimSun</vt:lpstr>
      <vt:lpstr>Wingdings</vt:lpstr>
      <vt:lpstr>VNI-Times</vt:lpstr>
      <vt:lpstr>VNI-Souvir</vt:lpstr>
      <vt:lpstr>Times New Roman</vt:lpstr>
      <vt:lpstr>VNI-Vari</vt:lpstr>
      <vt:lpstr>VNI-Helve-Condense</vt:lpstr>
      <vt:lpstr>Microsoft YaHei</vt:lpstr>
      <vt:lpstr>Arial Unicode MS</vt:lpstr>
      <vt:lpstr>Maple</vt:lpstr>
      <vt:lpstr>Default Design</vt:lpstr>
      <vt:lpstr>Bài 4 + 5    THỰC HÀNH Xác định thành phần cơ giới của đất bằng phương pháp đơn giản XÁC ĐỊNH ĐỘ pH CỦA ĐẤT</vt:lpstr>
      <vt:lpstr>I. Xác định thành phần cơ giới của đất bằng phương pháp đơn giản    1. Vật liệu và dụng cụ cần thiết  </vt:lpstr>
      <vt:lpstr>I. Xác định thành phần cơ giới của đất bằng phương pháp đơn giản    2. Quy trình thực hành   </vt:lpstr>
      <vt:lpstr>Bước 1: Lấy một ít đất bằng viên bi cho vào lòng bàn tay</vt:lpstr>
      <vt:lpstr>Bước 2: Nhỏ vài giọt nước cho đủ độ ẩm (khi cảm thấy mát tay nặn thấy dẻo là được).</vt:lpstr>
      <vt:lpstr>Bước 3: Dùng hai bàn tay vê đất thành thỏi có đường kính khoảng 3mm.</vt:lpstr>
      <vt:lpstr>Bước 4: Uốn thỏi đất thành vòng tròn có đường kính khoảng 3cm.</vt:lpstr>
      <vt:lpstr>PowerPoint 演示文稿</vt:lpstr>
      <vt:lpstr>PowerPoint 演示文稿</vt:lpstr>
      <vt:lpstr>II. XÁC ĐỊNH ĐỘ pH CỦA ĐẤT</vt:lpstr>
      <vt:lpstr>II. XÁC ĐỊNH ĐỘ pH CỦA ĐẤT    1. Vật liệu và dụng cụ cần thiết  </vt:lpstr>
      <vt:lpstr>II. XÁC ĐỊNH ĐỘ pH CỦA ĐẤT    2. Quy trình thực hành   </vt:lpstr>
      <vt:lpstr>Bước 1: Lấy một lượng đất bằng hạt ngô cho vào thìa</vt:lpstr>
      <vt:lpstr>Bước 2: Nhỏ từ từ chất chỉ thị màu tổng hợp vào mẫu đất đến khi thừa 1 giọt. </vt:lpstr>
      <vt:lpstr>Bước 3: Sau một phút, nghiêng thìa cho chất chỉ thị màu chảy ra và so màu với thang màu pH chuẩn. Nếu trùng màu nào thì đất có độ pH tương ứng với độ pH của màu đó. .</vt:lpstr>
      <vt:lpstr>PowerPoint 演示文稿</vt:lpstr>
      <vt:lpstr>PowerPoint 演示文稿</vt:lpstr>
      <vt:lpstr>PowerPoint 演示文稿</vt:lpstr>
      <vt:lpstr>PowerPoint 演示文稿</vt:lpstr>
      <vt:lpstr>Dụng cụ đo pH</vt:lpstr>
      <vt:lpstr>PowerPoint 演示文稿</vt:lpstr>
      <vt:lpstr>PowerPoint 演示文稿</vt:lpstr>
      <vt:lpstr>BÀI THU HOẠCH</vt:lpstr>
      <vt:lpstr>PowerPoint 演示文稿</vt:lpstr>
    </vt:vector>
  </TitlesOfParts>
  <Company>Tu Gia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14:    THÖÏC HAØNH XAÙC ÑÒNH ÑOÄ CHUA CUÛA ÑAÁT.</dc:title>
  <dc:creator>Tran Hieu</dc:creator>
  <cp:lastModifiedBy>Giau</cp:lastModifiedBy>
  <cp:revision>62</cp:revision>
  <dcterms:created xsi:type="dcterms:W3CDTF">2005-06-22T22:13:00Z</dcterms:created>
  <dcterms:modified xsi:type="dcterms:W3CDTF">2021-10-08T12:31:12Z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076DE301C44C40048657EF376A3D3D81</vt:lpwstr>
  </property>
</Properties>
</file>