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6C8C-3015-4DD6-8805-90F0CCA3561E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8EAE-5E57-4E9D-8414-D4AEE88B0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2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6C8C-3015-4DD6-8805-90F0CCA3561E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8EAE-5E57-4E9D-8414-D4AEE88B0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0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6C8C-3015-4DD6-8805-90F0CCA3561E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8EAE-5E57-4E9D-8414-D4AEE88B0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6C8C-3015-4DD6-8805-90F0CCA3561E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8EAE-5E57-4E9D-8414-D4AEE88B0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6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6C8C-3015-4DD6-8805-90F0CCA3561E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8EAE-5E57-4E9D-8414-D4AEE88B0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3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6C8C-3015-4DD6-8805-90F0CCA3561E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8EAE-5E57-4E9D-8414-D4AEE88B0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0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6C8C-3015-4DD6-8805-90F0CCA3561E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8EAE-5E57-4E9D-8414-D4AEE88B0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7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6C8C-3015-4DD6-8805-90F0CCA3561E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8EAE-5E57-4E9D-8414-D4AEE88B0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8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6C8C-3015-4DD6-8805-90F0CCA3561E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8EAE-5E57-4E9D-8414-D4AEE88B0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3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6C8C-3015-4DD6-8805-90F0CCA3561E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8EAE-5E57-4E9D-8414-D4AEE88B0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0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6C8C-3015-4DD6-8805-90F0CCA3561E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8EAE-5E57-4E9D-8414-D4AEE88B0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D6C8C-3015-4DD6-8805-90F0CCA3561E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28EAE-5E57-4E9D-8414-D4AEE88B0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5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6290" y="227188"/>
            <a:ext cx="11395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BÀI THỂ DỤC LIÊN HOÀN 20 NHỊP</a:t>
            </a:r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6629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504533"/>
            <a:ext cx="12192000" cy="518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Thực hiện đúng các động tác trong bài tập thể dục liên hoàn.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Biết lựa chọn và tham gia các hoạt động trò chơi vận động phù hợp với yêu cầu, nội dung bài học nhằm phát triển tố chất thể lực.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Biết điều chỉnh, sửa sai động tác thông qua nghe, quan sát và tập luyện.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Hoàn thành lượng vận động của bài tập.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Tự giác, tích cực, đoàn kết và giúp đỡ bạn trong tập luyện. Biết điều khiển tổ, nhóm tập luyện và nhận xét kết quả tập luyện.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Vận dụng được kiến thức, kĩ năng đã học để rèn luyện hằng ngày.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86663" cy="99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0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9154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TỪ NHỊP 1 - 12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530" y="2080260"/>
            <a:ext cx="110070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Thực hiện đúng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 từ nhịp 1 – 12 của bài thể dục liên hoàn.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Biết điều chỉnh, sửa sai động tác thông qua nghe, quan sát và tập luyện.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Hoàn thành lượng vận động của bài tập.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Tự giác, tích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 trong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tập luyện.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xét, đánh giá kết quả học tập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được kiến thức, kĩ năng đã học để rèn luyện hằng ngày.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67359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7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00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67359" cy="1280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" y="1016506"/>
            <a:ext cx="28232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70000"/>
              </a:lnSpc>
              <a:buFontTx/>
              <a:buChar char="-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 cổ</a:t>
            </a:r>
          </a:p>
          <a:p>
            <a:pPr marL="285750" indent="-285750">
              <a:lnSpc>
                <a:spcPct val="270000"/>
              </a:lnSpc>
              <a:buFontTx/>
              <a:buChar char="-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 khuỷu tay</a:t>
            </a:r>
          </a:p>
          <a:p>
            <a:pPr marL="285750" indent="-285750">
              <a:lnSpc>
                <a:spcPct val="270000"/>
              </a:lnSpc>
              <a:buFontTx/>
              <a:buChar char="-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 vai</a:t>
            </a:r>
          </a:p>
          <a:p>
            <a:pPr marL="285750" indent="-285750">
              <a:lnSpc>
                <a:spcPct val="270000"/>
              </a:lnSpc>
              <a:buFontTx/>
              <a:buChar char="-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 cánh tay</a:t>
            </a:r>
          </a:p>
          <a:p>
            <a:pPr marL="285750" indent="-285750">
              <a:lnSpc>
                <a:spcPct val="270000"/>
              </a:lnSpc>
              <a:buFontTx/>
              <a:buChar char="-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 hông</a:t>
            </a:r>
          </a:p>
          <a:p>
            <a:pPr marL="285750" indent="-285750">
              <a:lnSpc>
                <a:spcPct val="270000"/>
              </a:lnSpc>
              <a:buFontTx/>
              <a:buChar char="-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 cổ tay, cổ chân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130" y="873422"/>
            <a:ext cx="8023860" cy="5104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11768"/>
            <a:ext cx="1219305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0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861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ĐỘNG TÁC CĂNG CƠ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7420" y="1005840"/>
            <a:ext cx="8332470" cy="171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68" y="1402633"/>
            <a:ext cx="1960200" cy="233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3" y="3732633"/>
            <a:ext cx="3187800" cy="149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515" y="1402633"/>
            <a:ext cx="5910301" cy="38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6816" y="1402633"/>
            <a:ext cx="1950300" cy="38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1267359" cy="1280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57" y="5680652"/>
            <a:ext cx="1219305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7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67359" cy="1280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96" y="1638990"/>
            <a:ext cx="1861200" cy="374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861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ĐỘNG TÁC CĂNG CƠ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382" y="1631110"/>
            <a:ext cx="1890900" cy="37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868" y="1631110"/>
            <a:ext cx="1881000" cy="37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2454" y="1638990"/>
            <a:ext cx="1742400" cy="37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8440" y="1638990"/>
            <a:ext cx="1782000" cy="377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585713"/>
            <a:ext cx="1219305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861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LIÊN HOÀN TỪ NHỊP 1 – 12 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2970"/>
            <a:ext cx="12192000" cy="59550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67359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1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885"/>
            <a:ext cx="12192000" cy="5779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861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LIÊN HOÀN TỪ NHỊP 1 – 12 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67359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4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540"/>
            <a:ext cx="12192000" cy="5966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67359" cy="1280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861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 LIÊN HOÀN TỪ NHỊP 1 – 12 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434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7729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tự giác thực hiện bài thể dục liên hoàn từ nhịp 1 – 12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cơ bản đúng bài thể dục liên hoàn từ nhịp 1 – 12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điều chỉnh động tác thông qua quan sát và tập luyện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bài thể dục liên hoàn theo nhịp điếm từ chậm đến nhanh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bài thể dục tự tập hằng ngày để rèn sức khỏe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67359" cy="1280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28066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HOÀN THÀNH BÀI THỂ DỤC LIÊN HOÀN TỪ NHỊP 1 – 12 </a:t>
            </a:r>
            <a:endParaRPr lang="en-US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381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</cp:revision>
  <dcterms:created xsi:type="dcterms:W3CDTF">2021-09-11T14:02:38Z</dcterms:created>
  <dcterms:modified xsi:type="dcterms:W3CDTF">2021-09-12T13:58:00Z</dcterms:modified>
</cp:coreProperties>
</file>