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43"/>
  </p:notesMasterIdLst>
  <p:sldIdLst>
    <p:sldId id="284" r:id="rId2"/>
    <p:sldId id="336" r:id="rId3"/>
    <p:sldId id="297" r:id="rId4"/>
    <p:sldId id="298" r:id="rId5"/>
    <p:sldId id="331" r:id="rId6"/>
    <p:sldId id="330" r:id="rId7"/>
    <p:sldId id="317" r:id="rId8"/>
    <p:sldId id="318" r:id="rId9"/>
    <p:sldId id="285" r:id="rId10"/>
    <p:sldId id="299" r:id="rId11"/>
    <p:sldId id="302" r:id="rId12"/>
    <p:sldId id="319" r:id="rId13"/>
    <p:sldId id="303" r:id="rId14"/>
    <p:sldId id="340" r:id="rId15"/>
    <p:sldId id="304" r:id="rId16"/>
    <p:sldId id="333" r:id="rId17"/>
    <p:sldId id="286" r:id="rId18"/>
    <p:sldId id="294" r:id="rId19"/>
    <p:sldId id="295" r:id="rId20"/>
    <p:sldId id="301" r:id="rId21"/>
    <p:sldId id="335" r:id="rId22"/>
    <p:sldId id="296" r:id="rId23"/>
    <p:sldId id="305" r:id="rId24"/>
    <p:sldId id="310" r:id="rId25"/>
    <p:sldId id="322" r:id="rId26"/>
    <p:sldId id="312" r:id="rId27"/>
    <p:sldId id="314" r:id="rId28"/>
    <p:sldId id="313" r:id="rId29"/>
    <p:sldId id="289" r:id="rId30"/>
    <p:sldId id="315" r:id="rId31"/>
    <p:sldId id="323" r:id="rId32"/>
    <p:sldId id="324" r:id="rId33"/>
    <p:sldId id="293" r:id="rId34"/>
    <p:sldId id="325" r:id="rId35"/>
    <p:sldId id="326" r:id="rId36"/>
    <p:sldId id="316" r:id="rId37"/>
    <p:sldId id="288" r:id="rId38"/>
    <p:sldId id="327" r:id="rId39"/>
    <p:sldId id="290" r:id="rId40"/>
    <p:sldId id="300" r:id="rId41"/>
    <p:sldId id="328" r:id="rId42"/>
  </p:sldIdLst>
  <p:sldSz cx="12192000" cy="6858000"/>
  <p:notesSz cx="6858000" cy="9144000"/>
  <p:defaultTextStyle>
    <a:defPPr>
      <a:defRPr lang="en-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2F92"/>
    <a:srgbClr val="941100"/>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9721"/>
    <p:restoredTop sz="94675"/>
  </p:normalViewPr>
  <p:slideViewPr>
    <p:cSldViewPr snapToGrid="0" snapToObjects="1">
      <p:cViewPr varScale="1">
        <p:scale>
          <a:sx n="115" d="100"/>
          <a:sy n="115" d="100"/>
        </p:scale>
        <p:origin x="240" y="192"/>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tableStyles" Target="tableStyle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notesMaster" Target="notesMasters/notesMaster1.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theme" Target="theme/theme1.xml"/><Relationship Id="rId20" Type="http://schemas.openxmlformats.org/officeDocument/2006/relationships/slide" Target="slides/slide19.xml"/><Relationship Id="rId41" Type="http://schemas.openxmlformats.org/officeDocument/2006/relationships/slide" Target="slides/slide40.xml"/></Relationships>
</file>

<file path=ppt/diagrams/_rels/data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image" Target="../media/image16.png"/></Relationships>
</file>

<file path=ppt/diagrams/_rels/drawing1.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image" Target="../media/image17.png"/><Relationship Id="rId1" Type="http://schemas.openxmlformats.org/officeDocument/2006/relationships/image" Target="../media/image16.png"/></Relationships>
</file>

<file path=ppt/diagrams/colors1.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75B3F495-BA53-E848-A049-1E65DA14C5C3}" type="doc">
      <dgm:prSet loTypeId="urn:microsoft.com/office/officeart/2005/8/layout/pList1" loCatId="process" qsTypeId="urn:microsoft.com/office/officeart/2005/8/quickstyle/simple5" qsCatId="simple" csTypeId="urn:microsoft.com/office/officeart/2005/8/colors/colorful4" csCatId="colorful" phldr="1"/>
      <dgm:spPr/>
      <dgm:t>
        <a:bodyPr/>
        <a:lstStyle/>
        <a:p>
          <a:endParaRPr lang="en-US"/>
        </a:p>
      </dgm:t>
    </dgm:pt>
    <dgm:pt modelId="{980813A8-AAFA-CE46-9F6E-EA57CDDC79AD}">
      <dgm:prSet/>
      <dgm:spPr>
        <a:gradFill rotWithShape="0">
          <a:gsLst>
            <a:gs pos="0">
              <a:schemeClr val="accent4">
                <a:hueOff val="0"/>
                <a:satOff val="0"/>
                <a:alphaOff val="0"/>
                <a:satMod val="103000"/>
                <a:tint val="94000"/>
                <a:lumMod val="0"/>
                <a:lumOff val="100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gradFill>
      </dgm:spPr>
      <dgm:t>
        <a:bodyPr/>
        <a:lstStyle/>
        <a:p>
          <a:pPr algn="just"/>
          <a:r>
            <a:rPr lang="vi-VN" b="0" i="0" dirty="0">
              <a:solidFill>
                <a:srgbClr val="002060"/>
              </a:solidFill>
              <a:latin typeface="+mj-lt"/>
            </a:rPr>
            <a:t>Nam</a:t>
          </a:r>
          <a:endParaRPr lang="en-VN" dirty="0">
            <a:solidFill>
              <a:srgbClr val="002060"/>
            </a:solidFill>
            <a:latin typeface="+mj-lt"/>
          </a:endParaRPr>
        </a:p>
      </dgm:t>
    </dgm:pt>
    <dgm:pt modelId="{B7F91A14-B119-0A43-A0D3-0691A85EC151}" type="parTrans" cxnId="{AFB2412C-292C-464F-BC03-E2B69D16A8AE}">
      <dgm:prSet/>
      <dgm:spPr/>
      <dgm:t>
        <a:bodyPr/>
        <a:lstStyle/>
        <a:p>
          <a:endParaRPr lang="en-US">
            <a:solidFill>
              <a:srgbClr val="002060"/>
            </a:solidFill>
            <a:latin typeface="+mj-lt"/>
          </a:endParaRPr>
        </a:p>
      </dgm:t>
    </dgm:pt>
    <dgm:pt modelId="{CAA14FBE-D06B-5041-988D-AA0E77E691F1}" type="sibTrans" cxnId="{AFB2412C-292C-464F-BC03-E2B69D16A8AE}">
      <dgm:prSet/>
      <dgm:spPr/>
      <dgm:t>
        <a:bodyPr/>
        <a:lstStyle/>
        <a:p>
          <a:endParaRPr lang="en-US">
            <a:solidFill>
              <a:srgbClr val="002060"/>
            </a:solidFill>
            <a:latin typeface="+mj-lt"/>
          </a:endParaRPr>
        </a:p>
      </dgm:t>
    </dgm:pt>
    <dgm:pt modelId="{4C380493-FF6B-9B46-B6C1-6DCD4197EAAD}">
      <dgm:prSet/>
      <dgm:spPr>
        <a:solidFill>
          <a:srgbClr val="92D050"/>
        </a:solidFill>
      </dgm:spPr>
      <dgm:t>
        <a:bodyPr/>
        <a:lstStyle/>
        <a:p>
          <a:pPr algn="just"/>
          <a:r>
            <a:rPr lang="vi-VN" b="0" i="0" dirty="0">
              <a:solidFill>
                <a:srgbClr val="002060"/>
              </a:solidFill>
              <a:latin typeface="+mj-lt"/>
            </a:rPr>
            <a:t>Hà</a:t>
          </a:r>
          <a:endParaRPr lang="en-VN" dirty="0">
            <a:solidFill>
              <a:srgbClr val="002060"/>
            </a:solidFill>
            <a:latin typeface="+mj-lt"/>
          </a:endParaRPr>
        </a:p>
      </dgm:t>
    </dgm:pt>
    <dgm:pt modelId="{26A13EDC-71E8-F547-BE60-43DF87BA8AB8}" type="parTrans" cxnId="{BAC9BC64-77A4-9848-93A3-3D33D144BAC9}">
      <dgm:prSet/>
      <dgm:spPr/>
      <dgm:t>
        <a:bodyPr/>
        <a:lstStyle/>
        <a:p>
          <a:endParaRPr lang="en-US">
            <a:solidFill>
              <a:srgbClr val="002060"/>
            </a:solidFill>
            <a:latin typeface="+mj-lt"/>
          </a:endParaRPr>
        </a:p>
      </dgm:t>
    </dgm:pt>
    <dgm:pt modelId="{CA2CEBF4-EE8C-9346-BCB7-89C7FB497ED2}" type="sibTrans" cxnId="{BAC9BC64-77A4-9848-93A3-3D33D144BAC9}">
      <dgm:prSet/>
      <dgm:spPr/>
      <dgm:t>
        <a:bodyPr/>
        <a:lstStyle/>
        <a:p>
          <a:endParaRPr lang="en-US">
            <a:solidFill>
              <a:srgbClr val="002060"/>
            </a:solidFill>
            <a:latin typeface="+mj-lt"/>
          </a:endParaRPr>
        </a:p>
      </dgm:t>
    </dgm:pt>
    <dgm:pt modelId="{3BB06639-A7A4-BA41-8736-21954A025223}">
      <dgm:prSet/>
      <dgm:spPr>
        <a:gradFill rotWithShape="0">
          <a:gsLst>
            <a:gs pos="0">
              <a:schemeClr val="accent4">
                <a:hueOff val="9800891"/>
                <a:satOff val="-40777"/>
                <a:lumOff val="9608"/>
                <a:alphaOff val="0"/>
                <a:satMod val="103000"/>
                <a:lumMod val="102000"/>
                <a:tint val="94000"/>
              </a:schemeClr>
            </a:gs>
            <a:gs pos="100000">
              <a:schemeClr val="accent4">
                <a:hueOff val="9800891"/>
                <a:satOff val="-40777"/>
                <a:alphaOff val="0"/>
                <a:satMod val="110000"/>
                <a:shade val="100000"/>
                <a:lumMod val="0"/>
                <a:lumOff val="100000"/>
              </a:schemeClr>
            </a:gs>
            <a:gs pos="100000">
              <a:schemeClr val="accent4">
                <a:hueOff val="9800891"/>
                <a:satOff val="-40777"/>
                <a:lumOff val="9608"/>
                <a:alphaOff val="0"/>
                <a:lumMod val="99000"/>
                <a:satMod val="120000"/>
                <a:shade val="78000"/>
              </a:schemeClr>
            </a:gs>
          </a:gsLst>
        </a:gradFill>
      </dgm:spPr>
      <dgm:t>
        <a:bodyPr/>
        <a:lstStyle/>
        <a:p>
          <a:pPr algn="just"/>
          <a:r>
            <a:rPr lang="vi-VN" b="0" i="0" dirty="0">
              <a:solidFill>
                <a:srgbClr val="002060"/>
              </a:solidFill>
              <a:latin typeface="+mj-lt"/>
            </a:rPr>
            <a:t>Khuê</a:t>
          </a:r>
          <a:endParaRPr lang="en-VN" dirty="0">
            <a:solidFill>
              <a:srgbClr val="002060"/>
            </a:solidFill>
            <a:latin typeface="+mj-lt"/>
          </a:endParaRPr>
        </a:p>
      </dgm:t>
    </dgm:pt>
    <dgm:pt modelId="{AB51012B-831A-624E-87B7-A1383329ABE4}" type="parTrans" cxnId="{95DE8DFF-66B0-D94C-9393-D23677D86AA4}">
      <dgm:prSet/>
      <dgm:spPr/>
      <dgm:t>
        <a:bodyPr/>
        <a:lstStyle/>
        <a:p>
          <a:endParaRPr lang="en-US"/>
        </a:p>
      </dgm:t>
    </dgm:pt>
    <dgm:pt modelId="{329F20CB-0637-5D4C-A4BC-362293DEBE6D}" type="sibTrans" cxnId="{95DE8DFF-66B0-D94C-9393-D23677D86AA4}">
      <dgm:prSet/>
      <dgm:spPr/>
      <dgm:t>
        <a:bodyPr/>
        <a:lstStyle/>
        <a:p>
          <a:endParaRPr lang="en-US"/>
        </a:p>
      </dgm:t>
    </dgm:pt>
    <dgm:pt modelId="{45F91145-792F-A445-BF22-0D784C001794}" type="pres">
      <dgm:prSet presAssocID="{75B3F495-BA53-E848-A049-1E65DA14C5C3}" presName="Name0" presStyleCnt="0">
        <dgm:presLayoutVars>
          <dgm:dir/>
          <dgm:resizeHandles val="exact"/>
        </dgm:presLayoutVars>
      </dgm:prSet>
      <dgm:spPr/>
    </dgm:pt>
    <dgm:pt modelId="{0E6E78B5-C960-8147-A7D8-C6F1A075CDA4}" type="pres">
      <dgm:prSet presAssocID="{980813A8-AAFA-CE46-9F6E-EA57CDDC79AD}" presName="compNode" presStyleCnt="0"/>
      <dgm:spPr/>
    </dgm:pt>
    <dgm:pt modelId="{B93C4FAC-9D9D-494F-9EE4-DC6F2826DD92}" type="pres">
      <dgm:prSet presAssocID="{980813A8-AAFA-CE46-9F6E-EA57CDDC79AD}" presName="pictRect" presStyleLbl="node1" presStyleIdx="0" presStyleCnt="3"/>
      <dgm:spPr>
        <a:blipFill>
          <a:blip xmlns:r="http://schemas.openxmlformats.org/officeDocument/2006/relationships" r:embed="rId1">
            <a:extLst>
              <a:ext uri="{28A0092B-C50C-407E-A947-70E740481C1C}">
                <a14:useLocalDpi xmlns:a14="http://schemas.microsoft.com/office/drawing/2010/main" val="0"/>
              </a:ext>
            </a:extLst>
          </a:blip>
          <a:srcRect/>
          <a:stretch>
            <a:fillRect l="-21000" r="-21000"/>
          </a:stretch>
        </a:blipFill>
      </dgm:spPr>
    </dgm:pt>
    <dgm:pt modelId="{FF5AD08D-4A89-1E43-A765-8030F3B082AE}" type="pres">
      <dgm:prSet presAssocID="{980813A8-AAFA-CE46-9F6E-EA57CDDC79AD}" presName="textRect" presStyleLbl="revTx" presStyleIdx="0" presStyleCnt="3">
        <dgm:presLayoutVars>
          <dgm:bulletEnabled val="1"/>
        </dgm:presLayoutVars>
      </dgm:prSet>
      <dgm:spPr/>
    </dgm:pt>
    <dgm:pt modelId="{35A6336D-3D61-C844-A424-AD499F3389D2}" type="pres">
      <dgm:prSet presAssocID="{CAA14FBE-D06B-5041-988D-AA0E77E691F1}" presName="sibTrans" presStyleLbl="sibTrans2D1" presStyleIdx="0" presStyleCnt="0"/>
      <dgm:spPr/>
    </dgm:pt>
    <dgm:pt modelId="{070E10C3-936F-4345-B98F-98F594C066E0}" type="pres">
      <dgm:prSet presAssocID="{4C380493-FF6B-9B46-B6C1-6DCD4197EAAD}" presName="compNode" presStyleCnt="0"/>
      <dgm:spPr/>
    </dgm:pt>
    <dgm:pt modelId="{A017154A-0E43-4047-BA04-ACDBB81B2732}" type="pres">
      <dgm:prSet presAssocID="{4C380493-FF6B-9B46-B6C1-6DCD4197EAAD}" presName="pictRect" presStyleLbl="node1" presStyleIdx="1" presStyleCnt="3"/>
      <dgm:spPr>
        <a:blipFill>
          <a:blip xmlns:r="http://schemas.openxmlformats.org/officeDocument/2006/relationships" r:embed="rId2">
            <a:extLst>
              <a:ext uri="{28A0092B-C50C-407E-A947-70E740481C1C}">
                <a14:useLocalDpi xmlns:a14="http://schemas.microsoft.com/office/drawing/2010/main" val="0"/>
              </a:ext>
            </a:extLst>
          </a:blip>
          <a:srcRect/>
          <a:stretch>
            <a:fillRect l="-20000" r="-20000"/>
          </a:stretch>
        </a:blipFill>
      </dgm:spPr>
    </dgm:pt>
    <dgm:pt modelId="{365DDB5E-26EB-304E-AF00-CC5B93515324}" type="pres">
      <dgm:prSet presAssocID="{4C380493-FF6B-9B46-B6C1-6DCD4197EAAD}" presName="textRect" presStyleLbl="revTx" presStyleIdx="1" presStyleCnt="3">
        <dgm:presLayoutVars>
          <dgm:bulletEnabled val="1"/>
        </dgm:presLayoutVars>
      </dgm:prSet>
      <dgm:spPr/>
    </dgm:pt>
    <dgm:pt modelId="{00F9ECED-6AA9-3E47-804A-7376953C4D6A}" type="pres">
      <dgm:prSet presAssocID="{CA2CEBF4-EE8C-9346-BCB7-89C7FB497ED2}" presName="sibTrans" presStyleLbl="sibTrans2D1" presStyleIdx="0" presStyleCnt="0"/>
      <dgm:spPr/>
    </dgm:pt>
    <dgm:pt modelId="{5D4D23A4-B004-8C45-9B9D-C47A75EECA98}" type="pres">
      <dgm:prSet presAssocID="{3BB06639-A7A4-BA41-8736-21954A025223}" presName="compNode" presStyleCnt="0"/>
      <dgm:spPr/>
    </dgm:pt>
    <dgm:pt modelId="{BC61D708-F0F7-594A-B8EC-00E5BF0CBE61}" type="pres">
      <dgm:prSet presAssocID="{3BB06639-A7A4-BA41-8736-21954A025223}" presName="pictRect" presStyleLbl="node1" presStyleIdx="2" presStyleCnt="3"/>
      <dgm:spPr>
        <a:blipFill>
          <a:blip xmlns:r="http://schemas.openxmlformats.org/officeDocument/2006/relationships" r:embed="rId3">
            <a:extLst>
              <a:ext uri="{28A0092B-C50C-407E-A947-70E740481C1C}">
                <a14:useLocalDpi xmlns:a14="http://schemas.microsoft.com/office/drawing/2010/main" val="0"/>
              </a:ext>
            </a:extLst>
          </a:blip>
          <a:srcRect/>
          <a:stretch>
            <a:fillRect l="-25000" r="-25000"/>
          </a:stretch>
        </a:blipFill>
      </dgm:spPr>
    </dgm:pt>
    <dgm:pt modelId="{A0803CEC-C708-1743-BA2F-170F0E0DEA76}" type="pres">
      <dgm:prSet presAssocID="{3BB06639-A7A4-BA41-8736-21954A025223}" presName="textRect" presStyleLbl="revTx" presStyleIdx="2" presStyleCnt="3">
        <dgm:presLayoutVars>
          <dgm:bulletEnabled val="1"/>
        </dgm:presLayoutVars>
      </dgm:prSet>
      <dgm:spPr/>
    </dgm:pt>
  </dgm:ptLst>
  <dgm:cxnLst>
    <dgm:cxn modelId="{11172A0B-1087-3643-AAFD-871E1827AE4F}" type="presOf" srcId="{CA2CEBF4-EE8C-9346-BCB7-89C7FB497ED2}" destId="{00F9ECED-6AA9-3E47-804A-7376953C4D6A}" srcOrd="0" destOrd="0" presId="urn:microsoft.com/office/officeart/2005/8/layout/pList1"/>
    <dgm:cxn modelId="{AFB2412C-292C-464F-BC03-E2B69D16A8AE}" srcId="{75B3F495-BA53-E848-A049-1E65DA14C5C3}" destId="{980813A8-AAFA-CE46-9F6E-EA57CDDC79AD}" srcOrd="0" destOrd="0" parTransId="{B7F91A14-B119-0A43-A0D3-0691A85EC151}" sibTransId="{CAA14FBE-D06B-5041-988D-AA0E77E691F1}"/>
    <dgm:cxn modelId="{DD36D33F-4012-E34D-A464-71FFD968F3C4}" type="presOf" srcId="{3BB06639-A7A4-BA41-8736-21954A025223}" destId="{A0803CEC-C708-1743-BA2F-170F0E0DEA76}" srcOrd="0" destOrd="0" presId="urn:microsoft.com/office/officeart/2005/8/layout/pList1"/>
    <dgm:cxn modelId="{AA74145B-1FB8-8E46-A7C8-36EFCE6A14C2}" type="presOf" srcId="{4C380493-FF6B-9B46-B6C1-6DCD4197EAAD}" destId="{365DDB5E-26EB-304E-AF00-CC5B93515324}" srcOrd="0" destOrd="0" presId="urn:microsoft.com/office/officeart/2005/8/layout/pList1"/>
    <dgm:cxn modelId="{BAC9BC64-77A4-9848-93A3-3D33D144BAC9}" srcId="{75B3F495-BA53-E848-A049-1E65DA14C5C3}" destId="{4C380493-FF6B-9B46-B6C1-6DCD4197EAAD}" srcOrd="1" destOrd="0" parTransId="{26A13EDC-71E8-F547-BE60-43DF87BA8AB8}" sibTransId="{CA2CEBF4-EE8C-9346-BCB7-89C7FB497ED2}"/>
    <dgm:cxn modelId="{D5E69994-5AF0-DC4F-9868-79D12758EF41}" type="presOf" srcId="{CAA14FBE-D06B-5041-988D-AA0E77E691F1}" destId="{35A6336D-3D61-C844-A424-AD499F3389D2}" srcOrd="0" destOrd="0" presId="urn:microsoft.com/office/officeart/2005/8/layout/pList1"/>
    <dgm:cxn modelId="{11A863B9-5812-1548-9F2F-6D787BC1C85F}" type="presOf" srcId="{980813A8-AAFA-CE46-9F6E-EA57CDDC79AD}" destId="{FF5AD08D-4A89-1E43-A765-8030F3B082AE}" srcOrd="0" destOrd="0" presId="urn:microsoft.com/office/officeart/2005/8/layout/pList1"/>
    <dgm:cxn modelId="{CE1442D4-3F7C-3D46-8433-A74CC3D32135}" type="presOf" srcId="{75B3F495-BA53-E848-A049-1E65DA14C5C3}" destId="{45F91145-792F-A445-BF22-0D784C001794}" srcOrd="0" destOrd="0" presId="urn:microsoft.com/office/officeart/2005/8/layout/pList1"/>
    <dgm:cxn modelId="{95DE8DFF-66B0-D94C-9393-D23677D86AA4}" srcId="{75B3F495-BA53-E848-A049-1E65DA14C5C3}" destId="{3BB06639-A7A4-BA41-8736-21954A025223}" srcOrd="2" destOrd="0" parTransId="{AB51012B-831A-624E-87B7-A1383329ABE4}" sibTransId="{329F20CB-0637-5D4C-A4BC-362293DEBE6D}"/>
    <dgm:cxn modelId="{26134BF0-AF7D-3849-86CC-86FBA2BB656F}" type="presParOf" srcId="{45F91145-792F-A445-BF22-0D784C001794}" destId="{0E6E78B5-C960-8147-A7D8-C6F1A075CDA4}" srcOrd="0" destOrd="0" presId="urn:microsoft.com/office/officeart/2005/8/layout/pList1"/>
    <dgm:cxn modelId="{6E277CB4-1380-FE45-8C6B-96E3A0CF2951}" type="presParOf" srcId="{0E6E78B5-C960-8147-A7D8-C6F1A075CDA4}" destId="{B93C4FAC-9D9D-494F-9EE4-DC6F2826DD92}" srcOrd="0" destOrd="0" presId="urn:microsoft.com/office/officeart/2005/8/layout/pList1"/>
    <dgm:cxn modelId="{2467CD30-FC9C-9C48-8AE2-DA9BFBFC03B8}" type="presParOf" srcId="{0E6E78B5-C960-8147-A7D8-C6F1A075CDA4}" destId="{FF5AD08D-4A89-1E43-A765-8030F3B082AE}" srcOrd="1" destOrd="0" presId="urn:microsoft.com/office/officeart/2005/8/layout/pList1"/>
    <dgm:cxn modelId="{7922D8DC-21F7-DE42-8166-F0DDFEF338A0}" type="presParOf" srcId="{45F91145-792F-A445-BF22-0D784C001794}" destId="{35A6336D-3D61-C844-A424-AD499F3389D2}" srcOrd="1" destOrd="0" presId="urn:microsoft.com/office/officeart/2005/8/layout/pList1"/>
    <dgm:cxn modelId="{8BA9BF96-DFDE-C344-B4CE-20D01B9C0666}" type="presParOf" srcId="{45F91145-792F-A445-BF22-0D784C001794}" destId="{070E10C3-936F-4345-B98F-98F594C066E0}" srcOrd="2" destOrd="0" presId="urn:microsoft.com/office/officeart/2005/8/layout/pList1"/>
    <dgm:cxn modelId="{37412FF0-F777-E64B-A32A-1A729839F496}" type="presParOf" srcId="{070E10C3-936F-4345-B98F-98F594C066E0}" destId="{A017154A-0E43-4047-BA04-ACDBB81B2732}" srcOrd="0" destOrd="0" presId="urn:microsoft.com/office/officeart/2005/8/layout/pList1"/>
    <dgm:cxn modelId="{BC6A9CEA-7EC3-B04B-86E5-05DC143F7887}" type="presParOf" srcId="{070E10C3-936F-4345-B98F-98F594C066E0}" destId="{365DDB5E-26EB-304E-AF00-CC5B93515324}" srcOrd="1" destOrd="0" presId="urn:microsoft.com/office/officeart/2005/8/layout/pList1"/>
    <dgm:cxn modelId="{C394D2E8-C0BD-6346-91BA-035182C34833}" type="presParOf" srcId="{45F91145-792F-A445-BF22-0D784C001794}" destId="{00F9ECED-6AA9-3E47-804A-7376953C4D6A}" srcOrd="3" destOrd="0" presId="urn:microsoft.com/office/officeart/2005/8/layout/pList1"/>
    <dgm:cxn modelId="{C89DEF8F-A580-874E-B4D4-2F9F35AC4C67}" type="presParOf" srcId="{45F91145-792F-A445-BF22-0D784C001794}" destId="{5D4D23A4-B004-8C45-9B9D-C47A75EECA98}" srcOrd="4" destOrd="0" presId="urn:microsoft.com/office/officeart/2005/8/layout/pList1"/>
    <dgm:cxn modelId="{D91914C3-035B-FC49-BDA8-3D82B6E0201E}" type="presParOf" srcId="{5D4D23A4-B004-8C45-9B9D-C47A75EECA98}" destId="{BC61D708-F0F7-594A-B8EC-00E5BF0CBE61}" srcOrd="0" destOrd="0" presId="urn:microsoft.com/office/officeart/2005/8/layout/pList1"/>
    <dgm:cxn modelId="{F6FB6AF8-D0DB-C841-818D-91C49D4CC988}" type="presParOf" srcId="{5D4D23A4-B004-8C45-9B9D-C47A75EECA98}" destId="{A0803CEC-C708-1743-BA2F-170F0E0DEA76}" srcOrd="1" destOrd="0" presId="urn:microsoft.com/office/officeart/2005/8/layout/pList1"/>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B93C4FAC-9D9D-494F-9EE4-DC6F2826DD92}">
      <dsp:nvSpPr>
        <dsp:cNvPr id="0" name=""/>
        <dsp:cNvSpPr/>
      </dsp:nvSpPr>
      <dsp:spPr>
        <a:xfrm>
          <a:off x="2256" y="362130"/>
          <a:ext cx="3580172" cy="2466739"/>
        </a:xfrm>
        <a:prstGeom prst="roundRect">
          <a:avLst/>
        </a:prstGeom>
        <a:blipFill>
          <a:blip xmlns:r="http://schemas.openxmlformats.org/officeDocument/2006/relationships" r:embed="rId1">
            <a:extLst>
              <a:ext uri="{28A0092B-C50C-407E-A947-70E740481C1C}">
                <a14:useLocalDpi xmlns:a14="http://schemas.microsoft.com/office/drawing/2010/main" val="0"/>
              </a:ext>
            </a:extLst>
          </a:blip>
          <a:srcRect/>
          <a:stretch>
            <a:fillRect l="-21000" r="-21000"/>
          </a:stretch>
        </a:blip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sp>
    <dsp:sp modelId="{FF5AD08D-4A89-1E43-A765-8030F3B082AE}">
      <dsp:nvSpPr>
        <dsp:cNvPr id="0" name=""/>
        <dsp:cNvSpPr/>
      </dsp:nvSpPr>
      <dsp:spPr>
        <a:xfrm>
          <a:off x="2256" y="2828869"/>
          <a:ext cx="3580172" cy="1328244"/>
        </a:xfrm>
        <a:prstGeom prst="rect">
          <a:avLst/>
        </a:prstGeom>
        <a:gradFill rotWithShape="0">
          <a:gsLst>
            <a:gs pos="0">
              <a:schemeClr val="accent4">
                <a:hueOff val="0"/>
                <a:satOff val="0"/>
                <a:alphaOff val="0"/>
                <a:satMod val="103000"/>
                <a:tint val="94000"/>
                <a:lumMod val="0"/>
                <a:lumOff val="100000"/>
              </a:schemeClr>
            </a:gs>
            <a:gs pos="50000">
              <a:schemeClr val="accent4">
                <a:hueOff val="0"/>
                <a:satOff val="0"/>
                <a:lumOff val="0"/>
                <a:alphaOff val="0"/>
                <a:satMod val="110000"/>
                <a:lumMod val="100000"/>
                <a:shade val="100000"/>
              </a:schemeClr>
            </a:gs>
            <a:gs pos="100000">
              <a:schemeClr val="accent4">
                <a:hueOff val="0"/>
                <a:satOff val="0"/>
                <a:lumOff val="0"/>
                <a:alphaOff val="0"/>
                <a:lumMod val="99000"/>
                <a:satMod val="120000"/>
                <a:shade val="78000"/>
              </a:schemeClr>
            </a:gs>
          </a:gsLst>
        </a:gradFill>
        <a:ln>
          <a:noFill/>
        </a:ln>
        <a:effectLst/>
      </dsp:spPr>
      <dsp:style>
        <a:lnRef idx="0">
          <a:scrgbClr r="0" g="0" b="0"/>
        </a:lnRef>
        <a:fillRef idx="0">
          <a:scrgbClr r="0" g="0" b="0"/>
        </a:fillRef>
        <a:effectRef idx="0">
          <a:scrgbClr r="0" g="0" b="0"/>
        </a:effectRef>
        <a:fontRef idx="minor"/>
      </dsp:style>
      <dsp:txBody>
        <a:bodyPr spcFirstLastPara="0" vert="horz" wrap="square" lIns="448056" tIns="448056" rIns="448056" bIns="0" numCol="1" spcCol="1270" anchor="t" anchorCtr="0">
          <a:noAutofit/>
        </a:bodyPr>
        <a:lstStyle/>
        <a:p>
          <a:pPr marL="0" lvl="0" indent="0" algn="just" defTabSz="2800350">
            <a:lnSpc>
              <a:spcPct val="90000"/>
            </a:lnSpc>
            <a:spcBef>
              <a:spcPct val="0"/>
            </a:spcBef>
            <a:spcAft>
              <a:spcPct val="35000"/>
            </a:spcAft>
            <a:buNone/>
          </a:pPr>
          <a:r>
            <a:rPr lang="vi-VN" sz="6300" b="0" i="0" kern="1200" dirty="0">
              <a:solidFill>
                <a:srgbClr val="002060"/>
              </a:solidFill>
              <a:latin typeface="+mj-lt"/>
            </a:rPr>
            <a:t>Nam</a:t>
          </a:r>
          <a:endParaRPr lang="en-VN" sz="6300" kern="1200" dirty="0">
            <a:solidFill>
              <a:srgbClr val="002060"/>
            </a:solidFill>
            <a:latin typeface="+mj-lt"/>
          </a:endParaRPr>
        </a:p>
      </dsp:txBody>
      <dsp:txXfrm>
        <a:off x="2256" y="2828869"/>
        <a:ext cx="3580172" cy="1328244"/>
      </dsp:txXfrm>
    </dsp:sp>
    <dsp:sp modelId="{A017154A-0E43-4047-BA04-ACDBB81B2732}">
      <dsp:nvSpPr>
        <dsp:cNvPr id="0" name=""/>
        <dsp:cNvSpPr/>
      </dsp:nvSpPr>
      <dsp:spPr>
        <a:xfrm>
          <a:off x="3940597" y="362130"/>
          <a:ext cx="3580172" cy="2466739"/>
        </a:xfrm>
        <a:prstGeom prst="roundRect">
          <a:avLst/>
        </a:prstGeom>
        <a:blipFill>
          <a:blip xmlns:r="http://schemas.openxmlformats.org/officeDocument/2006/relationships" r:embed="rId2">
            <a:extLst>
              <a:ext uri="{28A0092B-C50C-407E-A947-70E740481C1C}">
                <a14:useLocalDpi xmlns:a14="http://schemas.microsoft.com/office/drawing/2010/main" val="0"/>
              </a:ext>
            </a:extLst>
          </a:blip>
          <a:srcRect/>
          <a:stretch>
            <a:fillRect l="-20000" r="-20000"/>
          </a:stretch>
        </a:blip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sp>
    <dsp:sp modelId="{365DDB5E-26EB-304E-AF00-CC5B93515324}">
      <dsp:nvSpPr>
        <dsp:cNvPr id="0" name=""/>
        <dsp:cNvSpPr/>
      </dsp:nvSpPr>
      <dsp:spPr>
        <a:xfrm>
          <a:off x="3940597" y="2828869"/>
          <a:ext cx="3580172" cy="1328244"/>
        </a:xfrm>
        <a:prstGeom prst="rect">
          <a:avLst/>
        </a:prstGeom>
        <a:solidFill>
          <a:srgbClr val="92D050"/>
        </a:solidFill>
        <a:ln>
          <a:noFill/>
        </a:ln>
        <a:effectLst/>
      </dsp:spPr>
      <dsp:style>
        <a:lnRef idx="0">
          <a:scrgbClr r="0" g="0" b="0"/>
        </a:lnRef>
        <a:fillRef idx="0">
          <a:scrgbClr r="0" g="0" b="0"/>
        </a:fillRef>
        <a:effectRef idx="0">
          <a:scrgbClr r="0" g="0" b="0"/>
        </a:effectRef>
        <a:fontRef idx="minor"/>
      </dsp:style>
      <dsp:txBody>
        <a:bodyPr spcFirstLastPara="0" vert="horz" wrap="square" lIns="448056" tIns="448056" rIns="448056" bIns="0" numCol="1" spcCol="1270" anchor="t" anchorCtr="0">
          <a:noAutofit/>
        </a:bodyPr>
        <a:lstStyle/>
        <a:p>
          <a:pPr marL="0" lvl="0" indent="0" algn="just" defTabSz="2800350">
            <a:lnSpc>
              <a:spcPct val="90000"/>
            </a:lnSpc>
            <a:spcBef>
              <a:spcPct val="0"/>
            </a:spcBef>
            <a:spcAft>
              <a:spcPct val="35000"/>
            </a:spcAft>
            <a:buNone/>
          </a:pPr>
          <a:r>
            <a:rPr lang="vi-VN" sz="6300" b="0" i="0" kern="1200" dirty="0">
              <a:solidFill>
                <a:srgbClr val="002060"/>
              </a:solidFill>
              <a:latin typeface="+mj-lt"/>
            </a:rPr>
            <a:t>Hà</a:t>
          </a:r>
          <a:endParaRPr lang="en-VN" sz="6300" kern="1200" dirty="0">
            <a:solidFill>
              <a:srgbClr val="002060"/>
            </a:solidFill>
            <a:latin typeface="+mj-lt"/>
          </a:endParaRPr>
        </a:p>
      </dsp:txBody>
      <dsp:txXfrm>
        <a:off x="3940597" y="2828869"/>
        <a:ext cx="3580172" cy="1328244"/>
      </dsp:txXfrm>
    </dsp:sp>
    <dsp:sp modelId="{BC61D708-F0F7-594A-B8EC-00E5BF0CBE61}">
      <dsp:nvSpPr>
        <dsp:cNvPr id="0" name=""/>
        <dsp:cNvSpPr/>
      </dsp:nvSpPr>
      <dsp:spPr>
        <a:xfrm>
          <a:off x="7878937" y="362130"/>
          <a:ext cx="3580172" cy="2466739"/>
        </a:xfrm>
        <a:prstGeom prst="roundRect">
          <a:avLst/>
        </a:prstGeom>
        <a:blipFill>
          <a:blip xmlns:r="http://schemas.openxmlformats.org/officeDocument/2006/relationships" r:embed="rId3">
            <a:extLst>
              <a:ext uri="{28A0092B-C50C-407E-A947-70E740481C1C}">
                <a14:useLocalDpi xmlns:a14="http://schemas.microsoft.com/office/drawing/2010/main" val="0"/>
              </a:ext>
            </a:extLst>
          </a:blip>
          <a:srcRect/>
          <a:stretch>
            <a:fillRect l="-25000" r="-25000"/>
          </a:stretch>
        </a:blipFill>
        <a:ln>
          <a:noFill/>
        </a:ln>
        <a:effectLst>
          <a:outerShdw blurRad="57150" dist="19050" dir="5400000" algn="ctr" rotWithShape="0">
            <a:srgbClr val="000000">
              <a:alpha val="63000"/>
            </a:srgbClr>
          </a:outerShdw>
        </a:effectLst>
      </dsp:spPr>
      <dsp:style>
        <a:lnRef idx="0">
          <a:scrgbClr r="0" g="0" b="0"/>
        </a:lnRef>
        <a:fillRef idx="3">
          <a:scrgbClr r="0" g="0" b="0"/>
        </a:fillRef>
        <a:effectRef idx="3">
          <a:scrgbClr r="0" g="0" b="0"/>
        </a:effectRef>
        <a:fontRef idx="minor">
          <a:schemeClr val="lt1"/>
        </a:fontRef>
      </dsp:style>
    </dsp:sp>
    <dsp:sp modelId="{A0803CEC-C708-1743-BA2F-170F0E0DEA76}">
      <dsp:nvSpPr>
        <dsp:cNvPr id="0" name=""/>
        <dsp:cNvSpPr/>
      </dsp:nvSpPr>
      <dsp:spPr>
        <a:xfrm>
          <a:off x="7878937" y="2828869"/>
          <a:ext cx="3580172" cy="1328244"/>
        </a:xfrm>
        <a:prstGeom prst="rect">
          <a:avLst/>
        </a:prstGeom>
        <a:gradFill rotWithShape="0">
          <a:gsLst>
            <a:gs pos="0">
              <a:schemeClr val="accent4">
                <a:hueOff val="9800891"/>
                <a:satOff val="-40777"/>
                <a:lumOff val="9608"/>
                <a:alphaOff val="0"/>
                <a:satMod val="103000"/>
                <a:lumMod val="102000"/>
                <a:tint val="94000"/>
              </a:schemeClr>
            </a:gs>
            <a:gs pos="100000">
              <a:schemeClr val="accent4">
                <a:hueOff val="9800891"/>
                <a:satOff val="-40777"/>
                <a:alphaOff val="0"/>
                <a:satMod val="110000"/>
                <a:shade val="100000"/>
                <a:lumMod val="0"/>
                <a:lumOff val="100000"/>
              </a:schemeClr>
            </a:gs>
            <a:gs pos="100000">
              <a:schemeClr val="accent4">
                <a:hueOff val="9800891"/>
                <a:satOff val="-40777"/>
                <a:lumOff val="9608"/>
                <a:alphaOff val="0"/>
                <a:lumMod val="99000"/>
                <a:satMod val="120000"/>
                <a:shade val="78000"/>
              </a:schemeClr>
            </a:gs>
          </a:gsLst>
        </a:gradFill>
        <a:ln>
          <a:noFill/>
        </a:ln>
        <a:effectLst/>
      </dsp:spPr>
      <dsp:style>
        <a:lnRef idx="0">
          <a:scrgbClr r="0" g="0" b="0"/>
        </a:lnRef>
        <a:fillRef idx="0">
          <a:scrgbClr r="0" g="0" b="0"/>
        </a:fillRef>
        <a:effectRef idx="0">
          <a:scrgbClr r="0" g="0" b="0"/>
        </a:effectRef>
        <a:fontRef idx="minor"/>
      </dsp:style>
      <dsp:txBody>
        <a:bodyPr spcFirstLastPara="0" vert="horz" wrap="square" lIns="448056" tIns="448056" rIns="448056" bIns="0" numCol="1" spcCol="1270" anchor="t" anchorCtr="0">
          <a:noAutofit/>
        </a:bodyPr>
        <a:lstStyle/>
        <a:p>
          <a:pPr marL="0" lvl="0" indent="0" algn="just" defTabSz="2800350">
            <a:lnSpc>
              <a:spcPct val="90000"/>
            </a:lnSpc>
            <a:spcBef>
              <a:spcPct val="0"/>
            </a:spcBef>
            <a:spcAft>
              <a:spcPct val="35000"/>
            </a:spcAft>
            <a:buNone/>
          </a:pPr>
          <a:r>
            <a:rPr lang="vi-VN" sz="6300" b="0" i="0" kern="1200" dirty="0">
              <a:solidFill>
                <a:srgbClr val="002060"/>
              </a:solidFill>
              <a:latin typeface="+mj-lt"/>
            </a:rPr>
            <a:t>Khuê</a:t>
          </a:r>
          <a:endParaRPr lang="en-VN" sz="6300" kern="1200" dirty="0">
            <a:solidFill>
              <a:srgbClr val="002060"/>
            </a:solidFill>
            <a:latin typeface="+mj-lt"/>
          </a:endParaRPr>
        </a:p>
      </dsp:txBody>
      <dsp:txXfrm>
        <a:off x="7878937" y="2828869"/>
        <a:ext cx="3580172" cy="1328244"/>
      </dsp:txXfrm>
    </dsp:sp>
  </dsp:spTree>
</dsp:drawing>
</file>

<file path=ppt/diagrams/layout1.xml><?xml version="1.0" encoding="utf-8"?>
<dgm:layoutDef xmlns:dgm="http://schemas.openxmlformats.org/drawingml/2006/diagram" xmlns:a="http://schemas.openxmlformats.org/drawingml/2006/main" uniqueId="urn:microsoft.com/office/officeart/2005/8/layout/pList1">
  <dgm:title val=""/>
  <dgm:desc val=""/>
  <dgm:catLst>
    <dgm:cat type="list" pri="2000"/>
    <dgm:cat type="picture" pri="2500"/>
    <dgm:cat type="pictureconvert" pri="2500"/>
  </dgm:catLst>
  <dgm:sampData>
    <dgm:dataModel>
      <dgm:ptLst>
        <dgm:pt modelId="0" type="doc"/>
        <dgm:pt modelId="1">
          <dgm:prSet phldr="1"/>
        </dgm:pt>
        <dgm:pt modelId="2">
          <dgm:prSet phldr="1"/>
        </dgm:pt>
        <dgm:pt modelId="3">
          <dgm:prSet phldr="1"/>
        </dgm:pt>
        <dgm:pt modelId="4">
          <dgm:prSet phldr="1"/>
        </dgm:pt>
      </dgm:ptLst>
      <dgm:cxnLst>
        <dgm:cxn modelId="7" srcId="0" destId="1" srcOrd="0" destOrd="0"/>
        <dgm:cxn modelId="8" srcId="0" destId="2" srcOrd="1" destOrd="0"/>
        <dgm:cxn modelId="9" srcId="0" destId="3" srcOrd="2" destOrd="0"/>
        <dgm:cxn modelId="10" srcId="0" destId="4" srcOrd="3" destOrd="0"/>
      </dgm:cxn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useDef="1">
    <dgm:dataModel>
      <dgm:ptLst/>
      <dgm:bg/>
      <dgm:whole/>
    </dgm:dataModel>
  </dgm:clrData>
  <dgm:layoutNode name="Name0">
    <dgm:varLst>
      <dgm:dir/>
      <dgm:resizeHandles val="exact"/>
    </dgm:varLst>
    <dgm:choose name="Name1">
      <dgm:if name="Name2" axis="self" func="var" arg="dir" op="equ" val="norm">
        <dgm:alg type="snake">
          <dgm:param type="grDir" val="tL"/>
          <dgm:param type="flowDir" val="row"/>
          <dgm:param type="contDir" val="sameDir"/>
          <dgm:param type="off" val="ctr"/>
          <dgm:param type="vertAlign" val="mid"/>
          <dgm:param type="horzAlign" val="ctr"/>
        </dgm:alg>
      </dgm:if>
      <dgm:else name="Name3">
        <dgm:alg type="snake">
          <dgm:param type="grDir" val="tR"/>
          <dgm:param type="flowDir" val="row"/>
          <dgm:param type="contDir" val="sameDir"/>
          <dgm:param type="off" val="ctr"/>
          <dgm:param type="vertAlign" val="mid"/>
          <dgm:param type="horzAlign" val="ctr"/>
        </dgm:alg>
      </dgm:else>
    </dgm:choose>
    <dgm:shape xmlns:r="http://schemas.openxmlformats.org/officeDocument/2006/relationships" r:blip="">
      <dgm:adjLst/>
    </dgm:shape>
    <dgm:presOf/>
    <dgm:constrLst>
      <dgm:constr type="w" for="ch" forName="compNode" refType="w"/>
      <dgm:constr type="w" for="ch" ptType="sibTrans" refType="w" refFor="ch" refForName="compNode" op="equ" fact="0.1"/>
      <dgm:constr type="sp" refType="w" refFor="ch" refForName="compNode" op="equ" fact="0.1"/>
      <dgm:constr type="primFontSz" for="des" ptType="node" op="equ" val="65"/>
    </dgm:constrLst>
    <dgm:ruleLst/>
    <dgm:forEach name="Name4" axis="ch" ptType="node">
      <dgm:layoutNode name="compNode">
        <dgm:alg type="composite">
          <dgm:param type="ar" val="0.943"/>
        </dgm:alg>
        <dgm:shape xmlns:r="http://schemas.openxmlformats.org/officeDocument/2006/relationships" r:blip="">
          <dgm:adjLst/>
        </dgm:shape>
        <dgm:presOf axis="self"/>
        <dgm:constrLst>
          <dgm:constr type="h" refType="w" fact="1.06"/>
          <dgm:constr type="h" for="ch" forName="pictRect" refType="h" fact="0.65"/>
          <dgm:constr type="w" for="ch" forName="pictRect" refType="w"/>
          <dgm:constr type="l" for="ch" forName="pictRect"/>
          <dgm:constr type="t" for="ch" forName="pictRect"/>
          <dgm:constr type="w" for="ch" forName="textRect" refType="w"/>
          <dgm:constr type="h" for="ch" forName="textRect" refType="h" fact="0.35"/>
          <dgm:constr type="l" for="ch" forName="textRect"/>
          <dgm:constr type="t" for="ch" forName="textRect" refType="b" refFor="ch" refForName="pictRect"/>
        </dgm:constrLst>
        <dgm:ruleLst/>
        <dgm:layoutNode name="pictRect">
          <dgm:alg type="sp"/>
          <dgm:shape xmlns:r="http://schemas.openxmlformats.org/officeDocument/2006/relationships" type="roundRect" r:blip="" blipPhldr="1">
            <dgm:adjLst/>
          </dgm:shape>
          <dgm:presOf/>
          <dgm:constrLst/>
          <dgm:ruleLst/>
        </dgm:layoutNode>
        <dgm:layoutNode name="textRect" styleLbl="revTx">
          <dgm:varLst>
            <dgm:bulletEnabled val="1"/>
          </dgm:varLst>
          <dgm:alg type="tx">
            <dgm:param type="txAnchorVert" val="t"/>
          </dgm:alg>
          <dgm:shape xmlns:r="http://schemas.openxmlformats.org/officeDocument/2006/relationships" type="rect" r:blip="">
            <dgm:adjLst/>
          </dgm:shape>
          <dgm:presOf axis="desOrSelf" ptType="node"/>
          <dgm:constrLst>
            <dgm:constr type="bMarg"/>
          </dgm:constrLst>
          <dgm:ruleLst>
            <dgm:rule type="primFontSz" val="5" fact="NaN" max="NaN"/>
          </dgm:ruleLst>
        </dgm:layoutNode>
      </dgm:layoutNode>
      <dgm:forEach name="Name5" axis="followSib" ptType="sibTrans" cnt="1">
        <dgm:layoutNode name="sibTrans">
          <dgm:alg type="sp"/>
          <dgm:shape xmlns:r="http://schemas.openxmlformats.org/officeDocument/2006/relationships" type="rect" r:blip="" hideGeom="1">
            <dgm:adjLst/>
          </dgm:shape>
          <dgm:presOf axis="self"/>
          <dgm:constrLst/>
          <dgm:ruleLst/>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5">
  <dgm:title val=""/>
  <dgm:desc val=""/>
  <dgm:catLst>
    <dgm:cat type="simple" pri="105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ln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3">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3">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0">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3">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2D4">
    <dgm:scene3d>
      <a:camera prst="orthographicFront"/>
      <a:lightRig rig="threePt" dir="t"/>
    </dgm:scene3d>
    <dgm:sp3d/>
    <dgm:txPr/>
    <dgm:style>
      <a:lnRef idx="0">
        <a:scrgbClr r="0" g="0" b="0"/>
      </a:lnRef>
      <a:fillRef idx="3">
        <a:scrgbClr r="0" g="0" b="0"/>
      </a:fillRef>
      <a:effectRef idx="3">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3">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3">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3">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VN"/>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238B7336-253D-2842-9132-CAFCF25BC964}" type="datetimeFigureOut">
              <a:rPr lang="en-VN" smtClean="0"/>
              <a:t>11/12/21</a:t>
            </a:fld>
            <a:endParaRPr lang="en-VN"/>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VN"/>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VN"/>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F61BF0BA-348E-424D-B1D7-6B643CA9018C}" type="slidenum">
              <a:rPr lang="en-VN" smtClean="0"/>
              <a:t>‹#›</a:t>
            </a:fld>
            <a:endParaRPr lang="en-VN"/>
          </a:p>
        </p:txBody>
      </p:sp>
    </p:spTree>
    <p:extLst>
      <p:ext uri="{BB962C8B-B14F-4D97-AF65-F5344CB8AC3E}">
        <p14:creationId xmlns:p14="http://schemas.microsoft.com/office/powerpoint/2010/main" val="32190617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3"/>
        <p:cNvGrpSpPr/>
        <p:nvPr/>
      </p:nvGrpSpPr>
      <p:grpSpPr>
        <a:xfrm>
          <a:off x="0" y="0"/>
          <a:ext cx="0" cy="0"/>
          <a:chOff x="0" y="0"/>
          <a:chExt cx="0" cy="0"/>
        </a:xfrm>
      </p:grpSpPr>
      <p:sp>
        <p:nvSpPr>
          <p:cNvPr id="114" name="Shape 114"/>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15" name="Shape 115"/>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286480073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Shape 14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46" name="Shape 146"/>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15718013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4"/>
        <p:cNvGrpSpPr/>
        <p:nvPr/>
      </p:nvGrpSpPr>
      <p:grpSpPr>
        <a:xfrm>
          <a:off x="0" y="0"/>
          <a:ext cx="0" cy="0"/>
          <a:chOff x="0" y="0"/>
          <a:chExt cx="0" cy="0"/>
        </a:xfrm>
      </p:grpSpPr>
      <p:sp>
        <p:nvSpPr>
          <p:cNvPr id="145" name="Shape 145"/>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46" name="Shape 146"/>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36116090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5"/>
        <p:cNvGrpSpPr/>
        <p:nvPr/>
      </p:nvGrpSpPr>
      <p:grpSpPr>
        <a:xfrm>
          <a:off x="0" y="0"/>
          <a:ext cx="0" cy="0"/>
          <a:chOff x="0" y="0"/>
          <a:chExt cx="0" cy="0"/>
        </a:xfrm>
      </p:grpSpPr>
      <p:sp>
        <p:nvSpPr>
          <p:cNvPr id="276" name="Shape 276"/>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277" name="Shape 277"/>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416298644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7"/>
        <p:cNvGrpSpPr/>
        <p:nvPr/>
      </p:nvGrpSpPr>
      <p:grpSpPr>
        <a:xfrm>
          <a:off x="0" y="0"/>
          <a:ext cx="0" cy="0"/>
          <a:chOff x="0" y="0"/>
          <a:chExt cx="0" cy="0"/>
        </a:xfrm>
      </p:grpSpPr>
      <p:sp>
        <p:nvSpPr>
          <p:cNvPr id="158" name="Shape 15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59" name="Shape 15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140862020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7"/>
        <p:cNvGrpSpPr/>
        <p:nvPr/>
      </p:nvGrpSpPr>
      <p:grpSpPr>
        <a:xfrm>
          <a:off x="0" y="0"/>
          <a:ext cx="0" cy="0"/>
          <a:chOff x="0" y="0"/>
          <a:chExt cx="0" cy="0"/>
        </a:xfrm>
      </p:grpSpPr>
      <p:sp>
        <p:nvSpPr>
          <p:cNvPr id="158" name="Shape 158"/>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59" name="Shape 159"/>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142465125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9"/>
        <p:cNvGrpSpPr/>
        <p:nvPr/>
      </p:nvGrpSpPr>
      <p:grpSpPr>
        <a:xfrm>
          <a:off x="0" y="0"/>
          <a:ext cx="0" cy="0"/>
          <a:chOff x="0" y="0"/>
          <a:chExt cx="0" cy="0"/>
        </a:xfrm>
      </p:grpSpPr>
      <p:sp>
        <p:nvSpPr>
          <p:cNvPr id="140" name="Shape 140"/>
          <p:cNvSpPr>
            <a:spLocks noGrp="1" noRot="1" noChangeAspect="1"/>
          </p:cNvSpPr>
          <p:nvPr>
            <p:ph type="sldImg" idx="2"/>
          </p:nvPr>
        </p:nvSpPr>
        <p:spPr>
          <a:xfrm>
            <a:off x="381000" y="685800"/>
            <a:ext cx="6096000" cy="3429000"/>
          </a:xfrm>
          <a:custGeom>
            <a:avLst/>
            <a:gdLst/>
            <a:ahLst/>
            <a:cxnLst/>
            <a:rect l="0" t="0" r="0" b="0"/>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med" len="med"/>
            <a:tailEnd type="none" w="med" len="med"/>
          </a:ln>
        </p:spPr>
      </p:sp>
      <p:sp>
        <p:nvSpPr>
          <p:cNvPr id="141" name="Shape 141"/>
          <p:cNvSpPr txBox="1">
            <a:spLocks noGrp="1"/>
          </p:cNvSpPr>
          <p:nvPr>
            <p:ph type="body" idx="1"/>
          </p:nvPr>
        </p:nvSpPr>
        <p:spPr>
          <a:xfrm>
            <a:off x="685800" y="4343400"/>
            <a:ext cx="5486399" cy="4114800"/>
          </a:xfrm>
          <a:prstGeom prst="rect">
            <a:avLst/>
          </a:prstGeom>
        </p:spPr>
        <p:txBody>
          <a:bodyPr lIns="91425" tIns="91425" rIns="91425" bIns="91425" anchor="t" anchorCtr="0">
            <a:noAutofit/>
          </a:bodyPr>
          <a:lstStyle/>
          <a:p>
            <a:pPr lvl="0">
              <a:spcBef>
                <a:spcPts val="0"/>
              </a:spcBef>
              <a:buNone/>
            </a:pPr>
            <a:endParaRPr/>
          </a:p>
        </p:txBody>
      </p:sp>
    </p:spTree>
    <p:extLst>
      <p:ext uri="{BB962C8B-B14F-4D97-AF65-F5344CB8AC3E}">
        <p14:creationId xmlns:p14="http://schemas.microsoft.com/office/powerpoint/2010/main" val="97323839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7.png"/><Relationship Id="rId2" Type="http://schemas.openxmlformats.org/officeDocument/2006/relationships/image" Target="../media/image2.png"/><Relationship Id="rId1" Type="http://schemas.openxmlformats.org/officeDocument/2006/relationships/slideMaster" Target="../slideMasters/slideMaster1.xml"/><Relationship Id="rId6" Type="http://schemas.openxmlformats.org/officeDocument/2006/relationships/image" Target="../media/image6.png"/><Relationship Id="rId5" Type="http://schemas.openxmlformats.org/officeDocument/2006/relationships/image" Target="../media/image5.png"/><Relationship Id="rId4" Type="http://schemas.openxmlformats.org/officeDocument/2006/relationships/image" Target="../media/image4.png"/></Relationships>
</file>

<file path=ppt/slideLayouts/_rels/slideLayout1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3.png"/><Relationship Id="rId1" Type="http://schemas.openxmlformats.org/officeDocument/2006/relationships/slideMaster" Target="../slideMasters/slideMaster1.xml"/><Relationship Id="rId5" Type="http://schemas.openxmlformats.org/officeDocument/2006/relationships/image" Target="../media/image4.png"/><Relationship Id="rId4" Type="http://schemas.openxmlformats.org/officeDocument/2006/relationships/image" Target="../media/image8.png"/></Relationships>
</file>

<file path=ppt/slideLayouts/_rels/slideLayout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image" Target="../media/image3.png"/></Relationships>
</file>

<file path=ppt/slideLayouts/_rels/slideLayout15.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8.png"/><Relationship Id="rId1" Type="http://schemas.openxmlformats.org/officeDocument/2006/relationships/slideMaster" Target="../slideMasters/slideMaster1.xml"/><Relationship Id="rId4" Type="http://schemas.openxmlformats.org/officeDocument/2006/relationships/image" Target="../media/image10.png"/></Relationships>
</file>

<file path=ppt/slideLayouts/_rels/slideLayout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8.png"/><Relationship Id="rId1" Type="http://schemas.openxmlformats.org/officeDocument/2006/relationships/slideMaster" Target="../slideMasters/slideMaster1.xml"/><Relationship Id="rId5" Type="http://schemas.openxmlformats.org/officeDocument/2006/relationships/image" Target="../media/image2.png"/><Relationship Id="rId4" Type="http://schemas.openxmlformats.org/officeDocument/2006/relationships/image" Target="../media/image11.png"/></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B46F149-6760-BA4B-9E02-B272090134A6}"/>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VN"/>
          </a:p>
        </p:txBody>
      </p:sp>
      <p:sp>
        <p:nvSpPr>
          <p:cNvPr id="3" name="Subtitle 2">
            <a:extLst>
              <a:ext uri="{FF2B5EF4-FFF2-40B4-BE49-F238E27FC236}">
                <a16:creationId xmlns:a16="http://schemas.microsoft.com/office/drawing/2014/main" id="{14DCF211-25A5-DC46-AE17-D1E50502E0A3}"/>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VN"/>
          </a:p>
        </p:txBody>
      </p:sp>
      <p:sp>
        <p:nvSpPr>
          <p:cNvPr id="4" name="Date Placeholder 3">
            <a:extLst>
              <a:ext uri="{FF2B5EF4-FFF2-40B4-BE49-F238E27FC236}">
                <a16:creationId xmlns:a16="http://schemas.microsoft.com/office/drawing/2014/main" id="{C980BFDD-0B1D-B942-9389-E795CC0603E9}"/>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2AE5A3FF-2922-FC47-ACD3-1739EC29AD54}"/>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F98DBBD3-635F-F34B-AF71-00EC17CF49E5}"/>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76683467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02BD09-79E0-9F41-B43A-665BCAC19489}"/>
              </a:ext>
            </a:extLst>
          </p:cNvPr>
          <p:cNvSpPr>
            <a:spLocks noGrp="1"/>
          </p:cNvSpPr>
          <p:nvPr>
            <p:ph type="title"/>
          </p:nvPr>
        </p:nvSpPr>
        <p:spPr/>
        <p:txBody>
          <a:bodyPr/>
          <a:lstStyle/>
          <a:p>
            <a:r>
              <a:rPr lang="en-US"/>
              <a:t>Click to edit Master title style</a:t>
            </a:r>
            <a:endParaRPr lang="en-VN"/>
          </a:p>
        </p:txBody>
      </p:sp>
      <p:sp>
        <p:nvSpPr>
          <p:cNvPr id="3" name="Content Placeholder 2">
            <a:extLst>
              <a:ext uri="{FF2B5EF4-FFF2-40B4-BE49-F238E27FC236}">
                <a16:creationId xmlns:a16="http://schemas.microsoft.com/office/drawing/2014/main" id="{F3C03260-07F1-EC42-ABF8-6152D7680E79}"/>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4766D935-69B9-6149-A37C-606E4620C380}"/>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6AB5D427-2010-4B43-92EC-CD0985E7C7F7}"/>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42647D38-E3E4-584D-BE2F-19F6D9AD5374}"/>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237307597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2D29A93-AA68-1544-919E-B1122C00A1D1}"/>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VN"/>
          </a:p>
        </p:txBody>
      </p:sp>
      <p:sp>
        <p:nvSpPr>
          <p:cNvPr id="3" name="Text Placeholder 2">
            <a:extLst>
              <a:ext uri="{FF2B5EF4-FFF2-40B4-BE49-F238E27FC236}">
                <a16:creationId xmlns:a16="http://schemas.microsoft.com/office/drawing/2014/main" id="{BBB92B38-C40B-C046-A4F6-B563FE9E669C}"/>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B0D975FF-94D4-7940-82CB-FBFDCC90448C}"/>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27D49020-97DF-8548-AD07-D56855547515}"/>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D4F89D93-97F0-4044-8A26-D1CCBBB0FE9A}"/>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257199166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3A5A2A-E9FC-C644-83E7-6C98E81C0CEA}"/>
              </a:ext>
            </a:extLst>
          </p:cNvPr>
          <p:cNvSpPr>
            <a:spLocks noGrp="1"/>
          </p:cNvSpPr>
          <p:nvPr>
            <p:ph type="title"/>
          </p:nvPr>
        </p:nvSpPr>
        <p:spPr/>
        <p:txBody>
          <a:bodyPr/>
          <a:lstStyle/>
          <a:p>
            <a:r>
              <a:rPr lang="en-US"/>
              <a:t>Click to edit Master title style</a:t>
            </a:r>
            <a:endParaRPr lang="en-VN"/>
          </a:p>
        </p:txBody>
      </p:sp>
      <p:sp>
        <p:nvSpPr>
          <p:cNvPr id="3" name="Content Placeholder 2">
            <a:extLst>
              <a:ext uri="{FF2B5EF4-FFF2-40B4-BE49-F238E27FC236}">
                <a16:creationId xmlns:a16="http://schemas.microsoft.com/office/drawing/2014/main" id="{66C6FB38-5B68-1342-8581-A7FCC7BDE611}"/>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Content Placeholder 3">
            <a:extLst>
              <a:ext uri="{FF2B5EF4-FFF2-40B4-BE49-F238E27FC236}">
                <a16:creationId xmlns:a16="http://schemas.microsoft.com/office/drawing/2014/main" id="{A10C88FE-F83A-DF44-AF8D-5EAC960145C7}"/>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5" name="Date Placeholder 4">
            <a:extLst>
              <a:ext uri="{FF2B5EF4-FFF2-40B4-BE49-F238E27FC236}">
                <a16:creationId xmlns:a16="http://schemas.microsoft.com/office/drawing/2014/main" id="{808398AD-EFD0-8343-BE96-70339E19B706}"/>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6" name="Footer Placeholder 5">
            <a:extLst>
              <a:ext uri="{FF2B5EF4-FFF2-40B4-BE49-F238E27FC236}">
                <a16:creationId xmlns:a16="http://schemas.microsoft.com/office/drawing/2014/main" id="{DA81DDCD-893F-A544-988F-0226C61A2CF1}"/>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30228F29-3A36-0240-A67A-ED6B5E3672DD}"/>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114688408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45E291-A80C-4149-8EE0-B0E6239FF4A5}"/>
              </a:ext>
            </a:extLst>
          </p:cNvPr>
          <p:cNvSpPr>
            <a:spLocks noGrp="1"/>
          </p:cNvSpPr>
          <p:nvPr>
            <p:ph type="title"/>
          </p:nvPr>
        </p:nvSpPr>
        <p:spPr>
          <a:xfrm>
            <a:off x="839788" y="365125"/>
            <a:ext cx="10515600" cy="1325563"/>
          </a:xfrm>
        </p:spPr>
        <p:txBody>
          <a:bodyPr/>
          <a:lstStyle/>
          <a:p>
            <a:r>
              <a:rPr lang="en-US"/>
              <a:t>Click to edit Master title style</a:t>
            </a:r>
            <a:endParaRPr lang="en-VN"/>
          </a:p>
        </p:txBody>
      </p:sp>
      <p:sp>
        <p:nvSpPr>
          <p:cNvPr id="3" name="Text Placeholder 2">
            <a:extLst>
              <a:ext uri="{FF2B5EF4-FFF2-40B4-BE49-F238E27FC236}">
                <a16:creationId xmlns:a16="http://schemas.microsoft.com/office/drawing/2014/main" id="{270EA508-57E3-2946-A45D-917C96F6B24B}"/>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4AACE2D8-7760-CA4D-BA2D-34875DA8D686}"/>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5" name="Text Placeholder 4">
            <a:extLst>
              <a:ext uri="{FF2B5EF4-FFF2-40B4-BE49-F238E27FC236}">
                <a16:creationId xmlns:a16="http://schemas.microsoft.com/office/drawing/2014/main" id="{DB526763-BFC2-B24D-BA83-BAE033C2E3FE}"/>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760B8CDD-D0F3-FC4A-82FD-DA5D73D1498A}"/>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7" name="Date Placeholder 6">
            <a:extLst>
              <a:ext uri="{FF2B5EF4-FFF2-40B4-BE49-F238E27FC236}">
                <a16:creationId xmlns:a16="http://schemas.microsoft.com/office/drawing/2014/main" id="{BDA8F0BD-13E5-AB45-835E-365578B195E9}"/>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8" name="Footer Placeholder 7">
            <a:extLst>
              <a:ext uri="{FF2B5EF4-FFF2-40B4-BE49-F238E27FC236}">
                <a16:creationId xmlns:a16="http://schemas.microsoft.com/office/drawing/2014/main" id="{46B48569-041B-A647-96ED-05879E17370D}"/>
              </a:ext>
            </a:extLst>
          </p:cNvPr>
          <p:cNvSpPr>
            <a:spLocks noGrp="1"/>
          </p:cNvSpPr>
          <p:nvPr>
            <p:ph type="ftr" sz="quarter" idx="11"/>
          </p:nvPr>
        </p:nvSpPr>
        <p:spPr/>
        <p:txBody>
          <a:bodyPr/>
          <a:lstStyle/>
          <a:p>
            <a:endParaRPr lang="en-VN"/>
          </a:p>
        </p:txBody>
      </p:sp>
      <p:sp>
        <p:nvSpPr>
          <p:cNvPr id="9" name="Slide Number Placeholder 8">
            <a:extLst>
              <a:ext uri="{FF2B5EF4-FFF2-40B4-BE49-F238E27FC236}">
                <a16:creationId xmlns:a16="http://schemas.microsoft.com/office/drawing/2014/main" id="{889C8E8C-5E82-CE43-A45C-7EF68F040A69}"/>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399095977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0C92A76-6891-3B42-A689-CF1D8D7903C4}"/>
              </a:ext>
            </a:extLst>
          </p:cNvPr>
          <p:cNvSpPr>
            <a:spLocks noGrp="1"/>
          </p:cNvSpPr>
          <p:nvPr>
            <p:ph type="title"/>
          </p:nvPr>
        </p:nvSpPr>
        <p:spPr/>
        <p:txBody>
          <a:bodyPr/>
          <a:lstStyle/>
          <a:p>
            <a:r>
              <a:rPr lang="en-US"/>
              <a:t>Click to edit Master title style</a:t>
            </a:r>
            <a:endParaRPr lang="en-VN"/>
          </a:p>
        </p:txBody>
      </p:sp>
      <p:sp>
        <p:nvSpPr>
          <p:cNvPr id="3" name="Date Placeholder 2">
            <a:extLst>
              <a:ext uri="{FF2B5EF4-FFF2-40B4-BE49-F238E27FC236}">
                <a16:creationId xmlns:a16="http://schemas.microsoft.com/office/drawing/2014/main" id="{4A4F32B5-BD23-834D-83D2-480F2CF472D8}"/>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4" name="Footer Placeholder 3">
            <a:extLst>
              <a:ext uri="{FF2B5EF4-FFF2-40B4-BE49-F238E27FC236}">
                <a16:creationId xmlns:a16="http://schemas.microsoft.com/office/drawing/2014/main" id="{17F6F5B6-E6B5-5942-A264-CAADF11F92CF}"/>
              </a:ext>
            </a:extLst>
          </p:cNvPr>
          <p:cNvSpPr>
            <a:spLocks noGrp="1"/>
          </p:cNvSpPr>
          <p:nvPr>
            <p:ph type="ftr" sz="quarter" idx="11"/>
          </p:nvPr>
        </p:nvSpPr>
        <p:spPr/>
        <p:txBody>
          <a:bodyPr/>
          <a:lstStyle/>
          <a:p>
            <a:endParaRPr lang="en-VN"/>
          </a:p>
        </p:txBody>
      </p:sp>
      <p:sp>
        <p:nvSpPr>
          <p:cNvPr id="5" name="Slide Number Placeholder 4">
            <a:extLst>
              <a:ext uri="{FF2B5EF4-FFF2-40B4-BE49-F238E27FC236}">
                <a16:creationId xmlns:a16="http://schemas.microsoft.com/office/drawing/2014/main" id="{ED086931-0F6F-B84A-BFD3-AF1B98EC7B66}"/>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29838679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C4639BA2-BAC2-B346-8C9A-CCEC3C03F71C}"/>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3" name="Footer Placeholder 2">
            <a:extLst>
              <a:ext uri="{FF2B5EF4-FFF2-40B4-BE49-F238E27FC236}">
                <a16:creationId xmlns:a16="http://schemas.microsoft.com/office/drawing/2014/main" id="{839CC3B4-ADAF-E746-91F4-23AF7BE2B047}"/>
              </a:ext>
            </a:extLst>
          </p:cNvPr>
          <p:cNvSpPr>
            <a:spLocks noGrp="1"/>
          </p:cNvSpPr>
          <p:nvPr>
            <p:ph type="ftr" sz="quarter" idx="11"/>
          </p:nvPr>
        </p:nvSpPr>
        <p:spPr/>
        <p:txBody>
          <a:bodyPr/>
          <a:lstStyle/>
          <a:p>
            <a:endParaRPr lang="en-VN"/>
          </a:p>
        </p:txBody>
      </p:sp>
      <p:sp>
        <p:nvSpPr>
          <p:cNvPr id="4" name="Slide Number Placeholder 3">
            <a:extLst>
              <a:ext uri="{FF2B5EF4-FFF2-40B4-BE49-F238E27FC236}">
                <a16:creationId xmlns:a16="http://schemas.microsoft.com/office/drawing/2014/main" id="{43A40DF8-8FFA-A44A-883A-8A6AB7523131}"/>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298579953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4B5135D-45CC-1C42-BA81-99FB853EEDFC}"/>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VN"/>
          </a:p>
        </p:txBody>
      </p:sp>
      <p:sp>
        <p:nvSpPr>
          <p:cNvPr id="3" name="Content Placeholder 2">
            <a:extLst>
              <a:ext uri="{FF2B5EF4-FFF2-40B4-BE49-F238E27FC236}">
                <a16:creationId xmlns:a16="http://schemas.microsoft.com/office/drawing/2014/main" id="{318C845C-1DA7-8140-9501-C6B9C5F9939C}"/>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Text Placeholder 3">
            <a:extLst>
              <a:ext uri="{FF2B5EF4-FFF2-40B4-BE49-F238E27FC236}">
                <a16:creationId xmlns:a16="http://schemas.microsoft.com/office/drawing/2014/main" id="{E57D2D2A-E351-8042-B412-26BF534BD34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5C60AD8E-76B3-794B-9CDF-F891D923BAE8}"/>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6" name="Footer Placeholder 5">
            <a:extLst>
              <a:ext uri="{FF2B5EF4-FFF2-40B4-BE49-F238E27FC236}">
                <a16:creationId xmlns:a16="http://schemas.microsoft.com/office/drawing/2014/main" id="{6556CB6D-8108-6448-BC76-CFA79A80D941}"/>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29600772-ACBD-5947-AE25-848042C90FDB}"/>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75522176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B01DEB8-E732-0F46-BA33-8BD27154BA88}"/>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VN"/>
          </a:p>
        </p:txBody>
      </p:sp>
      <p:sp>
        <p:nvSpPr>
          <p:cNvPr id="3" name="Picture Placeholder 2">
            <a:extLst>
              <a:ext uri="{FF2B5EF4-FFF2-40B4-BE49-F238E27FC236}">
                <a16:creationId xmlns:a16="http://schemas.microsoft.com/office/drawing/2014/main" id="{A18D147C-9AF1-0240-91ED-362746243633}"/>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VN"/>
          </a:p>
        </p:txBody>
      </p:sp>
      <p:sp>
        <p:nvSpPr>
          <p:cNvPr id="4" name="Text Placeholder 3">
            <a:extLst>
              <a:ext uri="{FF2B5EF4-FFF2-40B4-BE49-F238E27FC236}">
                <a16:creationId xmlns:a16="http://schemas.microsoft.com/office/drawing/2014/main" id="{49BF9CA2-4FA7-7344-BADC-64206AF7981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E541905B-9053-D949-8E43-1BA7C5A5D502}"/>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6" name="Footer Placeholder 5">
            <a:extLst>
              <a:ext uri="{FF2B5EF4-FFF2-40B4-BE49-F238E27FC236}">
                <a16:creationId xmlns:a16="http://schemas.microsoft.com/office/drawing/2014/main" id="{EEDCEA9E-1A93-7344-8F96-E688D11437D1}"/>
              </a:ext>
            </a:extLst>
          </p:cNvPr>
          <p:cNvSpPr>
            <a:spLocks noGrp="1"/>
          </p:cNvSpPr>
          <p:nvPr>
            <p:ph type="ftr" sz="quarter" idx="11"/>
          </p:nvPr>
        </p:nvSpPr>
        <p:spPr/>
        <p:txBody>
          <a:bodyPr/>
          <a:lstStyle/>
          <a:p>
            <a:endParaRPr lang="en-VN"/>
          </a:p>
        </p:txBody>
      </p:sp>
      <p:sp>
        <p:nvSpPr>
          <p:cNvPr id="7" name="Slide Number Placeholder 6">
            <a:extLst>
              <a:ext uri="{FF2B5EF4-FFF2-40B4-BE49-F238E27FC236}">
                <a16:creationId xmlns:a16="http://schemas.microsoft.com/office/drawing/2014/main" id="{C3EB316B-1DF8-7F40-A3AD-DB232BBA6C91}"/>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3727482288"/>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CF2CCF6-6E1A-404A-A076-7FF7D1A7E0E6}"/>
              </a:ext>
            </a:extLst>
          </p:cNvPr>
          <p:cNvSpPr>
            <a:spLocks noGrp="1"/>
          </p:cNvSpPr>
          <p:nvPr>
            <p:ph type="title"/>
          </p:nvPr>
        </p:nvSpPr>
        <p:spPr/>
        <p:txBody>
          <a:bodyPr/>
          <a:lstStyle/>
          <a:p>
            <a:r>
              <a:rPr lang="en-US"/>
              <a:t>Click to edit Master title style</a:t>
            </a:r>
            <a:endParaRPr lang="en-VN"/>
          </a:p>
        </p:txBody>
      </p:sp>
      <p:sp>
        <p:nvSpPr>
          <p:cNvPr id="3" name="Vertical Text Placeholder 2">
            <a:extLst>
              <a:ext uri="{FF2B5EF4-FFF2-40B4-BE49-F238E27FC236}">
                <a16:creationId xmlns:a16="http://schemas.microsoft.com/office/drawing/2014/main" id="{7DFF2E44-65FA-E54F-A6F7-C6C551D228FE}"/>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A860A0E2-D528-894C-A293-B85FE9607085}"/>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841C394E-27AC-774D-90A5-3FEF12F8CC95}"/>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E391BBAA-CC03-5C42-A762-32DEFEDCE9BD}"/>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768671981"/>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79D804CA-1688-E846-A071-CF7626831980}"/>
              </a:ext>
            </a:extLst>
          </p:cNvPr>
          <p:cNvSpPr>
            <a:spLocks noGrp="1"/>
          </p:cNvSpPr>
          <p:nvPr>
            <p:ph type="title" orient="vert"/>
          </p:nvPr>
        </p:nvSpPr>
        <p:spPr>
          <a:xfrm>
            <a:off x="8724900" y="365125"/>
            <a:ext cx="2628900" cy="5811838"/>
          </a:xfrm>
        </p:spPr>
        <p:txBody>
          <a:bodyPr vert="eaVert"/>
          <a:lstStyle/>
          <a:p>
            <a:r>
              <a:rPr lang="en-US"/>
              <a:t>Click to edit Master title style</a:t>
            </a:r>
            <a:endParaRPr lang="en-VN"/>
          </a:p>
        </p:txBody>
      </p:sp>
      <p:sp>
        <p:nvSpPr>
          <p:cNvPr id="3" name="Vertical Text Placeholder 2">
            <a:extLst>
              <a:ext uri="{FF2B5EF4-FFF2-40B4-BE49-F238E27FC236}">
                <a16:creationId xmlns:a16="http://schemas.microsoft.com/office/drawing/2014/main" id="{46951256-060C-0F44-9E50-89C705CE6F92}"/>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4FF26672-3C81-C64C-8A29-564B3806BF1B}"/>
              </a:ext>
            </a:extLst>
          </p:cNvPr>
          <p:cNvSpPr>
            <a:spLocks noGrp="1"/>
          </p:cNvSpPr>
          <p:nvPr>
            <p:ph type="dt" sz="half" idx="10"/>
          </p:nvPr>
        </p:nvSpPr>
        <p:spPr/>
        <p:txBody>
          <a:body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E708182B-D46A-1C48-BA03-9F157C3E5ACC}"/>
              </a:ext>
            </a:extLst>
          </p:cNvPr>
          <p:cNvSpPr>
            <a:spLocks noGrp="1"/>
          </p:cNvSpPr>
          <p:nvPr>
            <p:ph type="ftr" sz="quarter" idx="11"/>
          </p:nvPr>
        </p:nvSpPr>
        <p:spPr/>
        <p:txBody>
          <a:bodyPr/>
          <a:lstStyle/>
          <a:p>
            <a:endParaRPr lang="en-VN"/>
          </a:p>
        </p:txBody>
      </p:sp>
      <p:sp>
        <p:nvSpPr>
          <p:cNvPr id="6" name="Slide Number Placeholder 5">
            <a:extLst>
              <a:ext uri="{FF2B5EF4-FFF2-40B4-BE49-F238E27FC236}">
                <a16:creationId xmlns:a16="http://schemas.microsoft.com/office/drawing/2014/main" id="{998613C7-D4C8-694D-8419-71069EBDADFA}"/>
              </a:ext>
            </a:extLst>
          </p:cNvPr>
          <p:cNvSpPr>
            <a:spLocks noGrp="1"/>
          </p:cNvSpPr>
          <p:nvPr>
            <p:ph type="sldNum" sz="quarter" idx="12"/>
          </p:nvPr>
        </p:nvSpPr>
        <p:spPr/>
        <p:txBody>
          <a:bodyPr/>
          <a:lstStyle/>
          <a:p>
            <a:fld id="{C4CF1FD1-6E16-9943-8307-0EA075DF129C}" type="slidenum">
              <a:rPr lang="en-VN" smtClean="0"/>
              <a:t>‹#›</a:t>
            </a:fld>
            <a:endParaRPr lang="en-VN"/>
          </a:p>
        </p:txBody>
      </p:sp>
    </p:spTree>
    <p:extLst>
      <p:ext uri="{BB962C8B-B14F-4D97-AF65-F5344CB8AC3E}">
        <p14:creationId xmlns:p14="http://schemas.microsoft.com/office/powerpoint/2010/main" val="2540946832"/>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cSld name="Title">
    <p:spTree>
      <p:nvGrpSpPr>
        <p:cNvPr id="1" name="Shape 8"/>
        <p:cNvGrpSpPr/>
        <p:nvPr/>
      </p:nvGrpSpPr>
      <p:grpSpPr>
        <a:xfrm>
          <a:off x="0" y="0"/>
          <a:ext cx="0" cy="0"/>
          <a:chOff x="0" y="0"/>
          <a:chExt cx="0" cy="0"/>
        </a:xfrm>
      </p:grpSpPr>
      <p:pic>
        <p:nvPicPr>
          <p:cNvPr id="9" name="Shape 9"/>
          <p:cNvPicPr preferRelativeResize="0"/>
          <p:nvPr/>
        </p:nvPicPr>
        <p:blipFill rotWithShape="1">
          <a:blip r:embed="rId2">
            <a:alphaModFix/>
          </a:blip>
          <a:srcRect l="45142" b="9288"/>
          <a:stretch/>
        </p:blipFill>
        <p:spPr>
          <a:xfrm rot="5400000">
            <a:off x="1422399" y="-1447799"/>
            <a:ext cx="2476500" cy="5346700"/>
          </a:xfrm>
          <a:prstGeom prst="rect">
            <a:avLst/>
          </a:prstGeom>
          <a:noFill/>
          <a:ln>
            <a:noFill/>
          </a:ln>
        </p:spPr>
      </p:pic>
      <p:pic>
        <p:nvPicPr>
          <p:cNvPr id="10" name="Shape 10"/>
          <p:cNvPicPr preferRelativeResize="0"/>
          <p:nvPr/>
        </p:nvPicPr>
        <p:blipFill rotWithShape="1">
          <a:blip r:embed="rId3">
            <a:alphaModFix/>
          </a:blip>
          <a:srcRect r="35069" b="2780"/>
          <a:stretch/>
        </p:blipFill>
        <p:spPr>
          <a:xfrm rot="5400000">
            <a:off x="3062016" y="2909617"/>
            <a:ext cx="2105565" cy="5791199"/>
          </a:xfrm>
          <a:prstGeom prst="rect">
            <a:avLst/>
          </a:prstGeom>
          <a:noFill/>
          <a:ln>
            <a:noFill/>
          </a:ln>
        </p:spPr>
      </p:pic>
      <p:pic>
        <p:nvPicPr>
          <p:cNvPr id="11" name="Shape 11"/>
          <p:cNvPicPr preferRelativeResize="0"/>
          <p:nvPr/>
        </p:nvPicPr>
        <p:blipFill rotWithShape="1">
          <a:blip r:embed="rId4">
            <a:alphaModFix/>
          </a:blip>
          <a:srcRect r="20660" b="38811"/>
          <a:stretch/>
        </p:blipFill>
        <p:spPr>
          <a:xfrm>
            <a:off x="7501858" y="3308634"/>
            <a:ext cx="4690141" cy="3549367"/>
          </a:xfrm>
          <a:prstGeom prst="rect">
            <a:avLst/>
          </a:prstGeom>
          <a:noFill/>
          <a:ln>
            <a:noFill/>
          </a:ln>
        </p:spPr>
      </p:pic>
      <p:pic>
        <p:nvPicPr>
          <p:cNvPr id="12" name="Shape 12"/>
          <p:cNvPicPr preferRelativeResize="0"/>
          <p:nvPr/>
        </p:nvPicPr>
        <p:blipFill rotWithShape="1">
          <a:blip r:embed="rId5">
            <a:alphaModFix/>
          </a:blip>
          <a:srcRect r="26809"/>
          <a:stretch/>
        </p:blipFill>
        <p:spPr>
          <a:xfrm rot="-5400000">
            <a:off x="7286766" y="-1368566"/>
            <a:ext cx="3549367" cy="6261099"/>
          </a:xfrm>
          <a:prstGeom prst="rect">
            <a:avLst/>
          </a:prstGeom>
          <a:noFill/>
          <a:ln>
            <a:noFill/>
          </a:ln>
        </p:spPr>
      </p:pic>
      <p:grpSp>
        <p:nvGrpSpPr>
          <p:cNvPr id="13" name="Shape 13"/>
          <p:cNvGrpSpPr/>
          <p:nvPr/>
        </p:nvGrpSpPr>
        <p:grpSpPr>
          <a:xfrm>
            <a:off x="2184224" y="1461156"/>
            <a:ext cx="7823715" cy="3935881"/>
            <a:chOff x="615225" y="581250"/>
            <a:chExt cx="7913399" cy="3981000"/>
          </a:xfrm>
        </p:grpSpPr>
        <p:sp>
          <p:nvSpPr>
            <p:cNvPr id="14" name="Shape 14"/>
            <p:cNvSpPr/>
            <p:nvPr/>
          </p:nvSpPr>
          <p:spPr>
            <a:xfrm>
              <a:off x="615225" y="581250"/>
              <a:ext cx="7913399" cy="3981000"/>
            </a:xfrm>
            <a:prstGeom prst="rect">
              <a:avLst/>
            </a:prstGeom>
            <a:solidFill>
              <a:srgbClr val="FFFFFF">
                <a:alpha val="92690"/>
              </a:srgbClr>
            </a:solid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sp>
          <p:nvSpPr>
            <p:cNvPr id="15" name="Shape 15"/>
            <p:cNvSpPr/>
            <p:nvPr/>
          </p:nvSpPr>
          <p:spPr>
            <a:xfrm>
              <a:off x="704880" y="666850"/>
              <a:ext cx="7734000" cy="3809699"/>
            </a:xfrm>
            <a:prstGeom prst="rect">
              <a:avLst/>
            </a:prstGeom>
            <a:no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grpSp>
      <p:sp>
        <p:nvSpPr>
          <p:cNvPr id="16" name="Shape 16"/>
          <p:cNvSpPr txBox="1">
            <a:spLocks noGrp="1"/>
          </p:cNvSpPr>
          <p:nvPr>
            <p:ph type="ctrTitle"/>
          </p:nvPr>
        </p:nvSpPr>
        <p:spPr>
          <a:xfrm>
            <a:off x="2616201" y="1562034"/>
            <a:ext cx="6959599" cy="3733999"/>
          </a:xfrm>
          <a:prstGeom prst="rect">
            <a:avLst/>
          </a:prstGeom>
        </p:spPr>
        <p:txBody>
          <a:bodyPr lIns="91425" tIns="91425" rIns="91425" bIns="91425" anchor="ctr" anchorCtr="0"/>
          <a:lstStyle>
            <a:lvl1pPr lvl="0" algn="ctr">
              <a:spcBef>
                <a:spcPts val="0"/>
              </a:spcBef>
              <a:defRPr/>
            </a:lvl1pPr>
            <a:lvl2pPr lvl="1" algn="ctr">
              <a:spcBef>
                <a:spcPts val="0"/>
              </a:spcBef>
              <a:defRPr/>
            </a:lvl2pPr>
            <a:lvl3pPr lvl="2" algn="ctr">
              <a:spcBef>
                <a:spcPts val="0"/>
              </a:spcBef>
              <a:defRPr/>
            </a:lvl3pPr>
            <a:lvl4pPr lvl="3" algn="ctr">
              <a:spcBef>
                <a:spcPts val="0"/>
              </a:spcBef>
              <a:defRPr/>
            </a:lvl4pPr>
            <a:lvl5pPr lvl="4" algn="ctr">
              <a:spcBef>
                <a:spcPts val="0"/>
              </a:spcBef>
              <a:defRPr/>
            </a:lvl5pPr>
            <a:lvl6pPr lvl="5" algn="ctr">
              <a:spcBef>
                <a:spcPts val="0"/>
              </a:spcBef>
              <a:defRPr/>
            </a:lvl6pPr>
            <a:lvl7pPr lvl="6" algn="ctr">
              <a:spcBef>
                <a:spcPts val="0"/>
              </a:spcBef>
              <a:defRPr/>
            </a:lvl7pPr>
            <a:lvl8pPr lvl="7" algn="ctr">
              <a:spcBef>
                <a:spcPts val="0"/>
              </a:spcBef>
              <a:defRPr/>
            </a:lvl8pPr>
            <a:lvl9pPr lvl="8" algn="ctr">
              <a:spcBef>
                <a:spcPts val="0"/>
              </a:spcBef>
              <a:defRPr/>
            </a:lvl9pPr>
          </a:lstStyle>
          <a:p>
            <a:endParaRPr/>
          </a:p>
        </p:txBody>
      </p:sp>
      <p:pic>
        <p:nvPicPr>
          <p:cNvPr id="17" name="Shape 17"/>
          <p:cNvPicPr preferRelativeResize="0"/>
          <p:nvPr/>
        </p:nvPicPr>
        <p:blipFill rotWithShape="1">
          <a:blip r:embed="rId6">
            <a:alphaModFix/>
          </a:blip>
          <a:srcRect r="34262" b="14813"/>
          <a:stretch/>
        </p:blipFill>
        <p:spPr>
          <a:xfrm flipH="1">
            <a:off x="0" y="1612899"/>
            <a:ext cx="3381965" cy="5245099"/>
          </a:xfrm>
          <a:prstGeom prst="rect">
            <a:avLst/>
          </a:prstGeom>
          <a:noFill/>
          <a:ln>
            <a:noFill/>
          </a:ln>
        </p:spPr>
      </p:pic>
      <p:pic>
        <p:nvPicPr>
          <p:cNvPr id="18" name="Shape 18"/>
          <p:cNvPicPr preferRelativeResize="0"/>
          <p:nvPr/>
        </p:nvPicPr>
        <p:blipFill>
          <a:blip r:embed="rId7">
            <a:alphaModFix/>
          </a:blip>
          <a:stretch>
            <a:fillRect/>
          </a:stretch>
        </p:blipFill>
        <p:spPr>
          <a:xfrm rot="351375">
            <a:off x="9480222" y="3641269"/>
            <a:ext cx="1294028" cy="1847555"/>
          </a:xfrm>
          <a:prstGeom prst="rect">
            <a:avLst/>
          </a:prstGeom>
          <a:noFill/>
          <a:ln>
            <a:noFill/>
          </a:ln>
        </p:spPr>
      </p:pic>
    </p:spTree>
    <p:extLst>
      <p:ext uri="{BB962C8B-B14F-4D97-AF65-F5344CB8AC3E}">
        <p14:creationId xmlns:p14="http://schemas.microsoft.com/office/powerpoint/2010/main" val="2003678208"/>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cSld name="Subtitle">
    <p:spTree>
      <p:nvGrpSpPr>
        <p:cNvPr id="1" name="Shape 19"/>
        <p:cNvGrpSpPr/>
        <p:nvPr/>
      </p:nvGrpSpPr>
      <p:grpSpPr>
        <a:xfrm>
          <a:off x="0" y="0"/>
          <a:ext cx="0" cy="0"/>
          <a:chOff x="0" y="0"/>
          <a:chExt cx="0" cy="0"/>
        </a:xfrm>
      </p:grpSpPr>
      <p:pic>
        <p:nvPicPr>
          <p:cNvPr id="20" name="Shape 20"/>
          <p:cNvPicPr preferRelativeResize="0"/>
          <p:nvPr/>
        </p:nvPicPr>
        <p:blipFill rotWithShape="1">
          <a:blip r:embed="rId2">
            <a:alphaModFix/>
          </a:blip>
          <a:srcRect r="35069" b="17702"/>
          <a:stretch/>
        </p:blipFill>
        <p:spPr>
          <a:xfrm rot="5400000">
            <a:off x="1901849" y="2092350"/>
            <a:ext cx="2863800" cy="6667500"/>
          </a:xfrm>
          <a:prstGeom prst="rect">
            <a:avLst/>
          </a:prstGeom>
          <a:noFill/>
          <a:ln>
            <a:noFill/>
          </a:ln>
        </p:spPr>
      </p:pic>
      <p:pic>
        <p:nvPicPr>
          <p:cNvPr id="21" name="Shape 21"/>
          <p:cNvPicPr preferRelativeResize="0"/>
          <p:nvPr/>
        </p:nvPicPr>
        <p:blipFill rotWithShape="1">
          <a:blip r:embed="rId3">
            <a:alphaModFix/>
          </a:blip>
          <a:srcRect r="26809"/>
          <a:stretch/>
        </p:blipFill>
        <p:spPr>
          <a:xfrm rot="-5400000">
            <a:off x="7426049" y="-1330049"/>
            <a:ext cx="3448600" cy="6083300"/>
          </a:xfrm>
          <a:prstGeom prst="rect">
            <a:avLst/>
          </a:prstGeom>
          <a:noFill/>
          <a:ln>
            <a:noFill/>
          </a:ln>
        </p:spPr>
      </p:pic>
      <p:grpSp>
        <p:nvGrpSpPr>
          <p:cNvPr id="22" name="Shape 22"/>
          <p:cNvGrpSpPr/>
          <p:nvPr/>
        </p:nvGrpSpPr>
        <p:grpSpPr>
          <a:xfrm>
            <a:off x="2184224" y="1461156"/>
            <a:ext cx="7823715" cy="3935881"/>
            <a:chOff x="615225" y="581250"/>
            <a:chExt cx="7913399" cy="3981000"/>
          </a:xfrm>
        </p:grpSpPr>
        <p:sp>
          <p:nvSpPr>
            <p:cNvPr id="23" name="Shape 23"/>
            <p:cNvSpPr/>
            <p:nvPr/>
          </p:nvSpPr>
          <p:spPr>
            <a:xfrm>
              <a:off x="615225" y="581250"/>
              <a:ext cx="7913399" cy="3981000"/>
            </a:xfrm>
            <a:prstGeom prst="rect">
              <a:avLst/>
            </a:prstGeom>
            <a:solidFill>
              <a:srgbClr val="FFFFFF">
                <a:alpha val="92690"/>
              </a:srgbClr>
            </a:solid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sp>
          <p:nvSpPr>
            <p:cNvPr id="24" name="Shape 24"/>
            <p:cNvSpPr/>
            <p:nvPr/>
          </p:nvSpPr>
          <p:spPr>
            <a:xfrm>
              <a:off x="704880" y="666850"/>
              <a:ext cx="7734000" cy="3809699"/>
            </a:xfrm>
            <a:prstGeom prst="rect">
              <a:avLst/>
            </a:prstGeom>
            <a:no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grpSp>
      <p:sp>
        <p:nvSpPr>
          <p:cNvPr id="25" name="Shape 25"/>
          <p:cNvSpPr txBox="1">
            <a:spLocks noGrp="1"/>
          </p:cNvSpPr>
          <p:nvPr>
            <p:ph type="ctrTitle"/>
          </p:nvPr>
        </p:nvSpPr>
        <p:spPr>
          <a:xfrm>
            <a:off x="2565400" y="2212734"/>
            <a:ext cx="7061200" cy="1546399"/>
          </a:xfrm>
          <a:prstGeom prst="rect">
            <a:avLst/>
          </a:prstGeom>
        </p:spPr>
        <p:txBody>
          <a:bodyPr lIns="91425" tIns="91425" rIns="91425" bIns="91425" anchor="t" anchorCtr="0"/>
          <a:lstStyle>
            <a:lvl1pPr lvl="0" algn="ctr" rtl="0">
              <a:spcBef>
                <a:spcPts val="0"/>
              </a:spcBef>
              <a:buSzPct val="100000"/>
              <a:defRPr sz="4800"/>
            </a:lvl1pPr>
            <a:lvl2pPr lvl="1" algn="ctr" rtl="0">
              <a:spcBef>
                <a:spcPts val="0"/>
              </a:spcBef>
              <a:buSzPct val="100000"/>
              <a:defRPr sz="4800"/>
            </a:lvl2pPr>
            <a:lvl3pPr lvl="2" algn="ctr" rtl="0">
              <a:spcBef>
                <a:spcPts val="0"/>
              </a:spcBef>
              <a:buSzPct val="100000"/>
              <a:defRPr sz="4800"/>
            </a:lvl3pPr>
            <a:lvl4pPr lvl="3" algn="ctr" rtl="0">
              <a:spcBef>
                <a:spcPts val="0"/>
              </a:spcBef>
              <a:buSzPct val="100000"/>
              <a:defRPr sz="4800"/>
            </a:lvl4pPr>
            <a:lvl5pPr lvl="4" algn="ctr" rtl="0">
              <a:spcBef>
                <a:spcPts val="0"/>
              </a:spcBef>
              <a:buSzPct val="100000"/>
              <a:defRPr sz="4800"/>
            </a:lvl5pPr>
            <a:lvl6pPr lvl="5" algn="ctr" rtl="0">
              <a:spcBef>
                <a:spcPts val="0"/>
              </a:spcBef>
              <a:buSzPct val="100000"/>
              <a:defRPr sz="4800"/>
            </a:lvl6pPr>
            <a:lvl7pPr lvl="6" algn="ctr" rtl="0">
              <a:spcBef>
                <a:spcPts val="0"/>
              </a:spcBef>
              <a:buSzPct val="100000"/>
              <a:defRPr sz="4800"/>
            </a:lvl7pPr>
            <a:lvl8pPr lvl="7" algn="ctr" rtl="0">
              <a:spcBef>
                <a:spcPts val="0"/>
              </a:spcBef>
              <a:buSzPct val="100000"/>
              <a:defRPr sz="4800"/>
            </a:lvl8pPr>
            <a:lvl9pPr lvl="8" algn="ctr" rtl="0">
              <a:spcBef>
                <a:spcPts val="0"/>
              </a:spcBef>
              <a:buSzPct val="100000"/>
              <a:defRPr sz="4800"/>
            </a:lvl9pPr>
          </a:lstStyle>
          <a:p>
            <a:endParaRPr/>
          </a:p>
        </p:txBody>
      </p:sp>
      <p:sp>
        <p:nvSpPr>
          <p:cNvPr id="26" name="Shape 26"/>
          <p:cNvSpPr txBox="1">
            <a:spLocks noGrp="1"/>
          </p:cNvSpPr>
          <p:nvPr>
            <p:ph type="subTitle" idx="1"/>
          </p:nvPr>
        </p:nvSpPr>
        <p:spPr>
          <a:xfrm>
            <a:off x="914400" y="3888338"/>
            <a:ext cx="10363200" cy="1046399"/>
          </a:xfrm>
          <a:prstGeom prst="rect">
            <a:avLst/>
          </a:prstGeom>
        </p:spPr>
        <p:txBody>
          <a:bodyPr lIns="91425" tIns="91425" rIns="91425" bIns="91425" anchor="t" anchorCtr="0"/>
          <a:lstStyle>
            <a:lvl1pPr lvl="0" algn="ctr" rtl="0">
              <a:spcBef>
                <a:spcPts val="0"/>
              </a:spcBef>
              <a:buClr>
                <a:schemeClr val="dk2"/>
              </a:buClr>
              <a:buNone/>
              <a:defRPr i="1">
                <a:solidFill>
                  <a:schemeClr val="dk2"/>
                </a:solidFill>
              </a:defRPr>
            </a:lvl1pPr>
            <a:lvl2pPr lvl="1" algn="ctr" rtl="0">
              <a:spcBef>
                <a:spcPts val="0"/>
              </a:spcBef>
              <a:buClr>
                <a:schemeClr val="dk2"/>
              </a:buClr>
              <a:buSzPct val="100000"/>
              <a:buNone/>
              <a:defRPr sz="4000" i="1">
                <a:solidFill>
                  <a:schemeClr val="dk2"/>
                </a:solidFill>
              </a:defRPr>
            </a:lvl2pPr>
            <a:lvl3pPr lvl="2" algn="ctr" rtl="0">
              <a:spcBef>
                <a:spcPts val="0"/>
              </a:spcBef>
              <a:buClr>
                <a:schemeClr val="dk2"/>
              </a:buClr>
              <a:buSzPct val="100000"/>
              <a:buNone/>
              <a:defRPr sz="4000" i="1">
                <a:solidFill>
                  <a:schemeClr val="dk2"/>
                </a:solidFill>
              </a:defRPr>
            </a:lvl3pPr>
            <a:lvl4pPr lvl="3" algn="ctr" rtl="0">
              <a:spcBef>
                <a:spcPts val="0"/>
              </a:spcBef>
              <a:buClr>
                <a:schemeClr val="dk2"/>
              </a:buClr>
              <a:buSzPct val="100000"/>
              <a:buNone/>
              <a:defRPr sz="4000" i="1">
                <a:solidFill>
                  <a:schemeClr val="dk2"/>
                </a:solidFill>
              </a:defRPr>
            </a:lvl4pPr>
            <a:lvl5pPr lvl="4" algn="ctr" rtl="0">
              <a:spcBef>
                <a:spcPts val="0"/>
              </a:spcBef>
              <a:buClr>
                <a:schemeClr val="dk2"/>
              </a:buClr>
              <a:buSzPct val="100000"/>
              <a:buNone/>
              <a:defRPr sz="4000" i="1">
                <a:solidFill>
                  <a:schemeClr val="dk2"/>
                </a:solidFill>
              </a:defRPr>
            </a:lvl5pPr>
            <a:lvl6pPr lvl="5" algn="ctr" rtl="0">
              <a:spcBef>
                <a:spcPts val="0"/>
              </a:spcBef>
              <a:buClr>
                <a:schemeClr val="dk2"/>
              </a:buClr>
              <a:buSzPct val="100000"/>
              <a:buNone/>
              <a:defRPr sz="4000" i="1">
                <a:solidFill>
                  <a:schemeClr val="dk2"/>
                </a:solidFill>
              </a:defRPr>
            </a:lvl6pPr>
            <a:lvl7pPr lvl="6" algn="ctr" rtl="0">
              <a:spcBef>
                <a:spcPts val="0"/>
              </a:spcBef>
              <a:buClr>
                <a:schemeClr val="dk2"/>
              </a:buClr>
              <a:buSzPct val="100000"/>
              <a:buNone/>
              <a:defRPr sz="4000" i="1">
                <a:solidFill>
                  <a:schemeClr val="dk2"/>
                </a:solidFill>
              </a:defRPr>
            </a:lvl7pPr>
            <a:lvl8pPr lvl="7" algn="ctr" rtl="0">
              <a:spcBef>
                <a:spcPts val="0"/>
              </a:spcBef>
              <a:buClr>
                <a:schemeClr val="dk2"/>
              </a:buClr>
              <a:buSzPct val="100000"/>
              <a:buNone/>
              <a:defRPr sz="4000" i="1">
                <a:solidFill>
                  <a:schemeClr val="dk2"/>
                </a:solidFill>
              </a:defRPr>
            </a:lvl8pPr>
            <a:lvl9pPr lvl="8" algn="ctr" rtl="0">
              <a:spcBef>
                <a:spcPts val="0"/>
              </a:spcBef>
              <a:buClr>
                <a:schemeClr val="dk2"/>
              </a:buClr>
              <a:buSzPct val="100000"/>
              <a:buNone/>
              <a:defRPr sz="4000" i="1">
                <a:solidFill>
                  <a:schemeClr val="dk2"/>
                </a:solidFill>
              </a:defRPr>
            </a:lvl9pPr>
          </a:lstStyle>
          <a:p>
            <a:endParaRPr/>
          </a:p>
        </p:txBody>
      </p:sp>
      <p:pic>
        <p:nvPicPr>
          <p:cNvPr id="27" name="Shape 27"/>
          <p:cNvPicPr preferRelativeResize="0"/>
          <p:nvPr/>
        </p:nvPicPr>
        <p:blipFill rotWithShape="1">
          <a:blip r:embed="rId4">
            <a:alphaModFix/>
          </a:blip>
          <a:srcRect r="17197" b="18533"/>
          <a:stretch/>
        </p:blipFill>
        <p:spPr>
          <a:xfrm>
            <a:off x="8216900" y="2838267"/>
            <a:ext cx="3975099" cy="4019732"/>
          </a:xfrm>
          <a:prstGeom prst="rect">
            <a:avLst/>
          </a:prstGeom>
          <a:noFill/>
          <a:ln>
            <a:noFill/>
          </a:ln>
        </p:spPr>
      </p:pic>
      <p:pic>
        <p:nvPicPr>
          <p:cNvPr id="28" name="Shape 28"/>
          <p:cNvPicPr preferRelativeResize="0"/>
          <p:nvPr/>
        </p:nvPicPr>
        <p:blipFill rotWithShape="1">
          <a:blip r:embed="rId5">
            <a:alphaModFix/>
          </a:blip>
          <a:srcRect l="49259" b="18374"/>
          <a:stretch/>
        </p:blipFill>
        <p:spPr>
          <a:xfrm rot="5400000">
            <a:off x="804232" y="-829633"/>
            <a:ext cx="2823832" cy="4457701"/>
          </a:xfrm>
          <a:prstGeom prst="rect">
            <a:avLst/>
          </a:prstGeom>
          <a:noFill/>
          <a:ln>
            <a:noFill/>
          </a:ln>
        </p:spPr>
      </p:pic>
    </p:spTree>
    <p:extLst>
      <p:ext uri="{BB962C8B-B14F-4D97-AF65-F5344CB8AC3E}">
        <p14:creationId xmlns:p14="http://schemas.microsoft.com/office/powerpoint/2010/main" val="4149701247"/>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twoColTx">
  <p:cSld name="Title + 2 columns">
    <p:spTree>
      <p:nvGrpSpPr>
        <p:cNvPr id="1" name="Shape 49"/>
        <p:cNvGrpSpPr/>
        <p:nvPr/>
      </p:nvGrpSpPr>
      <p:grpSpPr>
        <a:xfrm>
          <a:off x="0" y="0"/>
          <a:ext cx="0" cy="0"/>
          <a:chOff x="0" y="0"/>
          <a:chExt cx="0" cy="0"/>
        </a:xfrm>
      </p:grpSpPr>
      <p:pic>
        <p:nvPicPr>
          <p:cNvPr id="50" name="Shape 50"/>
          <p:cNvPicPr preferRelativeResize="0"/>
          <p:nvPr/>
        </p:nvPicPr>
        <p:blipFill rotWithShape="1">
          <a:blip r:embed="rId2">
            <a:alphaModFix/>
          </a:blip>
          <a:srcRect r="34288" b="26905"/>
          <a:stretch/>
        </p:blipFill>
        <p:spPr>
          <a:xfrm rot="-5400000">
            <a:off x="8708900" y="-657534"/>
            <a:ext cx="2850965" cy="4140635"/>
          </a:xfrm>
          <a:prstGeom prst="rect">
            <a:avLst/>
          </a:prstGeom>
          <a:noFill/>
          <a:ln>
            <a:noFill/>
          </a:ln>
        </p:spPr>
      </p:pic>
      <p:grpSp>
        <p:nvGrpSpPr>
          <p:cNvPr id="51" name="Shape 51"/>
          <p:cNvGrpSpPr/>
          <p:nvPr/>
        </p:nvGrpSpPr>
        <p:grpSpPr>
          <a:xfrm>
            <a:off x="820301" y="775000"/>
            <a:ext cx="10551199" cy="5308000"/>
            <a:chOff x="615225" y="581250"/>
            <a:chExt cx="7913399" cy="3981000"/>
          </a:xfrm>
        </p:grpSpPr>
        <p:sp>
          <p:nvSpPr>
            <p:cNvPr id="52" name="Shape 52"/>
            <p:cNvSpPr/>
            <p:nvPr/>
          </p:nvSpPr>
          <p:spPr>
            <a:xfrm>
              <a:off x="615225" y="581250"/>
              <a:ext cx="7913399" cy="3981000"/>
            </a:xfrm>
            <a:prstGeom prst="rect">
              <a:avLst/>
            </a:prstGeom>
            <a:solidFill>
              <a:srgbClr val="FFFFFF">
                <a:alpha val="92690"/>
              </a:srgbClr>
            </a:solid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sp>
          <p:nvSpPr>
            <p:cNvPr id="53" name="Shape 53"/>
            <p:cNvSpPr/>
            <p:nvPr/>
          </p:nvSpPr>
          <p:spPr>
            <a:xfrm>
              <a:off x="704880" y="666850"/>
              <a:ext cx="7734000" cy="3809699"/>
            </a:xfrm>
            <a:prstGeom prst="rect">
              <a:avLst/>
            </a:prstGeom>
            <a:no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grpSp>
      <p:sp>
        <p:nvSpPr>
          <p:cNvPr id="54" name="Shape 54"/>
          <p:cNvSpPr txBox="1">
            <a:spLocks noGrp="1"/>
          </p:cNvSpPr>
          <p:nvPr>
            <p:ph type="title"/>
          </p:nvPr>
        </p:nvSpPr>
        <p:spPr>
          <a:xfrm>
            <a:off x="1668801" y="1392234"/>
            <a:ext cx="8854399" cy="1271999"/>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55" name="Shape 55"/>
          <p:cNvSpPr txBox="1">
            <a:spLocks noGrp="1"/>
          </p:cNvSpPr>
          <p:nvPr>
            <p:ph type="body" idx="1"/>
          </p:nvPr>
        </p:nvSpPr>
        <p:spPr>
          <a:xfrm>
            <a:off x="1588867" y="2821031"/>
            <a:ext cx="4375599" cy="28696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56" name="Shape 56"/>
          <p:cNvSpPr txBox="1">
            <a:spLocks noGrp="1"/>
          </p:cNvSpPr>
          <p:nvPr>
            <p:ph type="body" idx="2"/>
          </p:nvPr>
        </p:nvSpPr>
        <p:spPr>
          <a:xfrm>
            <a:off x="6227734" y="2821031"/>
            <a:ext cx="4375599" cy="2869600"/>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pic>
        <p:nvPicPr>
          <p:cNvPr id="57" name="Shape 57"/>
          <p:cNvPicPr preferRelativeResize="0"/>
          <p:nvPr/>
        </p:nvPicPr>
        <p:blipFill rotWithShape="1">
          <a:blip r:embed="rId3">
            <a:alphaModFix/>
          </a:blip>
          <a:srcRect l="57520" b="21764"/>
          <a:stretch/>
        </p:blipFill>
        <p:spPr>
          <a:xfrm>
            <a:off x="0" y="3174100"/>
            <a:ext cx="2038533" cy="3683899"/>
          </a:xfrm>
          <a:prstGeom prst="rect">
            <a:avLst/>
          </a:prstGeom>
          <a:noFill/>
          <a:ln>
            <a:noFill/>
          </a:ln>
        </p:spPr>
      </p:pic>
      <p:pic>
        <p:nvPicPr>
          <p:cNvPr id="58" name="Shape 58"/>
          <p:cNvPicPr preferRelativeResize="0"/>
          <p:nvPr/>
        </p:nvPicPr>
        <p:blipFill rotWithShape="1">
          <a:blip r:embed="rId4">
            <a:alphaModFix/>
          </a:blip>
          <a:srcRect r="35069" b="72214"/>
          <a:stretch/>
        </p:blipFill>
        <p:spPr>
          <a:xfrm>
            <a:off x="9340900" y="4606944"/>
            <a:ext cx="2863800" cy="2251065"/>
          </a:xfrm>
          <a:prstGeom prst="rect">
            <a:avLst/>
          </a:prstGeom>
          <a:noFill/>
          <a:ln>
            <a:noFill/>
          </a:ln>
        </p:spPr>
      </p:pic>
    </p:spTree>
    <p:extLst>
      <p:ext uri="{BB962C8B-B14F-4D97-AF65-F5344CB8AC3E}">
        <p14:creationId xmlns:p14="http://schemas.microsoft.com/office/powerpoint/2010/main" val="1398332767"/>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x">
  <p:cSld name="Title + 1 column">
    <p:spTree>
      <p:nvGrpSpPr>
        <p:cNvPr id="1" name="Shape 40"/>
        <p:cNvGrpSpPr/>
        <p:nvPr/>
      </p:nvGrpSpPr>
      <p:grpSpPr>
        <a:xfrm>
          <a:off x="0" y="0"/>
          <a:ext cx="0" cy="0"/>
          <a:chOff x="0" y="0"/>
          <a:chExt cx="0" cy="0"/>
        </a:xfrm>
      </p:grpSpPr>
      <p:pic>
        <p:nvPicPr>
          <p:cNvPr id="41" name="Shape 41"/>
          <p:cNvPicPr preferRelativeResize="0"/>
          <p:nvPr/>
        </p:nvPicPr>
        <p:blipFill rotWithShape="1">
          <a:blip r:embed="rId2">
            <a:alphaModFix/>
          </a:blip>
          <a:srcRect l="50049" t="-17056" r="-4964" b="19199"/>
          <a:stretch/>
        </p:blipFill>
        <p:spPr>
          <a:xfrm rot="5400000">
            <a:off x="1375699" y="-1413799"/>
            <a:ext cx="3370000" cy="6172201"/>
          </a:xfrm>
          <a:prstGeom prst="rect">
            <a:avLst/>
          </a:prstGeom>
          <a:noFill/>
          <a:ln>
            <a:noFill/>
          </a:ln>
        </p:spPr>
      </p:pic>
      <p:grpSp>
        <p:nvGrpSpPr>
          <p:cNvPr id="42" name="Shape 42"/>
          <p:cNvGrpSpPr/>
          <p:nvPr/>
        </p:nvGrpSpPr>
        <p:grpSpPr>
          <a:xfrm>
            <a:off x="820301" y="775000"/>
            <a:ext cx="10551199" cy="5308000"/>
            <a:chOff x="615225" y="581250"/>
            <a:chExt cx="7913399" cy="3981000"/>
          </a:xfrm>
        </p:grpSpPr>
        <p:sp>
          <p:nvSpPr>
            <p:cNvPr id="43" name="Shape 43"/>
            <p:cNvSpPr/>
            <p:nvPr/>
          </p:nvSpPr>
          <p:spPr>
            <a:xfrm>
              <a:off x="615225" y="581250"/>
              <a:ext cx="7913399" cy="3981000"/>
            </a:xfrm>
            <a:prstGeom prst="rect">
              <a:avLst/>
            </a:prstGeom>
            <a:solidFill>
              <a:srgbClr val="FFFFFF">
                <a:alpha val="92690"/>
              </a:srgbClr>
            </a:solid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sp>
          <p:nvSpPr>
            <p:cNvPr id="44" name="Shape 44"/>
            <p:cNvSpPr/>
            <p:nvPr/>
          </p:nvSpPr>
          <p:spPr>
            <a:xfrm>
              <a:off x="704880" y="666850"/>
              <a:ext cx="7734000" cy="3809699"/>
            </a:xfrm>
            <a:prstGeom prst="rect">
              <a:avLst/>
            </a:prstGeom>
            <a:no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grpSp>
      <p:sp>
        <p:nvSpPr>
          <p:cNvPr id="45" name="Shape 45"/>
          <p:cNvSpPr txBox="1">
            <a:spLocks noGrp="1"/>
          </p:cNvSpPr>
          <p:nvPr>
            <p:ph type="title"/>
          </p:nvPr>
        </p:nvSpPr>
        <p:spPr>
          <a:xfrm>
            <a:off x="1668801" y="1392234"/>
            <a:ext cx="8854399" cy="1271999"/>
          </a:xfrm>
          <a:prstGeom prst="rect">
            <a:avLst/>
          </a:prstGeom>
        </p:spPr>
        <p:txBody>
          <a:bodyPr lIns="91425" tIns="91425" rIns="91425" bIns="91425" anchor="t" anchorCtr="0"/>
          <a:lstStyle>
            <a:lvl1pPr lvl="0">
              <a:spcBef>
                <a:spcPts val="0"/>
              </a:spcBef>
              <a:defRPr/>
            </a:lvl1pPr>
            <a:lvl2pPr lvl="1">
              <a:spcBef>
                <a:spcPts val="0"/>
              </a:spcBef>
              <a:defRPr/>
            </a:lvl2pPr>
            <a:lvl3pPr lvl="2">
              <a:spcBef>
                <a:spcPts val="0"/>
              </a:spcBef>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sp>
        <p:nvSpPr>
          <p:cNvPr id="46" name="Shape 46"/>
          <p:cNvSpPr txBox="1">
            <a:spLocks noGrp="1"/>
          </p:cNvSpPr>
          <p:nvPr>
            <p:ph type="body" idx="1"/>
          </p:nvPr>
        </p:nvSpPr>
        <p:spPr>
          <a:xfrm>
            <a:off x="1668801" y="2829933"/>
            <a:ext cx="8854399" cy="3103199"/>
          </a:xfrm>
          <a:prstGeom prst="rect">
            <a:avLst/>
          </a:prstGeom>
        </p:spPr>
        <p:txBody>
          <a:bodyPr lIns="91425" tIns="91425" rIns="91425" bIns="91425" anchor="t" anchorCtr="0"/>
          <a:lstStyle>
            <a:lvl1pPr lvl="0">
              <a:spcBef>
                <a:spcPts val="0"/>
              </a:spcBef>
              <a:buChar char="◉"/>
              <a:defRPr/>
            </a:lvl1pPr>
            <a:lvl2pPr lvl="1">
              <a:spcBef>
                <a:spcPts val="0"/>
              </a:spcBef>
              <a:buChar char="◎"/>
              <a:defRPr/>
            </a:lvl2pPr>
            <a:lvl3pPr lvl="2">
              <a:spcBef>
                <a:spcPts val="0"/>
              </a:spcBef>
              <a:buChar char="○"/>
              <a:defRPr/>
            </a:lvl3pPr>
            <a:lvl4pPr lvl="3">
              <a:spcBef>
                <a:spcPts val="0"/>
              </a:spcBef>
              <a:defRPr/>
            </a:lvl4pPr>
            <a:lvl5pPr lvl="4">
              <a:spcBef>
                <a:spcPts val="0"/>
              </a:spcBef>
              <a:defRPr/>
            </a:lvl5pPr>
            <a:lvl6pPr lvl="5">
              <a:spcBef>
                <a:spcPts val="0"/>
              </a:spcBef>
              <a:defRPr/>
            </a:lvl6pPr>
            <a:lvl7pPr lvl="6">
              <a:spcBef>
                <a:spcPts val="0"/>
              </a:spcBef>
              <a:defRPr/>
            </a:lvl7pPr>
            <a:lvl8pPr lvl="7">
              <a:spcBef>
                <a:spcPts val="0"/>
              </a:spcBef>
              <a:defRPr/>
            </a:lvl8pPr>
            <a:lvl9pPr lvl="8">
              <a:spcBef>
                <a:spcPts val="0"/>
              </a:spcBef>
              <a:defRPr/>
            </a:lvl9pPr>
          </a:lstStyle>
          <a:p>
            <a:endParaRPr/>
          </a:p>
        </p:txBody>
      </p:sp>
      <p:pic>
        <p:nvPicPr>
          <p:cNvPr id="47" name="Shape 47"/>
          <p:cNvPicPr preferRelativeResize="0"/>
          <p:nvPr/>
        </p:nvPicPr>
        <p:blipFill rotWithShape="1">
          <a:blip r:embed="rId3">
            <a:alphaModFix/>
          </a:blip>
          <a:srcRect r="36415" b="23112"/>
          <a:stretch/>
        </p:blipFill>
        <p:spPr>
          <a:xfrm>
            <a:off x="9863834" y="2463801"/>
            <a:ext cx="2328165" cy="4394199"/>
          </a:xfrm>
          <a:prstGeom prst="rect">
            <a:avLst/>
          </a:prstGeom>
          <a:noFill/>
          <a:ln>
            <a:noFill/>
          </a:ln>
        </p:spPr>
      </p:pic>
      <p:pic>
        <p:nvPicPr>
          <p:cNvPr id="48" name="Shape 48"/>
          <p:cNvPicPr preferRelativeResize="0"/>
          <p:nvPr/>
        </p:nvPicPr>
        <p:blipFill rotWithShape="1">
          <a:blip r:embed="rId4">
            <a:alphaModFix/>
          </a:blip>
          <a:srcRect l="11090" r="-11089" b="16541"/>
          <a:stretch/>
        </p:blipFill>
        <p:spPr>
          <a:xfrm>
            <a:off x="-25400" y="4474000"/>
            <a:ext cx="2328167" cy="2384000"/>
          </a:xfrm>
          <a:prstGeom prst="rect">
            <a:avLst/>
          </a:prstGeom>
          <a:noFill/>
          <a:ln>
            <a:noFill/>
          </a:ln>
        </p:spPr>
      </p:pic>
    </p:spTree>
    <p:extLst>
      <p:ext uri="{BB962C8B-B14F-4D97-AF65-F5344CB8AC3E}">
        <p14:creationId xmlns:p14="http://schemas.microsoft.com/office/powerpoint/2010/main" val="3713619514"/>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p:cSld name="Quote">
    <p:spTree>
      <p:nvGrpSpPr>
        <p:cNvPr id="1" name="Shape 29"/>
        <p:cNvGrpSpPr/>
        <p:nvPr/>
      </p:nvGrpSpPr>
      <p:grpSpPr>
        <a:xfrm>
          <a:off x="0" y="0"/>
          <a:ext cx="0" cy="0"/>
          <a:chOff x="0" y="0"/>
          <a:chExt cx="0" cy="0"/>
        </a:xfrm>
      </p:grpSpPr>
      <p:pic>
        <p:nvPicPr>
          <p:cNvPr id="30" name="Shape 30"/>
          <p:cNvPicPr preferRelativeResize="0"/>
          <p:nvPr/>
        </p:nvPicPr>
        <p:blipFill rotWithShape="1">
          <a:blip r:embed="rId2">
            <a:alphaModFix/>
          </a:blip>
          <a:srcRect r="17197" b="18533"/>
          <a:stretch/>
        </p:blipFill>
        <p:spPr>
          <a:xfrm>
            <a:off x="8216900" y="2838267"/>
            <a:ext cx="3975099" cy="4019732"/>
          </a:xfrm>
          <a:prstGeom prst="rect">
            <a:avLst/>
          </a:prstGeom>
          <a:noFill/>
          <a:ln>
            <a:noFill/>
          </a:ln>
        </p:spPr>
      </p:pic>
      <p:pic>
        <p:nvPicPr>
          <p:cNvPr id="31" name="Shape 31"/>
          <p:cNvPicPr preferRelativeResize="0"/>
          <p:nvPr/>
        </p:nvPicPr>
        <p:blipFill rotWithShape="1">
          <a:blip r:embed="rId3">
            <a:alphaModFix/>
          </a:blip>
          <a:srcRect l="49259" b="18374"/>
          <a:stretch/>
        </p:blipFill>
        <p:spPr>
          <a:xfrm rot="5400000">
            <a:off x="804232" y="-829633"/>
            <a:ext cx="2823832" cy="4457701"/>
          </a:xfrm>
          <a:prstGeom prst="rect">
            <a:avLst/>
          </a:prstGeom>
          <a:noFill/>
          <a:ln>
            <a:noFill/>
          </a:ln>
        </p:spPr>
      </p:pic>
      <p:grpSp>
        <p:nvGrpSpPr>
          <p:cNvPr id="32" name="Shape 32"/>
          <p:cNvGrpSpPr/>
          <p:nvPr/>
        </p:nvGrpSpPr>
        <p:grpSpPr>
          <a:xfrm>
            <a:off x="2184224" y="1461060"/>
            <a:ext cx="7823715" cy="3935881"/>
            <a:chOff x="615225" y="581250"/>
            <a:chExt cx="7913399" cy="3981000"/>
          </a:xfrm>
        </p:grpSpPr>
        <p:sp>
          <p:nvSpPr>
            <p:cNvPr id="33" name="Shape 33"/>
            <p:cNvSpPr/>
            <p:nvPr/>
          </p:nvSpPr>
          <p:spPr>
            <a:xfrm>
              <a:off x="615225" y="581250"/>
              <a:ext cx="7913399" cy="3981000"/>
            </a:xfrm>
            <a:prstGeom prst="rect">
              <a:avLst/>
            </a:prstGeom>
            <a:solidFill>
              <a:srgbClr val="FFFFFF">
                <a:alpha val="92690"/>
              </a:srgbClr>
            </a:solid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sp>
          <p:nvSpPr>
            <p:cNvPr id="34" name="Shape 34"/>
            <p:cNvSpPr/>
            <p:nvPr/>
          </p:nvSpPr>
          <p:spPr>
            <a:xfrm>
              <a:off x="704880" y="666850"/>
              <a:ext cx="7734000" cy="3809699"/>
            </a:xfrm>
            <a:prstGeom prst="rect">
              <a:avLst/>
            </a:prstGeom>
            <a:noFill/>
            <a:ln w="9525" cap="flat" cmpd="sng">
              <a:solidFill>
                <a:srgbClr val="231F1C"/>
              </a:solidFill>
              <a:prstDash val="solid"/>
              <a:round/>
              <a:headEnd type="none" w="med" len="med"/>
              <a:tailEnd type="none" w="med" len="med"/>
            </a:ln>
          </p:spPr>
          <p:txBody>
            <a:bodyPr lIns="91425" tIns="91425" rIns="91425" bIns="91425" anchor="ctr" anchorCtr="0">
              <a:noAutofit/>
            </a:bodyPr>
            <a:lstStyle/>
            <a:p>
              <a:pPr lvl="0">
                <a:spcBef>
                  <a:spcPts val="0"/>
                </a:spcBef>
                <a:buNone/>
              </a:pPr>
              <a:endParaRPr sz="2400"/>
            </a:p>
          </p:txBody>
        </p:sp>
      </p:grpSp>
      <p:sp>
        <p:nvSpPr>
          <p:cNvPr id="35" name="Shape 35"/>
          <p:cNvSpPr/>
          <p:nvPr/>
        </p:nvSpPr>
        <p:spPr>
          <a:xfrm>
            <a:off x="5702001" y="4938465"/>
            <a:ext cx="787999" cy="787999"/>
          </a:xfrm>
          <a:prstGeom prst="ellipse">
            <a:avLst/>
          </a:prstGeom>
          <a:solidFill>
            <a:srgbClr val="231F1C"/>
          </a:solidFill>
          <a:ln>
            <a:noFill/>
          </a:ln>
        </p:spPr>
        <p:txBody>
          <a:bodyPr lIns="121900" tIns="121900" rIns="121900" bIns="121900" anchor="ctr" anchorCtr="0">
            <a:noAutofit/>
          </a:bodyPr>
          <a:lstStyle/>
          <a:p>
            <a:pPr lvl="0">
              <a:spcBef>
                <a:spcPts val="0"/>
              </a:spcBef>
              <a:buNone/>
            </a:pPr>
            <a:endParaRPr sz="2400"/>
          </a:p>
        </p:txBody>
      </p:sp>
      <p:sp>
        <p:nvSpPr>
          <p:cNvPr id="36" name="Shape 36"/>
          <p:cNvSpPr txBox="1">
            <a:spLocks noGrp="1"/>
          </p:cNvSpPr>
          <p:nvPr>
            <p:ph type="body" idx="1"/>
          </p:nvPr>
        </p:nvSpPr>
        <p:spPr>
          <a:xfrm>
            <a:off x="3667200" y="1552134"/>
            <a:ext cx="4857600" cy="3755599"/>
          </a:xfrm>
          <a:prstGeom prst="rect">
            <a:avLst/>
          </a:prstGeom>
        </p:spPr>
        <p:txBody>
          <a:bodyPr lIns="91425" tIns="91425" rIns="91425" bIns="91425" anchor="ctr" anchorCtr="0"/>
          <a:lstStyle>
            <a:lvl1pPr lvl="0"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1pPr>
            <a:lvl2pPr lvl="1"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2pPr>
            <a:lvl3pPr lvl="2"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3pPr>
            <a:lvl4pPr lvl="3"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4pPr>
            <a:lvl5pPr lvl="4"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5pPr>
            <a:lvl6pPr lvl="5"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6pPr>
            <a:lvl7pPr lvl="6"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7pPr>
            <a:lvl8pPr lvl="7" algn="ctr" rtl="0">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8pPr>
            <a:lvl9pPr lvl="8" algn="ctr">
              <a:spcBef>
                <a:spcPts val="0"/>
              </a:spcBef>
              <a:buClr>
                <a:srgbClr val="231F1C"/>
              </a:buClr>
              <a:buSzPct val="100000"/>
              <a:buFont typeface="Playfair Display"/>
              <a:defRPr sz="2400" i="1">
                <a:solidFill>
                  <a:srgbClr val="231F1C"/>
                </a:solidFill>
                <a:latin typeface="Playfair Display"/>
                <a:ea typeface="Playfair Display"/>
                <a:cs typeface="Playfair Display"/>
                <a:sym typeface="Playfair Display"/>
              </a:defRPr>
            </a:lvl9pPr>
          </a:lstStyle>
          <a:p>
            <a:endParaRPr/>
          </a:p>
        </p:txBody>
      </p:sp>
      <p:sp>
        <p:nvSpPr>
          <p:cNvPr id="37" name="Shape 37"/>
          <p:cNvSpPr txBox="1"/>
          <p:nvPr/>
        </p:nvSpPr>
        <p:spPr>
          <a:xfrm>
            <a:off x="4791200" y="4997697"/>
            <a:ext cx="2609600" cy="471599"/>
          </a:xfrm>
          <a:prstGeom prst="rect">
            <a:avLst/>
          </a:prstGeom>
          <a:noFill/>
          <a:ln>
            <a:noFill/>
          </a:ln>
        </p:spPr>
        <p:txBody>
          <a:bodyPr lIns="121900" tIns="121900" rIns="121900" bIns="121900" anchor="t" anchorCtr="0">
            <a:noAutofit/>
          </a:bodyPr>
          <a:lstStyle/>
          <a:p>
            <a:pPr lvl="0" algn="ctr">
              <a:spcBef>
                <a:spcPts val="0"/>
              </a:spcBef>
              <a:buNone/>
            </a:pPr>
            <a:r>
              <a:rPr lang="en" sz="4800">
                <a:solidFill>
                  <a:srgbClr val="FFFFFF"/>
                </a:solidFill>
                <a:latin typeface="Playfair Display"/>
                <a:ea typeface="Playfair Display"/>
                <a:cs typeface="Playfair Display"/>
                <a:sym typeface="Playfair Display"/>
              </a:rPr>
              <a:t>”</a:t>
            </a:r>
          </a:p>
        </p:txBody>
      </p:sp>
      <p:pic>
        <p:nvPicPr>
          <p:cNvPr id="38" name="Shape 38"/>
          <p:cNvPicPr preferRelativeResize="0"/>
          <p:nvPr/>
        </p:nvPicPr>
        <p:blipFill rotWithShape="1">
          <a:blip r:embed="rId4">
            <a:alphaModFix/>
          </a:blip>
          <a:srcRect l="17184" b="50541"/>
          <a:stretch/>
        </p:blipFill>
        <p:spPr>
          <a:xfrm>
            <a:off x="-12699" y="3466167"/>
            <a:ext cx="4184267" cy="3391832"/>
          </a:xfrm>
          <a:prstGeom prst="rect">
            <a:avLst/>
          </a:prstGeom>
          <a:noFill/>
          <a:ln>
            <a:noFill/>
          </a:ln>
        </p:spPr>
      </p:pic>
      <p:pic>
        <p:nvPicPr>
          <p:cNvPr id="39" name="Shape 39"/>
          <p:cNvPicPr preferRelativeResize="0"/>
          <p:nvPr/>
        </p:nvPicPr>
        <p:blipFill rotWithShape="1">
          <a:blip r:embed="rId5">
            <a:alphaModFix/>
          </a:blip>
          <a:srcRect r="34288" b="26905"/>
          <a:stretch/>
        </p:blipFill>
        <p:spPr>
          <a:xfrm rot="-5400000">
            <a:off x="8708900" y="-657534"/>
            <a:ext cx="2850965" cy="4140635"/>
          </a:xfrm>
          <a:prstGeom prst="rect">
            <a:avLst/>
          </a:prstGeom>
          <a:noFill/>
          <a:ln>
            <a:noFill/>
          </a:ln>
        </p:spPr>
      </p:pic>
    </p:spTree>
    <p:extLst>
      <p:ext uri="{BB962C8B-B14F-4D97-AF65-F5344CB8AC3E}">
        <p14:creationId xmlns:p14="http://schemas.microsoft.com/office/powerpoint/2010/main" val="215810445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8"/>
          <a:srcRect/>
          <a:tile tx="0" ty="0" sx="100000" sy="100000" flip="none" algn="tl"/>
        </a:blipFill>
        <a:effectLst/>
      </p:bgPr>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6391037C-5C8F-5F42-A257-4E4664E5B8F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VN"/>
          </a:p>
        </p:txBody>
      </p:sp>
      <p:sp>
        <p:nvSpPr>
          <p:cNvPr id="3" name="Text Placeholder 2">
            <a:extLst>
              <a:ext uri="{FF2B5EF4-FFF2-40B4-BE49-F238E27FC236}">
                <a16:creationId xmlns:a16="http://schemas.microsoft.com/office/drawing/2014/main" id="{2D735375-5044-5C47-8F52-CFC7A541CC9B}"/>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VN"/>
          </a:p>
        </p:txBody>
      </p:sp>
      <p:sp>
        <p:nvSpPr>
          <p:cNvPr id="4" name="Date Placeholder 3">
            <a:extLst>
              <a:ext uri="{FF2B5EF4-FFF2-40B4-BE49-F238E27FC236}">
                <a16:creationId xmlns:a16="http://schemas.microsoft.com/office/drawing/2014/main" id="{38D5FBA9-E8FB-E441-AC8D-E5C978DB3D93}"/>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06AE120-C302-7443-964C-FF95FC55D0DE}" type="datetimeFigureOut">
              <a:rPr lang="en-VN" smtClean="0"/>
              <a:t>11/12/21</a:t>
            </a:fld>
            <a:endParaRPr lang="en-VN"/>
          </a:p>
        </p:txBody>
      </p:sp>
      <p:sp>
        <p:nvSpPr>
          <p:cNvPr id="5" name="Footer Placeholder 4">
            <a:extLst>
              <a:ext uri="{FF2B5EF4-FFF2-40B4-BE49-F238E27FC236}">
                <a16:creationId xmlns:a16="http://schemas.microsoft.com/office/drawing/2014/main" id="{58EDC06D-002D-AF4F-8912-65D1D24854FA}"/>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VN"/>
          </a:p>
        </p:txBody>
      </p:sp>
      <p:sp>
        <p:nvSpPr>
          <p:cNvPr id="6" name="Slide Number Placeholder 5">
            <a:extLst>
              <a:ext uri="{FF2B5EF4-FFF2-40B4-BE49-F238E27FC236}">
                <a16:creationId xmlns:a16="http://schemas.microsoft.com/office/drawing/2014/main" id="{DC7674EF-068A-8E44-8F22-6B84CDA903CA}"/>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4CF1FD1-6E16-9943-8307-0EA075DF129C}" type="slidenum">
              <a:rPr lang="en-VN" smtClean="0"/>
              <a:t>‹#›</a:t>
            </a:fld>
            <a:endParaRPr lang="en-VN"/>
          </a:p>
        </p:txBody>
      </p:sp>
    </p:spTree>
    <p:extLst>
      <p:ext uri="{BB962C8B-B14F-4D97-AF65-F5344CB8AC3E}">
        <p14:creationId xmlns:p14="http://schemas.microsoft.com/office/powerpoint/2010/main" val="2241351018"/>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 id="2147483662" r:id="rId14"/>
    <p:sldLayoutId id="2147483663" r:id="rId15"/>
    <p:sldLayoutId id="2147483664" r:id="rId16"/>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2.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5.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png"/><Relationship Id="rId1" Type="http://schemas.openxmlformats.org/officeDocument/2006/relationships/slideLayout" Target="../slideLayouts/slideLayout14.xml"/><Relationship Id="rId5" Type="http://schemas.openxmlformats.org/officeDocument/2006/relationships/image" Target="../media/image15.png"/><Relationship Id="rId4" Type="http://schemas.openxmlformats.org/officeDocument/2006/relationships/image" Target="../media/image14.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5.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14.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5.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5.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4.xml"/></Relationships>
</file>

<file path=ppt/slides/_rels/slide32.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14.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6.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39.xml.rels><?xml version="1.0" encoding="UTF-8" standalone="yes"?>
<Relationships xmlns="http://schemas.openxmlformats.org/package/2006/relationships"><Relationship Id="rId1" Type="http://schemas.openxmlformats.org/officeDocument/2006/relationships/slideLayout" Target="../slideLayouts/slideLayout14.xml"/></Relationships>
</file>

<file path=ppt/slides/_rels/slide40.xml.rels><?xml version="1.0" encoding="UTF-8" standalone="yes"?>
<Relationships xmlns="http://schemas.openxmlformats.org/package/2006/relationships"><Relationship Id="rId1" Type="http://schemas.openxmlformats.org/officeDocument/2006/relationships/slideLayout" Target="../slideLayouts/slideLayout15.xml"/></Relationships>
</file>

<file path=ppt/slides/_rels/slide41.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16"/>
        <p:cNvGrpSpPr/>
        <p:nvPr/>
      </p:nvGrpSpPr>
      <p:grpSpPr>
        <a:xfrm>
          <a:off x="0" y="0"/>
          <a:ext cx="0" cy="0"/>
          <a:chOff x="0" y="0"/>
          <a:chExt cx="0" cy="0"/>
        </a:xfrm>
      </p:grpSpPr>
      <p:sp>
        <p:nvSpPr>
          <p:cNvPr id="117" name="Shape 117"/>
          <p:cNvSpPr txBox="1">
            <a:spLocks noGrp="1"/>
          </p:cNvSpPr>
          <p:nvPr>
            <p:ph type="ctrTitle"/>
          </p:nvPr>
        </p:nvSpPr>
        <p:spPr>
          <a:xfrm>
            <a:off x="2295611" y="2335507"/>
            <a:ext cx="7600779" cy="3048759"/>
          </a:xfrm>
          <a:prstGeom prst="rect">
            <a:avLst/>
          </a:prstGeom>
        </p:spPr>
        <p:txBody>
          <a:bodyPr vert="horz" lIns="121900" tIns="121900" rIns="121900" bIns="121900" rtlCol="0" anchor="ctr" anchorCtr="0">
            <a:noAutofit/>
          </a:bodyPr>
          <a:lstStyle/>
          <a:p>
            <a:r>
              <a:rPr lang="vi-VN" sz="5400" b="1" dirty="0">
                <a:solidFill>
                  <a:srgbClr val="FF0000"/>
                </a:solidFill>
                <a:latin typeface="Times New Roman" panose="02020603050405020304" pitchFamily="18" charset="0"/>
                <a:cs typeface="Times New Roman" panose="02020603050405020304" pitchFamily="18" charset="0"/>
              </a:rPr>
              <a:t>TỰ HÀO VỀ TRUYỀN THỐNG GIA ĐÌNH, DÒNG HỌ</a:t>
            </a:r>
            <a:endParaRPr lang="en" sz="5400" b="1" dirty="0">
              <a:solidFill>
                <a:srgbClr val="FF0000"/>
              </a:solidFill>
              <a:latin typeface="Times New Roman" panose="02020603050405020304" pitchFamily="18" charset="0"/>
              <a:cs typeface="Times New Roman" panose="02020603050405020304" pitchFamily="18" charset="0"/>
            </a:endParaRPr>
          </a:p>
        </p:txBody>
      </p:sp>
      <p:sp>
        <p:nvSpPr>
          <p:cNvPr id="4" name="Rectangle 3">
            <a:extLst>
              <a:ext uri="{FF2B5EF4-FFF2-40B4-BE49-F238E27FC236}">
                <a16:creationId xmlns:a16="http://schemas.microsoft.com/office/drawing/2014/main" id="{E9B97473-38BA-FE43-94E6-CC2A5A6CDF2B}"/>
              </a:ext>
            </a:extLst>
          </p:cNvPr>
          <p:cNvSpPr/>
          <p:nvPr/>
        </p:nvSpPr>
        <p:spPr>
          <a:xfrm>
            <a:off x="5134406" y="1473733"/>
            <a:ext cx="1597553" cy="861774"/>
          </a:xfrm>
          <a:prstGeom prst="rect">
            <a:avLst/>
          </a:prstGeom>
          <a:noFill/>
        </p:spPr>
        <p:txBody>
          <a:bodyPr wrap="none" lIns="121920" tIns="60960" rIns="121920" bIns="60960">
            <a:spAutoFit/>
          </a:bodyPr>
          <a:lstStyle/>
          <a:p>
            <a:pPr algn="ctr"/>
            <a:r>
              <a:rPr lang="en-US" sz="4800" b="1" dirty="0" err="1">
                <a:ln w="0"/>
                <a:solidFill>
                  <a:srgbClr val="00B050"/>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Bài</a:t>
            </a:r>
            <a:r>
              <a:rPr lang="en-US" sz="4800" b="1" dirty="0">
                <a:ln w="0"/>
                <a:solidFill>
                  <a:srgbClr val="00B050"/>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 1</a:t>
            </a:r>
            <a:endParaRPr lang="en-VN" sz="4800" b="1" dirty="0">
              <a:ln w="0"/>
              <a:solidFill>
                <a:srgbClr val="00B050"/>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endParaRPr>
          </a:p>
        </p:txBody>
      </p:sp>
    </p:spTree>
    <p:extLst>
      <p:ext uri="{BB962C8B-B14F-4D97-AF65-F5344CB8AC3E}">
        <p14:creationId xmlns:p14="http://schemas.microsoft.com/office/powerpoint/2010/main" val="2895833637"/>
      </p:ext>
    </p:extLst>
  </p:cSld>
  <p:clrMapOvr>
    <a:masterClrMapping/>
  </p:clrMapOvr>
  <p:transition spd="slow">
    <p:cut/>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8975B298-F4CC-194B-971D-5B0103620DCB}"/>
              </a:ext>
            </a:extLst>
          </p:cNvPr>
          <p:cNvSpPr/>
          <p:nvPr/>
        </p:nvSpPr>
        <p:spPr>
          <a:xfrm>
            <a:off x="996461" y="958003"/>
            <a:ext cx="10199078" cy="4941994"/>
          </a:xfrm>
          <a:prstGeom prst="rect">
            <a:avLst/>
          </a:prstGeom>
          <a:solidFill>
            <a:schemeClr val="bg1"/>
          </a:solidFill>
          <a:ln w="38100">
            <a:solidFill>
              <a:srgbClr val="00B050"/>
            </a:solidFill>
          </a:ln>
        </p:spPr>
        <p:txBody>
          <a:bodyPr wrap="square">
            <a:spAutoFit/>
          </a:bodyPr>
          <a:lstStyle/>
          <a:p>
            <a:pPr marL="571500" indent="-571500" algn="just">
              <a:buSzPct val="100000"/>
              <a:buFont typeface="Wingdings" pitchFamily="2" charset="2"/>
              <a:buChar char="v"/>
            </a:pPr>
            <a:r>
              <a:rPr lang="vi-VN" sz="4267" dirty="0">
                <a:latin typeface="Times New Roman" panose="02020603050405020304" pitchFamily="18" charset="0"/>
                <a:ea typeface="Arial" panose="020B0604020202020204" pitchFamily="34" charset="0"/>
              </a:rPr>
              <a:t>Nêu được một số truyền thống của gia đình, dòng họ.</a:t>
            </a:r>
            <a:endParaRPr lang="en-VN" sz="4267" dirty="0">
              <a:latin typeface="Times New Roman" panose="02020603050405020304" pitchFamily="18" charset="0"/>
              <a:ea typeface="Times New Roman" panose="02020603050405020304" pitchFamily="18" charset="0"/>
            </a:endParaRPr>
          </a:p>
          <a:p>
            <a:pPr marL="571500" indent="-571500" algn="just">
              <a:buSzPct val="100000"/>
              <a:buFont typeface="Wingdings" pitchFamily="2" charset="2"/>
              <a:buChar char="v"/>
            </a:pPr>
            <a:r>
              <a:rPr lang="vi-VN" sz="4267" dirty="0">
                <a:latin typeface="Times New Roman" panose="02020603050405020304" pitchFamily="18" charset="0"/>
                <a:ea typeface="Arial" panose="020B0604020202020204" pitchFamily="34" charset="0"/>
              </a:rPr>
              <a:t>Giải thích được một cách đơn giản ý nghĩa của truyền thống gia đình, dòng họ.</a:t>
            </a:r>
            <a:endParaRPr lang="en-VN" sz="4267" dirty="0">
              <a:latin typeface="Times New Roman" panose="02020603050405020304" pitchFamily="18" charset="0"/>
              <a:ea typeface="Times New Roman" panose="02020603050405020304" pitchFamily="18" charset="0"/>
            </a:endParaRPr>
          </a:p>
          <a:p>
            <a:pPr marL="571500" indent="-571500" algn="just">
              <a:lnSpc>
                <a:spcPct val="116000"/>
              </a:lnSpc>
              <a:buSzPct val="100000"/>
              <a:buFont typeface="Wingdings" pitchFamily="2" charset="2"/>
              <a:buChar char="v"/>
            </a:pPr>
            <a:r>
              <a:rPr lang="vi-VN" sz="4267" dirty="0">
                <a:latin typeface="Times New Roman" panose="02020603050405020304" pitchFamily="18" charset="0"/>
                <a:ea typeface="Arial" panose="020B0604020202020204" pitchFamily="34" charset="0"/>
              </a:rPr>
              <a:t>Thực hiện được những việc làm cụ thể, phù hợp để giữ gìn và phát huy truyền thống của gia đình, dòng họ.</a:t>
            </a:r>
            <a:endParaRPr lang="en-VN" sz="4267" dirty="0">
              <a:latin typeface="Times New Roman" panose="02020603050405020304" pitchFamily="18" charset="0"/>
              <a:ea typeface="Times New Roman" panose="02020603050405020304" pitchFamily="18" charset="0"/>
            </a:endParaRPr>
          </a:p>
        </p:txBody>
      </p:sp>
      <p:sp>
        <p:nvSpPr>
          <p:cNvPr id="7" name="Rectangle 6">
            <a:extLst>
              <a:ext uri="{FF2B5EF4-FFF2-40B4-BE49-F238E27FC236}">
                <a16:creationId xmlns:a16="http://schemas.microsoft.com/office/drawing/2014/main" id="{70104C4D-07F1-664F-8F0C-D9868B1C573D}"/>
              </a:ext>
            </a:extLst>
          </p:cNvPr>
          <p:cNvSpPr/>
          <p:nvPr/>
        </p:nvSpPr>
        <p:spPr>
          <a:xfrm>
            <a:off x="4374497" y="0"/>
            <a:ext cx="2881558" cy="954107"/>
          </a:xfrm>
          <a:prstGeom prst="rect">
            <a:avLst/>
          </a:prstGeom>
          <a:noFill/>
          <a:ln w="38100">
            <a:noFill/>
          </a:ln>
        </p:spPr>
        <p:txBody>
          <a:bodyPr wrap="none" lIns="121920" tIns="60960" rIns="121920" bIns="60960">
            <a:spAutoFit/>
          </a:bodyPr>
          <a:lstStyle/>
          <a:p>
            <a:pPr algn="ctr"/>
            <a:r>
              <a:rPr lang="en-US" sz="5400" b="1" dirty="0" err="1">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Mục</a:t>
            </a:r>
            <a:r>
              <a:rPr lang="en-US" sz="54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 </a:t>
            </a:r>
            <a:r>
              <a:rPr lang="en-US" sz="5400" b="1" dirty="0" err="1">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tiêu</a:t>
            </a:r>
            <a:endParaRPr lang="en-VN" sz="54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endParaRPr>
          </a:p>
        </p:txBody>
      </p:sp>
    </p:spTree>
    <p:extLst>
      <p:ext uri="{BB962C8B-B14F-4D97-AF65-F5344CB8AC3E}">
        <p14:creationId xmlns:p14="http://schemas.microsoft.com/office/powerpoint/2010/main" val="23878622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blinds(horizontal)">
                                      <p:cBhvr>
                                        <p:cTn id="7" dur="5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38808834-73DE-BC41-B411-8EFDB09C4228}"/>
              </a:ext>
            </a:extLst>
          </p:cNvPr>
          <p:cNvSpPr/>
          <p:nvPr/>
        </p:nvSpPr>
        <p:spPr>
          <a:xfrm>
            <a:off x="3281470" y="2676715"/>
            <a:ext cx="5371792" cy="2092881"/>
          </a:xfrm>
          <a:prstGeom prst="rect">
            <a:avLst/>
          </a:prstGeom>
          <a:noFill/>
        </p:spPr>
        <p:txBody>
          <a:bodyPr wrap="none" lIns="121920" tIns="60960" rIns="121920" bIns="60960">
            <a:spAutoFit/>
          </a:bodyPr>
          <a:lstStyle/>
          <a:p>
            <a:pPr algn="ctr"/>
            <a:r>
              <a:rPr lang="en-US"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TIẾT 1</a:t>
            </a:r>
            <a:endParaRPr lang="en-VN"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endParaRPr>
          </a:p>
        </p:txBody>
      </p:sp>
    </p:spTree>
    <p:extLst>
      <p:ext uri="{BB962C8B-B14F-4D97-AF65-F5344CB8AC3E}">
        <p14:creationId xmlns:p14="http://schemas.microsoft.com/office/powerpoint/2010/main" val="1984252155"/>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B62DACBC-4BB5-374F-BFB9-A778FC675636}"/>
              </a:ext>
            </a:extLst>
          </p:cNvPr>
          <p:cNvSpPr>
            <a:spLocks noGrp="1"/>
          </p:cNvSpPr>
          <p:nvPr>
            <p:ph type="body" idx="1"/>
          </p:nvPr>
        </p:nvSpPr>
        <p:spPr>
          <a:xfrm>
            <a:off x="1053972" y="2450982"/>
            <a:ext cx="10084057" cy="1956036"/>
          </a:xfrm>
        </p:spPr>
        <p:txBody>
          <a:bodyPr/>
          <a:lstStyle/>
          <a:p>
            <a:pPr algn="just">
              <a:buFont typeface="Wingdings" pitchFamily="2" charset="2"/>
              <a:buChar char="v"/>
            </a:pPr>
            <a:r>
              <a:rPr lang="vi-VN" sz="3733" dirty="0">
                <a:latin typeface="Times New Roman" panose="02020603050405020304" pitchFamily="18" charset="0"/>
                <a:cs typeface="Times New Roman" panose="02020603050405020304" pitchFamily="18" charset="0"/>
              </a:rPr>
              <a:t>Quan sát những hình ảnh SGK/5</a:t>
            </a:r>
          </a:p>
          <a:p>
            <a:pPr algn="just">
              <a:buFont typeface="Wingdings" pitchFamily="2" charset="2"/>
              <a:buChar char="v"/>
            </a:pPr>
            <a:r>
              <a:rPr lang="vi-VN" sz="3733" dirty="0">
                <a:latin typeface="Times New Roman" panose="02020603050405020304" pitchFamily="18" charset="0"/>
                <a:cs typeface="Times New Roman" panose="02020603050405020304" pitchFamily="18" charset="0"/>
              </a:rPr>
              <a:t>Em hãy cho biết các hình ảnh đó thể hiện những truyền thống nào của gia đình, dòng họ</a:t>
            </a:r>
            <a:endParaRPr lang="en-VN" sz="3733" b="1" dirty="0">
              <a:latin typeface="Times New Roman" panose="02020603050405020304" pitchFamily="18" charset="0"/>
              <a:cs typeface="Times New Roman" panose="02020603050405020304" pitchFamily="18" charset="0"/>
            </a:endParaRPr>
          </a:p>
        </p:txBody>
      </p:sp>
      <p:sp>
        <p:nvSpPr>
          <p:cNvPr id="5" name="Rectangle 4">
            <a:extLst>
              <a:ext uri="{FF2B5EF4-FFF2-40B4-BE49-F238E27FC236}">
                <a16:creationId xmlns:a16="http://schemas.microsoft.com/office/drawing/2014/main" id="{C2763F73-339A-4044-A59A-FD460DA6A60D}"/>
              </a:ext>
            </a:extLst>
          </p:cNvPr>
          <p:cNvSpPr/>
          <p:nvPr/>
        </p:nvSpPr>
        <p:spPr>
          <a:xfrm>
            <a:off x="3589603" y="1119963"/>
            <a:ext cx="4332276" cy="943785"/>
          </a:xfrm>
          <a:prstGeom prst="rect">
            <a:avLst/>
          </a:prstGeom>
          <a:noFill/>
        </p:spPr>
        <p:txBody>
          <a:bodyPr wrap="none" lIns="121920" tIns="60960" rIns="121920" bIns="60960">
            <a:spAutoFit/>
          </a:bodyPr>
          <a:lstStyle/>
          <a:p>
            <a:pPr algn="ctr"/>
            <a:r>
              <a:rPr lang="en-US" sz="5333" b="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 sz="5333" b="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HỞI ĐỘNG</a:t>
            </a:r>
            <a:endParaRPr lang="en-VN" sz="5333" b="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443747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 name="Picture 5">
            <a:extLst>
              <a:ext uri="{FF2B5EF4-FFF2-40B4-BE49-F238E27FC236}">
                <a16:creationId xmlns:a16="http://schemas.microsoft.com/office/drawing/2014/main" id="{4040D745-3008-1A48-AD9F-991563C02101}"/>
              </a:ext>
            </a:extLst>
          </p:cNvPr>
          <p:cNvPicPr>
            <a:picLocks noChangeAspect="1"/>
          </p:cNvPicPr>
          <p:nvPr/>
        </p:nvPicPr>
        <p:blipFill>
          <a:blip r:embed="rId2"/>
          <a:stretch>
            <a:fillRect/>
          </a:stretch>
        </p:blipFill>
        <p:spPr>
          <a:xfrm>
            <a:off x="1609633" y="118534"/>
            <a:ext cx="3603480" cy="2781436"/>
          </a:xfrm>
          <a:prstGeom prst="rect">
            <a:avLst/>
          </a:prstGeom>
        </p:spPr>
      </p:pic>
      <p:pic>
        <p:nvPicPr>
          <p:cNvPr id="8" name="Picture 7">
            <a:extLst>
              <a:ext uri="{FF2B5EF4-FFF2-40B4-BE49-F238E27FC236}">
                <a16:creationId xmlns:a16="http://schemas.microsoft.com/office/drawing/2014/main" id="{50E8370D-48B0-C14F-93B1-8E92E76444A2}"/>
              </a:ext>
            </a:extLst>
          </p:cNvPr>
          <p:cNvPicPr>
            <a:picLocks noChangeAspect="1"/>
          </p:cNvPicPr>
          <p:nvPr/>
        </p:nvPicPr>
        <p:blipFill>
          <a:blip r:embed="rId3"/>
          <a:stretch>
            <a:fillRect/>
          </a:stretch>
        </p:blipFill>
        <p:spPr>
          <a:xfrm>
            <a:off x="6990147" y="118534"/>
            <a:ext cx="3592220" cy="2713871"/>
          </a:xfrm>
          <a:prstGeom prst="rect">
            <a:avLst/>
          </a:prstGeom>
        </p:spPr>
      </p:pic>
      <p:pic>
        <p:nvPicPr>
          <p:cNvPr id="10" name="Picture 9">
            <a:extLst>
              <a:ext uri="{FF2B5EF4-FFF2-40B4-BE49-F238E27FC236}">
                <a16:creationId xmlns:a16="http://schemas.microsoft.com/office/drawing/2014/main" id="{B9CC9C09-7F78-1F47-97F9-C4153F31DF5F}"/>
              </a:ext>
            </a:extLst>
          </p:cNvPr>
          <p:cNvPicPr>
            <a:picLocks noChangeAspect="1"/>
          </p:cNvPicPr>
          <p:nvPr/>
        </p:nvPicPr>
        <p:blipFill>
          <a:blip r:embed="rId4"/>
          <a:stretch>
            <a:fillRect/>
          </a:stretch>
        </p:blipFill>
        <p:spPr>
          <a:xfrm>
            <a:off x="1564590" y="3429000"/>
            <a:ext cx="3648524" cy="2837741"/>
          </a:xfrm>
          <a:prstGeom prst="rect">
            <a:avLst/>
          </a:prstGeom>
        </p:spPr>
      </p:pic>
      <p:pic>
        <p:nvPicPr>
          <p:cNvPr id="12" name="Picture 11">
            <a:extLst>
              <a:ext uri="{FF2B5EF4-FFF2-40B4-BE49-F238E27FC236}">
                <a16:creationId xmlns:a16="http://schemas.microsoft.com/office/drawing/2014/main" id="{377691C6-18DD-1043-AF62-543B14D05412}"/>
              </a:ext>
            </a:extLst>
          </p:cNvPr>
          <p:cNvPicPr>
            <a:picLocks noChangeAspect="1"/>
          </p:cNvPicPr>
          <p:nvPr/>
        </p:nvPicPr>
        <p:blipFill>
          <a:blip r:embed="rId5"/>
          <a:stretch>
            <a:fillRect/>
          </a:stretch>
        </p:blipFill>
        <p:spPr>
          <a:xfrm>
            <a:off x="7046453" y="3468413"/>
            <a:ext cx="3580959" cy="2758915"/>
          </a:xfrm>
          <a:prstGeom prst="rect">
            <a:avLst/>
          </a:prstGeom>
        </p:spPr>
      </p:pic>
      <p:sp>
        <p:nvSpPr>
          <p:cNvPr id="13" name="TextBox 12">
            <a:extLst>
              <a:ext uri="{FF2B5EF4-FFF2-40B4-BE49-F238E27FC236}">
                <a16:creationId xmlns:a16="http://schemas.microsoft.com/office/drawing/2014/main" id="{67D7F54C-6C22-EE4F-A0B9-F01C482B3227}"/>
              </a:ext>
            </a:extLst>
          </p:cNvPr>
          <p:cNvSpPr txBox="1"/>
          <p:nvPr/>
        </p:nvSpPr>
        <p:spPr>
          <a:xfrm>
            <a:off x="1609633" y="2899970"/>
            <a:ext cx="3384451" cy="461665"/>
          </a:xfrm>
          <a:prstGeom prst="rect">
            <a:avLst/>
          </a:prstGeom>
          <a:noFill/>
        </p:spPr>
        <p:txBody>
          <a:bodyPr wrap="square" rtlCol="0">
            <a:spAutoFit/>
          </a:bodyPr>
          <a:lstStyle/>
          <a:p>
            <a:pPr algn="ctr"/>
            <a:r>
              <a:rPr lang="en-VN" sz="2400" dirty="0">
                <a:latin typeface="Times New Roman" panose="02020603050405020304" pitchFamily="18" charset="0"/>
                <a:cs typeface="Times New Roman" panose="02020603050405020304" pitchFamily="18" charset="0"/>
              </a:rPr>
              <a:t>Truyền thống học tập</a:t>
            </a:r>
          </a:p>
        </p:txBody>
      </p:sp>
      <p:sp>
        <p:nvSpPr>
          <p:cNvPr id="14" name="TextBox 13">
            <a:extLst>
              <a:ext uri="{FF2B5EF4-FFF2-40B4-BE49-F238E27FC236}">
                <a16:creationId xmlns:a16="http://schemas.microsoft.com/office/drawing/2014/main" id="{58CA5A70-3088-5E4A-8068-F60298221C8B}"/>
              </a:ext>
            </a:extLst>
          </p:cNvPr>
          <p:cNvSpPr txBox="1"/>
          <p:nvPr/>
        </p:nvSpPr>
        <p:spPr>
          <a:xfrm>
            <a:off x="7057713" y="2872063"/>
            <a:ext cx="3384451" cy="461665"/>
          </a:xfrm>
          <a:prstGeom prst="rect">
            <a:avLst/>
          </a:prstGeom>
          <a:noFill/>
        </p:spPr>
        <p:txBody>
          <a:bodyPr wrap="square" rtlCol="0">
            <a:spAutoFit/>
          </a:bodyPr>
          <a:lstStyle/>
          <a:p>
            <a:pPr algn="ctr"/>
            <a:r>
              <a:rPr lang="en-VN" sz="2400" dirty="0">
                <a:latin typeface="Times New Roman" panose="02020603050405020304" pitchFamily="18" charset="0"/>
                <a:cs typeface="Times New Roman" panose="02020603050405020304" pitchFamily="18" charset="0"/>
              </a:rPr>
              <a:t>Truyền thống nghề dệt</a:t>
            </a:r>
          </a:p>
        </p:txBody>
      </p:sp>
      <p:sp>
        <p:nvSpPr>
          <p:cNvPr id="15" name="TextBox 14">
            <a:extLst>
              <a:ext uri="{FF2B5EF4-FFF2-40B4-BE49-F238E27FC236}">
                <a16:creationId xmlns:a16="http://schemas.microsoft.com/office/drawing/2014/main" id="{9623BCF8-032A-B44A-9228-7DDF7154A41A}"/>
              </a:ext>
            </a:extLst>
          </p:cNvPr>
          <p:cNvSpPr txBox="1"/>
          <p:nvPr/>
        </p:nvSpPr>
        <p:spPr>
          <a:xfrm>
            <a:off x="1760336" y="6270174"/>
            <a:ext cx="3384451" cy="461665"/>
          </a:xfrm>
          <a:prstGeom prst="rect">
            <a:avLst/>
          </a:prstGeom>
          <a:noFill/>
        </p:spPr>
        <p:txBody>
          <a:bodyPr wrap="square" rtlCol="0">
            <a:spAutoFit/>
          </a:bodyPr>
          <a:lstStyle/>
          <a:p>
            <a:pPr algn="ctr"/>
            <a:r>
              <a:rPr lang="en-VN" sz="2400" dirty="0">
                <a:latin typeface="Times New Roman" panose="02020603050405020304" pitchFamily="18" charset="0"/>
                <a:cs typeface="Times New Roman" panose="02020603050405020304" pitchFamily="18" charset="0"/>
              </a:rPr>
              <a:t>Truyền thống nghề gốm</a:t>
            </a:r>
          </a:p>
        </p:txBody>
      </p:sp>
      <p:sp>
        <p:nvSpPr>
          <p:cNvPr id="16" name="TextBox 15">
            <a:extLst>
              <a:ext uri="{FF2B5EF4-FFF2-40B4-BE49-F238E27FC236}">
                <a16:creationId xmlns:a16="http://schemas.microsoft.com/office/drawing/2014/main" id="{7BBD59B9-0C43-A741-BEE2-6B7F63A44CE7}"/>
              </a:ext>
            </a:extLst>
          </p:cNvPr>
          <p:cNvSpPr txBox="1"/>
          <p:nvPr/>
        </p:nvSpPr>
        <p:spPr>
          <a:xfrm>
            <a:off x="7076708" y="6207411"/>
            <a:ext cx="3384451" cy="461665"/>
          </a:xfrm>
          <a:prstGeom prst="rect">
            <a:avLst/>
          </a:prstGeom>
          <a:noFill/>
        </p:spPr>
        <p:txBody>
          <a:bodyPr wrap="square" rtlCol="0">
            <a:spAutoFit/>
          </a:bodyPr>
          <a:lstStyle/>
          <a:p>
            <a:pPr algn="ctr"/>
            <a:r>
              <a:rPr lang="en-VN" sz="2400" dirty="0">
                <a:latin typeface="Times New Roman" panose="02020603050405020304" pitchFamily="18" charset="0"/>
                <a:cs typeface="Times New Roman" panose="02020603050405020304" pitchFamily="18" charset="0"/>
              </a:rPr>
              <a:t>Truyền thống yêu nước</a:t>
            </a:r>
          </a:p>
        </p:txBody>
      </p:sp>
    </p:spTree>
    <p:extLst>
      <p:ext uri="{BB962C8B-B14F-4D97-AF65-F5344CB8AC3E}">
        <p14:creationId xmlns:p14="http://schemas.microsoft.com/office/powerpoint/2010/main" val="318555692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linds(horizontal)">
                                      <p:cBhvr>
                                        <p:cTn id="7" dur="500"/>
                                        <p:tgtEl>
                                          <p:spTgt spid="13"/>
                                        </p:tgtEl>
                                      </p:cBhvr>
                                    </p:animEffect>
                                  </p:childTnLst>
                                </p:cTn>
                              </p:par>
                              <p:par>
                                <p:cTn id="8" presetID="3" presetClass="entr" presetSubtype="10" fill="hold" grpId="0" nodeType="withEffect">
                                  <p:stCondLst>
                                    <p:cond delay="0"/>
                                  </p:stCondLst>
                                  <p:childTnLst>
                                    <p:set>
                                      <p:cBhvr>
                                        <p:cTn id="9" dur="1" fill="hold">
                                          <p:stCondLst>
                                            <p:cond delay="0"/>
                                          </p:stCondLst>
                                        </p:cTn>
                                        <p:tgtEl>
                                          <p:spTgt spid="14"/>
                                        </p:tgtEl>
                                        <p:attrNameLst>
                                          <p:attrName>style.visibility</p:attrName>
                                        </p:attrNameLst>
                                      </p:cBhvr>
                                      <p:to>
                                        <p:strVal val="visible"/>
                                      </p:to>
                                    </p:set>
                                    <p:animEffect transition="in" filter="blinds(horizontal)">
                                      <p:cBhvr>
                                        <p:cTn id="10" dur="500"/>
                                        <p:tgtEl>
                                          <p:spTgt spid="14"/>
                                        </p:tgtEl>
                                      </p:cBhvr>
                                    </p:animEffect>
                                  </p:childTnLst>
                                </p:cTn>
                              </p:par>
                              <p:par>
                                <p:cTn id="11" presetID="3" presetClass="entr" presetSubtype="10" fill="hold" grpId="0" nodeType="withEffect">
                                  <p:stCondLst>
                                    <p:cond delay="0"/>
                                  </p:stCondLst>
                                  <p:childTnLst>
                                    <p:set>
                                      <p:cBhvr>
                                        <p:cTn id="12" dur="1" fill="hold">
                                          <p:stCondLst>
                                            <p:cond delay="0"/>
                                          </p:stCondLst>
                                        </p:cTn>
                                        <p:tgtEl>
                                          <p:spTgt spid="15"/>
                                        </p:tgtEl>
                                        <p:attrNameLst>
                                          <p:attrName>style.visibility</p:attrName>
                                        </p:attrNameLst>
                                      </p:cBhvr>
                                      <p:to>
                                        <p:strVal val="visible"/>
                                      </p:to>
                                    </p:set>
                                    <p:animEffect transition="in" filter="blinds(horizontal)">
                                      <p:cBhvr>
                                        <p:cTn id="13" dur="500"/>
                                        <p:tgtEl>
                                          <p:spTgt spid="15"/>
                                        </p:tgtEl>
                                      </p:cBhvr>
                                    </p:animEffect>
                                  </p:childTnLst>
                                </p:cTn>
                              </p:par>
                              <p:par>
                                <p:cTn id="14" presetID="3" presetClass="entr" presetSubtype="10" fill="hold" grpId="0" nodeType="withEffect">
                                  <p:stCondLst>
                                    <p:cond delay="0"/>
                                  </p:stCondLst>
                                  <p:childTnLst>
                                    <p:set>
                                      <p:cBhvr>
                                        <p:cTn id="15" dur="1" fill="hold">
                                          <p:stCondLst>
                                            <p:cond delay="0"/>
                                          </p:stCondLst>
                                        </p:cTn>
                                        <p:tgtEl>
                                          <p:spTgt spid="16"/>
                                        </p:tgtEl>
                                        <p:attrNameLst>
                                          <p:attrName>style.visibility</p:attrName>
                                        </p:attrNameLst>
                                      </p:cBhvr>
                                      <p:to>
                                        <p:strVal val="visible"/>
                                      </p:to>
                                    </p:set>
                                    <p:animEffect transition="in" filter="blinds(horizontal)">
                                      <p:cBhvr>
                                        <p:cTn id="16"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p:bldP spid="14" grpId="0"/>
      <p:bldP spid="15" grpId="0"/>
      <p:bldP spid="16"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02E853A8-E3D9-3941-B6DB-14ACDD94501C}"/>
              </a:ext>
            </a:extLst>
          </p:cNvPr>
          <p:cNvSpPr/>
          <p:nvPr/>
        </p:nvSpPr>
        <p:spPr>
          <a:xfrm>
            <a:off x="1204686" y="1918995"/>
            <a:ext cx="5407129" cy="2062103"/>
          </a:xfrm>
          <a:prstGeom prst="rect">
            <a:avLst/>
          </a:prstGeom>
        </p:spPr>
        <p:txBody>
          <a:bodyPr wrap="square">
            <a:spAutoFit/>
          </a:bodyPr>
          <a:lstStyle/>
          <a:p>
            <a:pPr marL="457200" lvl="2" indent="-457200">
              <a:buFont typeface="Wingdings" pitchFamily="2" charset="2"/>
              <a:buChar char="ü"/>
            </a:pPr>
            <a:r>
              <a:rPr lang="vi-VN" sz="3200" dirty="0">
                <a:latin typeface="Times New Roman" panose="02020603050405020304" pitchFamily="18" charset="0"/>
                <a:cs typeface="Times New Roman" panose="02020603050405020304" pitchFamily="18" charset="0"/>
              </a:rPr>
              <a:t>Truyền thống hiếu học.</a:t>
            </a:r>
          </a:p>
          <a:p>
            <a:pPr marL="457200" lvl="2" indent="-457200">
              <a:buFont typeface="Wingdings" pitchFamily="2" charset="2"/>
              <a:buChar char="ü"/>
            </a:pPr>
            <a:r>
              <a:rPr lang="vi-VN" sz="3200" dirty="0">
                <a:latin typeface="Times New Roman" panose="02020603050405020304" pitchFamily="18" charset="0"/>
                <a:cs typeface="Times New Roman" panose="02020603050405020304" pitchFamily="18" charset="0"/>
              </a:rPr>
              <a:t>Truyền thống dệt vải.</a:t>
            </a:r>
          </a:p>
          <a:p>
            <a:pPr marL="457200" lvl="2" indent="-457200">
              <a:buFont typeface="Wingdings" pitchFamily="2" charset="2"/>
              <a:buChar char="ü"/>
            </a:pPr>
            <a:r>
              <a:rPr lang="vi-VN" sz="3200" dirty="0">
                <a:latin typeface="Times New Roman" panose="02020603050405020304" pitchFamily="18" charset="0"/>
                <a:cs typeface="Times New Roman" panose="02020603050405020304" pitchFamily="18" charset="0"/>
              </a:rPr>
              <a:t>Truyền thống làm gốm.</a:t>
            </a:r>
          </a:p>
          <a:p>
            <a:pPr marL="457200" lvl="2" indent="-457200">
              <a:buFont typeface="Wingdings" pitchFamily="2" charset="2"/>
              <a:buChar char="ü"/>
            </a:pPr>
            <a:r>
              <a:rPr lang="vi-VN" sz="3200" dirty="0">
                <a:latin typeface="Times New Roman" panose="02020603050405020304" pitchFamily="18" charset="0"/>
                <a:cs typeface="Times New Roman" panose="02020603050405020304" pitchFamily="18" charset="0"/>
              </a:rPr>
              <a:t>Truyền thống yêu nước.</a:t>
            </a:r>
          </a:p>
        </p:txBody>
      </p:sp>
      <p:sp>
        <p:nvSpPr>
          <p:cNvPr id="10" name="Text Placeholder 3">
            <a:extLst>
              <a:ext uri="{FF2B5EF4-FFF2-40B4-BE49-F238E27FC236}">
                <a16:creationId xmlns:a16="http://schemas.microsoft.com/office/drawing/2014/main" id="{C437DD15-F942-AC41-8C4B-6DAC758B3E0F}"/>
              </a:ext>
            </a:extLst>
          </p:cNvPr>
          <p:cNvSpPr txBox="1">
            <a:spLocks/>
          </p:cNvSpPr>
          <p:nvPr/>
        </p:nvSpPr>
        <p:spPr>
          <a:xfrm>
            <a:off x="1856260" y="1004814"/>
            <a:ext cx="8018161" cy="859923"/>
          </a:xfrm>
          <a:prstGeom prst="rect">
            <a:avLst/>
          </a:prstGeom>
          <a:solidFill>
            <a:schemeClr val="bg1"/>
          </a:solidFill>
        </p:spPr>
        <p:txBody>
          <a:bodyPr vert="horz" lIns="91425" tIns="91425" rIns="91425" bIns="91425" rtlCol="0" anchor="t" anchorCtr="0">
            <a:normAutofit fontScale="92500"/>
          </a:bodyPr>
          <a:lstStyle>
            <a:lvl1pPr marL="228600" lvl="0" indent="-228600" algn="l" defTabSz="914400" rtl="0" eaLnBrk="1" latinLnBrk="0" hangingPunct="1">
              <a:lnSpc>
                <a:spcPct val="90000"/>
              </a:lnSpc>
              <a:spcBef>
                <a:spcPts val="0"/>
              </a:spcBef>
              <a:buFont typeface="Arial" panose="020B0604020202020204" pitchFamily="34" charset="0"/>
              <a:buChar char="•"/>
              <a:defRPr sz="2800" kern="1200">
                <a:solidFill>
                  <a:schemeClr val="tx1"/>
                </a:solidFill>
                <a:latin typeface="+mn-lt"/>
                <a:ea typeface="+mn-ea"/>
                <a:cs typeface="+mn-cs"/>
              </a:defRPr>
            </a:lvl1pPr>
            <a:lvl2pPr marL="685800" lvl="1" indent="-228600" algn="l" defTabSz="914400" rtl="0" eaLnBrk="1" latinLnBrk="0" hangingPunct="1">
              <a:lnSpc>
                <a:spcPct val="90000"/>
              </a:lnSpc>
              <a:spcBef>
                <a:spcPts val="0"/>
              </a:spcBef>
              <a:buFont typeface="Arial" panose="020B0604020202020204" pitchFamily="34" charset="0"/>
              <a:buChar char="•"/>
              <a:defRPr sz="2400" kern="1200">
                <a:solidFill>
                  <a:schemeClr val="tx1"/>
                </a:solidFill>
                <a:latin typeface="+mn-lt"/>
                <a:ea typeface="+mn-ea"/>
                <a:cs typeface="+mn-cs"/>
              </a:defRPr>
            </a:lvl2pPr>
            <a:lvl3pPr marL="1143000" lvl="2" indent="-228600" algn="l" defTabSz="914400" rtl="0" eaLnBrk="1" latinLnBrk="0" hangingPunct="1">
              <a:lnSpc>
                <a:spcPct val="90000"/>
              </a:lnSpc>
              <a:spcBef>
                <a:spcPts val="0"/>
              </a:spcBef>
              <a:buFont typeface="Arial" panose="020B0604020202020204" pitchFamily="34" charset="0"/>
              <a:buChar char="•"/>
              <a:defRPr sz="2000" kern="1200">
                <a:solidFill>
                  <a:schemeClr val="tx1"/>
                </a:solidFill>
                <a:latin typeface="+mn-lt"/>
                <a:ea typeface="+mn-ea"/>
                <a:cs typeface="+mn-cs"/>
              </a:defRPr>
            </a:lvl3pPr>
            <a:lvl4pPr marL="1600200" lvl="3"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4pPr>
            <a:lvl5pPr marL="2057400" lvl="4"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5pPr>
            <a:lvl6pPr marL="2514600" lvl="5"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6pPr>
            <a:lvl7pPr marL="2971800" lvl="6"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7pPr>
            <a:lvl8pPr marL="3429000" lvl="7"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8pPr>
            <a:lvl9pPr marL="3886200" lvl="8"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9pPr>
          </a:lstStyle>
          <a:p>
            <a:pPr>
              <a:buFont typeface="Arial" panose="020B0604020202020204" pitchFamily="34" charset="0"/>
              <a:buNone/>
            </a:pPr>
            <a:r>
              <a:rPr lang="vi-VN" sz="3733" b="1" dirty="0">
                <a:solidFill>
                  <a:srgbClr val="002060"/>
                </a:solidFill>
                <a:latin typeface="Times New Roman" panose="02020603050405020304" pitchFamily="18" charset="0"/>
                <a:cs typeface="Times New Roman" panose="02020603050405020304" pitchFamily="18" charset="0"/>
              </a:rPr>
              <a:t>Một số truyền thống gia đình, dòng họ :  </a:t>
            </a:r>
          </a:p>
        </p:txBody>
      </p:sp>
      <p:sp>
        <p:nvSpPr>
          <p:cNvPr id="12" name="Right Brace 11">
            <a:extLst>
              <a:ext uri="{FF2B5EF4-FFF2-40B4-BE49-F238E27FC236}">
                <a16:creationId xmlns:a16="http://schemas.microsoft.com/office/drawing/2014/main" id="{85BC00FF-AC28-3049-BC9C-2D30A30CA3F1}"/>
              </a:ext>
            </a:extLst>
          </p:cNvPr>
          <p:cNvSpPr/>
          <p:nvPr/>
        </p:nvSpPr>
        <p:spPr>
          <a:xfrm>
            <a:off x="6096000" y="1938507"/>
            <a:ext cx="515815" cy="2062103"/>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lang="en-VN"/>
          </a:p>
        </p:txBody>
      </p:sp>
      <p:sp>
        <p:nvSpPr>
          <p:cNvPr id="14" name="Rectangle 13">
            <a:extLst>
              <a:ext uri="{FF2B5EF4-FFF2-40B4-BE49-F238E27FC236}">
                <a16:creationId xmlns:a16="http://schemas.microsoft.com/office/drawing/2014/main" id="{32E442A1-4206-544D-8CA3-B3FBDC55D517}"/>
              </a:ext>
            </a:extLst>
          </p:cNvPr>
          <p:cNvSpPr/>
          <p:nvPr/>
        </p:nvSpPr>
        <p:spPr>
          <a:xfrm>
            <a:off x="7126363" y="2275275"/>
            <a:ext cx="3860951" cy="1323439"/>
          </a:xfrm>
          <a:prstGeom prst="rect">
            <a:avLst/>
          </a:prstGeom>
        </p:spPr>
        <p:txBody>
          <a:bodyPr wrap="square">
            <a:spAutoFit/>
          </a:bodyPr>
          <a:lstStyle/>
          <a:p>
            <a:r>
              <a:rPr lang="vi-VN" sz="4000" dirty="0">
                <a:solidFill>
                  <a:srgbClr val="FF2F92"/>
                </a:solidFill>
                <a:latin typeface="Times New Roman" panose="02020603050405020304" pitchFamily="18" charset="0"/>
                <a:cs typeface="Times New Roman" panose="02020603050405020304" pitchFamily="18" charset="0"/>
              </a:rPr>
              <a:t>Những giá trị tốt đẹp của gia đình </a:t>
            </a:r>
            <a:endParaRPr lang="en-VN" sz="4000" dirty="0">
              <a:solidFill>
                <a:srgbClr val="FF2F92"/>
              </a:solidFill>
            </a:endParaRPr>
          </a:p>
        </p:txBody>
      </p:sp>
      <p:sp>
        <p:nvSpPr>
          <p:cNvPr id="15" name="Text Placeholder 2">
            <a:extLst>
              <a:ext uri="{FF2B5EF4-FFF2-40B4-BE49-F238E27FC236}">
                <a16:creationId xmlns:a16="http://schemas.microsoft.com/office/drawing/2014/main" id="{9A9D8D8B-307C-2547-99B6-AE3791884253}"/>
              </a:ext>
            </a:extLst>
          </p:cNvPr>
          <p:cNvSpPr>
            <a:spLocks noGrp="1"/>
          </p:cNvSpPr>
          <p:nvPr>
            <p:ph type="body" idx="1"/>
          </p:nvPr>
        </p:nvSpPr>
        <p:spPr>
          <a:xfrm>
            <a:off x="1088675" y="4411148"/>
            <a:ext cx="10014649" cy="1323440"/>
          </a:xfrm>
          <a:solidFill>
            <a:schemeClr val="bg1"/>
          </a:solidFill>
          <a:ln w="38100">
            <a:solidFill>
              <a:srgbClr val="FF0000"/>
            </a:solidFill>
          </a:ln>
        </p:spPr>
        <p:txBody>
          <a:bodyPr>
            <a:normAutofit/>
          </a:bodyPr>
          <a:lstStyle/>
          <a:p>
            <a:pPr algn="just">
              <a:buNone/>
            </a:pPr>
            <a:r>
              <a:rPr lang="en-US" sz="4000" dirty="0">
                <a:latin typeface="Times New Roman" panose="02020603050405020304" pitchFamily="18" charset="0"/>
                <a:cs typeface="Times New Roman" panose="02020603050405020304" pitchFamily="18" charset="0"/>
              </a:rPr>
              <a:t>	T</a:t>
            </a:r>
            <a:r>
              <a:rPr lang="en-VN" sz="4000" dirty="0">
                <a:latin typeface="Times New Roman" panose="02020603050405020304" pitchFamily="18" charset="0"/>
                <a:cs typeface="Times New Roman" panose="02020603050405020304" pitchFamily="18" charset="0"/>
              </a:rPr>
              <a:t>ruyền thống gia đình dòng họ là những giá trị tốt đẹp mà gia đình, dòng họ đã tạo ra</a:t>
            </a:r>
          </a:p>
        </p:txBody>
      </p:sp>
    </p:spTree>
    <p:extLst>
      <p:ext uri="{BB962C8B-B14F-4D97-AF65-F5344CB8AC3E}">
        <p14:creationId xmlns:p14="http://schemas.microsoft.com/office/powerpoint/2010/main" val="233272004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Effect transition="in" filter="blinds(horizontal)">
                                      <p:cBhvr>
                                        <p:cTn id="7" dur="500"/>
                                        <p:tgtEl>
                                          <p:spTgt spid="12"/>
                                        </p:tgtEl>
                                      </p:cBhvr>
                                    </p:animEffect>
                                  </p:childTnLst>
                                </p:cTn>
                              </p:par>
                              <p:par>
                                <p:cTn id="8" presetID="3" presetClass="entr" presetSubtype="10" fill="hold" grpId="0" nodeType="withEffect">
                                  <p:stCondLst>
                                    <p:cond delay="0"/>
                                  </p:stCondLst>
                                  <p:childTnLst>
                                    <p:set>
                                      <p:cBhvr>
                                        <p:cTn id="9" dur="1" fill="hold">
                                          <p:stCondLst>
                                            <p:cond delay="0"/>
                                          </p:stCondLst>
                                        </p:cTn>
                                        <p:tgtEl>
                                          <p:spTgt spid="14"/>
                                        </p:tgtEl>
                                        <p:attrNameLst>
                                          <p:attrName>style.visibility</p:attrName>
                                        </p:attrNameLst>
                                      </p:cBhvr>
                                      <p:to>
                                        <p:strVal val="visible"/>
                                      </p:to>
                                    </p:set>
                                    <p:animEffect transition="in" filter="blinds(horizontal)">
                                      <p:cBhvr>
                                        <p:cTn id="10"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animBg="1"/>
      <p:bldP spid="14"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 Placeholder 3">
            <a:extLst>
              <a:ext uri="{FF2B5EF4-FFF2-40B4-BE49-F238E27FC236}">
                <a16:creationId xmlns:a16="http://schemas.microsoft.com/office/drawing/2014/main" id="{04BD8F16-AD42-4E4B-AC3C-F1BF3F7E8AB7}"/>
              </a:ext>
            </a:extLst>
          </p:cNvPr>
          <p:cNvSpPr>
            <a:spLocks noGrp="1"/>
          </p:cNvSpPr>
          <p:nvPr>
            <p:ph type="body" idx="2"/>
          </p:nvPr>
        </p:nvSpPr>
        <p:spPr>
          <a:xfrm>
            <a:off x="980793" y="1799450"/>
            <a:ext cx="10230417" cy="4126428"/>
          </a:xfrm>
          <a:solidFill>
            <a:schemeClr val="bg1"/>
          </a:solidFill>
        </p:spPr>
        <p:txBody>
          <a:bodyPr/>
          <a:lstStyle/>
          <a:p>
            <a:pPr marL="0" indent="0">
              <a:buNone/>
            </a:pPr>
            <a:r>
              <a:rPr lang="vi-VN" sz="3200" dirty="0">
                <a:latin typeface="Times New Roman" panose="02020603050405020304" pitchFamily="18" charset="0"/>
                <a:cs typeface="Times New Roman" panose="02020603050405020304" pitchFamily="18" charset="0"/>
              </a:rPr>
              <a:t>Cố Giáo sư - Bác sĩ </a:t>
            </a:r>
            <a:r>
              <a:rPr lang="vi-VN" sz="3200" b="1" dirty="0">
                <a:latin typeface="Times New Roman" panose="02020603050405020304" pitchFamily="18" charset="0"/>
                <a:cs typeface="Times New Roman" panose="02020603050405020304" pitchFamily="18" charset="0"/>
              </a:rPr>
              <a:t>Tôn Thất Tùng: </a:t>
            </a:r>
          </a:p>
          <a:p>
            <a:r>
              <a:rPr lang="vi-VN" sz="3200" dirty="0">
                <a:latin typeface="Times New Roman" panose="02020603050405020304" pitchFamily="18" charset="0"/>
                <a:cs typeface="Times New Roman" panose="02020603050405020304" pitchFamily="18" charset="0"/>
              </a:rPr>
              <a:t>là bác sĩ nổi tiếng trong lĩnh vực gan và giải phẫu gan. được phong tặng danh hiệu Anh hùng Lao động, Viện sĩ Viện Hàn lâm Y học Liên Xô.</a:t>
            </a:r>
          </a:p>
          <a:p>
            <a:r>
              <a:rPr lang="vi-VN" sz="3200" dirty="0">
                <a:latin typeface="Times New Roman" panose="02020603050405020304" pitchFamily="18" charset="0"/>
                <a:cs typeface="Times New Roman" panose="02020603050405020304" pitchFamily="18" charset="0"/>
              </a:rPr>
              <a:t> Gia đình có 3 người con đều nổi tiếng trong ngành y.</a:t>
            </a:r>
          </a:p>
          <a:p>
            <a:r>
              <a:rPr lang="vi-VN" sz="3200" dirty="0">
                <a:latin typeface="Times New Roman" panose="02020603050405020304" pitchFamily="18" charset="0"/>
                <a:cs typeface="Times New Roman" panose="02020603050405020304" pitchFamily="18" charset="0"/>
              </a:rPr>
              <a:t>Trong đó Phó Giáo sư, Viện sĩ, Bác sĩ Tôn Thất Bách là chuyên gia đầu ngành về tim mạch của Việt Nam và thế giới; Được phong Phó Giáo sư Y học, Nhà giáo Nhân dân…</a:t>
            </a:r>
            <a:endParaRPr lang="en-VN" sz="3200" dirty="0">
              <a:latin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a16="http://schemas.microsoft.com/office/drawing/2014/main" id="{21A6BDFB-63F4-F740-8F27-8AD5A962E648}"/>
              </a:ext>
            </a:extLst>
          </p:cNvPr>
          <p:cNvSpPr/>
          <p:nvPr/>
        </p:nvSpPr>
        <p:spPr>
          <a:xfrm>
            <a:off x="2842824" y="730012"/>
            <a:ext cx="6166111" cy="1046440"/>
          </a:xfrm>
          <a:prstGeom prst="rect">
            <a:avLst/>
          </a:prstGeom>
          <a:noFill/>
        </p:spPr>
        <p:txBody>
          <a:bodyPr wrap="none" lIns="121920" tIns="60960" rIns="121920" bIns="60960">
            <a:spAutoFit/>
          </a:bodyPr>
          <a:lstStyle/>
          <a:p>
            <a:pPr algn="ctr"/>
            <a:r>
              <a:rPr lang="vi-VN" sz="6000" b="1" dirty="0">
                <a:ln w="0"/>
                <a:solidFill>
                  <a:srgbClr val="00B05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Gia đình </a:t>
            </a:r>
            <a:r>
              <a:rPr lang="en-VN" sz="6000" b="1" dirty="0">
                <a:ln w="0"/>
                <a:solidFill>
                  <a:srgbClr val="00B05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nổi tiếng</a:t>
            </a:r>
          </a:p>
        </p:txBody>
      </p:sp>
    </p:spTree>
    <p:extLst>
      <p:ext uri="{BB962C8B-B14F-4D97-AF65-F5344CB8AC3E}">
        <p14:creationId xmlns:p14="http://schemas.microsoft.com/office/powerpoint/2010/main" val="423890409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blinds(horizontal)">
                                      <p:cBhvr>
                                        <p:cTn id="7" dur="500"/>
                                        <p:tgtEl>
                                          <p:spTgt spid="4">
                                            <p:txEl>
                                              <p:pRg st="0" end="0"/>
                                            </p:txEl>
                                          </p:spTgt>
                                        </p:tgtEl>
                                      </p:cBhvr>
                                    </p:animEffect>
                                  </p:childTnLst>
                                </p:cTn>
                              </p:par>
                              <p:par>
                                <p:cTn id="8" presetID="3" presetClass="entr" presetSubtype="10" fill="hold" nodeType="withEffect">
                                  <p:stCondLst>
                                    <p:cond delay="0"/>
                                  </p:stCondLst>
                                  <p:childTnLst>
                                    <p:set>
                                      <p:cBhvr>
                                        <p:cTn id="9" dur="1" fill="hold">
                                          <p:stCondLst>
                                            <p:cond delay="0"/>
                                          </p:stCondLst>
                                        </p:cTn>
                                        <p:tgtEl>
                                          <p:spTgt spid="4">
                                            <p:txEl>
                                              <p:pRg st="1" end="1"/>
                                            </p:txEl>
                                          </p:spTgt>
                                        </p:tgtEl>
                                        <p:attrNameLst>
                                          <p:attrName>style.visibility</p:attrName>
                                        </p:attrNameLst>
                                      </p:cBhvr>
                                      <p:to>
                                        <p:strVal val="visible"/>
                                      </p:to>
                                    </p:set>
                                    <p:animEffect transition="in" filter="blinds(horizontal)">
                                      <p:cBhvr>
                                        <p:cTn id="10" dur="500"/>
                                        <p:tgtEl>
                                          <p:spTgt spid="4">
                                            <p:txEl>
                                              <p:pRg st="1" end="1"/>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3" presetClass="entr" presetSubtype="10" fill="hold" nodeType="click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animEffect transition="in" filter="blinds(horizontal)">
                                      <p:cBhvr>
                                        <p:cTn id="15" dur="500"/>
                                        <p:tgtEl>
                                          <p:spTgt spid="4">
                                            <p:txEl>
                                              <p:pRg st="2" end="2"/>
                                            </p:txEl>
                                          </p:spTgt>
                                        </p:tgtEl>
                                      </p:cBhvr>
                                    </p:animEffect>
                                  </p:childTnLst>
                                </p:cTn>
                              </p:par>
                              <p:par>
                                <p:cTn id="16" presetID="3" presetClass="entr" presetSubtype="10" fill="hold" nodeType="withEffect">
                                  <p:stCondLst>
                                    <p:cond delay="0"/>
                                  </p:stCondLst>
                                  <p:childTnLst>
                                    <p:set>
                                      <p:cBhvr>
                                        <p:cTn id="17" dur="1" fill="hold">
                                          <p:stCondLst>
                                            <p:cond delay="0"/>
                                          </p:stCondLst>
                                        </p:cTn>
                                        <p:tgtEl>
                                          <p:spTgt spid="4">
                                            <p:txEl>
                                              <p:pRg st="3" end="3"/>
                                            </p:txEl>
                                          </p:spTgt>
                                        </p:tgtEl>
                                        <p:attrNameLst>
                                          <p:attrName>style.visibility</p:attrName>
                                        </p:attrNameLst>
                                      </p:cBhvr>
                                      <p:to>
                                        <p:strVal val="visible"/>
                                      </p:to>
                                    </p:set>
                                    <p:animEffect transition="in" filter="blinds(horizontal)">
                                      <p:cBhvr>
                                        <p:cTn id="18" dur="500"/>
                                        <p:tgtEl>
                                          <p:spTgt spid="4">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23CAD7E0-9910-EB4D-BE2C-B2773EEDE647}"/>
              </a:ext>
            </a:extLst>
          </p:cNvPr>
          <p:cNvSpPr>
            <a:spLocks noGrp="1"/>
          </p:cNvSpPr>
          <p:nvPr>
            <p:ph type="body" idx="1"/>
          </p:nvPr>
        </p:nvSpPr>
        <p:spPr>
          <a:xfrm>
            <a:off x="1176669" y="1026935"/>
            <a:ext cx="10042316" cy="2683419"/>
          </a:xfrm>
          <a:solidFill>
            <a:schemeClr val="bg1"/>
          </a:solidFill>
        </p:spPr>
        <p:txBody>
          <a:bodyPr>
            <a:normAutofit/>
          </a:bodyPr>
          <a:lstStyle/>
          <a:p>
            <a:pPr fontAlgn="base">
              <a:buNone/>
            </a:pPr>
            <a:r>
              <a:rPr lang="vi-VN" sz="3600" dirty="0">
                <a:latin typeface="Times New Roman" panose="02020603050405020304" pitchFamily="18" charset="0"/>
                <a:cs typeface="Times New Roman" panose="02020603050405020304" pitchFamily="18" charset="0"/>
              </a:rPr>
              <a:t>Gia đình cố Giáo sư </a:t>
            </a:r>
            <a:r>
              <a:rPr lang="vi-VN" sz="3600" b="1" dirty="0">
                <a:latin typeface="Times New Roman" panose="02020603050405020304" pitchFamily="18" charset="0"/>
                <a:cs typeface="Times New Roman" panose="02020603050405020304" pitchFamily="18" charset="0"/>
              </a:rPr>
              <a:t>Nguyễn Lân</a:t>
            </a:r>
          </a:p>
          <a:p>
            <a:pPr fontAlgn="base">
              <a:buFontTx/>
              <a:buChar char="-"/>
            </a:pPr>
            <a:r>
              <a:rPr lang="vi-VN" sz="3600" dirty="0">
                <a:latin typeface="Times New Roman" panose="02020603050405020304" pitchFamily="18" charset="0"/>
                <a:cs typeface="Times New Roman" panose="02020603050405020304" pitchFamily="18" charset="0"/>
              </a:rPr>
              <a:t>Là giáo sư, nhà giáo nhân dân, nhà biên soạn từ điển</a:t>
            </a:r>
          </a:p>
          <a:p>
            <a:pPr fontAlgn="base">
              <a:buFontTx/>
              <a:buChar char="-"/>
            </a:pPr>
            <a:r>
              <a:rPr lang="vi-VN" sz="3600" dirty="0">
                <a:latin typeface="Times New Roman" panose="02020603050405020304" pitchFamily="18" charset="0"/>
                <a:cs typeface="Times New Roman" panose="02020603050405020304" pitchFamily="18" charset="0"/>
              </a:rPr>
              <a:t>Là học giả nổi tiếng của Việt Nam.</a:t>
            </a:r>
          </a:p>
          <a:p>
            <a:pPr fontAlgn="base">
              <a:buFontTx/>
              <a:buChar char="-"/>
            </a:pPr>
            <a:r>
              <a:rPr lang="vi-VN" sz="3600" dirty="0">
                <a:latin typeface="Times New Roman" panose="02020603050405020304" pitchFamily="18" charset="0"/>
                <a:cs typeface="Times New Roman" panose="02020603050405020304" pitchFamily="18" charset="0"/>
              </a:rPr>
              <a:t>8 người con đều là giáo sư, phó giáo sư, tiến sĩ</a:t>
            </a:r>
          </a:p>
        </p:txBody>
      </p:sp>
      <p:sp>
        <p:nvSpPr>
          <p:cNvPr id="4" name="Text Placeholder 3">
            <a:extLst>
              <a:ext uri="{FF2B5EF4-FFF2-40B4-BE49-F238E27FC236}">
                <a16:creationId xmlns:a16="http://schemas.microsoft.com/office/drawing/2014/main" id="{94294699-E66D-1941-AED2-8F545022BEFE}"/>
              </a:ext>
            </a:extLst>
          </p:cNvPr>
          <p:cNvSpPr txBox="1">
            <a:spLocks/>
          </p:cNvSpPr>
          <p:nvPr/>
        </p:nvSpPr>
        <p:spPr>
          <a:xfrm>
            <a:off x="1176669" y="3061010"/>
            <a:ext cx="9838662" cy="2162908"/>
          </a:xfrm>
          <a:prstGeom prst="rect">
            <a:avLst/>
          </a:prstGeom>
          <a:solidFill>
            <a:schemeClr val="bg1"/>
          </a:solidFill>
        </p:spPr>
        <p:txBody>
          <a:bodyPr vert="horz" lIns="91425" tIns="91425" rIns="91425" bIns="91425" rtlCol="0" anchor="t" anchorCtr="0">
            <a:noAutofit/>
          </a:bodyPr>
          <a:lstStyle>
            <a:lvl1pPr marL="228600" lvl="0" indent="-228600" algn="l" defTabSz="914400" rtl="0" eaLnBrk="1" latinLnBrk="0" hangingPunct="1">
              <a:lnSpc>
                <a:spcPct val="90000"/>
              </a:lnSpc>
              <a:spcBef>
                <a:spcPts val="0"/>
              </a:spcBef>
              <a:buFont typeface="Arial" panose="020B0604020202020204" pitchFamily="34" charset="0"/>
              <a:buChar char="•"/>
              <a:defRPr sz="2800" kern="1200">
                <a:solidFill>
                  <a:schemeClr val="tx1"/>
                </a:solidFill>
                <a:latin typeface="+mn-lt"/>
                <a:ea typeface="+mn-ea"/>
                <a:cs typeface="+mn-cs"/>
              </a:defRPr>
            </a:lvl1pPr>
            <a:lvl2pPr marL="685800" lvl="1" indent="-228600" algn="l" defTabSz="914400" rtl="0" eaLnBrk="1" latinLnBrk="0" hangingPunct="1">
              <a:lnSpc>
                <a:spcPct val="90000"/>
              </a:lnSpc>
              <a:spcBef>
                <a:spcPts val="0"/>
              </a:spcBef>
              <a:buFont typeface="Arial" panose="020B0604020202020204" pitchFamily="34" charset="0"/>
              <a:buChar char="•"/>
              <a:defRPr sz="2400" kern="1200">
                <a:solidFill>
                  <a:schemeClr val="tx1"/>
                </a:solidFill>
                <a:latin typeface="+mn-lt"/>
                <a:ea typeface="+mn-ea"/>
                <a:cs typeface="+mn-cs"/>
              </a:defRPr>
            </a:lvl2pPr>
            <a:lvl3pPr marL="1143000" lvl="2" indent="-228600" algn="l" defTabSz="914400" rtl="0" eaLnBrk="1" latinLnBrk="0" hangingPunct="1">
              <a:lnSpc>
                <a:spcPct val="90000"/>
              </a:lnSpc>
              <a:spcBef>
                <a:spcPts val="0"/>
              </a:spcBef>
              <a:buFont typeface="Arial" panose="020B0604020202020204" pitchFamily="34" charset="0"/>
              <a:buChar char="•"/>
              <a:defRPr sz="2000" kern="1200">
                <a:solidFill>
                  <a:schemeClr val="tx1"/>
                </a:solidFill>
                <a:latin typeface="+mn-lt"/>
                <a:ea typeface="+mn-ea"/>
                <a:cs typeface="+mn-cs"/>
              </a:defRPr>
            </a:lvl3pPr>
            <a:lvl4pPr marL="1600200" lvl="3"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4pPr>
            <a:lvl5pPr marL="2057400" lvl="4"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5pPr>
            <a:lvl6pPr marL="2514600" lvl="5"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6pPr>
            <a:lvl7pPr marL="2971800" lvl="6"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7pPr>
            <a:lvl8pPr marL="3429000" lvl="7"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8pPr>
            <a:lvl9pPr marL="3886200" lvl="8" indent="-228600" algn="l" defTabSz="914400" rtl="0" eaLnBrk="1" latinLnBrk="0" hangingPunct="1">
              <a:lnSpc>
                <a:spcPct val="90000"/>
              </a:lnSpc>
              <a:spcBef>
                <a:spcPts val="0"/>
              </a:spcBef>
              <a:buFont typeface="Arial" panose="020B0604020202020204" pitchFamily="34" charset="0"/>
              <a:buChar char="•"/>
              <a:defRPr sz="1800" kern="1200">
                <a:solidFill>
                  <a:schemeClr val="tx1"/>
                </a:solidFill>
                <a:latin typeface="+mn-lt"/>
                <a:ea typeface="+mn-ea"/>
                <a:cs typeface="+mn-cs"/>
              </a:defRPr>
            </a:lvl9pPr>
          </a:lstStyle>
          <a:p>
            <a:pPr>
              <a:buFont typeface="Wingdings" pitchFamily="2" charset="2"/>
              <a:buChar char="Ø"/>
            </a:pPr>
            <a:r>
              <a:rPr lang="vi-VN" sz="4000" b="1" dirty="0">
                <a:solidFill>
                  <a:srgbClr val="002060"/>
                </a:solidFill>
                <a:latin typeface="Times New Roman" panose="02020603050405020304" pitchFamily="18" charset="0"/>
                <a:cs typeface="Times New Roman" panose="02020603050405020304" pitchFamily="18" charset="0"/>
              </a:rPr>
              <a:t>Một số gia đình đã hình thành và gìn giữ những giá trị tốt đẹp từ thế hệ này sang thế hệ khác</a:t>
            </a:r>
          </a:p>
          <a:p>
            <a:pPr>
              <a:buFont typeface="Wingdings" pitchFamily="2" charset="2"/>
              <a:buChar char="Ø"/>
            </a:pPr>
            <a:r>
              <a:rPr lang="vi-VN" sz="4000" b="1" dirty="0">
                <a:solidFill>
                  <a:srgbClr val="002060"/>
                </a:solidFill>
                <a:latin typeface="Times New Roman" panose="02020603050405020304" pitchFamily="18" charset="0"/>
                <a:cs typeface="Times New Roman" panose="02020603050405020304" pitchFamily="18" charset="0"/>
              </a:rPr>
              <a:t> Góp phần xây dựng và phát triển đất nước.</a:t>
            </a:r>
          </a:p>
        </p:txBody>
      </p:sp>
    </p:spTree>
    <p:extLst>
      <p:ext uri="{BB962C8B-B14F-4D97-AF65-F5344CB8AC3E}">
        <p14:creationId xmlns:p14="http://schemas.microsoft.com/office/powerpoint/2010/main" val="171279570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3">
                                            <p:txEl>
                                              <p:pRg st="0" end="0"/>
                                            </p:txEl>
                                          </p:spTgt>
                                        </p:tgtEl>
                                        <p:attrNameLst>
                                          <p:attrName>style.visibility</p:attrName>
                                        </p:attrNameLst>
                                      </p:cBhvr>
                                      <p:to>
                                        <p:strVal val="visible"/>
                                      </p:to>
                                    </p:set>
                                    <p:animEffect transition="in" filter="blinds(horizontal)">
                                      <p:cBhvr>
                                        <p:cTn id="7" dur="500"/>
                                        <p:tgtEl>
                                          <p:spTgt spid="3">
                                            <p:txEl>
                                              <p:pRg st="0" end="0"/>
                                            </p:txEl>
                                          </p:spTgt>
                                        </p:tgtEl>
                                      </p:cBhvr>
                                    </p:animEffect>
                                  </p:childTnLst>
                                </p:cTn>
                              </p:par>
                              <p:par>
                                <p:cTn id="8" presetID="3" presetClass="entr" presetSubtype="10" fill="hold" nodeType="withEffect">
                                  <p:stCondLst>
                                    <p:cond delay="0"/>
                                  </p:stCondLst>
                                  <p:childTnLst>
                                    <p:set>
                                      <p:cBhvr>
                                        <p:cTn id="9" dur="1" fill="hold">
                                          <p:stCondLst>
                                            <p:cond delay="0"/>
                                          </p:stCondLst>
                                        </p:cTn>
                                        <p:tgtEl>
                                          <p:spTgt spid="3">
                                            <p:txEl>
                                              <p:pRg st="1" end="1"/>
                                            </p:txEl>
                                          </p:spTgt>
                                        </p:tgtEl>
                                        <p:attrNameLst>
                                          <p:attrName>style.visibility</p:attrName>
                                        </p:attrNameLst>
                                      </p:cBhvr>
                                      <p:to>
                                        <p:strVal val="visible"/>
                                      </p:to>
                                    </p:set>
                                    <p:animEffect transition="in" filter="blinds(horizontal)">
                                      <p:cBhvr>
                                        <p:cTn id="10" dur="500"/>
                                        <p:tgtEl>
                                          <p:spTgt spid="3">
                                            <p:txEl>
                                              <p:pRg st="1" end="1"/>
                                            </p:txEl>
                                          </p:spTgt>
                                        </p:tgtEl>
                                      </p:cBhvr>
                                    </p:animEffect>
                                  </p:childTnLst>
                                </p:cTn>
                              </p:par>
                              <p:par>
                                <p:cTn id="11" presetID="3" presetClass="entr" presetSubtype="10" fill="hold" nodeType="withEffect">
                                  <p:stCondLst>
                                    <p:cond delay="0"/>
                                  </p:stCondLst>
                                  <p:childTnLst>
                                    <p:set>
                                      <p:cBhvr>
                                        <p:cTn id="12" dur="1" fill="hold">
                                          <p:stCondLst>
                                            <p:cond delay="0"/>
                                          </p:stCondLst>
                                        </p:cTn>
                                        <p:tgtEl>
                                          <p:spTgt spid="3">
                                            <p:txEl>
                                              <p:pRg st="2" end="2"/>
                                            </p:txEl>
                                          </p:spTgt>
                                        </p:tgtEl>
                                        <p:attrNameLst>
                                          <p:attrName>style.visibility</p:attrName>
                                        </p:attrNameLst>
                                      </p:cBhvr>
                                      <p:to>
                                        <p:strVal val="visible"/>
                                      </p:to>
                                    </p:set>
                                    <p:animEffect transition="in" filter="blinds(horizontal)">
                                      <p:cBhvr>
                                        <p:cTn id="13" dur="500"/>
                                        <p:tgtEl>
                                          <p:spTgt spid="3">
                                            <p:txEl>
                                              <p:pRg st="2" end="2"/>
                                            </p:txEl>
                                          </p:spTgt>
                                        </p:tgtEl>
                                      </p:cBhvr>
                                    </p:animEffect>
                                  </p:childTnLst>
                                </p:cTn>
                              </p:par>
                            </p:childTnLst>
                          </p:cTn>
                        </p:par>
                      </p:childTnLst>
                    </p:cTn>
                  </p:par>
                  <p:par>
                    <p:cTn id="14" fill="hold">
                      <p:stCondLst>
                        <p:cond delay="indefinite"/>
                      </p:stCondLst>
                      <p:childTnLst>
                        <p:par>
                          <p:cTn id="15" fill="hold">
                            <p:stCondLst>
                              <p:cond delay="0"/>
                            </p:stCondLst>
                            <p:childTnLst>
                              <p:par>
                                <p:cTn id="16" presetID="3" presetClass="entr" presetSubtype="10" fill="hold" nodeType="clickEffect">
                                  <p:stCondLst>
                                    <p:cond delay="0"/>
                                  </p:stCondLst>
                                  <p:childTnLst>
                                    <p:set>
                                      <p:cBhvr>
                                        <p:cTn id="17" dur="1" fill="hold">
                                          <p:stCondLst>
                                            <p:cond delay="0"/>
                                          </p:stCondLst>
                                        </p:cTn>
                                        <p:tgtEl>
                                          <p:spTgt spid="3">
                                            <p:txEl>
                                              <p:pRg st="3" end="3"/>
                                            </p:txEl>
                                          </p:spTgt>
                                        </p:tgtEl>
                                        <p:attrNameLst>
                                          <p:attrName>style.visibility</p:attrName>
                                        </p:attrNameLst>
                                      </p:cBhvr>
                                      <p:to>
                                        <p:strVal val="visible"/>
                                      </p:to>
                                    </p:set>
                                    <p:animEffect transition="in" filter="blinds(horizontal)">
                                      <p:cBhvr>
                                        <p:cTn id="18" dur="500"/>
                                        <p:tgtEl>
                                          <p:spTgt spid="3">
                                            <p:txEl>
                                              <p:pRg st="3" end="3"/>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3" presetClass="entr" presetSubtype="10" fill="hold" grpId="0" nodeType="clickEffect">
                                  <p:stCondLst>
                                    <p:cond delay="0"/>
                                  </p:stCondLst>
                                  <p:childTnLst>
                                    <p:set>
                                      <p:cBhvr>
                                        <p:cTn id="22" dur="1" fill="hold">
                                          <p:stCondLst>
                                            <p:cond delay="0"/>
                                          </p:stCondLst>
                                        </p:cTn>
                                        <p:tgtEl>
                                          <p:spTgt spid="4"/>
                                        </p:tgtEl>
                                        <p:attrNameLst>
                                          <p:attrName>style.visibility</p:attrName>
                                        </p:attrNameLst>
                                      </p:cBhvr>
                                      <p:to>
                                        <p:strVal val="visible"/>
                                      </p:to>
                                    </p:set>
                                    <p:animEffect transition="in" filter="blinds(horizontal)">
                                      <p:cBhvr>
                                        <p:cTn id="23" dur="500"/>
                                        <p:tgtEl>
                                          <p:spTgt spid="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8985846E-1F33-A34A-A795-ECDFCCB452DE}"/>
              </a:ext>
            </a:extLst>
          </p:cNvPr>
          <p:cNvSpPr>
            <a:spLocks noGrp="1"/>
          </p:cNvSpPr>
          <p:nvPr>
            <p:ph type="body" idx="1"/>
          </p:nvPr>
        </p:nvSpPr>
        <p:spPr>
          <a:xfrm>
            <a:off x="1021491" y="1782025"/>
            <a:ext cx="10138031" cy="1118216"/>
          </a:xfrm>
          <a:solidFill>
            <a:schemeClr val="bg1"/>
          </a:solidFill>
          <a:ln>
            <a:solidFill>
              <a:srgbClr val="00B050"/>
            </a:solidFill>
          </a:ln>
        </p:spPr>
        <p:txBody>
          <a:bodyPr/>
          <a:lstStyle/>
          <a:p>
            <a:pPr>
              <a:buNone/>
            </a:pPr>
            <a:r>
              <a:rPr lang="vi-VN" sz="3200" b="1" i="1" dirty="0">
                <a:latin typeface="Times New Roman" panose="02020603050405020304" pitchFamily="18" charset="0"/>
                <a:cs typeface="Times New Roman" panose="02020603050405020304" pitchFamily="18" charset="0"/>
              </a:rPr>
              <a:t>	Theo em, truyền thống tốt đẹp vừa được giới thiệu có ý nghĩa như thế nào đối với các thành viên trong gia đình? </a:t>
            </a:r>
            <a:endParaRPr lang="en-VN" sz="3200" b="1" dirty="0">
              <a:latin typeface="Times New Roman" panose="02020603050405020304" pitchFamily="18" charset="0"/>
              <a:cs typeface="Times New Roman" panose="02020603050405020304" pitchFamily="18" charset="0"/>
            </a:endParaRPr>
          </a:p>
          <a:p>
            <a:pPr>
              <a:buNone/>
            </a:pPr>
            <a:endParaRPr lang="en-VN" sz="3200" dirty="0">
              <a:latin typeface="Times New Roman" panose="02020603050405020304" pitchFamily="18" charset="0"/>
              <a:cs typeface="Times New Roman" panose="02020603050405020304" pitchFamily="18" charset="0"/>
            </a:endParaRPr>
          </a:p>
        </p:txBody>
      </p:sp>
      <p:sp>
        <p:nvSpPr>
          <p:cNvPr id="4" name="Text Placeholder 3">
            <a:extLst>
              <a:ext uri="{FF2B5EF4-FFF2-40B4-BE49-F238E27FC236}">
                <a16:creationId xmlns:a16="http://schemas.microsoft.com/office/drawing/2014/main" id="{A41BDD5D-24D6-6D46-A3D9-09F4236F9A68}"/>
              </a:ext>
            </a:extLst>
          </p:cNvPr>
          <p:cNvSpPr>
            <a:spLocks noGrp="1"/>
          </p:cNvSpPr>
          <p:nvPr>
            <p:ph type="body" idx="2"/>
          </p:nvPr>
        </p:nvSpPr>
        <p:spPr>
          <a:xfrm>
            <a:off x="1021492" y="3680789"/>
            <a:ext cx="10138032" cy="2256961"/>
          </a:xfrm>
          <a:solidFill>
            <a:schemeClr val="bg1"/>
          </a:solidFill>
          <a:ln>
            <a:solidFill>
              <a:srgbClr val="00B050"/>
            </a:solidFill>
          </a:ln>
        </p:spPr>
        <p:txBody>
          <a:bodyPr>
            <a:normAutofit fontScale="92500" lnSpcReduction="10000"/>
          </a:bodyPr>
          <a:lstStyle/>
          <a:p>
            <a:pPr marL="457189" indent="-457189">
              <a:lnSpc>
                <a:spcPct val="120000"/>
              </a:lnSpc>
              <a:buFont typeface="Wingdings" pitchFamily="2" charset="2"/>
              <a:buChar char="Ø"/>
            </a:pPr>
            <a:r>
              <a:rPr lang="vi-VN" sz="3200" i="1" dirty="0">
                <a:latin typeface="Times New Roman" panose="02020603050405020304" pitchFamily="18" charset="0"/>
                <a:cs typeface="Times New Roman" panose="02020603050405020304" pitchFamily="18" charset="0"/>
              </a:rPr>
              <a:t>truyền thống gia đình tốt đẹp về học tập giúp các thành viên có nền tảng tốt để học tập</a:t>
            </a:r>
          </a:p>
          <a:p>
            <a:pPr marL="457189" indent="-457189">
              <a:lnSpc>
                <a:spcPct val="120000"/>
              </a:lnSpc>
              <a:buFont typeface="Wingdings" pitchFamily="2" charset="2"/>
              <a:buChar char="Ø"/>
            </a:pPr>
            <a:r>
              <a:rPr lang="vi-VN" sz="3200" i="1" dirty="0">
                <a:latin typeface="Times New Roman" panose="02020603050405020304" pitchFamily="18" charset="0"/>
                <a:cs typeface="Times New Roman" panose="02020603050405020304" pitchFamily="18" charset="0"/>
              </a:rPr>
              <a:t>Có thể thành công và góp công sức cống hiến cho đất nước.</a:t>
            </a:r>
          </a:p>
          <a:p>
            <a:pPr marL="457189" indent="-457189">
              <a:lnSpc>
                <a:spcPct val="120000"/>
              </a:lnSpc>
              <a:buFont typeface="Wingdings" pitchFamily="2" charset="2"/>
              <a:buChar char="Ø"/>
            </a:pPr>
            <a:r>
              <a:rPr lang="vi-VN" sz="3200" i="1" dirty="0">
                <a:latin typeface="Times New Roman" panose="02020603050405020304" pitchFamily="18" charset="0"/>
                <a:cs typeface="Times New Roman" panose="02020603050405020304" pitchFamily="18" charset="0"/>
              </a:rPr>
              <a:t>Được mọi người tôn trọng.</a:t>
            </a:r>
          </a:p>
        </p:txBody>
      </p:sp>
      <p:sp>
        <p:nvSpPr>
          <p:cNvPr id="5" name="Rectangle 4">
            <a:extLst>
              <a:ext uri="{FF2B5EF4-FFF2-40B4-BE49-F238E27FC236}">
                <a16:creationId xmlns:a16="http://schemas.microsoft.com/office/drawing/2014/main" id="{2594C648-8875-0143-B3C3-4CE3A7563536}"/>
              </a:ext>
            </a:extLst>
          </p:cNvPr>
          <p:cNvSpPr/>
          <p:nvPr/>
        </p:nvSpPr>
        <p:spPr>
          <a:xfrm>
            <a:off x="982333" y="920251"/>
            <a:ext cx="2488822" cy="861774"/>
          </a:xfrm>
          <a:prstGeom prst="rect">
            <a:avLst/>
          </a:prstGeom>
          <a:noFill/>
        </p:spPr>
        <p:txBody>
          <a:bodyPr wrap="none" lIns="121920" tIns="60960" rIns="121920" bIns="60960">
            <a:spAutoFit/>
          </a:bodyPr>
          <a:lstStyle/>
          <a:p>
            <a:pPr algn="ctr"/>
            <a:r>
              <a:rPr lang="vi-VN" sz="4800" b="1" i="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Câu hỏi:</a:t>
            </a:r>
            <a:endParaRPr lang="en-VN" sz="4800" b="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DCEEE51C-90FA-154F-9342-0441C88BE5E4}"/>
              </a:ext>
            </a:extLst>
          </p:cNvPr>
          <p:cNvSpPr/>
          <p:nvPr/>
        </p:nvSpPr>
        <p:spPr>
          <a:xfrm>
            <a:off x="950197" y="2900242"/>
            <a:ext cx="1973874" cy="861774"/>
          </a:xfrm>
          <a:prstGeom prst="rect">
            <a:avLst/>
          </a:prstGeom>
          <a:noFill/>
        </p:spPr>
        <p:txBody>
          <a:bodyPr wrap="none" lIns="121920" tIns="60960" rIns="121920" bIns="60960">
            <a:spAutoFit/>
          </a:bodyPr>
          <a:lstStyle/>
          <a:p>
            <a:pPr algn="ctr"/>
            <a:r>
              <a:rPr lang="vi-VN" sz="4800" b="1" i="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Trả lời</a:t>
            </a:r>
            <a:endParaRPr lang="en-VN" sz="4800" b="1" dirty="0">
              <a:ln w="0"/>
              <a:solidFill>
                <a:srgbClr val="FF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3190155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bg/>
                                          </p:spTgt>
                                        </p:tgtEl>
                                        <p:attrNameLst>
                                          <p:attrName>style.visibility</p:attrName>
                                        </p:attrNameLst>
                                      </p:cBhvr>
                                      <p:to>
                                        <p:strVal val="visible"/>
                                      </p:to>
                                    </p:set>
                                    <p:animEffect transition="in" filter="blinds(horizontal)">
                                      <p:cBhvr>
                                        <p:cTn id="7" dur="500"/>
                                        <p:tgtEl>
                                          <p:spTgt spid="3">
                                            <p:bg/>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linds(horizontal)">
                                      <p:cBhvr>
                                        <p:cTn id="12" dur="500"/>
                                        <p:tgtEl>
                                          <p:spTgt spid="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6"/>
                                        </p:tgtEl>
                                        <p:attrNameLst>
                                          <p:attrName>style.visibility</p:attrName>
                                        </p:attrNameLst>
                                      </p:cBhvr>
                                      <p:to>
                                        <p:strVal val="visible"/>
                                      </p:to>
                                    </p:set>
                                    <p:animEffect transition="in" filter="blinds(horizontal)">
                                      <p:cBhvr>
                                        <p:cTn id="17" dur="500"/>
                                        <p:tgtEl>
                                          <p:spTgt spid="6"/>
                                        </p:tgtEl>
                                      </p:cBhvr>
                                    </p:animEffect>
                                  </p:childTnLst>
                                </p:cTn>
                              </p:par>
                              <p:par>
                                <p:cTn id="18" presetID="3" presetClass="entr" presetSubtype="10" fill="hold" grpId="0" nodeType="withEffect">
                                  <p:stCondLst>
                                    <p:cond delay="0"/>
                                  </p:stCondLst>
                                  <p:childTnLst>
                                    <p:set>
                                      <p:cBhvr>
                                        <p:cTn id="19" dur="1" fill="hold">
                                          <p:stCondLst>
                                            <p:cond delay="0"/>
                                          </p:stCondLst>
                                        </p:cTn>
                                        <p:tgtEl>
                                          <p:spTgt spid="4">
                                            <p:bg/>
                                          </p:spTgt>
                                        </p:tgtEl>
                                        <p:attrNameLst>
                                          <p:attrName>style.visibility</p:attrName>
                                        </p:attrNameLst>
                                      </p:cBhvr>
                                      <p:to>
                                        <p:strVal val="visible"/>
                                      </p:to>
                                    </p:set>
                                    <p:animEffect transition="in" filter="blinds(horizontal)">
                                      <p:cBhvr>
                                        <p:cTn id="20" dur="500"/>
                                        <p:tgtEl>
                                          <p:spTgt spid="4">
                                            <p:bg/>
                                          </p:spTgt>
                                        </p:tgtEl>
                                      </p:cBhvr>
                                    </p:animEffect>
                                  </p:childTnLst>
                                </p:cTn>
                              </p:par>
                            </p:childTnLst>
                          </p:cTn>
                        </p:par>
                      </p:childTnLst>
                    </p:cTn>
                  </p:par>
                  <p:par>
                    <p:cTn id="21" fill="hold">
                      <p:stCondLst>
                        <p:cond delay="indefinite"/>
                      </p:stCondLst>
                      <p:childTnLst>
                        <p:par>
                          <p:cTn id="22" fill="hold">
                            <p:stCondLst>
                              <p:cond delay="0"/>
                            </p:stCondLst>
                            <p:childTnLst>
                              <p:par>
                                <p:cTn id="23" presetID="3" presetClass="entr" presetSubtype="10" fill="hold" grpId="0" nodeType="clickEffect">
                                  <p:stCondLst>
                                    <p:cond delay="0"/>
                                  </p:stCondLst>
                                  <p:childTnLst>
                                    <p:set>
                                      <p:cBhvr>
                                        <p:cTn id="24" dur="1" fill="hold">
                                          <p:stCondLst>
                                            <p:cond delay="0"/>
                                          </p:stCondLst>
                                        </p:cTn>
                                        <p:tgtEl>
                                          <p:spTgt spid="4">
                                            <p:txEl>
                                              <p:pRg st="0" end="0"/>
                                            </p:txEl>
                                          </p:spTgt>
                                        </p:tgtEl>
                                        <p:attrNameLst>
                                          <p:attrName>style.visibility</p:attrName>
                                        </p:attrNameLst>
                                      </p:cBhvr>
                                      <p:to>
                                        <p:strVal val="visible"/>
                                      </p:to>
                                    </p:set>
                                    <p:animEffect transition="in" filter="blinds(horizontal)">
                                      <p:cBhvr>
                                        <p:cTn id="25" dur="500"/>
                                        <p:tgtEl>
                                          <p:spTgt spid="4">
                                            <p:txEl>
                                              <p:pRg st="0" end="0"/>
                                            </p:txEl>
                                          </p:spTgt>
                                        </p:tgtEl>
                                      </p:cBhvr>
                                    </p:animEffect>
                                  </p:childTnLst>
                                </p:cTn>
                              </p:par>
                            </p:childTnLst>
                          </p:cTn>
                        </p:par>
                      </p:childTnLst>
                    </p:cTn>
                  </p:par>
                  <p:par>
                    <p:cTn id="26" fill="hold">
                      <p:stCondLst>
                        <p:cond delay="indefinite"/>
                      </p:stCondLst>
                      <p:childTnLst>
                        <p:par>
                          <p:cTn id="27" fill="hold">
                            <p:stCondLst>
                              <p:cond delay="0"/>
                            </p:stCondLst>
                            <p:childTnLst>
                              <p:par>
                                <p:cTn id="28" presetID="3" presetClass="entr" presetSubtype="10" fill="hold" grpId="0" nodeType="clickEffect">
                                  <p:stCondLst>
                                    <p:cond delay="0"/>
                                  </p:stCondLst>
                                  <p:childTnLst>
                                    <p:set>
                                      <p:cBhvr>
                                        <p:cTn id="29" dur="1" fill="hold">
                                          <p:stCondLst>
                                            <p:cond delay="0"/>
                                          </p:stCondLst>
                                        </p:cTn>
                                        <p:tgtEl>
                                          <p:spTgt spid="4">
                                            <p:txEl>
                                              <p:pRg st="1" end="1"/>
                                            </p:txEl>
                                          </p:spTgt>
                                        </p:tgtEl>
                                        <p:attrNameLst>
                                          <p:attrName>style.visibility</p:attrName>
                                        </p:attrNameLst>
                                      </p:cBhvr>
                                      <p:to>
                                        <p:strVal val="visible"/>
                                      </p:to>
                                    </p:set>
                                    <p:animEffect transition="in" filter="blinds(horizontal)">
                                      <p:cBhvr>
                                        <p:cTn id="30" dur="500"/>
                                        <p:tgtEl>
                                          <p:spTgt spid="4">
                                            <p:txEl>
                                              <p:pRg st="1" end="1"/>
                                            </p:txEl>
                                          </p:spTgt>
                                        </p:tgtEl>
                                      </p:cBhvr>
                                    </p:animEffect>
                                  </p:childTnLst>
                                </p:cTn>
                              </p:par>
                            </p:childTnLst>
                          </p:cTn>
                        </p:par>
                      </p:childTnLst>
                    </p:cTn>
                  </p:par>
                  <p:par>
                    <p:cTn id="31" fill="hold">
                      <p:stCondLst>
                        <p:cond delay="indefinite"/>
                      </p:stCondLst>
                      <p:childTnLst>
                        <p:par>
                          <p:cTn id="32" fill="hold">
                            <p:stCondLst>
                              <p:cond delay="0"/>
                            </p:stCondLst>
                            <p:childTnLst>
                              <p:par>
                                <p:cTn id="33" presetID="3" presetClass="entr" presetSubtype="10" fill="hold" grpId="0" nodeType="clickEffect">
                                  <p:stCondLst>
                                    <p:cond delay="0"/>
                                  </p:stCondLst>
                                  <p:childTnLst>
                                    <p:set>
                                      <p:cBhvr>
                                        <p:cTn id="34" dur="1" fill="hold">
                                          <p:stCondLst>
                                            <p:cond delay="0"/>
                                          </p:stCondLst>
                                        </p:cTn>
                                        <p:tgtEl>
                                          <p:spTgt spid="4">
                                            <p:txEl>
                                              <p:pRg st="2" end="2"/>
                                            </p:txEl>
                                          </p:spTgt>
                                        </p:tgtEl>
                                        <p:attrNameLst>
                                          <p:attrName>style.visibility</p:attrName>
                                        </p:attrNameLst>
                                      </p:cBhvr>
                                      <p:to>
                                        <p:strVal val="visible"/>
                                      </p:to>
                                    </p:set>
                                    <p:animEffect transition="in" filter="blinds(horizontal)">
                                      <p:cBhvr>
                                        <p:cTn id="35" dur="500"/>
                                        <p:tgtEl>
                                          <p:spTgt spid="4">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animBg="1"/>
      <p:bldP spid="4" grpId="0" build="p" animBg="1"/>
      <p:bldP spid="6"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7DC15127-6D30-9946-8D2B-347206856180}"/>
              </a:ext>
            </a:extLst>
          </p:cNvPr>
          <p:cNvSpPr>
            <a:spLocks noGrp="1"/>
          </p:cNvSpPr>
          <p:nvPr>
            <p:ph type="body" idx="1"/>
          </p:nvPr>
        </p:nvSpPr>
        <p:spPr>
          <a:xfrm>
            <a:off x="1100940" y="2892389"/>
            <a:ext cx="10014649" cy="2858328"/>
          </a:xfrm>
          <a:solidFill>
            <a:schemeClr val="bg1"/>
          </a:solidFill>
          <a:ln w="38100">
            <a:solidFill>
              <a:srgbClr val="FF0000"/>
            </a:solidFill>
          </a:ln>
        </p:spPr>
        <p:txBody>
          <a:bodyPr>
            <a:normAutofit/>
          </a:bodyPr>
          <a:lstStyle/>
          <a:p>
            <a:pPr algn="just">
              <a:buNone/>
            </a:pPr>
            <a:r>
              <a:rPr lang="en-US" sz="4400" dirty="0">
                <a:latin typeface="Times New Roman" panose="02020603050405020304" pitchFamily="18" charset="0"/>
                <a:cs typeface="Times New Roman" panose="02020603050405020304" pitchFamily="18" charset="0"/>
              </a:rPr>
              <a:t>	T</a:t>
            </a:r>
            <a:r>
              <a:rPr lang="en-VN" sz="4400" dirty="0">
                <a:latin typeface="Times New Roman" panose="02020603050405020304" pitchFamily="18" charset="0"/>
                <a:cs typeface="Times New Roman" panose="02020603050405020304" pitchFamily="18" charset="0"/>
              </a:rPr>
              <a:t>ruyền thống gia đình dòng họ là những giá trị tốt đẹp mà gia đình, dòng họ đã tạo ra và được giữ gìn, phát huy từ thế hệ này sang thế hệ khác.</a:t>
            </a:r>
          </a:p>
        </p:txBody>
      </p:sp>
      <p:sp>
        <p:nvSpPr>
          <p:cNvPr id="7" name="Rectangle 6">
            <a:extLst>
              <a:ext uri="{FF2B5EF4-FFF2-40B4-BE49-F238E27FC236}">
                <a16:creationId xmlns:a16="http://schemas.microsoft.com/office/drawing/2014/main" id="{AA6B2ED6-0359-304F-9526-1A2A503D4BF0}"/>
              </a:ext>
            </a:extLst>
          </p:cNvPr>
          <p:cNvSpPr/>
          <p:nvPr/>
        </p:nvSpPr>
        <p:spPr>
          <a:xfrm>
            <a:off x="4799215" y="-181239"/>
            <a:ext cx="2277226" cy="1107996"/>
          </a:xfrm>
          <a:prstGeom prst="rect">
            <a:avLst/>
          </a:prstGeom>
          <a:noFill/>
        </p:spPr>
        <p:txBody>
          <a:bodyPr wrap="none" lIns="121920" tIns="60960" rIns="121920" bIns="60960">
            <a:spAutoFit/>
          </a:bodyPr>
          <a:lstStyle/>
          <a:p>
            <a:pPr algn="ctr"/>
            <a:r>
              <a:rPr lang="vi-VN" sz="6400" b="1" i="1" dirty="0">
                <a:ln w="0"/>
                <a:solidFill>
                  <a:srgbClr val="7030A0"/>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Câu 2</a:t>
            </a:r>
            <a:endParaRPr lang="en-VN" sz="6400" b="1" dirty="0">
              <a:ln w="0"/>
              <a:solidFill>
                <a:srgbClr val="7030A0"/>
              </a:solidFill>
              <a:effectLst>
                <a:outerShdw blurRad="38100" dist="25400" dir="5400000" algn="ctr" rotWithShape="0">
                  <a:srgbClr val="6E747A">
                    <a:alpha val="43000"/>
                  </a:srgbClr>
                </a:outerShdw>
              </a:effectLst>
            </a:endParaRPr>
          </a:p>
        </p:txBody>
      </p:sp>
      <p:sp>
        <p:nvSpPr>
          <p:cNvPr id="4" name="Rectangle 3">
            <a:extLst>
              <a:ext uri="{FF2B5EF4-FFF2-40B4-BE49-F238E27FC236}">
                <a16:creationId xmlns:a16="http://schemas.microsoft.com/office/drawing/2014/main" id="{18B266F3-717D-EE42-A92D-2524C74D8BF2}"/>
              </a:ext>
            </a:extLst>
          </p:cNvPr>
          <p:cNvSpPr/>
          <p:nvPr/>
        </p:nvSpPr>
        <p:spPr>
          <a:xfrm>
            <a:off x="1100940" y="926757"/>
            <a:ext cx="10014649" cy="1785104"/>
          </a:xfrm>
          <a:prstGeom prst="rect">
            <a:avLst/>
          </a:prstGeom>
          <a:noFill/>
        </p:spPr>
        <p:txBody>
          <a:bodyPr wrap="square" lIns="121920" tIns="60960" rIns="121920" bIns="60960">
            <a:spAutoFit/>
          </a:bodyPr>
          <a:lstStyle/>
          <a:p>
            <a:r>
              <a:rPr lang="vi-VN" sz="5400" b="1" dirty="0">
                <a:ln w="0"/>
                <a:solidFill>
                  <a:srgbClr val="0070C0"/>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Truyền thống gia đình, dòng họ là gì?</a:t>
            </a:r>
            <a:endParaRPr lang="en-VN" sz="5400" b="1" dirty="0">
              <a:ln w="0"/>
              <a:solidFill>
                <a:srgbClr val="0070C0"/>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123993495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hape 280">
            <a:extLst>
              <a:ext uri="{FF2B5EF4-FFF2-40B4-BE49-F238E27FC236}">
                <a16:creationId xmlns:a16="http://schemas.microsoft.com/office/drawing/2014/main" id="{0B3B64B2-7F3C-2A48-9F8E-F74670E3BD69}"/>
              </a:ext>
            </a:extLst>
          </p:cNvPr>
          <p:cNvSpPr txBox="1">
            <a:spLocks/>
          </p:cNvSpPr>
          <p:nvPr/>
        </p:nvSpPr>
        <p:spPr>
          <a:xfrm>
            <a:off x="1147805" y="1308697"/>
            <a:ext cx="9896389" cy="2235965"/>
          </a:xfrm>
          <a:prstGeom prst="rect">
            <a:avLst/>
          </a:prstGeom>
          <a:solidFill>
            <a:schemeClr val="bg1"/>
          </a:solidFill>
          <a:ln>
            <a:noFill/>
          </a:ln>
        </p:spPr>
        <p:txBody>
          <a:bodyPr lIns="121900" tIns="121900" rIns="121900" bIns="121900" anchor="t" anchorCtr="0">
            <a:noAutofit/>
          </a:bodyPr>
          <a:lstStyle>
            <a:defPPr marR="0" lvl="0" algn="l" rtl="0">
              <a:lnSpc>
                <a:spcPct val="100000"/>
              </a:lnSpc>
              <a:spcBef>
                <a:spcPts val="0"/>
              </a:spcBef>
              <a:spcAft>
                <a:spcPts val="0"/>
              </a:spcAft>
            </a:defPPr>
            <a:lvl1pPr marR="0" lvl="0" algn="l" rtl="0">
              <a:lnSpc>
                <a:spcPct val="100000"/>
              </a:lnSpc>
              <a:spcBef>
                <a:spcPts val="60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380990" indent="-380990">
              <a:buFont typeface="Wingdings" pitchFamily="2" charset="2"/>
              <a:buChar char="Ø"/>
            </a:pPr>
            <a:r>
              <a:rPr lang="vi-VN" sz="4000" i="1" dirty="0">
                <a:solidFill>
                  <a:schemeClr val="tx1"/>
                </a:solidFill>
                <a:latin typeface="Times New Roman" panose="02020603050405020304" pitchFamily="18" charset="0"/>
                <a:cs typeface="Times New Roman" panose="02020603050405020304" pitchFamily="18" charset="0"/>
              </a:rPr>
              <a:t>Mỗi gia đình, dòng họ Việt Nam đều có truyền thống về văn hoá, đạo đức, lao động, nghề nghiệp, học tập,…</a:t>
            </a:r>
            <a:endParaRPr lang="en-VN" sz="4000" dirty="0">
              <a:solidFill>
                <a:schemeClr val="tx1"/>
              </a:solidFill>
              <a:latin typeface="Times New Roman" panose="02020603050405020304" pitchFamily="18" charset="0"/>
              <a:cs typeface="Times New Roman" panose="02020603050405020304" pitchFamily="18" charset="0"/>
            </a:endParaRPr>
          </a:p>
          <a:p>
            <a:pPr marL="380990" indent="-380990" algn="ctr">
              <a:spcBef>
                <a:spcPts val="0"/>
              </a:spcBef>
              <a:buFont typeface="Wingdings" pitchFamily="2" charset="2"/>
              <a:buChar char="Ø"/>
            </a:pPr>
            <a:endParaRPr lang="en" sz="4000" dirty="0">
              <a:solidFill>
                <a:schemeClr val="tx1"/>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F39DB928-2598-E644-8516-C5E53F751650}"/>
              </a:ext>
            </a:extLst>
          </p:cNvPr>
          <p:cNvSpPr/>
          <p:nvPr/>
        </p:nvSpPr>
        <p:spPr>
          <a:xfrm>
            <a:off x="4127579" y="0"/>
            <a:ext cx="3279103" cy="1107996"/>
          </a:xfrm>
          <a:prstGeom prst="rect">
            <a:avLst/>
          </a:prstGeom>
          <a:solidFill>
            <a:schemeClr val="bg1"/>
          </a:solidFill>
        </p:spPr>
        <p:txBody>
          <a:bodyPr wrap="none" lIns="121920" tIns="60960" rIns="121920" bIns="60960">
            <a:spAutoFit/>
          </a:bodyPr>
          <a:lstStyle/>
          <a:p>
            <a:pPr algn="ctr"/>
            <a:r>
              <a:rPr lang="en-US" sz="6400" b="1" dirty="0">
                <a:ln w="0"/>
                <a:solidFill>
                  <a:srgbClr val="00206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 sz="6400" b="1" dirty="0" err="1">
                <a:ln w="0"/>
                <a:solidFill>
                  <a:srgbClr val="00206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ết</a:t>
            </a:r>
            <a:r>
              <a:rPr lang="en" sz="6400" b="1" dirty="0">
                <a:ln w="0"/>
                <a:solidFill>
                  <a:srgbClr val="00206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 </a:t>
            </a:r>
            <a:r>
              <a:rPr lang="en" sz="6400" b="1" dirty="0" err="1">
                <a:ln w="0"/>
                <a:solidFill>
                  <a:srgbClr val="00206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luận</a:t>
            </a:r>
            <a:endParaRPr lang="en-VN" sz="6400" b="1" dirty="0">
              <a:ln w="0"/>
              <a:solidFill>
                <a:srgbClr val="00206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
        <p:nvSpPr>
          <p:cNvPr id="2" name="Rectangle 1">
            <a:extLst>
              <a:ext uri="{FF2B5EF4-FFF2-40B4-BE49-F238E27FC236}">
                <a16:creationId xmlns:a16="http://schemas.microsoft.com/office/drawing/2014/main" id="{EE207772-29A9-4948-A04D-9D28C842F3D9}"/>
              </a:ext>
            </a:extLst>
          </p:cNvPr>
          <p:cNvSpPr/>
          <p:nvPr/>
        </p:nvSpPr>
        <p:spPr>
          <a:xfrm>
            <a:off x="1147805" y="3311288"/>
            <a:ext cx="9896389" cy="1938992"/>
          </a:xfrm>
          <a:prstGeom prst="rect">
            <a:avLst/>
          </a:prstGeom>
          <a:solidFill>
            <a:schemeClr val="bg1"/>
          </a:solidFill>
        </p:spPr>
        <p:txBody>
          <a:bodyPr wrap="square">
            <a:spAutoFit/>
          </a:bodyPr>
          <a:lstStyle/>
          <a:p>
            <a:pPr marL="571500" indent="-571500">
              <a:buFont typeface="Wingdings" pitchFamily="2" charset="2"/>
              <a:buChar char="Ø"/>
            </a:pPr>
            <a:r>
              <a:rPr lang="vi-VN" sz="4000" i="1" dirty="0">
                <a:latin typeface="Times New Roman" panose="02020603050405020304" pitchFamily="18" charset="0"/>
                <a:ea typeface="Times New Roman" panose="02020603050405020304" pitchFamily="18" charset="0"/>
                <a:cs typeface="Times New Roman" panose="02020603050405020304" pitchFamily="18" charset="0"/>
              </a:rPr>
              <a:t>Truyền thống gia đình tốt đẹp là nền tảng giúp chúng ta hình thành một số kĩ năng và phẩm chất đáng quý. </a:t>
            </a:r>
            <a:endParaRPr lang="en-VN" sz="40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992389103"/>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5"/>
                                        </p:tgtEl>
                                        <p:attrNameLst>
                                          <p:attrName>style.visibility</p:attrName>
                                        </p:attrNameLst>
                                      </p:cBhvr>
                                      <p:to>
                                        <p:strVal val="visible"/>
                                      </p:to>
                                    </p:set>
                                    <p:animEffect transition="in" filter="blinds(horizontal)">
                                      <p:cBhvr>
                                        <p:cTn id="7"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hape 231">
            <a:extLst>
              <a:ext uri="{FF2B5EF4-FFF2-40B4-BE49-F238E27FC236}">
                <a16:creationId xmlns:a16="http://schemas.microsoft.com/office/drawing/2014/main" id="{4588844D-910E-D844-9330-A4FC7A3986A5}"/>
              </a:ext>
            </a:extLst>
          </p:cNvPr>
          <p:cNvSpPr/>
          <p:nvPr/>
        </p:nvSpPr>
        <p:spPr>
          <a:xfrm>
            <a:off x="2094800" y="2809434"/>
            <a:ext cx="2726000" cy="1645599"/>
          </a:xfrm>
          <a:prstGeom prst="homePlate">
            <a:avLst>
              <a:gd name="adj" fmla="val 30129"/>
            </a:avLst>
          </a:prstGeom>
          <a:noFill/>
          <a:ln w="19050" cap="flat" cmpd="sng">
            <a:solidFill>
              <a:srgbClr val="B6D7A8"/>
            </a:solidFill>
            <a:prstDash val="solid"/>
            <a:round/>
            <a:headEnd type="none" w="med" len="med"/>
            <a:tailEnd type="none" w="med" len="med"/>
          </a:ln>
        </p:spPr>
        <p:txBody>
          <a:bodyPr lIns="121900" tIns="121900" rIns="121900" bIns="121900" anchor="ctr" anchorCtr="0">
            <a:noAutofit/>
          </a:bodyPr>
          <a:lstStyle/>
          <a:p>
            <a:pPr lvl="0" algn="ctr"/>
            <a:r>
              <a:rPr lang="en-VN" sz="3200" dirty="0">
                <a:latin typeface="Times New Roman" panose="02020603050405020304" pitchFamily="18" charset="0"/>
                <a:cs typeface="Times New Roman" panose="02020603050405020304" pitchFamily="18" charset="0"/>
              </a:rPr>
              <a:t>Đọc thông tin trong </a:t>
            </a:r>
            <a:r>
              <a:rPr lang="en-VN" sz="3200" i="1" dirty="0">
                <a:latin typeface="Times New Roman" panose="02020603050405020304" pitchFamily="18" charset="0"/>
                <a:cs typeface="Times New Roman" panose="02020603050405020304" pitchFamily="18" charset="0"/>
              </a:rPr>
              <a:t>SGK</a:t>
            </a:r>
            <a:r>
              <a:rPr lang="en-VN" sz="3200" dirty="0">
                <a:latin typeface="Times New Roman" panose="02020603050405020304" pitchFamily="18" charset="0"/>
                <a:cs typeface="Times New Roman" panose="02020603050405020304" pitchFamily="18" charset="0"/>
              </a:rPr>
              <a:t> tr. 5, 6 </a:t>
            </a:r>
            <a:endParaRPr lang="en" sz="3200" i="1" dirty="0">
              <a:latin typeface="Times New Roman" panose="02020603050405020304" pitchFamily="18" charset="0"/>
              <a:ea typeface="Playfair Display"/>
              <a:cs typeface="Times New Roman" panose="02020603050405020304" pitchFamily="18" charset="0"/>
              <a:sym typeface="Playfair Display"/>
            </a:endParaRPr>
          </a:p>
        </p:txBody>
      </p:sp>
      <p:sp>
        <p:nvSpPr>
          <p:cNvPr id="6" name="Shape 232">
            <a:extLst>
              <a:ext uri="{FF2B5EF4-FFF2-40B4-BE49-F238E27FC236}">
                <a16:creationId xmlns:a16="http://schemas.microsoft.com/office/drawing/2014/main" id="{22E961A4-7CD5-B540-BD32-2F65EFB04CB0}"/>
              </a:ext>
            </a:extLst>
          </p:cNvPr>
          <p:cNvSpPr/>
          <p:nvPr/>
        </p:nvSpPr>
        <p:spPr>
          <a:xfrm>
            <a:off x="4648335" y="2809434"/>
            <a:ext cx="2778800" cy="1645599"/>
          </a:xfrm>
          <a:prstGeom prst="chevron">
            <a:avLst>
              <a:gd name="adj" fmla="val 29853"/>
            </a:avLst>
          </a:prstGeom>
          <a:noFill/>
          <a:ln w="19050" cap="flat" cmpd="sng">
            <a:solidFill>
              <a:srgbClr val="93C47D"/>
            </a:solidFill>
            <a:prstDash val="solid"/>
            <a:round/>
            <a:headEnd type="none" w="med" len="med"/>
            <a:tailEnd type="none" w="med" len="med"/>
          </a:ln>
        </p:spPr>
        <p:txBody>
          <a:bodyPr lIns="121900" tIns="121900" rIns="121900" bIns="121900" anchor="ctr" anchorCtr="0">
            <a:noAutofit/>
          </a:bodyPr>
          <a:lstStyle/>
          <a:p>
            <a:pPr lvl="0" algn="ctr"/>
            <a:r>
              <a:rPr lang="en-VN" sz="3200" dirty="0">
                <a:latin typeface="Times New Roman" panose="02020603050405020304" pitchFamily="18" charset="0"/>
                <a:cs typeface="Times New Roman" panose="02020603050405020304" pitchFamily="18" charset="0"/>
              </a:rPr>
              <a:t>thảo luận nhóm </a:t>
            </a:r>
            <a:endParaRPr lang="en" sz="3200" i="1" dirty="0">
              <a:latin typeface="Times New Roman" panose="02020603050405020304" pitchFamily="18" charset="0"/>
              <a:ea typeface="Playfair Display"/>
              <a:cs typeface="Times New Roman" panose="02020603050405020304" pitchFamily="18" charset="0"/>
              <a:sym typeface="Playfair Display"/>
            </a:endParaRPr>
          </a:p>
        </p:txBody>
      </p:sp>
      <p:sp>
        <p:nvSpPr>
          <p:cNvPr id="7" name="Shape 233">
            <a:extLst>
              <a:ext uri="{FF2B5EF4-FFF2-40B4-BE49-F238E27FC236}">
                <a16:creationId xmlns:a16="http://schemas.microsoft.com/office/drawing/2014/main" id="{3DA47138-0DD0-8E4A-BE32-2853BFFC4618}"/>
              </a:ext>
            </a:extLst>
          </p:cNvPr>
          <p:cNvSpPr/>
          <p:nvPr/>
        </p:nvSpPr>
        <p:spPr>
          <a:xfrm>
            <a:off x="7254299" y="2809434"/>
            <a:ext cx="2778800" cy="1645599"/>
          </a:xfrm>
          <a:prstGeom prst="chevron">
            <a:avLst>
              <a:gd name="adj" fmla="val 29853"/>
            </a:avLst>
          </a:prstGeom>
          <a:noFill/>
          <a:ln w="19050" cap="flat" cmpd="sng">
            <a:solidFill>
              <a:srgbClr val="6AA84F"/>
            </a:solidFill>
            <a:prstDash val="solid"/>
            <a:round/>
            <a:headEnd type="none" w="med" len="med"/>
            <a:tailEnd type="none" w="med" len="med"/>
          </a:ln>
        </p:spPr>
        <p:txBody>
          <a:bodyPr lIns="121900" tIns="121900" rIns="121900" bIns="121900" anchor="ctr" anchorCtr="0">
            <a:noAutofit/>
          </a:bodyPr>
          <a:lstStyle/>
          <a:p>
            <a:pPr algn="ctr"/>
            <a:r>
              <a:rPr lang="en-US" sz="3200" i="1" dirty="0">
                <a:latin typeface="Times New Roman" panose="02020603050405020304" pitchFamily="18" charset="0"/>
                <a:ea typeface="Playfair Display"/>
                <a:cs typeface="Times New Roman" panose="02020603050405020304" pitchFamily="18" charset="0"/>
                <a:sym typeface="Playfair Display"/>
              </a:rPr>
              <a:t>T</a:t>
            </a:r>
            <a:r>
              <a:rPr lang="en" sz="3200" i="1" dirty="0" err="1">
                <a:latin typeface="Times New Roman" panose="02020603050405020304" pitchFamily="18" charset="0"/>
                <a:ea typeface="Playfair Display"/>
                <a:cs typeface="Times New Roman" panose="02020603050405020304" pitchFamily="18" charset="0"/>
                <a:sym typeface="Playfair Display"/>
              </a:rPr>
              <a:t>rả</a:t>
            </a:r>
            <a:r>
              <a:rPr lang="en" sz="3200" i="1" dirty="0">
                <a:latin typeface="Times New Roman" panose="02020603050405020304" pitchFamily="18" charset="0"/>
                <a:ea typeface="Playfair Display"/>
                <a:cs typeface="Times New Roman" panose="02020603050405020304" pitchFamily="18" charset="0"/>
                <a:sym typeface="Playfair Display"/>
              </a:rPr>
              <a:t> </a:t>
            </a:r>
            <a:r>
              <a:rPr lang="en" sz="3200" i="1" dirty="0" err="1">
                <a:latin typeface="Times New Roman" panose="02020603050405020304" pitchFamily="18" charset="0"/>
                <a:ea typeface="Playfair Display"/>
                <a:cs typeface="Times New Roman" panose="02020603050405020304" pitchFamily="18" charset="0"/>
                <a:sym typeface="Playfair Display"/>
              </a:rPr>
              <a:t>lời</a:t>
            </a:r>
            <a:r>
              <a:rPr lang="en" sz="3200" i="1" dirty="0">
                <a:latin typeface="Times New Roman" panose="02020603050405020304" pitchFamily="18" charset="0"/>
                <a:ea typeface="Playfair Display"/>
                <a:cs typeface="Times New Roman" panose="02020603050405020304" pitchFamily="18" charset="0"/>
                <a:sym typeface="Playfair Display"/>
              </a:rPr>
              <a:t> </a:t>
            </a:r>
            <a:r>
              <a:rPr lang="en" sz="3200" i="1" dirty="0" err="1">
                <a:latin typeface="Times New Roman" panose="02020603050405020304" pitchFamily="18" charset="0"/>
                <a:ea typeface="Playfair Display"/>
                <a:cs typeface="Times New Roman" panose="02020603050405020304" pitchFamily="18" charset="0"/>
                <a:sym typeface="Playfair Display"/>
              </a:rPr>
              <a:t>câu</a:t>
            </a:r>
            <a:r>
              <a:rPr lang="en" sz="3200" i="1" dirty="0">
                <a:latin typeface="Times New Roman" panose="02020603050405020304" pitchFamily="18" charset="0"/>
                <a:ea typeface="Playfair Display"/>
                <a:cs typeface="Times New Roman" panose="02020603050405020304" pitchFamily="18" charset="0"/>
                <a:sym typeface="Playfair Display"/>
              </a:rPr>
              <a:t> </a:t>
            </a:r>
            <a:r>
              <a:rPr lang="en" sz="3200" i="1" dirty="0" err="1">
                <a:latin typeface="Times New Roman" panose="02020603050405020304" pitchFamily="18" charset="0"/>
                <a:ea typeface="Playfair Display"/>
                <a:cs typeface="Times New Roman" panose="02020603050405020304" pitchFamily="18" charset="0"/>
                <a:sym typeface="Playfair Display"/>
              </a:rPr>
              <a:t>hỏi</a:t>
            </a:r>
            <a:endParaRPr lang="en" sz="3200" i="1" dirty="0">
              <a:latin typeface="Times New Roman" panose="02020603050405020304" pitchFamily="18" charset="0"/>
              <a:ea typeface="Playfair Display"/>
              <a:cs typeface="Times New Roman" panose="02020603050405020304" pitchFamily="18" charset="0"/>
              <a:sym typeface="Playfair Display"/>
            </a:endParaRPr>
          </a:p>
        </p:txBody>
      </p:sp>
      <p:sp>
        <p:nvSpPr>
          <p:cNvPr id="3" name="Rectangle 2">
            <a:extLst>
              <a:ext uri="{FF2B5EF4-FFF2-40B4-BE49-F238E27FC236}">
                <a16:creationId xmlns:a16="http://schemas.microsoft.com/office/drawing/2014/main" id="{19B04195-2EFB-2145-B79B-D8ABECE05AE4}"/>
              </a:ext>
            </a:extLst>
          </p:cNvPr>
          <p:cNvSpPr/>
          <p:nvPr/>
        </p:nvSpPr>
        <p:spPr>
          <a:xfrm>
            <a:off x="2970487" y="1429490"/>
            <a:ext cx="5401480" cy="1231106"/>
          </a:xfrm>
          <a:prstGeom prst="rect">
            <a:avLst/>
          </a:prstGeom>
          <a:noFill/>
        </p:spPr>
        <p:txBody>
          <a:bodyPr wrap="none" lIns="121920" tIns="60960" rIns="121920" bIns="60960">
            <a:spAutoFit/>
          </a:bodyPr>
          <a:lstStyle/>
          <a:p>
            <a:pPr algn="ctr"/>
            <a:r>
              <a:rPr lang="en-US"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VN"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HÁM PHÁ</a:t>
            </a:r>
          </a:p>
        </p:txBody>
      </p:sp>
    </p:spTree>
    <p:extLst>
      <p:ext uri="{BB962C8B-B14F-4D97-AF65-F5344CB8AC3E}">
        <p14:creationId xmlns:p14="http://schemas.microsoft.com/office/powerpoint/2010/main" val="168916813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checkerboard(across)">
                                      <p:cBhvr>
                                        <p:cTn id="7" dur="500"/>
                                        <p:tgtEl>
                                          <p:spTgt spid="6"/>
                                        </p:tgtEl>
                                      </p:cBhvr>
                                    </p:animEffect>
                                  </p:childTnLst>
                                </p:cTn>
                              </p:par>
                              <p:par>
                                <p:cTn id="8" presetID="5" presetClass="entr" presetSubtype="10" fill="hold" grpId="0" nodeType="withEffect">
                                  <p:stCondLst>
                                    <p:cond delay="0"/>
                                  </p:stCondLst>
                                  <p:childTnLst>
                                    <p:set>
                                      <p:cBhvr>
                                        <p:cTn id="9" dur="1" fill="hold">
                                          <p:stCondLst>
                                            <p:cond delay="0"/>
                                          </p:stCondLst>
                                        </p:cTn>
                                        <p:tgtEl>
                                          <p:spTgt spid="7"/>
                                        </p:tgtEl>
                                        <p:attrNameLst>
                                          <p:attrName>style.visibility</p:attrName>
                                        </p:attrNameLst>
                                      </p:cBhvr>
                                      <p:to>
                                        <p:strVal val="visible"/>
                                      </p:to>
                                    </p:set>
                                    <p:animEffect transition="in" filter="checkerboard(across)">
                                      <p:cBhvr>
                                        <p:cTn id="10"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P spid="7"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1D32B9B0-C71B-5D49-B5C3-ABBE2A092260}"/>
              </a:ext>
            </a:extLst>
          </p:cNvPr>
          <p:cNvSpPr/>
          <p:nvPr/>
        </p:nvSpPr>
        <p:spPr>
          <a:xfrm>
            <a:off x="3739049" y="0"/>
            <a:ext cx="4067780" cy="1231106"/>
          </a:xfrm>
          <a:prstGeom prst="rect">
            <a:avLst/>
          </a:prstGeom>
          <a:solidFill>
            <a:schemeClr val="bg1"/>
          </a:solidFill>
        </p:spPr>
        <p:txBody>
          <a:bodyPr wrap="none" lIns="121920" tIns="60960" rIns="121920" bIns="60960">
            <a:spAutoFit/>
          </a:bodyPr>
          <a:lstStyle/>
          <a:p>
            <a:pPr algn="ctr"/>
            <a:r>
              <a:rPr lang="vi-VN" sz="7200" b="1" dirty="0">
                <a:ln w="0"/>
                <a:solidFill>
                  <a:srgbClr val="C0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Nhiệm vụ</a:t>
            </a:r>
            <a:endParaRPr lang="en-VN" sz="7200" b="1" dirty="0">
              <a:ln w="0"/>
              <a:solidFill>
                <a:srgbClr val="C0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
        <p:nvSpPr>
          <p:cNvPr id="10" name="Text Placeholder 3">
            <a:extLst>
              <a:ext uri="{FF2B5EF4-FFF2-40B4-BE49-F238E27FC236}">
                <a16:creationId xmlns:a16="http://schemas.microsoft.com/office/drawing/2014/main" id="{A5EEDAC0-9E29-994A-AD16-FC80DCAABDAE}"/>
              </a:ext>
            </a:extLst>
          </p:cNvPr>
          <p:cNvSpPr txBox="1">
            <a:spLocks/>
          </p:cNvSpPr>
          <p:nvPr/>
        </p:nvSpPr>
        <p:spPr>
          <a:xfrm>
            <a:off x="1047749" y="2435515"/>
            <a:ext cx="10082213" cy="3311525"/>
          </a:xfrm>
          <a:prstGeom prst="rect">
            <a:avLst/>
          </a:prstGeom>
          <a:solidFill>
            <a:schemeClr val="bg1"/>
          </a:solidFill>
          <a:ln>
            <a:noFill/>
          </a:ln>
        </p:spPr>
        <p:txBody>
          <a:bodyPr lIns="121900" tIns="121900" rIns="121900" bIns="121900" anchor="t" anchorCtr="0"/>
          <a:lstStyle>
            <a:defPPr marR="0" lvl="0" algn="l" rtl="0">
              <a:lnSpc>
                <a:spcPct val="100000"/>
              </a:lnSpc>
              <a:spcBef>
                <a:spcPts val="0"/>
              </a:spcBef>
              <a:spcAft>
                <a:spcPts val="0"/>
              </a:spcAft>
            </a:defPPr>
            <a:lvl1pPr marR="0" lvl="0"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457200" indent="-457200">
              <a:buClr>
                <a:schemeClr val="tx1"/>
              </a:buClr>
              <a:buFont typeface="Wingdings" pitchFamily="2" charset="2"/>
              <a:buChar char="v"/>
            </a:pPr>
            <a:r>
              <a:rPr lang="vi-VN" sz="3400" dirty="0">
                <a:solidFill>
                  <a:schemeClr val="tx1"/>
                </a:solidFill>
                <a:latin typeface="Times New Roman" panose="02020603050405020304" pitchFamily="18" charset="0"/>
                <a:cs typeface="Times New Roman" panose="02020603050405020304" pitchFamily="18" charset="0"/>
              </a:rPr>
              <a:t>Tìm các chi tiết theo em là truyền thống tốt đẹp của gia đình các nhân vật. </a:t>
            </a:r>
          </a:p>
          <a:p>
            <a:pPr marL="457200" indent="-457200">
              <a:buClr>
                <a:schemeClr val="tx1"/>
              </a:buClr>
              <a:buFont typeface="Wingdings" pitchFamily="2" charset="2"/>
              <a:buChar char="v"/>
            </a:pPr>
            <a:r>
              <a:rPr lang="vi-VN" sz="3400" dirty="0">
                <a:solidFill>
                  <a:schemeClr val="tx1"/>
                </a:solidFill>
                <a:latin typeface="Times New Roman" panose="02020603050405020304" pitchFamily="18" charset="0"/>
                <a:cs typeface="Times New Roman" panose="02020603050405020304" pitchFamily="18" charset="0"/>
              </a:rPr>
              <a:t>Sử dụng bút dạ, bút chì để đánh dấu chi tiết em chọn.</a:t>
            </a:r>
          </a:p>
          <a:p>
            <a:pPr marL="457200" indent="-457200">
              <a:buClr>
                <a:schemeClr val="tx1"/>
              </a:buClr>
              <a:buFont typeface="Wingdings" pitchFamily="2" charset="2"/>
              <a:buChar char="v"/>
            </a:pPr>
            <a:r>
              <a:rPr lang="vi-VN" sz="3400" dirty="0">
                <a:solidFill>
                  <a:schemeClr val="tx1"/>
                </a:solidFill>
                <a:latin typeface="Times New Roman" panose="02020603050405020304" pitchFamily="18" charset="0"/>
                <a:cs typeface="Times New Roman" panose="02020603050405020304" pitchFamily="18" charset="0"/>
              </a:rPr>
              <a:t>Thảo luận 5 phút</a:t>
            </a:r>
          </a:p>
          <a:p>
            <a:pPr marL="457200" indent="-457200">
              <a:buClr>
                <a:schemeClr val="tx1"/>
              </a:buClr>
              <a:buFont typeface="Wingdings" pitchFamily="2" charset="2"/>
              <a:buChar char="v"/>
            </a:pPr>
            <a:r>
              <a:rPr lang="vi-VN" sz="3400" dirty="0">
                <a:solidFill>
                  <a:schemeClr val="tx1"/>
                </a:solidFill>
                <a:latin typeface="Times New Roman" panose="02020603050405020304" pitchFamily="18" charset="0"/>
                <a:cs typeface="Times New Roman" panose="02020603050405020304" pitchFamily="18" charset="0"/>
              </a:rPr>
              <a:t>Trả lời câu hỏi và chỉ định nhóm khác trả lời câu tiếp theo</a:t>
            </a:r>
            <a:endParaRPr lang="en-VN" sz="3400" dirty="0">
              <a:solidFill>
                <a:schemeClr val="tx1"/>
              </a:solidFill>
              <a:latin typeface="Times New Roman" panose="02020603050405020304" pitchFamily="18" charset="0"/>
              <a:cs typeface="Times New Roman" panose="02020603050405020304" pitchFamily="18" charset="0"/>
            </a:endParaRPr>
          </a:p>
        </p:txBody>
      </p:sp>
      <p:sp>
        <p:nvSpPr>
          <p:cNvPr id="2" name="Rectangle 1">
            <a:extLst>
              <a:ext uri="{FF2B5EF4-FFF2-40B4-BE49-F238E27FC236}">
                <a16:creationId xmlns:a16="http://schemas.microsoft.com/office/drawing/2014/main" id="{0F247958-0DE3-0948-97A7-6873FAB6B233}"/>
              </a:ext>
            </a:extLst>
          </p:cNvPr>
          <p:cNvSpPr/>
          <p:nvPr/>
        </p:nvSpPr>
        <p:spPr>
          <a:xfrm>
            <a:off x="1047749" y="1110960"/>
            <a:ext cx="10082213" cy="1093376"/>
          </a:xfrm>
          <a:prstGeom prst="rect">
            <a:avLst/>
          </a:prstGeom>
        </p:spPr>
        <p:txBody>
          <a:bodyPr wrap="square">
            <a:spAutoFit/>
          </a:bodyPr>
          <a:lstStyle/>
          <a:p>
            <a:pPr algn="just">
              <a:lnSpc>
                <a:spcPct val="105000"/>
              </a:lnSpc>
            </a:pPr>
            <a:r>
              <a:rPr lang="en-VN" sz="3200" b="1" dirty="0">
                <a:latin typeface="Times New Roman" panose="02020603050405020304" pitchFamily="18" charset="0"/>
                <a:ea typeface="Arial" panose="020B0604020202020204" pitchFamily="34" charset="0"/>
              </a:rPr>
              <a:t>Đọc thông tin trong </a:t>
            </a:r>
            <a:r>
              <a:rPr lang="en-VN" sz="3200" b="1" i="1" dirty="0">
                <a:latin typeface="Times New Roman" panose="02020603050405020304" pitchFamily="18" charset="0"/>
                <a:ea typeface="Arial" panose="020B0604020202020204" pitchFamily="34" charset="0"/>
              </a:rPr>
              <a:t>SGK</a:t>
            </a:r>
            <a:r>
              <a:rPr lang="en-VN" sz="3200" b="1" dirty="0">
                <a:latin typeface="Times New Roman" panose="02020603050405020304" pitchFamily="18" charset="0"/>
                <a:ea typeface="Arial" panose="020B0604020202020204" pitchFamily="34" charset="0"/>
              </a:rPr>
              <a:t> tr. 6 và thảo luận nhóm để trả lời các câu hỏi.</a:t>
            </a:r>
            <a:endParaRPr lang="en-VN" sz="3200" b="1" dirty="0">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241088418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blinds(horizontal)">
                                      <p:cBhvr>
                                        <p:cTn id="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4A6F5B89-6120-DF43-BB04-CFD1CA98DE64}"/>
              </a:ext>
            </a:extLst>
          </p:cNvPr>
          <p:cNvSpPr/>
          <p:nvPr/>
        </p:nvSpPr>
        <p:spPr>
          <a:xfrm>
            <a:off x="1019908" y="1099174"/>
            <a:ext cx="10075984" cy="4524315"/>
          </a:xfrm>
          <a:prstGeom prst="rect">
            <a:avLst/>
          </a:prstGeom>
          <a:solidFill>
            <a:schemeClr val="bg1"/>
          </a:solidFill>
          <a:ln w="28575">
            <a:solidFill>
              <a:srgbClr val="00B050"/>
            </a:solidFill>
          </a:ln>
        </p:spPr>
        <p:txBody>
          <a:bodyPr wrap="square">
            <a:spAutoFit/>
          </a:bodyPr>
          <a:lstStyle/>
          <a:p>
            <a:pPr marL="742950" lvl="0" indent="-742950" algn="just">
              <a:buSzPct val="100000"/>
              <a:buFont typeface="+mj-lt"/>
              <a:buAutoNum type="arabicPeriod"/>
              <a:tabLst>
                <a:tab pos="520700" algn="l"/>
              </a:tabLst>
            </a:pPr>
            <a:r>
              <a:rPr lang="vi-VN" sz="3600" i="1" dirty="0">
                <a:latin typeface="Times New Roman" panose="02020603050405020304" pitchFamily="18" charset="0"/>
                <a:ea typeface="Arial" panose="020B0604020202020204" pitchFamily="34" charset="0"/>
              </a:rPr>
              <a:t>Các bạn nhỏ trong phần thông tin tự hào về truyền thống nào của gia đình, dòng họ mình?</a:t>
            </a:r>
            <a:endParaRPr lang="en-VN" sz="3600" dirty="0">
              <a:effectLst/>
              <a:latin typeface="Times New Roman" panose="02020603050405020304" pitchFamily="18" charset="0"/>
              <a:ea typeface="Times New Roman" panose="02020603050405020304" pitchFamily="18" charset="0"/>
            </a:endParaRPr>
          </a:p>
          <a:p>
            <a:pPr marL="742950" lvl="0" indent="-742950" algn="just">
              <a:buSzPct val="100000"/>
              <a:buFont typeface="+mj-lt"/>
              <a:buAutoNum type="arabicPeriod"/>
              <a:tabLst>
                <a:tab pos="520700" algn="l"/>
              </a:tabLst>
            </a:pPr>
            <a:r>
              <a:rPr lang="vi-VN" sz="3600" i="1" dirty="0">
                <a:latin typeface="Times New Roman" panose="02020603050405020304" pitchFamily="18" charset="0"/>
                <a:ea typeface="Arial" panose="020B0604020202020204" pitchFamily="34" charset="0"/>
              </a:rPr>
              <a:t>Thái độ tự hào đó giúp ích gì cho các bạn nhỏ? Tại sao?</a:t>
            </a:r>
            <a:endParaRPr lang="en-VN" sz="3600" dirty="0">
              <a:effectLst/>
              <a:latin typeface="Times New Roman" panose="02020603050405020304" pitchFamily="18" charset="0"/>
              <a:ea typeface="Times New Roman" panose="02020603050405020304" pitchFamily="18" charset="0"/>
            </a:endParaRPr>
          </a:p>
          <a:p>
            <a:pPr marL="742950" lvl="0" indent="-742950" algn="just">
              <a:buSzPct val="100000"/>
              <a:buFont typeface="+mj-lt"/>
              <a:buAutoNum type="arabicPeriod"/>
              <a:tabLst>
                <a:tab pos="520700" algn="l"/>
              </a:tabLst>
            </a:pPr>
            <a:r>
              <a:rPr lang="vi-VN" sz="3600" i="1" dirty="0">
                <a:latin typeface="Times New Roman" panose="02020603050405020304" pitchFamily="18" charset="0"/>
                <a:ea typeface="Arial" panose="020B0604020202020204" pitchFamily="34" charset="0"/>
              </a:rPr>
              <a:t>Các bạn nhỏ đã làm gì để phát huy truyền thống tốt đẹp của gia đình dòng họ mình?</a:t>
            </a:r>
          </a:p>
          <a:p>
            <a:pPr marL="742950" lvl="0" indent="-742950" algn="just">
              <a:buSzPct val="100000"/>
              <a:buFont typeface="+mj-lt"/>
              <a:buAutoNum type="arabicPeriod"/>
              <a:tabLst>
                <a:tab pos="520700" algn="l"/>
              </a:tabLst>
            </a:pPr>
            <a:r>
              <a:rPr lang="vi-VN" sz="3600" i="1" dirty="0">
                <a:effectLst/>
                <a:latin typeface="Times New Roman" panose="02020603050405020304" pitchFamily="18" charset="0"/>
                <a:ea typeface="Times New Roman" panose="02020603050405020304" pitchFamily="18" charset="0"/>
              </a:rPr>
              <a:t>Truyền thống tốt đẹp của gia đình đã giúp ích gì cho các bạn ấy?</a:t>
            </a:r>
            <a:endParaRPr lang="en-VN" sz="3600" dirty="0">
              <a:effectLst/>
              <a:latin typeface="Times New Roman" panose="02020603050405020304" pitchFamily="18" charset="0"/>
              <a:ea typeface="Times New Roman" panose="02020603050405020304" pitchFamily="18" charset="0"/>
            </a:endParaRPr>
          </a:p>
        </p:txBody>
      </p:sp>
      <p:sp>
        <p:nvSpPr>
          <p:cNvPr id="6" name="Rectangle 5">
            <a:extLst>
              <a:ext uri="{FF2B5EF4-FFF2-40B4-BE49-F238E27FC236}">
                <a16:creationId xmlns:a16="http://schemas.microsoft.com/office/drawing/2014/main" id="{EDEB241D-6972-DE4F-B16B-F054BE368782}"/>
              </a:ext>
            </a:extLst>
          </p:cNvPr>
          <p:cNvSpPr/>
          <p:nvPr/>
        </p:nvSpPr>
        <p:spPr>
          <a:xfrm>
            <a:off x="1945100" y="175844"/>
            <a:ext cx="7539564" cy="923330"/>
          </a:xfrm>
          <a:prstGeom prst="rect">
            <a:avLst/>
          </a:prstGeom>
          <a:solidFill>
            <a:schemeClr val="bg1"/>
          </a:solidFill>
        </p:spPr>
        <p:txBody>
          <a:bodyPr wrap="none" lIns="91440" tIns="45720" rIns="91440" bIns="45720">
            <a:spAutoFit/>
          </a:bodyPr>
          <a:lstStyle/>
          <a:p>
            <a:pPr algn="ctr"/>
            <a:r>
              <a:rPr lang="en-US"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C</a:t>
            </a:r>
            <a:r>
              <a:rPr lang="en"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ÂU HỎI THẢO LUẬN</a:t>
            </a:r>
            <a:endParaRPr lang="en-VN" sz="5400" b="1" cap="none" spc="0" dirty="0">
              <a:ln w="0"/>
              <a:solidFill>
                <a:srgbClr val="FF2F92"/>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4204478727"/>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7" name="Diagram 6">
            <a:extLst>
              <a:ext uri="{FF2B5EF4-FFF2-40B4-BE49-F238E27FC236}">
                <a16:creationId xmlns:a16="http://schemas.microsoft.com/office/drawing/2014/main" id="{926E5C6C-8F0D-E24D-8972-C74200956592}"/>
              </a:ext>
            </a:extLst>
          </p:cNvPr>
          <p:cNvGraphicFramePr/>
          <p:nvPr>
            <p:extLst>
              <p:ext uri="{D42A27DB-BD31-4B8C-83A1-F6EECF244321}">
                <p14:modId xmlns:p14="http://schemas.microsoft.com/office/powerpoint/2010/main" val="3111550172"/>
              </p:ext>
            </p:extLst>
          </p:nvPr>
        </p:nvGraphicFramePr>
        <p:xfrm>
          <a:off x="320325" y="2162908"/>
          <a:ext cx="11461367" cy="4519245"/>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6" name="Rectangle 5">
            <a:extLst>
              <a:ext uri="{FF2B5EF4-FFF2-40B4-BE49-F238E27FC236}">
                <a16:creationId xmlns:a16="http://schemas.microsoft.com/office/drawing/2014/main" id="{F03DDC3F-23F5-3443-8F94-F3608EF4275F}"/>
              </a:ext>
            </a:extLst>
          </p:cNvPr>
          <p:cNvSpPr/>
          <p:nvPr/>
        </p:nvSpPr>
        <p:spPr>
          <a:xfrm>
            <a:off x="3678234" y="931802"/>
            <a:ext cx="4119077" cy="1231106"/>
          </a:xfrm>
          <a:prstGeom prst="rect">
            <a:avLst/>
          </a:prstGeom>
          <a:solidFill>
            <a:schemeClr val="bg1"/>
          </a:solidFill>
        </p:spPr>
        <p:txBody>
          <a:bodyPr wrap="none" lIns="121920" tIns="60960" rIns="121920" bIns="60960">
            <a:spAutoFit/>
          </a:bodyPr>
          <a:lstStyle/>
          <a:p>
            <a:pPr algn="ctr"/>
            <a:r>
              <a:rPr lang="vi-VN" sz="7200" b="1" dirty="0">
                <a:ln w="0"/>
                <a:solidFill>
                  <a:srgbClr val="C0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Thông tin</a:t>
            </a:r>
            <a:endParaRPr lang="en-VN" sz="7200" b="1" dirty="0">
              <a:ln w="0"/>
              <a:solidFill>
                <a:srgbClr val="C000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197438768"/>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Shape 132">
            <a:extLst>
              <a:ext uri="{FF2B5EF4-FFF2-40B4-BE49-F238E27FC236}">
                <a16:creationId xmlns:a16="http://schemas.microsoft.com/office/drawing/2014/main" id="{7401358A-B034-224F-8CAC-5B7733EE2B79}"/>
              </a:ext>
            </a:extLst>
          </p:cNvPr>
          <p:cNvSpPr txBox="1">
            <a:spLocks/>
          </p:cNvSpPr>
          <p:nvPr/>
        </p:nvSpPr>
        <p:spPr>
          <a:xfrm>
            <a:off x="1313337" y="1011253"/>
            <a:ext cx="9677047" cy="4791670"/>
          </a:xfrm>
          <a:prstGeom prst="rect">
            <a:avLst/>
          </a:prstGeom>
          <a:solidFill>
            <a:schemeClr val="bg1"/>
          </a:solidFill>
          <a:ln>
            <a:noFill/>
          </a:ln>
        </p:spPr>
        <p:txBody>
          <a:bodyPr vert="horz" lIns="121900" tIns="121900" rIns="121900" bIns="121900" rtlCol="0" anchor="t" anchorCtr="0">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algn="just">
              <a:spcBef>
                <a:spcPts val="0"/>
              </a:spcBef>
              <a:buFont typeface="Arial" panose="020B0604020202020204" pitchFamily="34" charset="0"/>
              <a:buNone/>
            </a:pPr>
            <a:r>
              <a:rPr lang="vi-VN" sz="4000" b="1" dirty="0">
                <a:solidFill>
                  <a:srgbClr val="00B050"/>
                </a:solidFill>
                <a:latin typeface="Times New Roman" panose="02020603050405020304" pitchFamily="18" charset="0"/>
                <a:ea typeface="Playfair Display"/>
                <a:cs typeface="Times New Roman" panose="02020603050405020304" pitchFamily="18" charset="0"/>
                <a:sym typeface="Playfair Display"/>
              </a:rPr>
              <a:t>Gợi ý:</a:t>
            </a:r>
            <a:endParaRPr lang="en" sz="4000" b="1" dirty="0">
              <a:latin typeface="Times New Roman" panose="02020603050405020304" pitchFamily="18" charset="0"/>
              <a:ea typeface="Playfair Display"/>
              <a:cs typeface="Times New Roman" panose="02020603050405020304" pitchFamily="18" charset="0"/>
              <a:sym typeface="Playfair Display"/>
            </a:endParaRPr>
          </a:p>
          <a:p>
            <a:pPr algn="just">
              <a:spcBef>
                <a:spcPts val="0"/>
              </a:spcBef>
              <a:buClr>
                <a:schemeClr val="dk1"/>
              </a:buClr>
              <a:buSzPct val="78571"/>
              <a:buFont typeface="Wingdings" pitchFamily="2" charset="2"/>
              <a:buChar char="ü"/>
            </a:pPr>
            <a:r>
              <a:rPr lang="en-US" sz="4000" dirty="0">
                <a:latin typeface="Times New Roman" panose="02020603050405020304" pitchFamily="18" charset="0"/>
                <a:cs typeface="Times New Roman" panose="02020603050405020304" pitchFamily="18" charset="0"/>
              </a:rPr>
              <a:t>T</a:t>
            </a:r>
            <a:r>
              <a:rPr lang="en" sz="4000" dirty="0" err="1">
                <a:latin typeface="Times New Roman" panose="02020603050405020304" pitchFamily="18" charset="0"/>
                <a:cs typeface="Times New Roman" panose="02020603050405020304" pitchFamily="18" charset="0"/>
              </a:rPr>
              <a:t>ruyền</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thống</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tốt</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đẹp</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của</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gia</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đình</a:t>
            </a:r>
            <a:r>
              <a:rPr lang="en" sz="4000" dirty="0">
                <a:latin typeface="Times New Roman" panose="02020603050405020304" pitchFamily="18" charset="0"/>
                <a:cs typeface="Times New Roman" panose="02020603050405020304" pitchFamily="18" charset="0"/>
              </a:rPr>
              <a:t> Nam, </a:t>
            </a:r>
            <a:r>
              <a:rPr lang="en" sz="4000" dirty="0" err="1">
                <a:latin typeface="Times New Roman" panose="02020603050405020304" pitchFamily="18" charset="0"/>
                <a:cs typeface="Times New Roman" panose="02020603050405020304" pitchFamily="18" charset="0"/>
              </a:rPr>
              <a:t>Hà</a:t>
            </a:r>
            <a:r>
              <a:rPr lang="en" sz="4000" dirty="0">
                <a:latin typeface="Times New Roman" panose="02020603050405020304" pitchFamily="18" charset="0"/>
                <a:cs typeface="Times New Roman" panose="02020603050405020304" pitchFamily="18" charset="0"/>
              </a:rPr>
              <a:t>, </a:t>
            </a:r>
            <a:r>
              <a:rPr lang="en" sz="4000" dirty="0" err="1">
                <a:latin typeface="Times New Roman" panose="02020603050405020304" pitchFamily="18" charset="0"/>
                <a:cs typeface="Times New Roman" panose="02020603050405020304" pitchFamily="18" charset="0"/>
              </a:rPr>
              <a:t>Khuê</a:t>
            </a:r>
            <a:r>
              <a:rPr lang="en" sz="4000" dirty="0">
                <a:latin typeface="Times New Roman" panose="02020603050405020304" pitchFamily="18" charset="0"/>
                <a:cs typeface="Times New Roman" panose="02020603050405020304" pitchFamily="18" charset="0"/>
              </a:rPr>
              <a:t>?</a:t>
            </a:r>
          </a:p>
          <a:p>
            <a:pPr lvl="0" algn="just">
              <a:buSzPct val="100000"/>
              <a:buFont typeface="Wingdings" pitchFamily="2" charset="2"/>
              <a:buChar char="ü"/>
              <a:tabLst>
                <a:tab pos="520700" algn="l"/>
              </a:tabLst>
            </a:pPr>
            <a:r>
              <a:rPr lang="vi-VN" sz="4000" dirty="0">
                <a:latin typeface="Times New Roman" panose="02020603050405020304" pitchFamily="18" charset="0"/>
                <a:ea typeface="Arial" panose="020B0604020202020204" pitchFamily="34" charset="0"/>
              </a:rPr>
              <a:t>Thái độ tự hào về truyền thống tốt đẹp của gia đình giúp ích gì cho các bạn ấy? </a:t>
            </a:r>
          </a:p>
          <a:p>
            <a:pPr lvl="0" algn="just">
              <a:buSzPct val="100000"/>
              <a:buFont typeface="Wingdings" pitchFamily="2" charset="2"/>
              <a:buChar char="ü"/>
              <a:tabLst>
                <a:tab pos="520700" algn="l"/>
              </a:tabLst>
            </a:pPr>
            <a:r>
              <a:rPr lang="vi-VN" sz="4000" dirty="0">
                <a:latin typeface="Times New Roman" panose="02020603050405020304" pitchFamily="18" charset="0"/>
                <a:ea typeface="Arial" panose="020B0604020202020204" pitchFamily="34" charset="0"/>
              </a:rPr>
              <a:t>Các bạn nhỏ đã làm gì để phát huy truyền thống tốt đẹp của gia đình dòng họ mình?</a:t>
            </a:r>
            <a:endParaRPr lang="en-VN" sz="4000" dirty="0">
              <a:effectLst/>
              <a:latin typeface="Times New Roman" panose="02020603050405020304" pitchFamily="18" charset="0"/>
              <a:ea typeface="Times New Roman" panose="02020603050405020304" pitchFamily="18" charset="0"/>
            </a:endParaRPr>
          </a:p>
        </p:txBody>
      </p:sp>
    </p:spTree>
    <p:extLst>
      <p:ext uri="{BB962C8B-B14F-4D97-AF65-F5344CB8AC3E}">
        <p14:creationId xmlns:p14="http://schemas.microsoft.com/office/powerpoint/2010/main" val="32674111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nodeType="clickEffect">
                                  <p:stCondLst>
                                    <p:cond delay="0"/>
                                  </p:stCondLst>
                                  <p:childTnLst>
                                    <p:set>
                                      <p:cBhvr>
                                        <p:cTn id="6" dur="1" fill="hold">
                                          <p:stCondLst>
                                            <p:cond delay="0"/>
                                          </p:stCondLst>
                                        </p:cTn>
                                        <p:tgtEl>
                                          <p:spTgt spid="6">
                                            <p:txEl>
                                              <p:pRg st="1" end="1"/>
                                            </p:txEl>
                                          </p:spTgt>
                                        </p:tgtEl>
                                        <p:attrNameLst>
                                          <p:attrName>style.visibility</p:attrName>
                                        </p:attrNameLst>
                                      </p:cBhvr>
                                      <p:to>
                                        <p:strVal val="visible"/>
                                      </p:to>
                                    </p:set>
                                    <p:animEffect transition="in" filter="checkerboard(across)">
                                      <p:cBhvr>
                                        <p:cTn id="7" dur="500"/>
                                        <p:tgtEl>
                                          <p:spTgt spid="6">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2">
            <a:extLst>
              <a:ext uri="{FF2B5EF4-FFF2-40B4-BE49-F238E27FC236}">
                <a16:creationId xmlns:a16="http://schemas.microsoft.com/office/drawing/2014/main" id="{3B829079-9B31-1D4D-BED3-94C6CB15F384}"/>
              </a:ext>
            </a:extLst>
          </p:cNvPr>
          <p:cNvSpPr>
            <a:spLocks noGrp="1"/>
          </p:cNvSpPr>
          <p:nvPr>
            <p:ph type="body" idx="1"/>
          </p:nvPr>
        </p:nvSpPr>
        <p:spPr>
          <a:xfrm>
            <a:off x="1057664" y="1538378"/>
            <a:ext cx="10073398" cy="4370053"/>
          </a:xfrm>
          <a:solidFill>
            <a:schemeClr val="bg1"/>
          </a:solidFill>
        </p:spPr>
        <p:txBody>
          <a:bodyPr>
            <a:noAutofit/>
          </a:bodyPr>
          <a:lstStyle/>
          <a:p>
            <a:pPr algn="just">
              <a:lnSpc>
                <a:spcPct val="100000"/>
              </a:lnSpc>
              <a:buFont typeface="Wingdings" pitchFamily="2" charset="2"/>
              <a:buChar char="Ø"/>
            </a:pPr>
            <a:r>
              <a:rPr lang="en-US" sz="4000" dirty="0">
                <a:latin typeface="Times New Roman" panose="02020603050405020304" pitchFamily="18" charset="0"/>
                <a:cs typeface="Times New Roman" panose="02020603050405020304" pitchFamily="18" charset="0"/>
              </a:rPr>
              <a:t>Gia </a:t>
            </a:r>
            <a:r>
              <a:rPr lang="en-US" sz="4000" dirty="0" err="1">
                <a:latin typeface="Times New Roman" panose="02020603050405020304" pitchFamily="18" charset="0"/>
                <a:cs typeface="Times New Roman" panose="02020603050405020304" pitchFamily="18" charset="0"/>
              </a:rPr>
              <a:t>đình</a:t>
            </a:r>
            <a:r>
              <a:rPr lang="en-US" sz="4000" dirty="0">
                <a:latin typeface="Times New Roman" panose="02020603050405020304" pitchFamily="18" charset="0"/>
                <a:cs typeface="Times New Roman" panose="02020603050405020304" pitchFamily="18" charset="0"/>
              </a:rPr>
              <a:t> Nam </a:t>
            </a:r>
            <a:r>
              <a:rPr lang="en-US" sz="4000" dirty="0" err="1">
                <a:latin typeface="Times New Roman" panose="02020603050405020304" pitchFamily="18" charset="0"/>
                <a:cs typeface="Times New Roman" panose="02020603050405020304" pitchFamily="18" charset="0"/>
              </a:rPr>
              <a:t>có</a:t>
            </a:r>
            <a:r>
              <a:rPr lang="en-US" sz="4000" dirty="0">
                <a:latin typeface="Times New Roman" panose="02020603050405020304" pitchFamily="18" charset="0"/>
                <a:cs typeface="Times New Roman" panose="02020603050405020304" pitchFamily="18" charset="0"/>
              </a:rPr>
              <a:t> </a:t>
            </a:r>
            <a:r>
              <a:rPr lang="en-VN" sz="4000" dirty="0">
                <a:latin typeface="Times New Roman" panose="02020603050405020304" pitchFamily="18" charset="0"/>
                <a:cs typeface="Times New Roman" panose="02020603050405020304" pitchFamily="18" charset="0"/>
              </a:rPr>
              <a:t>truyền thống hiếu học</a:t>
            </a:r>
          </a:p>
          <a:p>
            <a:pPr marL="457189" indent="-457189" algn="just">
              <a:lnSpc>
                <a:spcPct val="100000"/>
              </a:lnSpc>
              <a:buFont typeface="Wingdings" pitchFamily="2" charset="2"/>
              <a:buChar char="Ø"/>
            </a:pPr>
            <a:r>
              <a:rPr lang="en-US" sz="4000" dirty="0">
                <a:latin typeface="Times New Roman" panose="02020603050405020304" pitchFamily="18" charset="0"/>
                <a:cs typeface="Times New Roman" panose="02020603050405020304" pitchFamily="18" charset="0"/>
              </a:rPr>
              <a:t>K</a:t>
            </a:r>
            <a:r>
              <a:rPr lang="en-VN" sz="4000" dirty="0">
                <a:latin typeface="Times New Roman" panose="02020603050405020304" pitchFamily="18" charset="0"/>
                <a:cs typeface="Times New Roman" panose="02020603050405020304" pitchFamily="18" charset="0"/>
              </a:rPr>
              <a:t>ế thừa và phát huy bàng cách: </a:t>
            </a:r>
            <a:r>
              <a:rPr lang="en-US" sz="4000" dirty="0">
                <a:latin typeface="Times New Roman" panose="02020603050405020304" pitchFamily="18" charset="0"/>
                <a:cs typeface="Times New Roman" panose="02020603050405020304" pitchFamily="18" charset="0"/>
              </a:rPr>
              <a:t>N</a:t>
            </a:r>
            <a:r>
              <a:rPr lang="en-VN" sz="4000" dirty="0">
                <a:latin typeface="Times New Roman" panose="02020603050405020304" pitchFamily="18" charset="0"/>
                <a:cs typeface="Times New Roman" panose="02020603050405020304" pitchFamily="18" charset="0"/>
              </a:rPr>
              <a:t>ỗ lực học tập theo gương của ba, mẹ.</a:t>
            </a:r>
          </a:p>
          <a:p>
            <a:pPr marL="457189" indent="-457189" algn="just">
              <a:lnSpc>
                <a:spcPct val="100000"/>
              </a:lnSpc>
              <a:buFont typeface="Wingdings" pitchFamily="2" charset="2"/>
              <a:buChar char="Ø"/>
            </a:pPr>
            <a:r>
              <a:rPr lang="en-US" sz="4000" dirty="0" err="1">
                <a:latin typeface="Times New Roman" panose="02020603050405020304" pitchFamily="18" charset="0"/>
                <a:cs typeface="Times New Roman" panose="02020603050405020304" pitchFamily="18" charset="0"/>
              </a:rPr>
              <a:t>Đ</a:t>
            </a:r>
            <a:r>
              <a:rPr lang="en-VN" sz="4000" dirty="0">
                <a:latin typeface="Times New Roman" panose="02020603050405020304" pitchFamily="18" charset="0"/>
                <a:cs typeface="Times New Roman" panose="02020603050405020304" pitchFamily="18" charset="0"/>
              </a:rPr>
              <a:t>iều đó giúp Nam thành công trong việc học, đạt thành tích dáng tự hào.</a:t>
            </a:r>
          </a:p>
          <a:p>
            <a:pPr marL="457189" indent="-457189" algn="just">
              <a:lnSpc>
                <a:spcPct val="100000"/>
              </a:lnSpc>
              <a:buFont typeface="Wingdings" pitchFamily="2" charset="2"/>
              <a:buChar char="Ø"/>
            </a:pPr>
            <a:r>
              <a:rPr lang="en-US" sz="4000" dirty="0">
                <a:latin typeface="Times New Roman" panose="02020603050405020304" pitchFamily="18" charset="0"/>
                <a:cs typeface="Times New Roman" panose="02020603050405020304" pitchFamily="18" charset="0"/>
              </a:rPr>
              <a:t>T</a:t>
            </a:r>
            <a:r>
              <a:rPr lang="en-VN" sz="4000" dirty="0">
                <a:latin typeface="Times New Roman" panose="02020603050405020304" pitchFamily="18" charset="0"/>
                <a:cs typeface="Times New Roman" panose="02020603050405020304" pitchFamily="18" charset="0"/>
              </a:rPr>
              <a:t>ruyền thống gia đình giúp Nam có nền tảng học tốt</a:t>
            </a:r>
          </a:p>
        </p:txBody>
      </p:sp>
      <p:sp>
        <p:nvSpPr>
          <p:cNvPr id="6" name="Rectangle 5">
            <a:extLst>
              <a:ext uri="{FF2B5EF4-FFF2-40B4-BE49-F238E27FC236}">
                <a16:creationId xmlns:a16="http://schemas.microsoft.com/office/drawing/2014/main" id="{FB53CB10-BDC6-AF42-A99C-59F7099A26CB}"/>
              </a:ext>
            </a:extLst>
          </p:cNvPr>
          <p:cNvSpPr/>
          <p:nvPr/>
        </p:nvSpPr>
        <p:spPr>
          <a:xfrm>
            <a:off x="3808739" y="0"/>
            <a:ext cx="4574522" cy="738664"/>
          </a:xfrm>
          <a:prstGeom prst="rect">
            <a:avLst/>
          </a:prstGeom>
          <a:solidFill>
            <a:schemeClr val="bg1"/>
          </a:solidFill>
        </p:spPr>
        <p:txBody>
          <a:bodyPr wrap="none" lIns="121920" tIns="60960" rIns="121920" bIns="60960">
            <a:spAutoFit/>
          </a:bodyPr>
          <a:lstStyle/>
          <a:p>
            <a:pPr algn="ctr"/>
            <a:r>
              <a:rPr lang="vi-VN" sz="4000" b="1" i="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Trình bày của nhóm</a:t>
            </a:r>
            <a:endParaRPr lang="en-VN" sz="4000"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endParaRPr>
          </a:p>
        </p:txBody>
      </p:sp>
      <p:sp>
        <p:nvSpPr>
          <p:cNvPr id="2" name="Rectangle 1">
            <a:extLst>
              <a:ext uri="{FF2B5EF4-FFF2-40B4-BE49-F238E27FC236}">
                <a16:creationId xmlns:a16="http://schemas.microsoft.com/office/drawing/2014/main" id="{8AB3C83F-CC98-BB40-9215-FED0E2F52FB4}"/>
              </a:ext>
            </a:extLst>
          </p:cNvPr>
          <p:cNvSpPr/>
          <p:nvPr/>
        </p:nvSpPr>
        <p:spPr>
          <a:xfrm>
            <a:off x="1346619" y="953603"/>
            <a:ext cx="1507144" cy="584775"/>
          </a:xfrm>
          <a:prstGeom prst="rect">
            <a:avLst/>
          </a:prstGeom>
        </p:spPr>
        <p:txBody>
          <a:bodyPr wrap="none">
            <a:spAutoFit/>
          </a:bodyPr>
          <a:lstStyle/>
          <a:p>
            <a:pPr>
              <a:buNone/>
            </a:pPr>
            <a:r>
              <a:rPr lang="en-US" sz="3200" b="1" dirty="0">
                <a:solidFill>
                  <a:srgbClr val="FF0000"/>
                </a:solidFill>
                <a:latin typeface="Times New Roman" panose="02020603050405020304" pitchFamily="18" charset="0"/>
                <a:cs typeface="Times New Roman" panose="02020603050405020304" pitchFamily="18" charset="0"/>
              </a:rPr>
              <a:t>N</a:t>
            </a:r>
            <a:r>
              <a:rPr lang="en-VN" sz="3200" b="1" dirty="0">
                <a:solidFill>
                  <a:srgbClr val="FF0000"/>
                </a:solidFill>
                <a:latin typeface="Times New Roman" panose="02020603050405020304" pitchFamily="18" charset="0"/>
                <a:cs typeface="Times New Roman" panose="02020603050405020304" pitchFamily="18" charset="0"/>
              </a:rPr>
              <a:t>AM : </a:t>
            </a:r>
          </a:p>
        </p:txBody>
      </p:sp>
    </p:spTree>
    <p:extLst>
      <p:ext uri="{BB962C8B-B14F-4D97-AF65-F5344CB8AC3E}">
        <p14:creationId xmlns:p14="http://schemas.microsoft.com/office/powerpoint/2010/main" val="103794746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7">
                                            <p:bg/>
                                          </p:spTgt>
                                        </p:tgtEl>
                                        <p:attrNameLst>
                                          <p:attrName>style.visibility</p:attrName>
                                        </p:attrNameLst>
                                      </p:cBhvr>
                                      <p:to>
                                        <p:strVal val="visible"/>
                                      </p:to>
                                    </p:set>
                                    <p:animEffect transition="in" filter="blinds(horizontal)">
                                      <p:cBhvr>
                                        <p:cTn id="7" dur="500"/>
                                        <p:tgtEl>
                                          <p:spTgt spid="7">
                                            <p:bg/>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7">
                                            <p:txEl>
                                              <p:pRg st="0" end="0"/>
                                            </p:txEl>
                                          </p:spTgt>
                                        </p:tgtEl>
                                        <p:attrNameLst>
                                          <p:attrName>style.visibility</p:attrName>
                                        </p:attrNameLst>
                                      </p:cBhvr>
                                      <p:to>
                                        <p:strVal val="visible"/>
                                      </p:to>
                                    </p:set>
                                    <p:animEffect transition="in" filter="blinds(horizontal)">
                                      <p:cBhvr>
                                        <p:cTn id="12" dur="500"/>
                                        <p:tgtEl>
                                          <p:spTgt spid="7">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7">
                                            <p:txEl>
                                              <p:pRg st="1" end="1"/>
                                            </p:txEl>
                                          </p:spTgt>
                                        </p:tgtEl>
                                        <p:attrNameLst>
                                          <p:attrName>style.visibility</p:attrName>
                                        </p:attrNameLst>
                                      </p:cBhvr>
                                      <p:to>
                                        <p:strVal val="visible"/>
                                      </p:to>
                                    </p:set>
                                    <p:animEffect transition="in" filter="blinds(horizontal)">
                                      <p:cBhvr>
                                        <p:cTn id="17" dur="500"/>
                                        <p:tgtEl>
                                          <p:spTgt spid="7">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7">
                                            <p:txEl>
                                              <p:pRg st="2" end="2"/>
                                            </p:txEl>
                                          </p:spTgt>
                                        </p:tgtEl>
                                        <p:attrNameLst>
                                          <p:attrName>style.visibility</p:attrName>
                                        </p:attrNameLst>
                                      </p:cBhvr>
                                      <p:to>
                                        <p:strVal val="visible"/>
                                      </p:to>
                                    </p:set>
                                    <p:animEffect transition="in" filter="blinds(horizontal)">
                                      <p:cBhvr>
                                        <p:cTn id="22" dur="500"/>
                                        <p:tgtEl>
                                          <p:spTgt spid="7">
                                            <p:txEl>
                                              <p:pRg st="2" end="2"/>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3" presetClass="entr" presetSubtype="10" fill="hold" grpId="0" nodeType="clickEffect">
                                  <p:stCondLst>
                                    <p:cond delay="0"/>
                                  </p:stCondLst>
                                  <p:childTnLst>
                                    <p:set>
                                      <p:cBhvr>
                                        <p:cTn id="26" dur="1" fill="hold">
                                          <p:stCondLst>
                                            <p:cond delay="0"/>
                                          </p:stCondLst>
                                        </p:cTn>
                                        <p:tgtEl>
                                          <p:spTgt spid="7">
                                            <p:txEl>
                                              <p:pRg st="3" end="3"/>
                                            </p:txEl>
                                          </p:spTgt>
                                        </p:tgtEl>
                                        <p:attrNameLst>
                                          <p:attrName>style.visibility</p:attrName>
                                        </p:attrNameLst>
                                      </p:cBhvr>
                                      <p:to>
                                        <p:strVal val="visible"/>
                                      </p:to>
                                    </p:set>
                                    <p:animEffect transition="in" filter="blinds(horizontal)">
                                      <p:cBhvr>
                                        <p:cTn id="27" dur="500"/>
                                        <p:tgtEl>
                                          <p:spTgt spid="7">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Text Placeholder 2">
            <a:extLst>
              <a:ext uri="{FF2B5EF4-FFF2-40B4-BE49-F238E27FC236}">
                <a16:creationId xmlns:a16="http://schemas.microsoft.com/office/drawing/2014/main" id="{3B829079-9B31-1D4D-BED3-94C6CB15F384}"/>
              </a:ext>
            </a:extLst>
          </p:cNvPr>
          <p:cNvSpPr>
            <a:spLocks noGrp="1"/>
          </p:cNvSpPr>
          <p:nvPr>
            <p:ph type="body" idx="1"/>
          </p:nvPr>
        </p:nvSpPr>
        <p:spPr>
          <a:xfrm>
            <a:off x="1031630" y="1513980"/>
            <a:ext cx="10128739" cy="4414816"/>
          </a:xfrm>
          <a:solidFill>
            <a:schemeClr val="bg1"/>
          </a:solidFill>
        </p:spPr>
        <p:txBody>
          <a:bodyPr>
            <a:noAutofit/>
          </a:bodyPr>
          <a:lstStyle/>
          <a:p>
            <a:pPr marL="457189" indent="-457189">
              <a:lnSpc>
                <a:spcPct val="100000"/>
              </a:lnSpc>
              <a:buFont typeface="Wingdings" pitchFamily="2" charset="2"/>
              <a:buChar char="Ø"/>
            </a:pPr>
            <a:r>
              <a:rPr lang="en-VN" sz="3600" dirty="0">
                <a:latin typeface="Times New Roman" panose="02020603050405020304" pitchFamily="18" charset="0"/>
                <a:cs typeface="Times New Roman" panose="02020603050405020304" pitchFamily="18" charset="0"/>
              </a:rPr>
              <a:t>Gia đình Hà có truyền thống đoàn kết, tương trợ giúp đỡ mọi người của gia đình và những người xung quanh.</a:t>
            </a:r>
          </a:p>
          <a:p>
            <a:pPr marL="457189" indent="-457189">
              <a:lnSpc>
                <a:spcPct val="100000"/>
              </a:lnSpc>
              <a:buFont typeface="Wingdings" pitchFamily="2" charset="2"/>
              <a:buChar char="Ø"/>
            </a:pPr>
            <a:r>
              <a:rPr lang="en-US" sz="3600" dirty="0">
                <a:latin typeface="Times New Roman" panose="02020603050405020304" pitchFamily="18" charset="0"/>
                <a:cs typeface="Times New Roman" panose="02020603050405020304" pitchFamily="18" charset="0"/>
              </a:rPr>
              <a:t>K</a:t>
            </a:r>
            <a:r>
              <a:rPr lang="en-VN" sz="3600" dirty="0">
                <a:latin typeface="Times New Roman" panose="02020603050405020304" pitchFamily="18" charset="0"/>
                <a:cs typeface="Times New Roman" panose="02020603050405020304" pitchFamily="18" charset="0"/>
              </a:rPr>
              <a:t>ế thừa và phát huy : </a:t>
            </a:r>
            <a:r>
              <a:rPr lang="vi-VN" sz="3600" dirty="0">
                <a:latin typeface="Times New Roman" panose="02020603050405020304" pitchFamily="18" charset="0"/>
                <a:cs typeface="Times New Roman" panose="02020603050405020304" pitchFamily="18" charset="0"/>
              </a:rPr>
              <a:t>Sống chan hoà,</a:t>
            </a:r>
            <a:r>
              <a:rPr lang="en-VN" sz="3600" dirty="0">
                <a:latin typeface="Times New Roman" panose="02020603050405020304" pitchFamily="18" charset="0"/>
                <a:cs typeface="Times New Roman" panose="02020603050405020304" pitchFamily="18" charset="0"/>
              </a:rPr>
              <a:t> giúp đỡ mọi người.</a:t>
            </a:r>
          </a:p>
          <a:p>
            <a:pPr marL="457189" indent="-457189">
              <a:lnSpc>
                <a:spcPct val="100000"/>
              </a:lnSpc>
              <a:buFont typeface="Wingdings" pitchFamily="2" charset="2"/>
              <a:buChar char="Ø"/>
            </a:pPr>
            <a:r>
              <a:rPr lang="en-US" sz="3600" dirty="0" err="1">
                <a:latin typeface="Times New Roman" panose="02020603050405020304" pitchFamily="18" charset="0"/>
                <a:cs typeface="Times New Roman" panose="02020603050405020304" pitchFamily="18" charset="0"/>
              </a:rPr>
              <a:t>Truyền</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thống</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giúp</a:t>
            </a:r>
            <a:r>
              <a:rPr lang="en-US" sz="3600" dirty="0">
                <a:latin typeface="Times New Roman" panose="02020603050405020304" pitchFamily="18" charset="0"/>
                <a:cs typeface="Times New Roman" panose="02020603050405020304" pitchFamily="18" charset="0"/>
              </a:rPr>
              <a:t> </a:t>
            </a:r>
            <a:r>
              <a:rPr lang="en-US" sz="3600" dirty="0" err="1">
                <a:latin typeface="Times New Roman" panose="02020603050405020304" pitchFamily="18" charset="0"/>
                <a:cs typeface="Times New Roman" panose="02020603050405020304" pitchFamily="18" charset="0"/>
              </a:rPr>
              <a:t>Hà</a:t>
            </a:r>
            <a:r>
              <a:rPr lang="en-US" sz="3600" dirty="0">
                <a:latin typeface="Times New Roman" panose="02020603050405020304" pitchFamily="18" charset="0"/>
                <a:cs typeface="Times New Roman" panose="02020603050405020304" pitchFamily="18" charset="0"/>
              </a:rPr>
              <a:t> </a:t>
            </a:r>
            <a:r>
              <a:rPr lang="en-VN" sz="3600" dirty="0">
                <a:latin typeface="Times New Roman" panose="02020603050405020304" pitchFamily="18" charset="0"/>
                <a:cs typeface="Times New Roman" panose="02020603050405020304" pitchFamily="18" charset="0"/>
              </a:rPr>
              <a:t>được mọi người yêu mến, phát triển tình cảm đạo đức tốt đẹp trong tích cách của Hà.</a:t>
            </a:r>
          </a:p>
          <a:p>
            <a:pPr>
              <a:lnSpc>
                <a:spcPct val="100000"/>
              </a:lnSpc>
              <a:buNone/>
            </a:pPr>
            <a:endParaRPr lang="en-VN" sz="3600" dirty="0">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6D1DBF1F-0746-6F46-9ED2-ECE62871DC78}"/>
              </a:ext>
            </a:extLst>
          </p:cNvPr>
          <p:cNvSpPr/>
          <p:nvPr/>
        </p:nvSpPr>
        <p:spPr>
          <a:xfrm>
            <a:off x="3808739" y="0"/>
            <a:ext cx="4574522" cy="738664"/>
          </a:xfrm>
          <a:prstGeom prst="rect">
            <a:avLst/>
          </a:prstGeom>
          <a:solidFill>
            <a:schemeClr val="bg1"/>
          </a:solidFill>
        </p:spPr>
        <p:txBody>
          <a:bodyPr wrap="none" lIns="121920" tIns="60960" rIns="121920" bIns="60960">
            <a:spAutoFit/>
          </a:bodyPr>
          <a:lstStyle/>
          <a:p>
            <a:pPr algn="ctr"/>
            <a:r>
              <a:rPr lang="vi-VN" sz="4000" b="1" i="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Trình bày của nhóm</a:t>
            </a:r>
            <a:endParaRPr lang="en-VN" sz="4000"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a16="http://schemas.microsoft.com/office/drawing/2014/main" id="{DA1F40B1-AAC6-1C42-A15F-FC216758B35C}"/>
              </a:ext>
            </a:extLst>
          </p:cNvPr>
          <p:cNvSpPr/>
          <p:nvPr/>
        </p:nvSpPr>
        <p:spPr>
          <a:xfrm>
            <a:off x="1174894" y="929205"/>
            <a:ext cx="1141659" cy="584775"/>
          </a:xfrm>
          <a:prstGeom prst="rect">
            <a:avLst/>
          </a:prstGeom>
        </p:spPr>
        <p:txBody>
          <a:bodyPr wrap="none">
            <a:spAutoFit/>
          </a:bodyPr>
          <a:lstStyle/>
          <a:p>
            <a:pPr>
              <a:buNone/>
            </a:pPr>
            <a:r>
              <a:rPr lang="en-VN" sz="3200" b="1" dirty="0">
                <a:solidFill>
                  <a:srgbClr val="FF0000"/>
                </a:solidFill>
                <a:latin typeface="Times New Roman" panose="02020603050405020304" pitchFamily="18" charset="0"/>
                <a:cs typeface="Times New Roman" panose="02020603050405020304" pitchFamily="18" charset="0"/>
              </a:rPr>
              <a:t>HÀ : </a:t>
            </a:r>
          </a:p>
        </p:txBody>
      </p:sp>
    </p:spTree>
    <p:extLst>
      <p:ext uri="{BB962C8B-B14F-4D97-AF65-F5344CB8AC3E}">
        <p14:creationId xmlns:p14="http://schemas.microsoft.com/office/powerpoint/2010/main" val="238110479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7">
                                            <p:bg/>
                                          </p:spTgt>
                                        </p:tgtEl>
                                        <p:attrNameLst>
                                          <p:attrName>style.visibility</p:attrName>
                                        </p:attrNameLst>
                                      </p:cBhvr>
                                      <p:to>
                                        <p:strVal val="visible"/>
                                      </p:to>
                                    </p:set>
                                    <p:animEffect transition="in" filter="blinds(horizontal)">
                                      <p:cBhvr>
                                        <p:cTn id="7" dur="500"/>
                                        <p:tgtEl>
                                          <p:spTgt spid="7">
                                            <p:bg/>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7">
                                            <p:txEl>
                                              <p:pRg st="0" end="0"/>
                                            </p:txEl>
                                          </p:spTgt>
                                        </p:tgtEl>
                                        <p:attrNameLst>
                                          <p:attrName>style.visibility</p:attrName>
                                        </p:attrNameLst>
                                      </p:cBhvr>
                                      <p:to>
                                        <p:strVal val="visible"/>
                                      </p:to>
                                    </p:set>
                                    <p:animEffect transition="in" filter="blinds(horizontal)">
                                      <p:cBhvr>
                                        <p:cTn id="12" dur="500"/>
                                        <p:tgtEl>
                                          <p:spTgt spid="7">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7">
                                            <p:txEl>
                                              <p:pRg st="1" end="1"/>
                                            </p:txEl>
                                          </p:spTgt>
                                        </p:tgtEl>
                                        <p:attrNameLst>
                                          <p:attrName>style.visibility</p:attrName>
                                        </p:attrNameLst>
                                      </p:cBhvr>
                                      <p:to>
                                        <p:strVal val="visible"/>
                                      </p:to>
                                    </p:set>
                                    <p:animEffect transition="in" filter="blinds(horizontal)">
                                      <p:cBhvr>
                                        <p:cTn id="17" dur="500"/>
                                        <p:tgtEl>
                                          <p:spTgt spid="7">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7">
                                            <p:txEl>
                                              <p:pRg st="2" end="2"/>
                                            </p:txEl>
                                          </p:spTgt>
                                        </p:tgtEl>
                                        <p:attrNameLst>
                                          <p:attrName>style.visibility</p:attrName>
                                        </p:attrNameLst>
                                      </p:cBhvr>
                                      <p:to>
                                        <p:strVal val="visible"/>
                                      </p:to>
                                    </p:set>
                                    <p:animEffect transition="in" filter="blinds(horizontal)">
                                      <p:cBhvr>
                                        <p:cTn id="22" dur="500"/>
                                        <p:tgtEl>
                                          <p:spTgt spid="7">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build="p" animBg="1"/>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7DC15127-6D30-9946-8D2B-347206856180}"/>
              </a:ext>
            </a:extLst>
          </p:cNvPr>
          <p:cNvSpPr>
            <a:spLocks noGrp="1"/>
          </p:cNvSpPr>
          <p:nvPr>
            <p:ph type="body" idx="1"/>
          </p:nvPr>
        </p:nvSpPr>
        <p:spPr>
          <a:xfrm>
            <a:off x="1060938" y="1791425"/>
            <a:ext cx="10045651" cy="4125936"/>
          </a:xfrm>
          <a:solidFill>
            <a:schemeClr val="bg1"/>
          </a:solidFill>
        </p:spPr>
        <p:txBody>
          <a:bodyPr>
            <a:noAutofit/>
          </a:bodyPr>
          <a:lstStyle/>
          <a:p>
            <a:pPr algn="just">
              <a:buFont typeface="Wingdings" pitchFamily="2" charset="2"/>
              <a:buChar char="Ø"/>
            </a:pPr>
            <a:r>
              <a:rPr lang="en-US" sz="4200" dirty="0">
                <a:latin typeface="Times New Roman" panose="02020603050405020304" pitchFamily="18" charset="0"/>
                <a:cs typeface="Times New Roman" panose="02020603050405020304" pitchFamily="18" charset="0"/>
              </a:rPr>
              <a:t>Gia </a:t>
            </a:r>
            <a:r>
              <a:rPr lang="en-US" sz="4200" dirty="0" err="1">
                <a:latin typeface="Times New Roman" panose="02020603050405020304" pitchFamily="18" charset="0"/>
                <a:cs typeface="Times New Roman" panose="02020603050405020304" pitchFamily="18" charset="0"/>
              </a:rPr>
              <a:t>đình</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có</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nghề</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thợ</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mộc</a:t>
            </a:r>
            <a:r>
              <a:rPr lang="en-US" sz="4200" dirty="0">
                <a:latin typeface="Times New Roman" panose="02020603050405020304" pitchFamily="18" charset="0"/>
                <a:cs typeface="Times New Roman" panose="02020603050405020304" pitchFamily="18" charset="0"/>
              </a:rPr>
              <a:t>.</a:t>
            </a:r>
          </a:p>
          <a:p>
            <a:pPr algn="just">
              <a:buFont typeface="Wingdings" pitchFamily="2" charset="2"/>
              <a:buChar char="Ø"/>
            </a:pPr>
            <a:r>
              <a:rPr lang="en-US" sz="4200" dirty="0" err="1">
                <a:latin typeface="Times New Roman" panose="02020603050405020304" pitchFamily="18" charset="0"/>
                <a:cs typeface="Times New Roman" panose="02020603050405020304" pitchFamily="18" charset="0"/>
              </a:rPr>
              <a:t>Kế</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thừa</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và</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phát</a:t>
            </a:r>
            <a:r>
              <a:rPr lang="en-US" sz="4200" dirty="0">
                <a:latin typeface="Times New Roman" panose="02020603050405020304" pitchFamily="18" charset="0"/>
                <a:cs typeface="Times New Roman" panose="02020603050405020304" pitchFamily="18" charset="0"/>
              </a:rPr>
              <a:t> </a:t>
            </a:r>
            <a:r>
              <a:rPr lang="en-US" sz="4200" dirty="0" err="1">
                <a:latin typeface="Times New Roman" panose="02020603050405020304" pitchFamily="18" charset="0"/>
                <a:cs typeface="Times New Roman" panose="02020603050405020304" pitchFamily="18" charset="0"/>
              </a:rPr>
              <a:t>huy</a:t>
            </a:r>
            <a:r>
              <a:rPr lang="en-US" sz="4200" dirty="0">
                <a:latin typeface="Times New Roman" panose="02020603050405020304" pitchFamily="18" charset="0"/>
                <a:cs typeface="Times New Roman" panose="02020603050405020304" pitchFamily="18" charset="0"/>
              </a:rPr>
              <a:t>: Y</a:t>
            </a:r>
            <a:r>
              <a:rPr lang="en-VN" sz="4200" dirty="0">
                <a:latin typeface="Times New Roman" panose="02020603050405020304" pitchFamily="18" charset="0"/>
                <a:cs typeface="Times New Roman" panose="02020603050405020304" pitchFamily="18" charset="0"/>
              </a:rPr>
              <a:t>êu thích, tự hào và có hứng thú với nghề mộc của gia đình. </a:t>
            </a:r>
            <a:r>
              <a:rPr lang="en-US" sz="4200" dirty="0">
                <a:latin typeface="Times New Roman" panose="02020603050405020304" pitchFamily="18" charset="0"/>
                <a:cs typeface="Times New Roman" panose="02020603050405020304" pitchFamily="18" charset="0"/>
              </a:rPr>
              <a:t>T</a:t>
            </a:r>
            <a:r>
              <a:rPr lang="en-VN" sz="4200" dirty="0">
                <a:latin typeface="Times New Roman" panose="02020603050405020304" pitchFamily="18" charset="0"/>
                <a:cs typeface="Times New Roman" panose="02020603050405020304" pitchFamily="18" charset="0"/>
              </a:rPr>
              <a:t>hường dành thời gian để học thêm nghề mộc.</a:t>
            </a:r>
          </a:p>
          <a:p>
            <a:pPr algn="just">
              <a:buFont typeface="Wingdings" pitchFamily="2" charset="2"/>
              <a:buChar char="Ø"/>
            </a:pPr>
            <a:r>
              <a:rPr lang="vi-VN" sz="4200" dirty="0">
                <a:latin typeface="Times New Roman" panose="02020603050405020304" pitchFamily="18" charset="0"/>
                <a:cs typeface="Times New Roman" panose="02020603050405020304" pitchFamily="18" charset="0"/>
              </a:rPr>
              <a:t>Sẽ </a:t>
            </a:r>
            <a:r>
              <a:rPr lang="en-VN" sz="4200" dirty="0">
                <a:latin typeface="Times New Roman" panose="02020603050405020304" pitchFamily="18" charset="0"/>
                <a:cs typeface="Times New Roman" panose="02020603050405020304" pitchFamily="18" charset="0"/>
              </a:rPr>
              <a:t>giữ gìn phát huy được truyền thống của gia đình</a:t>
            </a:r>
          </a:p>
        </p:txBody>
      </p:sp>
      <p:sp>
        <p:nvSpPr>
          <p:cNvPr id="8" name="Rectangle 7">
            <a:extLst>
              <a:ext uri="{FF2B5EF4-FFF2-40B4-BE49-F238E27FC236}">
                <a16:creationId xmlns:a16="http://schemas.microsoft.com/office/drawing/2014/main" id="{E5F4897F-2894-A04C-B2E4-B1027FB283C3}"/>
              </a:ext>
            </a:extLst>
          </p:cNvPr>
          <p:cNvSpPr/>
          <p:nvPr/>
        </p:nvSpPr>
        <p:spPr>
          <a:xfrm>
            <a:off x="3808739" y="0"/>
            <a:ext cx="4574522" cy="738664"/>
          </a:xfrm>
          <a:prstGeom prst="rect">
            <a:avLst/>
          </a:prstGeom>
          <a:solidFill>
            <a:schemeClr val="bg1"/>
          </a:solidFill>
        </p:spPr>
        <p:txBody>
          <a:bodyPr wrap="none" lIns="121920" tIns="60960" rIns="121920" bIns="60960">
            <a:spAutoFit/>
          </a:bodyPr>
          <a:lstStyle/>
          <a:p>
            <a:pPr algn="ctr"/>
            <a:r>
              <a:rPr lang="vi-VN" sz="4000" b="1" i="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Trình bày của nhóm</a:t>
            </a:r>
            <a:endParaRPr lang="en-VN" sz="4000"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endParaRPr>
          </a:p>
        </p:txBody>
      </p:sp>
      <p:sp>
        <p:nvSpPr>
          <p:cNvPr id="2" name="Rectangle 1">
            <a:extLst>
              <a:ext uri="{FF2B5EF4-FFF2-40B4-BE49-F238E27FC236}">
                <a16:creationId xmlns:a16="http://schemas.microsoft.com/office/drawing/2014/main" id="{50E22795-7CF8-A544-AEED-082D78893912}"/>
              </a:ext>
            </a:extLst>
          </p:cNvPr>
          <p:cNvSpPr/>
          <p:nvPr/>
        </p:nvSpPr>
        <p:spPr>
          <a:xfrm>
            <a:off x="1085411" y="904367"/>
            <a:ext cx="2416046" cy="923330"/>
          </a:xfrm>
          <a:prstGeom prst="rect">
            <a:avLst/>
          </a:prstGeom>
        </p:spPr>
        <p:txBody>
          <a:bodyPr wrap="none">
            <a:spAutoFit/>
          </a:bodyPr>
          <a:lstStyle/>
          <a:p>
            <a:pPr>
              <a:buNone/>
            </a:pPr>
            <a:r>
              <a:rPr lang="en-VN" sz="5400" b="1" dirty="0">
                <a:solidFill>
                  <a:srgbClr val="FF0000"/>
                </a:solidFill>
                <a:latin typeface="Times New Roman" panose="02020603050405020304" pitchFamily="18" charset="0"/>
                <a:cs typeface="Times New Roman" panose="02020603050405020304" pitchFamily="18" charset="0"/>
              </a:rPr>
              <a:t>KHUÊ</a:t>
            </a:r>
            <a:r>
              <a:rPr lang="en-VN" sz="5400" dirty="0">
                <a:solidFill>
                  <a:srgbClr val="FF0000"/>
                </a:solidFill>
                <a:latin typeface="Times New Roman" panose="02020603050405020304" pitchFamily="18" charset="0"/>
                <a:cs typeface="Times New Roman" panose="02020603050405020304" pitchFamily="18" charset="0"/>
              </a:rPr>
              <a:t>:</a:t>
            </a:r>
          </a:p>
        </p:txBody>
      </p:sp>
    </p:spTree>
    <p:extLst>
      <p:ext uri="{BB962C8B-B14F-4D97-AF65-F5344CB8AC3E}">
        <p14:creationId xmlns:p14="http://schemas.microsoft.com/office/powerpoint/2010/main" val="420924118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
                                            <p:bg/>
                                          </p:spTgt>
                                        </p:tgtEl>
                                        <p:attrNameLst>
                                          <p:attrName>style.visibility</p:attrName>
                                        </p:attrNameLst>
                                      </p:cBhvr>
                                      <p:to>
                                        <p:strVal val="visible"/>
                                      </p:to>
                                    </p:set>
                                    <p:animEffect transition="in" filter="blinds(horizontal)">
                                      <p:cBhvr>
                                        <p:cTn id="7" dur="500"/>
                                        <p:tgtEl>
                                          <p:spTgt spid="3">
                                            <p:bg/>
                                          </p:spTgt>
                                        </p:tgtEl>
                                      </p:cBhvr>
                                    </p:animEffect>
                                  </p:childTnLst>
                                </p:cTn>
                              </p:par>
                            </p:childTnLst>
                          </p:cTn>
                        </p:par>
                      </p:childTnLst>
                    </p:cTn>
                  </p:par>
                  <p:par>
                    <p:cTn id="8" fill="hold">
                      <p:stCondLst>
                        <p:cond delay="indefinite"/>
                      </p:stCondLst>
                      <p:childTnLst>
                        <p:par>
                          <p:cTn id="9" fill="hold">
                            <p:stCondLst>
                              <p:cond delay="0"/>
                            </p:stCondLst>
                            <p:childTnLst>
                              <p:par>
                                <p:cTn id="10" presetID="3" presetClass="entr" presetSubtype="10" fill="hold" grpId="0" nodeType="clickEffect">
                                  <p:stCondLst>
                                    <p:cond delay="0"/>
                                  </p:stCondLst>
                                  <p:childTnLst>
                                    <p:set>
                                      <p:cBhvr>
                                        <p:cTn id="11" dur="1" fill="hold">
                                          <p:stCondLst>
                                            <p:cond delay="0"/>
                                          </p:stCondLst>
                                        </p:cTn>
                                        <p:tgtEl>
                                          <p:spTgt spid="3">
                                            <p:txEl>
                                              <p:pRg st="0" end="0"/>
                                            </p:txEl>
                                          </p:spTgt>
                                        </p:tgtEl>
                                        <p:attrNameLst>
                                          <p:attrName>style.visibility</p:attrName>
                                        </p:attrNameLst>
                                      </p:cBhvr>
                                      <p:to>
                                        <p:strVal val="visible"/>
                                      </p:to>
                                    </p:set>
                                    <p:animEffect transition="in" filter="blinds(horizontal)">
                                      <p:cBhvr>
                                        <p:cTn id="12" dur="500"/>
                                        <p:tgtEl>
                                          <p:spTgt spid="3">
                                            <p:txEl>
                                              <p:pRg st="0" end="0"/>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3">
                                            <p:txEl>
                                              <p:pRg st="1" end="1"/>
                                            </p:txEl>
                                          </p:spTgt>
                                        </p:tgtEl>
                                        <p:attrNameLst>
                                          <p:attrName>style.visibility</p:attrName>
                                        </p:attrNameLst>
                                      </p:cBhvr>
                                      <p:to>
                                        <p:strVal val="visible"/>
                                      </p:to>
                                    </p:set>
                                    <p:animEffect transition="in" filter="blinds(horizontal)">
                                      <p:cBhvr>
                                        <p:cTn id="17" dur="500"/>
                                        <p:tgtEl>
                                          <p:spTgt spid="3">
                                            <p:txEl>
                                              <p:pRg st="1" end="1"/>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3">
                                            <p:txEl>
                                              <p:pRg st="2" end="2"/>
                                            </p:txEl>
                                          </p:spTgt>
                                        </p:tgtEl>
                                        <p:attrNameLst>
                                          <p:attrName>style.visibility</p:attrName>
                                        </p:attrNameLst>
                                      </p:cBhvr>
                                      <p:to>
                                        <p:strVal val="visible"/>
                                      </p:to>
                                    </p:set>
                                    <p:animEffect transition="in" filter="blinds(horizontal)">
                                      <p:cBhvr>
                                        <p:cTn id="22" dur="500"/>
                                        <p:tgtEl>
                                          <p:spTgt spid="3">
                                            <p:txEl>
                                              <p:pRg st="2" end="2"/>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build="p" animBg="1"/>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hape 280">
            <a:extLst>
              <a:ext uri="{FF2B5EF4-FFF2-40B4-BE49-F238E27FC236}">
                <a16:creationId xmlns:a16="http://schemas.microsoft.com/office/drawing/2014/main" id="{0B3B64B2-7F3C-2A48-9F8E-F74670E3BD69}"/>
              </a:ext>
            </a:extLst>
          </p:cNvPr>
          <p:cNvSpPr txBox="1">
            <a:spLocks/>
          </p:cNvSpPr>
          <p:nvPr/>
        </p:nvSpPr>
        <p:spPr>
          <a:xfrm>
            <a:off x="1219200" y="1724987"/>
            <a:ext cx="9753600" cy="4107793"/>
          </a:xfrm>
          <a:prstGeom prst="rect">
            <a:avLst/>
          </a:prstGeom>
          <a:solidFill>
            <a:schemeClr val="bg1"/>
          </a:solidFill>
          <a:ln>
            <a:noFill/>
          </a:ln>
        </p:spPr>
        <p:txBody>
          <a:bodyPr lIns="121900" tIns="121900" rIns="121900" bIns="121900" anchor="t" anchorCtr="0">
            <a:noAutofit/>
          </a:bodyPr>
          <a:lstStyle>
            <a:defPPr marR="0" lvl="0" algn="l" rtl="0">
              <a:lnSpc>
                <a:spcPct val="100000"/>
              </a:lnSpc>
              <a:spcBef>
                <a:spcPts val="0"/>
              </a:spcBef>
              <a:spcAft>
                <a:spcPts val="0"/>
              </a:spcAft>
            </a:defPPr>
            <a:lvl1pPr marR="0" lvl="0" algn="l" rtl="0">
              <a:lnSpc>
                <a:spcPct val="100000"/>
              </a:lnSpc>
              <a:spcBef>
                <a:spcPts val="60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380990" indent="-380990" algn="just">
              <a:buFont typeface="Wingdings" pitchFamily="2" charset="2"/>
              <a:buChar char="Ø"/>
            </a:pPr>
            <a:r>
              <a:rPr lang="vi-VN" sz="3733" i="1" dirty="0">
                <a:solidFill>
                  <a:srgbClr val="002060"/>
                </a:solidFill>
                <a:latin typeface="Times New Roman" panose="02020603050405020304" pitchFamily="18" charset="0"/>
                <a:cs typeface="Times New Roman" panose="02020603050405020304" pitchFamily="18" charset="0"/>
              </a:rPr>
              <a:t>Nhiều gia đình, dòng họ Việt Nam có truyền thống tốt đẹp đáng tự hào: về văn hoá, đạo đức, lao động, nghề nghiệp, học tập,….</a:t>
            </a:r>
            <a:endParaRPr lang="en-VN" sz="3733" dirty="0">
              <a:solidFill>
                <a:srgbClr val="002060"/>
              </a:solidFill>
              <a:latin typeface="Times New Roman" panose="02020603050405020304" pitchFamily="18" charset="0"/>
              <a:cs typeface="Times New Roman" panose="02020603050405020304" pitchFamily="18" charset="0"/>
            </a:endParaRPr>
          </a:p>
          <a:p>
            <a:pPr marL="380990" indent="-380990" algn="just">
              <a:buFont typeface="Wingdings" pitchFamily="2" charset="2"/>
              <a:buChar char="Ø"/>
            </a:pPr>
            <a:r>
              <a:rPr lang="vi-VN" sz="3733" i="1" dirty="0">
                <a:solidFill>
                  <a:srgbClr val="002060"/>
                </a:solidFill>
                <a:latin typeface="Times New Roman" panose="02020603050405020304" pitchFamily="18" charset="0"/>
                <a:cs typeface="Times New Roman" panose="02020603050405020304" pitchFamily="18" charset="0"/>
              </a:rPr>
              <a:t>Tự hào về truyền thống gia đình, dòng họ là thể hiện sự hài lòng, hãnh diện về các giá trị tốt đẹp mà gia đình, dòng họ đã tạo ra.</a:t>
            </a:r>
            <a:endParaRPr lang="en-VN" sz="3733" dirty="0">
              <a:solidFill>
                <a:srgbClr val="002060"/>
              </a:solidFill>
              <a:latin typeface="Times New Roman" panose="02020603050405020304" pitchFamily="18" charset="0"/>
              <a:cs typeface="Times New Roman" panose="02020603050405020304" pitchFamily="18" charset="0"/>
            </a:endParaRPr>
          </a:p>
          <a:p>
            <a:pPr marL="380990" indent="-380990" algn="just">
              <a:spcBef>
                <a:spcPts val="0"/>
              </a:spcBef>
              <a:buFont typeface="Wingdings" pitchFamily="2" charset="2"/>
              <a:buChar char="Ø"/>
            </a:pPr>
            <a:endParaRPr lang="en" sz="3733" dirty="0">
              <a:solidFill>
                <a:srgbClr val="002060"/>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F39DB928-2598-E644-8516-C5E53F751650}"/>
              </a:ext>
            </a:extLst>
          </p:cNvPr>
          <p:cNvSpPr/>
          <p:nvPr/>
        </p:nvSpPr>
        <p:spPr>
          <a:xfrm>
            <a:off x="3866881" y="783772"/>
            <a:ext cx="3279103" cy="1107996"/>
          </a:xfrm>
          <a:prstGeom prst="rect">
            <a:avLst/>
          </a:prstGeom>
          <a:noFill/>
        </p:spPr>
        <p:txBody>
          <a:bodyPr wrap="none" lIns="121920" tIns="60960" rIns="121920" bIns="60960">
            <a:spAutoFit/>
          </a:bodyPr>
          <a:lstStyle/>
          <a:p>
            <a:pPr algn="ctr"/>
            <a:r>
              <a:rPr lang="en-US" sz="64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 sz="6400" b="1" dirty="0" err="1">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ết</a:t>
            </a:r>
            <a:r>
              <a:rPr lang="en" sz="64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 </a:t>
            </a:r>
            <a:r>
              <a:rPr lang="en" sz="6400" b="1" dirty="0" err="1">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luận</a:t>
            </a:r>
            <a:endParaRPr lang="en-VN" sz="64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8543614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5">
                                            <p:txEl>
                                              <p:pRg st="0" end="0"/>
                                            </p:txEl>
                                          </p:spTgt>
                                        </p:tgtEl>
                                        <p:attrNameLst>
                                          <p:attrName>style.visibility</p:attrName>
                                        </p:attrNameLst>
                                      </p:cBhvr>
                                      <p:to>
                                        <p:strVal val="visible"/>
                                      </p:to>
                                    </p:set>
                                    <p:animEffect transition="in" filter="blinds(horizontal)">
                                      <p:cBhvr>
                                        <p:cTn id="7" dur="500"/>
                                        <p:tgtEl>
                                          <p:spTgt spid="5">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nodeType="clickEffect">
                                  <p:stCondLst>
                                    <p:cond delay="0"/>
                                  </p:stCondLst>
                                  <p:childTnLst>
                                    <p:set>
                                      <p:cBhvr>
                                        <p:cTn id="11" dur="1" fill="hold">
                                          <p:stCondLst>
                                            <p:cond delay="0"/>
                                          </p:stCondLst>
                                        </p:cTn>
                                        <p:tgtEl>
                                          <p:spTgt spid="5">
                                            <p:txEl>
                                              <p:pRg st="1" end="1"/>
                                            </p:txEl>
                                          </p:spTgt>
                                        </p:tgtEl>
                                        <p:attrNameLst>
                                          <p:attrName>style.visibility</p:attrName>
                                        </p:attrNameLst>
                                      </p:cBhvr>
                                      <p:to>
                                        <p:strVal val="visible"/>
                                      </p:to>
                                    </p:set>
                                    <p:animEffect transition="in" filter="checkerboard(across)">
                                      <p:cBhvr>
                                        <p:cTn id="12" dur="500"/>
                                        <p:tgtEl>
                                          <p:spTgt spid="5">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5">
                                            <p:bg/>
                                          </p:spTgt>
                                        </p:tgtEl>
                                        <p:attrNameLst>
                                          <p:attrName>style.visibility</p:attrName>
                                        </p:attrNameLst>
                                      </p:cBhvr>
                                      <p:to>
                                        <p:strVal val="visible"/>
                                      </p:to>
                                    </p:set>
                                    <p:animEffect transition="in" filter="blinds(horizontal)">
                                      <p:cBhvr>
                                        <p:cTn id="17" dur="500"/>
                                        <p:tgtEl>
                                          <p:spTgt spid="5">
                                            <p:bg/>
                                          </p:spTgt>
                                        </p:tgtEl>
                                      </p:cBhvr>
                                    </p:animEffect>
                                  </p:childTnLst>
                                </p:cTn>
                              </p:par>
                              <p:par>
                                <p:cTn id="18" presetID="3" presetClass="entr" presetSubtype="10" fill="hold" grpId="0" nodeType="withEffect">
                                  <p:stCondLst>
                                    <p:cond delay="0"/>
                                  </p:stCondLst>
                                  <p:childTnLst>
                                    <p:set>
                                      <p:cBhvr>
                                        <p:cTn id="19" dur="1" fill="hold">
                                          <p:stCondLst>
                                            <p:cond delay="0"/>
                                          </p:stCondLst>
                                        </p:cTn>
                                        <p:tgtEl>
                                          <p:spTgt spid="5">
                                            <p:txEl>
                                              <p:pRg st="0" end="0"/>
                                            </p:txEl>
                                          </p:spTgt>
                                        </p:tgtEl>
                                        <p:attrNameLst>
                                          <p:attrName>style.visibility</p:attrName>
                                        </p:attrNameLst>
                                      </p:cBhvr>
                                      <p:to>
                                        <p:strVal val="visible"/>
                                      </p:to>
                                    </p:set>
                                    <p:animEffect transition="in" filter="blinds(horizontal)">
                                      <p:cBhvr>
                                        <p:cTn id="20" dur="500"/>
                                        <p:tgtEl>
                                          <p:spTgt spid="5">
                                            <p:txEl>
                                              <p:pRg st="0" end="0"/>
                                            </p:txEl>
                                          </p:spTgt>
                                        </p:tgtEl>
                                      </p:cBhvr>
                                    </p:animEffect>
                                  </p:childTnLst>
                                </p:cTn>
                              </p:par>
                              <p:par>
                                <p:cTn id="21" presetID="3" presetClass="entr" presetSubtype="10" fill="hold" grpId="0" nodeType="withEffect">
                                  <p:stCondLst>
                                    <p:cond delay="0"/>
                                  </p:stCondLst>
                                  <p:childTnLst>
                                    <p:set>
                                      <p:cBhvr>
                                        <p:cTn id="22" dur="1" fill="hold">
                                          <p:stCondLst>
                                            <p:cond delay="0"/>
                                          </p:stCondLst>
                                        </p:cTn>
                                        <p:tgtEl>
                                          <p:spTgt spid="5">
                                            <p:txEl>
                                              <p:pRg st="1" end="1"/>
                                            </p:txEl>
                                          </p:spTgt>
                                        </p:tgtEl>
                                        <p:attrNameLst>
                                          <p:attrName>style.visibility</p:attrName>
                                        </p:attrNameLst>
                                      </p:cBhvr>
                                      <p:to>
                                        <p:strVal val="visible"/>
                                      </p:to>
                                    </p:set>
                                    <p:animEffect transition="in" filter="blinds(horizontal)">
                                      <p:cBhvr>
                                        <p:cTn id="23" dur="500"/>
                                        <p:tgtEl>
                                          <p:spTgt spid="5">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build="allAtOnce" animBg="1"/>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13FF93-B808-794A-831A-211839FD794B}"/>
              </a:ext>
            </a:extLst>
          </p:cNvPr>
          <p:cNvSpPr>
            <a:spLocks noGrp="1"/>
          </p:cNvSpPr>
          <p:nvPr>
            <p:ph type="title"/>
          </p:nvPr>
        </p:nvSpPr>
        <p:spPr/>
        <p:txBody>
          <a:bodyPr/>
          <a:lstStyle/>
          <a:p>
            <a:endParaRPr lang="en-VN"/>
          </a:p>
        </p:txBody>
      </p:sp>
      <p:sp>
        <p:nvSpPr>
          <p:cNvPr id="3" name="Text Placeholder 2">
            <a:extLst>
              <a:ext uri="{FF2B5EF4-FFF2-40B4-BE49-F238E27FC236}">
                <a16:creationId xmlns:a16="http://schemas.microsoft.com/office/drawing/2014/main" id="{9C2E1968-120F-3940-A59D-FB904F6923F9}"/>
              </a:ext>
            </a:extLst>
          </p:cNvPr>
          <p:cNvSpPr>
            <a:spLocks noGrp="1"/>
          </p:cNvSpPr>
          <p:nvPr>
            <p:ph type="body" idx="1"/>
          </p:nvPr>
        </p:nvSpPr>
        <p:spPr/>
        <p:txBody>
          <a:bodyPr/>
          <a:lstStyle/>
          <a:p>
            <a:endParaRPr lang="en-VN"/>
          </a:p>
        </p:txBody>
      </p:sp>
      <p:sp>
        <p:nvSpPr>
          <p:cNvPr id="4" name="Text Placeholder 3">
            <a:extLst>
              <a:ext uri="{FF2B5EF4-FFF2-40B4-BE49-F238E27FC236}">
                <a16:creationId xmlns:a16="http://schemas.microsoft.com/office/drawing/2014/main" id="{4FE3EE02-38DF-6F47-884C-F8E0EE45DD4A}"/>
              </a:ext>
            </a:extLst>
          </p:cNvPr>
          <p:cNvSpPr>
            <a:spLocks noGrp="1"/>
          </p:cNvSpPr>
          <p:nvPr>
            <p:ph type="body" idx="2"/>
          </p:nvPr>
        </p:nvSpPr>
        <p:spPr/>
        <p:txBody>
          <a:bodyPr/>
          <a:lstStyle/>
          <a:p>
            <a:endParaRPr lang="en-VN"/>
          </a:p>
        </p:txBody>
      </p:sp>
      <p:sp>
        <p:nvSpPr>
          <p:cNvPr id="5" name="Rectangle 4">
            <a:extLst>
              <a:ext uri="{FF2B5EF4-FFF2-40B4-BE49-F238E27FC236}">
                <a16:creationId xmlns:a16="http://schemas.microsoft.com/office/drawing/2014/main" id="{DAACE208-CEFD-B648-AF18-382F680B2E87}"/>
              </a:ext>
            </a:extLst>
          </p:cNvPr>
          <p:cNvSpPr/>
          <p:nvPr/>
        </p:nvSpPr>
        <p:spPr>
          <a:xfrm>
            <a:off x="3278371" y="2100887"/>
            <a:ext cx="5371792" cy="2092881"/>
          </a:xfrm>
          <a:prstGeom prst="rect">
            <a:avLst/>
          </a:prstGeom>
          <a:noFill/>
        </p:spPr>
        <p:txBody>
          <a:bodyPr wrap="none" lIns="121920" tIns="60960" rIns="121920" bIns="60960">
            <a:spAutoFit/>
          </a:bodyPr>
          <a:lstStyle/>
          <a:p>
            <a:pPr algn="ctr"/>
            <a:r>
              <a:rPr lang="en-US"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TIẾT 2</a:t>
            </a:r>
            <a:endParaRPr lang="en-VN"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endParaRPr>
          </a:p>
        </p:txBody>
      </p:sp>
    </p:spTree>
    <p:extLst>
      <p:ext uri="{BB962C8B-B14F-4D97-AF65-F5344CB8AC3E}">
        <p14:creationId xmlns:p14="http://schemas.microsoft.com/office/powerpoint/2010/main" val="379497492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147"/>
        <p:cNvGrpSpPr/>
        <p:nvPr/>
      </p:nvGrpSpPr>
      <p:grpSpPr>
        <a:xfrm>
          <a:off x="0" y="0"/>
          <a:ext cx="0" cy="0"/>
          <a:chOff x="0" y="0"/>
          <a:chExt cx="0" cy="0"/>
        </a:xfrm>
      </p:grpSpPr>
      <p:sp>
        <p:nvSpPr>
          <p:cNvPr id="149" name="Shape 149"/>
          <p:cNvSpPr txBox="1">
            <a:spLocks noGrp="1"/>
          </p:cNvSpPr>
          <p:nvPr>
            <p:ph type="body" idx="1"/>
          </p:nvPr>
        </p:nvSpPr>
        <p:spPr>
          <a:xfrm>
            <a:off x="988539" y="2982784"/>
            <a:ext cx="10214921" cy="2925648"/>
          </a:xfrm>
          <a:prstGeom prst="rect">
            <a:avLst/>
          </a:prstGeom>
          <a:solidFill>
            <a:schemeClr val="bg1"/>
          </a:solidFill>
        </p:spPr>
        <p:txBody>
          <a:bodyPr vert="horz" lIns="121900" tIns="121900" rIns="121900" bIns="121900" rtlCol="0" anchor="t" anchorCtr="0">
            <a:noAutofit/>
          </a:bodyPr>
          <a:lstStyle/>
          <a:p>
            <a:pPr lvl="0" algn="just">
              <a:buNone/>
            </a:pPr>
            <a:r>
              <a:rPr lang="vi-VN" sz="4800" b="1" dirty="0">
                <a:solidFill>
                  <a:srgbClr val="00B050"/>
                </a:solidFill>
                <a:latin typeface="Times New Roman" panose="02020603050405020304" pitchFamily="18" charset="0"/>
                <a:cs typeface="Times New Roman" panose="02020603050405020304" pitchFamily="18" charset="0"/>
              </a:rPr>
              <a:t>“Những giá trị, truyền thống tốt đẹp của gia đình, dòng họ sẽ là hành trang vững chắc cho mỗi con người khi bước vào đời”</a:t>
            </a:r>
            <a:endParaRPr lang="en-VN" sz="4800" b="1" dirty="0">
              <a:solidFill>
                <a:srgbClr val="00B050"/>
              </a:solidFill>
              <a:latin typeface="Times New Roman" panose="02020603050405020304" pitchFamily="18" charset="0"/>
              <a:cs typeface="Times New Roman" panose="02020603050405020304" pitchFamily="18" charset="0"/>
            </a:endParaRPr>
          </a:p>
        </p:txBody>
      </p:sp>
      <p:sp>
        <p:nvSpPr>
          <p:cNvPr id="2" name="Rectangle 1">
            <a:extLst>
              <a:ext uri="{FF2B5EF4-FFF2-40B4-BE49-F238E27FC236}">
                <a16:creationId xmlns:a16="http://schemas.microsoft.com/office/drawing/2014/main" id="{CF459114-8126-6849-91C3-D8CFED862283}"/>
              </a:ext>
            </a:extLst>
          </p:cNvPr>
          <p:cNvSpPr/>
          <p:nvPr/>
        </p:nvSpPr>
        <p:spPr>
          <a:xfrm>
            <a:off x="1428375" y="1956797"/>
            <a:ext cx="9335248" cy="1025987"/>
          </a:xfrm>
          <a:prstGeom prst="rect">
            <a:avLst/>
          </a:prstGeom>
          <a:noFill/>
        </p:spPr>
        <p:txBody>
          <a:bodyPr wrap="none" lIns="121920" tIns="60960" rIns="121920" bIns="60960">
            <a:spAutoFit/>
          </a:bodyPr>
          <a:lstStyle/>
          <a:p>
            <a:pPr algn="ctr"/>
            <a:r>
              <a:rPr lang="vi-VN" sz="5867"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Em có suy nghĩ gì về câu nói</a:t>
            </a:r>
            <a:endParaRPr lang="en-VN" sz="5867" b="1" dirty="0">
              <a:ln w="0"/>
              <a:solidFill>
                <a:schemeClr val="accent1"/>
              </a:solidFill>
              <a:effectLst>
                <a:outerShdw blurRad="38100" dist="25400" dir="5400000" algn="ctr" rotWithShape="0">
                  <a:srgbClr val="6E747A">
                    <a:alpha val="43000"/>
                  </a:srgbClr>
                </a:outerShdw>
              </a:effectLst>
            </a:endParaRPr>
          </a:p>
        </p:txBody>
      </p:sp>
      <p:sp>
        <p:nvSpPr>
          <p:cNvPr id="4" name="Rectangle 3">
            <a:extLst>
              <a:ext uri="{FF2B5EF4-FFF2-40B4-BE49-F238E27FC236}">
                <a16:creationId xmlns:a16="http://schemas.microsoft.com/office/drawing/2014/main" id="{0DF55767-ED79-004A-92BB-DC5021D2D504}"/>
              </a:ext>
            </a:extLst>
          </p:cNvPr>
          <p:cNvSpPr/>
          <p:nvPr/>
        </p:nvSpPr>
        <p:spPr>
          <a:xfrm>
            <a:off x="2231127" y="6254201"/>
            <a:ext cx="7268428" cy="533544"/>
          </a:xfrm>
          <a:prstGeom prst="rect">
            <a:avLst/>
          </a:prstGeom>
          <a:noFill/>
        </p:spPr>
        <p:txBody>
          <a:bodyPr wrap="square" lIns="121920" tIns="60960" rIns="121920" bIns="60960">
            <a:spAutoFit/>
          </a:bodyPr>
          <a:lstStyle/>
          <a:p>
            <a:pPr algn="ctr"/>
            <a:r>
              <a:rPr lang="vi-VN" sz="2667" b="1" i="1" dirty="0">
                <a:ln w="0"/>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Làm việc cá nhân  3 phút</a:t>
            </a:r>
            <a:endParaRPr lang="en-VN" sz="2667" b="1" dirty="0">
              <a:ln w="0"/>
              <a:effectLst>
                <a:outerShdw blurRad="38100" dist="25400" dir="5400000" algn="ctr" rotWithShape="0">
                  <a:srgbClr val="6E747A">
                    <a:alpha val="43000"/>
                  </a:srgbClr>
                </a:outerShdw>
              </a:effectLst>
            </a:endParaRPr>
          </a:p>
        </p:txBody>
      </p:sp>
      <p:sp>
        <p:nvSpPr>
          <p:cNvPr id="5" name="Rectangle 4">
            <a:extLst>
              <a:ext uri="{FF2B5EF4-FFF2-40B4-BE49-F238E27FC236}">
                <a16:creationId xmlns:a16="http://schemas.microsoft.com/office/drawing/2014/main" id="{9372A2F2-C57B-DF4E-8186-0ACAED9217AB}"/>
              </a:ext>
            </a:extLst>
          </p:cNvPr>
          <p:cNvSpPr/>
          <p:nvPr/>
        </p:nvSpPr>
        <p:spPr>
          <a:xfrm>
            <a:off x="2050447" y="1013897"/>
            <a:ext cx="7539564" cy="923330"/>
          </a:xfrm>
          <a:prstGeom prst="rect">
            <a:avLst/>
          </a:prstGeom>
          <a:noFill/>
        </p:spPr>
        <p:txBody>
          <a:bodyPr wrap="none" lIns="91440" tIns="45720" rIns="91440" bIns="45720">
            <a:spAutoFit/>
          </a:bodyPr>
          <a:lstStyle/>
          <a:p>
            <a:pPr algn="ctr"/>
            <a:r>
              <a:rPr lang="en-US"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C</a:t>
            </a:r>
            <a:r>
              <a:rPr lang="en"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ÂU HỎI THẢO LUẬN</a:t>
            </a:r>
            <a:endParaRPr lang="en-VN" sz="5400" b="1" cap="none" spc="0" dirty="0">
              <a:ln w="0"/>
              <a:solidFill>
                <a:srgbClr val="FF2F92"/>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2122570485"/>
      </p:ext>
    </p:extLst>
  </p:cSld>
  <p:clrMapOvr>
    <a:masterClrMapping/>
  </p:clrMapOvr>
  <p:transition spd="slow">
    <p:cu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blinds(horizont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5" presetClass="entr" presetSubtype="10" fill="hold" grpId="0" nodeType="clickEffect">
                                  <p:stCondLst>
                                    <p:cond delay="0"/>
                                  </p:stCondLst>
                                  <p:childTnLst>
                                    <p:set>
                                      <p:cBhvr>
                                        <p:cTn id="11" dur="1" fill="hold">
                                          <p:stCondLst>
                                            <p:cond delay="0"/>
                                          </p:stCondLst>
                                        </p:cTn>
                                        <p:tgtEl>
                                          <p:spTgt spid="149">
                                            <p:bg/>
                                          </p:spTgt>
                                        </p:tgtEl>
                                        <p:attrNameLst>
                                          <p:attrName>style.visibility</p:attrName>
                                        </p:attrNameLst>
                                      </p:cBhvr>
                                      <p:to>
                                        <p:strVal val="visible"/>
                                      </p:to>
                                    </p:set>
                                    <p:animEffect transition="in" filter="checkerboard(across)">
                                      <p:cBhvr>
                                        <p:cTn id="12" dur="500"/>
                                        <p:tgtEl>
                                          <p:spTgt spid="149">
                                            <p:bg/>
                                          </p:spTgt>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149">
                                            <p:txEl>
                                              <p:pRg st="0" end="0"/>
                                            </p:txEl>
                                          </p:spTgt>
                                        </p:tgtEl>
                                        <p:attrNameLst>
                                          <p:attrName>style.visibility</p:attrName>
                                        </p:attrNameLst>
                                      </p:cBhvr>
                                      <p:to>
                                        <p:strVal val="visible"/>
                                      </p:to>
                                    </p:set>
                                    <p:animEffect transition="in" filter="checkerboard(across)">
                                      <p:cBhvr>
                                        <p:cTn id="17" dur="500"/>
                                        <p:tgtEl>
                                          <p:spTgt spid="149">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9" grpId="0" build="p" animBg="1"/>
      <p:bldP spid="2"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1D1EF09-4A1F-BE49-8504-869325F97459}"/>
              </a:ext>
            </a:extLst>
          </p:cNvPr>
          <p:cNvSpPr>
            <a:spLocks noGrp="1"/>
          </p:cNvSpPr>
          <p:nvPr>
            <p:ph type="title"/>
          </p:nvPr>
        </p:nvSpPr>
        <p:spPr>
          <a:xfrm>
            <a:off x="4300342" y="214766"/>
            <a:ext cx="2909350" cy="799760"/>
          </a:xfrm>
          <a:solidFill>
            <a:schemeClr val="bg1"/>
          </a:solidFill>
        </p:spPr>
        <p:txBody>
          <a:bodyPr>
            <a:normAutofit/>
          </a:bodyPr>
          <a:lstStyle/>
          <a:p>
            <a:pPr algn="ctr"/>
            <a:r>
              <a:rPr lang="en-US" b="1" dirty="0" err="1">
                <a:solidFill>
                  <a:srgbClr val="FF2F92"/>
                </a:solidFill>
                <a:latin typeface="Times New Roman" panose="02020603050405020304" pitchFamily="18" charset="0"/>
                <a:cs typeface="Times New Roman" panose="02020603050405020304" pitchFamily="18" charset="0"/>
              </a:rPr>
              <a:t>Ý</a:t>
            </a:r>
            <a:r>
              <a:rPr lang="en-VN" b="1" dirty="0">
                <a:solidFill>
                  <a:srgbClr val="FF2F92"/>
                </a:solidFill>
                <a:latin typeface="Times New Roman" panose="02020603050405020304" pitchFamily="18" charset="0"/>
                <a:cs typeface="Times New Roman" panose="02020603050405020304" pitchFamily="18" charset="0"/>
              </a:rPr>
              <a:t> NGHĨA</a:t>
            </a:r>
          </a:p>
        </p:txBody>
      </p:sp>
      <p:sp>
        <p:nvSpPr>
          <p:cNvPr id="3" name="Text Placeholder 2">
            <a:extLst>
              <a:ext uri="{FF2B5EF4-FFF2-40B4-BE49-F238E27FC236}">
                <a16:creationId xmlns:a16="http://schemas.microsoft.com/office/drawing/2014/main" id="{8417E341-4F3F-E347-A412-77A5F56027AC}"/>
              </a:ext>
            </a:extLst>
          </p:cNvPr>
          <p:cNvSpPr>
            <a:spLocks noGrp="1"/>
          </p:cNvSpPr>
          <p:nvPr>
            <p:ph type="body" idx="1"/>
          </p:nvPr>
        </p:nvSpPr>
        <p:spPr>
          <a:xfrm>
            <a:off x="1114854" y="1224748"/>
            <a:ext cx="9962292" cy="4560589"/>
          </a:xfrm>
          <a:solidFill>
            <a:schemeClr val="bg1"/>
          </a:solidFill>
        </p:spPr>
        <p:txBody>
          <a:bodyPr>
            <a:normAutofit/>
          </a:bodyPr>
          <a:lstStyle/>
          <a:p>
            <a:pPr algn="just">
              <a:buNone/>
            </a:pPr>
            <a:r>
              <a:rPr lang="vi-VN" sz="4000" dirty="0">
                <a:solidFill>
                  <a:srgbClr val="0070C0"/>
                </a:solidFill>
                <a:latin typeface="Times New Roman" panose="02020603050405020304" pitchFamily="18" charset="0"/>
                <a:cs typeface="Times New Roman" panose="02020603050405020304" pitchFamily="18" charset="0"/>
              </a:rPr>
              <a:t>	Câu nói có ý nghĩa sâu sắc với mỗi chúng ta, khi chúng ta sống trong một gia đình có nhiều truyền thống tốt đẹp thì sẽ phần nào giúp chúng ta phát triển toàn diện hơn về mặt tư duy, đạo đức, phong cách. Từ những những truyền thống tốt đẹp đó chính là hành trang cho chúng ta sau này.</a:t>
            </a:r>
            <a:endParaRPr lang="en-VN" sz="4000" dirty="0">
              <a:solidFill>
                <a:srgbClr val="0070C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379373840"/>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E1B84931-C340-F841-AD13-34EF40371243}"/>
              </a:ext>
            </a:extLst>
          </p:cNvPr>
          <p:cNvSpPr>
            <a:spLocks noGrp="1"/>
          </p:cNvSpPr>
          <p:nvPr>
            <p:ph type="body" idx="1"/>
          </p:nvPr>
        </p:nvSpPr>
        <p:spPr/>
        <p:txBody>
          <a:bodyPr/>
          <a:lstStyle/>
          <a:p>
            <a:endParaRPr lang="en-VN">
              <a:latin typeface="Times New Roman" panose="02020603050405020304" pitchFamily="18" charset="0"/>
              <a:cs typeface="Times New Roman" panose="02020603050405020304" pitchFamily="18" charset="0"/>
            </a:endParaRPr>
          </a:p>
        </p:txBody>
      </p:sp>
      <p:sp>
        <p:nvSpPr>
          <p:cNvPr id="4" name="Text Placeholder 3">
            <a:extLst>
              <a:ext uri="{FF2B5EF4-FFF2-40B4-BE49-F238E27FC236}">
                <a16:creationId xmlns:a16="http://schemas.microsoft.com/office/drawing/2014/main" id="{9395157B-EFF5-774A-8D43-9BB9037EB89C}"/>
              </a:ext>
            </a:extLst>
          </p:cNvPr>
          <p:cNvSpPr>
            <a:spLocks noGrp="1"/>
          </p:cNvSpPr>
          <p:nvPr>
            <p:ph type="body" idx="2"/>
          </p:nvPr>
        </p:nvSpPr>
        <p:spPr/>
        <p:txBody>
          <a:bodyPr/>
          <a:lstStyle/>
          <a:p>
            <a:endParaRPr lang="en-VN">
              <a:latin typeface="Times New Roman" panose="02020603050405020304" pitchFamily="18" charset="0"/>
              <a:cs typeface="Times New Roman" panose="02020603050405020304" pitchFamily="18" charset="0"/>
            </a:endParaRPr>
          </a:p>
        </p:txBody>
      </p:sp>
      <p:sp>
        <p:nvSpPr>
          <p:cNvPr id="5" name="Shape 280">
            <a:extLst>
              <a:ext uri="{FF2B5EF4-FFF2-40B4-BE49-F238E27FC236}">
                <a16:creationId xmlns:a16="http://schemas.microsoft.com/office/drawing/2014/main" id="{0B3B64B2-7F3C-2A48-9F8E-F74670E3BD69}"/>
              </a:ext>
            </a:extLst>
          </p:cNvPr>
          <p:cNvSpPr txBox="1">
            <a:spLocks/>
          </p:cNvSpPr>
          <p:nvPr/>
        </p:nvSpPr>
        <p:spPr>
          <a:xfrm>
            <a:off x="1411381" y="2351209"/>
            <a:ext cx="9632705" cy="3809244"/>
          </a:xfrm>
          <a:prstGeom prst="rect">
            <a:avLst/>
          </a:prstGeom>
          <a:solidFill>
            <a:schemeClr val="bg1"/>
          </a:solidFill>
          <a:ln>
            <a:noFill/>
          </a:ln>
        </p:spPr>
        <p:txBody>
          <a:bodyPr lIns="121900" tIns="121900" rIns="121900" bIns="121900" anchor="t" anchorCtr="0">
            <a:noAutofit/>
          </a:bodyPr>
          <a:lstStyle>
            <a:defPPr marR="0" lvl="0" algn="l" rtl="0">
              <a:lnSpc>
                <a:spcPct val="100000"/>
              </a:lnSpc>
              <a:spcBef>
                <a:spcPts val="0"/>
              </a:spcBef>
              <a:spcAft>
                <a:spcPts val="0"/>
              </a:spcAft>
            </a:defPPr>
            <a:lvl1pPr marR="0" lvl="0" algn="l" rtl="0">
              <a:lnSpc>
                <a:spcPct val="100000"/>
              </a:lnSpc>
              <a:spcBef>
                <a:spcPts val="60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380990" indent="-380990">
              <a:buFont typeface="Wingdings" pitchFamily="2" charset="2"/>
              <a:buChar char="Ø"/>
            </a:pPr>
            <a:r>
              <a:rPr lang="vi-VN" sz="3200" i="1" dirty="0">
                <a:solidFill>
                  <a:schemeClr val="tx1"/>
                </a:solidFill>
                <a:latin typeface="Times New Roman" panose="02020603050405020304" pitchFamily="18" charset="0"/>
                <a:cs typeface="Times New Roman" panose="02020603050405020304" pitchFamily="18" charset="0"/>
              </a:rPr>
              <a:t>Truyền thống của gia đình, dòng họ giúp chúng ta có thêm kinh nghiệm, động lực, vượt qua khó khăn, thử thách và nỗ lực vươn lên để thành công.</a:t>
            </a:r>
            <a:endParaRPr lang="en-VN" sz="3200" dirty="0">
              <a:solidFill>
                <a:schemeClr val="tx1"/>
              </a:solidFill>
              <a:latin typeface="Times New Roman" panose="02020603050405020304" pitchFamily="18" charset="0"/>
              <a:cs typeface="Times New Roman" panose="02020603050405020304" pitchFamily="18" charset="0"/>
            </a:endParaRPr>
          </a:p>
          <a:p>
            <a:pPr marL="380990" indent="-380990" algn="ctr">
              <a:spcBef>
                <a:spcPts val="0"/>
              </a:spcBef>
              <a:buFont typeface="Wingdings" pitchFamily="2" charset="2"/>
              <a:buChar char="Ø"/>
            </a:pPr>
            <a:endParaRPr lang="en" sz="3200" dirty="0">
              <a:solidFill>
                <a:schemeClr val="tx1"/>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F39DB928-2598-E644-8516-C5E53F751650}"/>
              </a:ext>
            </a:extLst>
          </p:cNvPr>
          <p:cNvSpPr/>
          <p:nvPr/>
        </p:nvSpPr>
        <p:spPr>
          <a:xfrm>
            <a:off x="4024184" y="1008300"/>
            <a:ext cx="3279103" cy="1107996"/>
          </a:xfrm>
          <a:prstGeom prst="rect">
            <a:avLst/>
          </a:prstGeom>
          <a:noFill/>
        </p:spPr>
        <p:txBody>
          <a:bodyPr wrap="none" lIns="121920" tIns="60960" rIns="121920" bIns="60960">
            <a:spAutoFit/>
          </a:bodyPr>
          <a:lstStyle/>
          <a:p>
            <a:pPr algn="ctr"/>
            <a:r>
              <a:rPr lang="en-US"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 sz="6400" b="1" dirty="0" err="1">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ết</a:t>
            </a:r>
            <a:r>
              <a:rPr lang="en"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 </a:t>
            </a:r>
            <a:r>
              <a:rPr lang="en" sz="6400" b="1" dirty="0" err="1">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luận</a:t>
            </a:r>
            <a:endParaRPr lang="en-VN"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9268292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147"/>
        <p:cNvGrpSpPr/>
        <p:nvPr/>
      </p:nvGrpSpPr>
      <p:grpSpPr>
        <a:xfrm>
          <a:off x="0" y="0"/>
          <a:ext cx="0" cy="0"/>
          <a:chOff x="0" y="0"/>
          <a:chExt cx="0" cy="0"/>
        </a:xfrm>
      </p:grpSpPr>
      <p:sp>
        <p:nvSpPr>
          <p:cNvPr id="2" name="Rectangle 1">
            <a:extLst>
              <a:ext uri="{FF2B5EF4-FFF2-40B4-BE49-F238E27FC236}">
                <a16:creationId xmlns:a16="http://schemas.microsoft.com/office/drawing/2014/main" id="{2FE683D4-4216-2444-A8ED-FD75D2F5A60F}"/>
              </a:ext>
            </a:extLst>
          </p:cNvPr>
          <p:cNvSpPr/>
          <p:nvPr/>
        </p:nvSpPr>
        <p:spPr>
          <a:xfrm>
            <a:off x="1184971" y="1937227"/>
            <a:ext cx="9822057" cy="1559529"/>
          </a:xfrm>
          <a:prstGeom prst="rect">
            <a:avLst/>
          </a:prstGeom>
          <a:solidFill>
            <a:schemeClr val="bg1"/>
          </a:solidFill>
        </p:spPr>
        <p:txBody>
          <a:bodyPr wrap="square" lIns="121920" tIns="60960" rIns="121920" bIns="60960">
            <a:spAutoFit/>
          </a:bodyPr>
          <a:lstStyle/>
          <a:p>
            <a:pPr lvl="0" algn="just">
              <a:buNone/>
            </a:pPr>
            <a:r>
              <a:rPr lang="vi-VN" sz="4667" dirty="0">
                <a:ln w="0"/>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Các em đã làm gì để phát huy truyền thống tốt đẹp của gia đình, dòng họ?</a:t>
            </a:r>
            <a:endParaRPr lang="en-VN" sz="4667" dirty="0">
              <a:ln w="0"/>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endParaRPr>
          </a:p>
        </p:txBody>
      </p:sp>
      <p:sp>
        <p:nvSpPr>
          <p:cNvPr id="3" name="Rectangle 2">
            <a:extLst>
              <a:ext uri="{FF2B5EF4-FFF2-40B4-BE49-F238E27FC236}">
                <a16:creationId xmlns:a16="http://schemas.microsoft.com/office/drawing/2014/main" id="{1ECBF415-3331-124D-9663-D45C5A3FD8BF}"/>
              </a:ext>
            </a:extLst>
          </p:cNvPr>
          <p:cNvSpPr/>
          <p:nvPr/>
        </p:nvSpPr>
        <p:spPr>
          <a:xfrm>
            <a:off x="2050447" y="1013897"/>
            <a:ext cx="7539564" cy="923330"/>
          </a:xfrm>
          <a:prstGeom prst="rect">
            <a:avLst/>
          </a:prstGeom>
          <a:noFill/>
        </p:spPr>
        <p:txBody>
          <a:bodyPr wrap="none" lIns="91440" tIns="45720" rIns="91440" bIns="45720">
            <a:spAutoFit/>
          </a:bodyPr>
          <a:lstStyle/>
          <a:p>
            <a:pPr algn="ctr"/>
            <a:r>
              <a:rPr lang="en-US"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C</a:t>
            </a:r>
            <a:r>
              <a:rPr lang="en" sz="5400" b="1" cap="none" spc="0" dirty="0">
                <a:ln w="0"/>
                <a:solidFill>
                  <a:srgbClr val="FF2F92"/>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ÂU HỎI THẢO LUẬN</a:t>
            </a:r>
            <a:endParaRPr lang="en-VN" sz="5400" b="1" cap="none" spc="0" dirty="0">
              <a:ln w="0"/>
              <a:solidFill>
                <a:srgbClr val="FF2F92"/>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2326711267"/>
      </p:ext>
    </p:extLst>
  </p:cSld>
  <p:clrMapOvr>
    <a:masterClrMapping/>
  </p:clrMapOvr>
  <p:transition spd="slow">
    <p:cut/>
  </p:transition>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576C4A32-F1EB-844E-B379-94AF2342E706}"/>
              </a:ext>
            </a:extLst>
          </p:cNvPr>
          <p:cNvSpPr/>
          <p:nvPr/>
        </p:nvSpPr>
        <p:spPr>
          <a:xfrm>
            <a:off x="1339408" y="2813447"/>
            <a:ext cx="9513181" cy="2585323"/>
          </a:xfrm>
          <a:prstGeom prst="rect">
            <a:avLst/>
          </a:prstGeom>
          <a:noFill/>
        </p:spPr>
        <p:txBody>
          <a:bodyPr wrap="none" lIns="121920" tIns="60960" rIns="121920" bIns="60960">
            <a:spAutoFit/>
          </a:bodyPr>
          <a:lstStyle/>
          <a:p>
            <a:pPr algn="ctr"/>
            <a:endParaRPr lang="en-US" sz="3733"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endParaRPr>
          </a:p>
          <a:p>
            <a:pPr algn="ctr"/>
            <a:r>
              <a:rPr lang="en-US"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L</a:t>
            </a:r>
            <a:r>
              <a:rPr lang="en-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iệt kê các hoạt động giúp ta giữ gìn </a:t>
            </a:r>
          </a:p>
          <a:p>
            <a:pPr algn="ctr"/>
            <a:r>
              <a:rPr lang="en-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 phát huy tryền thống gia đình, dòng họ</a:t>
            </a:r>
          </a:p>
          <a:p>
            <a:pPr algn="ctr"/>
            <a:endParaRPr lang="en-VN" sz="3733"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endParaRPr>
          </a:p>
        </p:txBody>
      </p:sp>
      <p:sp>
        <p:nvSpPr>
          <p:cNvPr id="8" name="Rectangle 7">
            <a:extLst>
              <a:ext uri="{FF2B5EF4-FFF2-40B4-BE49-F238E27FC236}">
                <a16:creationId xmlns:a16="http://schemas.microsoft.com/office/drawing/2014/main" id="{54EC39EE-B8E8-5A43-A869-1F0257D792CA}"/>
              </a:ext>
            </a:extLst>
          </p:cNvPr>
          <p:cNvSpPr/>
          <p:nvPr/>
        </p:nvSpPr>
        <p:spPr>
          <a:xfrm>
            <a:off x="1450830" y="1275593"/>
            <a:ext cx="9048696" cy="1231106"/>
          </a:xfrm>
          <a:prstGeom prst="rect">
            <a:avLst/>
          </a:prstGeom>
          <a:noFill/>
        </p:spPr>
        <p:txBody>
          <a:bodyPr wrap="none" lIns="121920" tIns="60960" rIns="121920" bIns="60960">
            <a:spAutoFit/>
          </a:bodyPr>
          <a:lstStyle/>
          <a:p>
            <a:pPr algn="ctr"/>
            <a:r>
              <a:rPr lang="en-US"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T</a:t>
            </a:r>
            <a:r>
              <a:rPr lang="en-VN"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rò chơi ai nhanh hơn</a:t>
            </a:r>
          </a:p>
        </p:txBody>
      </p:sp>
    </p:spTree>
    <p:extLst>
      <p:ext uri="{BB962C8B-B14F-4D97-AF65-F5344CB8AC3E}">
        <p14:creationId xmlns:p14="http://schemas.microsoft.com/office/powerpoint/2010/main" val="273630910"/>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576C4A32-F1EB-844E-B379-94AF2342E706}"/>
              </a:ext>
            </a:extLst>
          </p:cNvPr>
          <p:cNvSpPr/>
          <p:nvPr/>
        </p:nvSpPr>
        <p:spPr>
          <a:xfrm>
            <a:off x="1149453" y="1808043"/>
            <a:ext cx="9893093" cy="3241978"/>
          </a:xfrm>
          <a:prstGeom prst="rect">
            <a:avLst/>
          </a:prstGeom>
          <a:noFill/>
        </p:spPr>
        <p:txBody>
          <a:bodyPr wrap="none" lIns="121920" tIns="60960" rIns="121920" bIns="60960">
            <a:spAutoFit/>
          </a:bodyPr>
          <a:lstStyle/>
          <a:p>
            <a:pPr algn="ctr"/>
            <a:endParaRPr lang="en-US" sz="3733"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endParaRPr>
          </a:p>
          <a:p>
            <a:pPr algn="ctr"/>
            <a:r>
              <a:rPr lang="vi-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Mỗi nhóm sẽ điền các từ vào bảng nhóm.</a:t>
            </a:r>
          </a:p>
          <a:p>
            <a:pPr algn="ctr"/>
            <a:r>
              <a:rPr lang="vi-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Trong thời gian 2 phút</a:t>
            </a:r>
          </a:p>
          <a:p>
            <a:pPr algn="ctr"/>
            <a:r>
              <a:rPr lang="vi-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rPr>
              <a:t>Nhóm nào nhiều đáp án nhất thì sẽ thắng</a:t>
            </a:r>
            <a:endParaRPr lang="en-VN" sz="4267" b="1"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endParaRPr>
          </a:p>
          <a:p>
            <a:pPr algn="ctr"/>
            <a:endParaRPr lang="en-VN" sz="3733" dirty="0">
              <a:ln w="0"/>
              <a:effectLst>
                <a:outerShdw blurRad="38100" dist="19050" dir="2700000" algn="tl" rotWithShape="0">
                  <a:schemeClr val="dk1">
                    <a:alpha val="40000"/>
                  </a:schemeClr>
                </a:outerShdw>
              </a:effectLst>
              <a:latin typeface="Times New Roman" panose="02020603050405020304" pitchFamily="18" charset="0"/>
              <a:cs typeface="Times New Roman" panose="02020603050405020304" pitchFamily="18" charset="0"/>
            </a:endParaRPr>
          </a:p>
        </p:txBody>
      </p:sp>
      <p:sp>
        <p:nvSpPr>
          <p:cNvPr id="8" name="Rectangle 7">
            <a:extLst>
              <a:ext uri="{FF2B5EF4-FFF2-40B4-BE49-F238E27FC236}">
                <a16:creationId xmlns:a16="http://schemas.microsoft.com/office/drawing/2014/main" id="{54EC39EE-B8E8-5A43-A869-1F0257D792CA}"/>
              </a:ext>
            </a:extLst>
          </p:cNvPr>
          <p:cNvSpPr/>
          <p:nvPr/>
        </p:nvSpPr>
        <p:spPr>
          <a:xfrm>
            <a:off x="3711434" y="913127"/>
            <a:ext cx="4066177" cy="1231106"/>
          </a:xfrm>
          <a:prstGeom prst="rect">
            <a:avLst/>
          </a:prstGeom>
          <a:noFill/>
        </p:spPr>
        <p:txBody>
          <a:bodyPr wrap="none" lIns="121920" tIns="60960" rIns="121920" bIns="60960">
            <a:spAutoFit/>
          </a:bodyPr>
          <a:lstStyle/>
          <a:p>
            <a:pPr algn="ctr"/>
            <a:r>
              <a:rPr lang="vi-VN"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Luật chơi</a:t>
            </a:r>
            <a:endParaRPr lang="en-VN"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02502425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Shape 280">
            <a:extLst>
              <a:ext uri="{FF2B5EF4-FFF2-40B4-BE49-F238E27FC236}">
                <a16:creationId xmlns:a16="http://schemas.microsoft.com/office/drawing/2014/main" id="{0B3B64B2-7F3C-2A48-9F8E-F74670E3BD69}"/>
              </a:ext>
            </a:extLst>
          </p:cNvPr>
          <p:cNvSpPr txBox="1">
            <a:spLocks/>
          </p:cNvSpPr>
          <p:nvPr/>
        </p:nvSpPr>
        <p:spPr>
          <a:xfrm>
            <a:off x="1523146" y="2914963"/>
            <a:ext cx="9145709" cy="2016757"/>
          </a:xfrm>
          <a:prstGeom prst="rect">
            <a:avLst/>
          </a:prstGeom>
          <a:solidFill>
            <a:schemeClr val="bg1"/>
          </a:solidFill>
          <a:ln>
            <a:noFill/>
          </a:ln>
        </p:spPr>
        <p:txBody>
          <a:bodyPr lIns="121900" tIns="121900" rIns="121900" bIns="121900" anchor="t" anchorCtr="0">
            <a:noAutofit/>
          </a:bodyPr>
          <a:lstStyle>
            <a:defPPr marR="0" lvl="0" algn="l" rtl="0">
              <a:lnSpc>
                <a:spcPct val="100000"/>
              </a:lnSpc>
              <a:spcBef>
                <a:spcPts val="0"/>
              </a:spcBef>
              <a:spcAft>
                <a:spcPts val="0"/>
              </a:spcAft>
            </a:defPPr>
            <a:lvl1pPr marR="0" lvl="0" algn="l" rtl="0">
              <a:lnSpc>
                <a:spcPct val="100000"/>
              </a:lnSpc>
              <a:spcBef>
                <a:spcPts val="60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380990" indent="-380990">
              <a:buFont typeface="Wingdings" pitchFamily="2" charset="2"/>
              <a:buChar char="Ø"/>
            </a:pPr>
            <a:r>
              <a:rPr lang="vi-VN" sz="3200" i="1" dirty="0">
                <a:solidFill>
                  <a:srgbClr val="002060"/>
                </a:solidFill>
                <a:latin typeface="Times New Roman" panose="02020603050405020304" pitchFamily="18" charset="0"/>
                <a:cs typeface="Times New Roman" panose="02020603050405020304" pitchFamily="18" charset="0"/>
              </a:rPr>
              <a:t>Chúng ta cần tự hào, trân trọng, nối tiếp và gìn giữ truyền thống của gia đình, dòng họ bằng hành động và thái độ phù hợp.</a:t>
            </a:r>
            <a:endParaRPr lang="en-VN" sz="3200" dirty="0">
              <a:solidFill>
                <a:srgbClr val="002060"/>
              </a:solidFill>
              <a:latin typeface="Times New Roman" panose="02020603050405020304" pitchFamily="18" charset="0"/>
              <a:cs typeface="Times New Roman" panose="02020603050405020304" pitchFamily="18" charset="0"/>
            </a:endParaRPr>
          </a:p>
          <a:p>
            <a:pPr marL="380990" indent="-380990" algn="ctr">
              <a:spcBef>
                <a:spcPts val="0"/>
              </a:spcBef>
              <a:buFont typeface="Wingdings" pitchFamily="2" charset="2"/>
              <a:buChar char="Ø"/>
            </a:pPr>
            <a:endParaRPr lang="en" sz="3200" dirty="0">
              <a:solidFill>
                <a:srgbClr val="002060"/>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F39DB928-2598-E644-8516-C5E53F751650}"/>
              </a:ext>
            </a:extLst>
          </p:cNvPr>
          <p:cNvSpPr/>
          <p:nvPr/>
        </p:nvSpPr>
        <p:spPr>
          <a:xfrm>
            <a:off x="4155989" y="1112071"/>
            <a:ext cx="3279103" cy="1107996"/>
          </a:xfrm>
          <a:prstGeom prst="rect">
            <a:avLst/>
          </a:prstGeom>
          <a:noFill/>
        </p:spPr>
        <p:txBody>
          <a:bodyPr wrap="none" lIns="121920" tIns="60960" rIns="121920" bIns="60960">
            <a:spAutoFit/>
          </a:bodyPr>
          <a:lstStyle/>
          <a:p>
            <a:pPr algn="ctr"/>
            <a:r>
              <a:rPr lang="en-US"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K</a:t>
            </a:r>
            <a:r>
              <a:rPr lang="en" sz="6400" b="1" dirty="0" err="1">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ết</a:t>
            </a:r>
            <a:r>
              <a:rPr lang="en"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 </a:t>
            </a:r>
            <a:r>
              <a:rPr lang="en" sz="6400" b="1" dirty="0" err="1">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luận</a:t>
            </a:r>
            <a:endParaRPr lang="en-VN" sz="6400" b="1" dirty="0">
              <a:ln w="0"/>
              <a:solidFill>
                <a:srgbClr val="941100"/>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709997771"/>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E1B84931-C340-F841-AD13-34EF40371243}"/>
              </a:ext>
            </a:extLst>
          </p:cNvPr>
          <p:cNvSpPr>
            <a:spLocks noGrp="1"/>
          </p:cNvSpPr>
          <p:nvPr>
            <p:ph type="body" idx="1"/>
          </p:nvPr>
        </p:nvSpPr>
        <p:spPr/>
        <p:txBody>
          <a:bodyPr/>
          <a:lstStyle/>
          <a:p>
            <a:endParaRPr lang="en-VN">
              <a:latin typeface="Times New Roman" panose="02020603050405020304" pitchFamily="18" charset="0"/>
              <a:cs typeface="Times New Roman" panose="02020603050405020304" pitchFamily="18" charset="0"/>
            </a:endParaRPr>
          </a:p>
        </p:txBody>
      </p:sp>
      <p:sp>
        <p:nvSpPr>
          <p:cNvPr id="4" name="Text Placeholder 3">
            <a:extLst>
              <a:ext uri="{FF2B5EF4-FFF2-40B4-BE49-F238E27FC236}">
                <a16:creationId xmlns:a16="http://schemas.microsoft.com/office/drawing/2014/main" id="{9395157B-EFF5-774A-8D43-9BB9037EB89C}"/>
              </a:ext>
            </a:extLst>
          </p:cNvPr>
          <p:cNvSpPr>
            <a:spLocks noGrp="1"/>
          </p:cNvSpPr>
          <p:nvPr>
            <p:ph type="body" idx="2"/>
          </p:nvPr>
        </p:nvSpPr>
        <p:spPr/>
        <p:txBody>
          <a:bodyPr/>
          <a:lstStyle/>
          <a:p>
            <a:endParaRPr lang="en-VN">
              <a:latin typeface="Times New Roman" panose="02020603050405020304" pitchFamily="18" charset="0"/>
              <a:cs typeface="Times New Roman" panose="02020603050405020304" pitchFamily="18" charset="0"/>
            </a:endParaRPr>
          </a:p>
        </p:txBody>
      </p:sp>
      <p:sp>
        <p:nvSpPr>
          <p:cNvPr id="5" name="Shape 280">
            <a:extLst>
              <a:ext uri="{FF2B5EF4-FFF2-40B4-BE49-F238E27FC236}">
                <a16:creationId xmlns:a16="http://schemas.microsoft.com/office/drawing/2014/main" id="{0B3B64B2-7F3C-2A48-9F8E-F74670E3BD69}"/>
              </a:ext>
            </a:extLst>
          </p:cNvPr>
          <p:cNvSpPr txBox="1">
            <a:spLocks/>
          </p:cNvSpPr>
          <p:nvPr/>
        </p:nvSpPr>
        <p:spPr>
          <a:xfrm>
            <a:off x="161192" y="1179636"/>
            <a:ext cx="11869615" cy="5590607"/>
          </a:xfrm>
          <a:prstGeom prst="rect">
            <a:avLst/>
          </a:prstGeom>
          <a:solidFill>
            <a:schemeClr val="bg1"/>
          </a:solidFill>
          <a:ln>
            <a:noFill/>
          </a:ln>
        </p:spPr>
        <p:txBody>
          <a:bodyPr lIns="121900" tIns="121900" rIns="121900" bIns="121900" anchor="t" anchorCtr="0">
            <a:noAutofit/>
          </a:bodyPr>
          <a:lstStyle>
            <a:defPPr marR="0" lvl="0" algn="l" rtl="0">
              <a:lnSpc>
                <a:spcPct val="100000"/>
              </a:lnSpc>
              <a:spcBef>
                <a:spcPts val="0"/>
              </a:spcBef>
              <a:spcAft>
                <a:spcPts val="0"/>
              </a:spcAft>
            </a:defPPr>
            <a:lvl1pPr marR="0" lvl="0" algn="l" rtl="0">
              <a:lnSpc>
                <a:spcPct val="100000"/>
              </a:lnSpc>
              <a:spcBef>
                <a:spcPts val="60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48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36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380990" indent="-380990" algn="just">
              <a:buFont typeface="Wingdings" pitchFamily="2" charset="2"/>
              <a:buChar char="Ø"/>
            </a:pPr>
            <a:r>
              <a:rPr lang="vi-VN" sz="3400" i="1" dirty="0">
                <a:solidFill>
                  <a:srgbClr val="002060"/>
                </a:solidFill>
                <a:latin typeface="Times New Roman" panose="02020603050405020304" pitchFamily="18" charset="0"/>
                <a:cs typeface="Times New Roman" panose="02020603050405020304" pitchFamily="18" charset="0"/>
              </a:rPr>
              <a:t>Mỗi gia đình, dòng họ Việt Nam đều có truyền thống về văn hoá, đạo đức, lao động, nghề nghiệp, học tập,…</a:t>
            </a:r>
            <a:endParaRPr lang="en-VN" sz="3400" dirty="0">
              <a:solidFill>
                <a:srgbClr val="002060"/>
              </a:solidFill>
              <a:latin typeface="Times New Roman" panose="02020603050405020304" pitchFamily="18" charset="0"/>
              <a:cs typeface="Times New Roman" panose="02020603050405020304" pitchFamily="18" charset="0"/>
            </a:endParaRPr>
          </a:p>
          <a:p>
            <a:pPr marL="380990" indent="-380990" algn="just">
              <a:buFont typeface="Wingdings" pitchFamily="2" charset="2"/>
              <a:buChar char="Ø"/>
            </a:pPr>
            <a:r>
              <a:rPr lang="vi-VN" sz="3400" i="1" dirty="0">
                <a:solidFill>
                  <a:srgbClr val="002060"/>
                </a:solidFill>
                <a:latin typeface="Times New Roman" panose="02020603050405020304" pitchFamily="18" charset="0"/>
                <a:cs typeface="Times New Roman" panose="02020603050405020304" pitchFamily="18" charset="0"/>
              </a:rPr>
              <a:t>Tự hào về truyền thống gia đình, dòng họ là thể hiện sự hài lòng, hãnh diện về các giá trị tốt đẹp mà gia đình, dòng họ đã tạo ra.</a:t>
            </a:r>
            <a:endParaRPr lang="en-VN" sz="3400" dirty="0">
              <a:solidFill>
                <a:srgbClr val="002060"/>
              </a:solidFill>
              <a:latin typeface="Times New Roman" panose="02020603050405020304" pitchFamily="18" charset="0"/>
              <a:cs typeface="Times New Roman" panose="02020603050405020304" pitchFamily="18" charset="0"/>
            </a:endParaRPr>
          </a:p>
          <a:p>
            <a:pPr marL="380990" indent="-380990" algn="just">
              <a:buFont typeface="Wingdings" pitchFamily="2" charset="2"/>
              <a:buChar char="Ø"/>
            </a:pPr>
            <a:r>
              <a:rPr lang="vi-VN" sz="3400" i="1" dirty="0">
                <a:solidFill>
                  <a:srgbClr val="002060"/>
                </a:solidFill>
                <a:latin typeface="Times New Roman" panose="02020603050405020304" pitchFamily="18" charset="0"/>
                <a:cs typeface="Times New Roman" panose="02020603050405020304" pitchFamily="18" charset="0"/>
              </a:rPr>
              <a:t>Truyền thống của gia đình, dòng họ giúp chúng ta có thêm kinh nghiệm, động lực, vượt qua khó khăn, thử thách và nỗ lực vươn lên để thành công.</a:t>
            </a:r>
            <a:endParaRPr lang="en-VN" sz="3400" dirty="0">
              <a:solidFill>
                <a:srgbClr val="002060"/>
              </a:solidFill>
              <a:latin typeface="Times New Roman" panose="02020603050405020304" pitchFamily="18" charset="0"/>
              <a:cs typeface="Times New Roman" panose="02020603050405020304" pitchFamily="18" charset="0"/>
            </a:endParaRPr>
          </a:p>
          <a:p>
            <a:pPr marL="380990" indent="-380990" algn="just">
              <a:buFont typeface="Wingdings" pitchFamily="2" charset="2"/>
              <a:buChar char="Ø"/>
            </a:pPr>
            <a:r>
              <a:rPr lang="vi-VN" sz="3400" i="1" dirty="0">
                <a:solidFill>
                  <a:srgbClr val="002060"/>
                </a:solidFill>
                <a:latin typeface="Times New Roman" panose="02020603050405020304" pitchFamily="18" charset="0"/>
                <a:cs typeface="Times New Roman" panose="02020603050405020304" pitchFamily="18" charset="0"/>
              </a:rPr>
              <a:t>Chúng ta cần tự hào, trân trọng, nối tiếp và gìn giữ truyền thống của gia đình, dòng họ bằng hành động và thái độ phù hợp.</a:t>
            </a:r>
            <a:endParaRPr lang="en-VN" sz="3400" dirty="0">
              <a:solidFill>
                <a:srgbClr val="002060"/>
              </a:solidFill>
              <a:latin typeface="Times New Roman" panose="02020603050405020304" pitchFamily="18" charset="0"/>
              <a:cs typeface="Times New Roman" panose="02020603050405020304" pitchFamily="18" charset="0"/>
            </a:endParaRPr>
          </a:p>
          <a:p>
            <a:pPr marL="380990" indent="-380990" algn="just">
              <a:spcBef>
                <a:spcPts val="0"/>
              </a:spcBef>
              <a:buFont typeface="Wingdings" pitchFamily="2" charset="2"/>
              <a:buChar char="Ø"/>
            </a:pPr>
            <a:endParaRPr lang="en" sz="3400" dirty="0">
              <a:solidFill>
                <a:srgbClr val="002060"/>
              </a:solidFill>
              <a:latin typeface="Times New Roman" panose="02020603050405020304" pitchFamily="18" charset="0"/>
              <a:cs typeface="Times New Roman" panose="02020603050405020304" pitchFamily="18" charset="0"/>
            </a:endParaRPr>
          </a:p>
        </p:txBody>
      </p:sp>
      <p:sp>
        <p:nvSpPr>
          <p:cNvPr id="6" name="Rectangle 5">
            <a:extLst>
              <a:ext uri="{FF2B5EF4-FFF2-40B4-BE49-F238E27FC236}">
                <a16:creationId xmlns:a16="http://schemas.microsoft.com/office/drawing/2014/main" id="{F39DB928-2598-E644-8516-C5E53F751650}"/>
              </a:ext>
            </a:extLst>
          </p:cNvPr>
          <p:cNvSpPr/>
          <p:nvPr/>
        </p:nvSpPr>
        <p:spPr>
          <a:xfrm>
            <a:off x="4047029" y="-33868"/>
            <a:ext cx="2868734" cy="1107996"/>
          </a:xfrm>
          <a:prstGeom prst="rect">
            <a:avLst/>
          </a:prstGeom>
          <a:solidFill>
            <a:schemeClr val="bg1"/>
          </a:solidFill>
        </p:spPr>
        <p:txBody>
          <a:bodyPr wrap="none" lIns="121920" tIns="60960" rIns="121920" bIns="60960">
            <a:spAutoFit/>
          </a:bodyPr>
          <a:lstStyle/>
          <a:p>
            <a:pPr algn="ctr"/>
            <a:r>
              <a:rPr lang="vi-VN" sz="64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Bài học</a:t>
            </a:r>
            <a:endParaRPr lang="en-VN" sz="64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3470186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78"/>
        <p:cNvGrpSpPr/>
        <p:nvPr/>
      </p:nvGrpSpPr>
      <p:grpSpPr>
        <a:xfrm>
          <a:off x="0" y="0"/>
          <a:ext cx="0" cy="0"/>
          <a:chOff x="0" y="0"/>
          <a:chExt cx="0" cy="0"/>
        </a:xfrm>
      </p:grpSpPr>
      <p:sp>
        <p:nvSpPr>
          <p:cNvPr id="4" name="Rectangle 3">
            <a:extLst>
              <a:ext uri="{FF2B5EF4-FFF2-40B4-BE49-F238E27FC236}">
                <a16:creationId xmlns:a16="http://schemas.microsoft.com/office/drawing/2014/main" id="{70969E13-681C-DB4D-8CA1-3F83F818CB0A}"/>
              </a:ext>
            </a:extLst>
          </p:cNvPr>
          <p:cNvSpPr/>
          <p:nvPr/>
        </p:nvSpPr>
        <p:spPr>
          <a:xfrm>
            <a:off x="3281470" y="2676715"/>
            <a:ext cx="5371792" cy="2092881"/>
          </a:xfrm>
          <a:prstGeom prst="rect">
            <a:avLst/>
          </a:prstGeom>
          <a:noFill/>
        </p:spPr>
        <p:txBody>
          <a:bodyPr wrap="none" lIns="121920" tIns="60960" rIns="121920" bIns="60960">
            <a:spAutoFit/>
          </a:bodyPr>
          <a:lstStyle/>
          <a:p>
            <a:pPr algn="ctr"/>
            <a:r>
              <a:rPr lang="en-US"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rPr>
              <a:t>TIẾT 3</a:t>
            </a:r>
            <a:endParaRPr lang="en-VN" sz="12800" b="1" dirty="0">
              <a:ln w="0"/>
              <a:solidFill>
                <a:srgbClr val="FF2F92"/>
              </a:solidFill>
              <a:effectLst>
                <a:reflection blurRad="6350" stA="53000" endA="300" endPos="35500" dir="5400000" sy="-90000" algn="bl" rotWithShape="0"/>
              </a:effectLst>
              <a:latin typeface="Times New Roman" panose="02020603050405020304" pitchFamily="18" charset="0"/>
              <a:ea typeface="Toppan Bunkyu Midashi Gothic Ex" panose="020B0900000000000000" pitchFamily="34" charset="-128"/>
              <a:cs typeface="Times New Roman" panose="02020603050405020304" pitchFamily="18" charset="0"/>
            </a:endParaRPr>
          </a:p>
        </p:txBody>
      </p:sp>
    </p:spTree>
    <p:extLst>
      <p:ext uri="{BB962C8B-B14F-4D97-AF65-F5344CB8AC3E}">
        <p14:creationId xmlns:p14="http://schemas.microsoft.com/office/powerpoint/2010/main" val="1934566533"/>
      </p:ext>
    </p:extLst>
  </p:cSld>
  <p:clrMapOvr>
    <a:masterClrMapping/>
  </p:clrMapOvr>
  <p:transition spd="slow">
    <p:cut/>
  </p:transition>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160"/>
        <p:cNvGrpSpPr/>
        <p:nvPr/>
      </p:nvGrpSpPr>
      <p:grpSpPr>
        <a:xfrm>
          <a:off x="0" y="0"/>
          <a:ext cx="0" cy="0"/>
          <a:chOff x="0" y="0"/>
          <a:chExt cx="0" cy="0"/>
        </a:xfrm>
      </p:grpSpPr>
      <p:sp>
        <p:nvSpPr>
          <p:cNvPr id="161" name="Shape 161"/>
          <p:cNvSpPr txBox="1">
            <a:spLocks noGrp="1"/>
          </p:cNvSpPr>
          <p:nvPr>
            <p:ph type="body" idx="1"/>
          </p:nvPr>
        </p:nvSpPr>
        <p:spPr>
          <a:xfrm>
            <a:off x="1148985" y="1087939"/>
            <a:ext cx="10036465" cy="1271999"/>
          </a:xfrm>
          <a:prstGeom prst="rect">
            <a:avLst/>
          </a:prstGeom>
        </p:spPr>
        <p:txBody>
          <a:bodyPr vert="horz" lIns="121900" tIns="121900" rIns="121900" bIns="121900" rtlCol="0" anchor="t" anchorCtr="0">
            <a:noAutofit/>
          </a:bodyPr>
          <a:lstStyle/>
          <a:p>
            <a:pPr lvl="0">
              <a:buNone/>
            </a:pPr>
            <a:r>
              <a:rPr lang="en-VN" sz="3600" b="1" dirty="0">
                <a:solidFill>
                  <a:srgbClr val="C00000"/>
                </a:solidFill>
                <a:latin typeface="Times New Roman" panose="02020603050405020304" pitchFamily="18" charset="0"/>
                <a:cs typeface="Times New Roman" panose="02020603050405020304" pitchFamily="18" charset="0"/>
              </a:rPr>
              <a:t>	Nhiệm vụ 1</a:t>
            </a:r>
            <a:r>
              <a:rPr lang="en-VN" sz="3600" dirty="0">
                <a:latin typeface="Times New Roman" panose="02020603050405020304" pitchFamily="18" charset="0"/>
                <a:cs typeface="Times New Roman" panose="02020603050405020304" pitchFamily="18" charset="0"/>
              </a:rPr>
              <a:t>: đọc 2 tình huống trong </a:t>
            </a:r>
            <a:r>
              <a:rPr lang="en-VN" sz="3600" i="1" dirty="0">
                <a:latin typeface="Times New Roman" panose="02020603050405020304" pitchFamily="18" charset="0"/>
                <a:cs typeface="Times New Roman" panose="02020603050405020304" pitchFamily="18" charset="0"/>
              </a:rPr>
              <a:t>SGK</a:t>
            </a:r>
            <a:r>
              <a:rPr lang="en-VN" sz="3600" dirty="0">
                <a:latin typeface="Times New Roman" panose="02020603050405020304" pitchFamily="18" charset="0"/>
                <a:cs typeface="Times New Roman" panose="02020603050405020304" pitchFamily="18" charset="0"/>
              </a:rPr>
              <a:t> tr.7 và thảo luận theo nhóm </a:t>
            </a:r>
            <a:r>
              <a:rPr lang="en" sz="3600" dirty="0">
                <a:latin typeface="Times New Roman" panose="02020603050405020304" pitchFamily="18" charset="0"/>
                <a:cs typeface="Times New Roman" panose="02020603050405020304" pitchFamily="18" charset="0"/>
              </a:rPr>
              <a:t>.</a:t>
            </a:r>
          </a:p>
        </p:txBody>
      </p:sp>
      <p:sp>
        <p:nvSpPr>
          <p:cNvPr id="162" name="Shape 162"/>
          <p:cNvSpPr txBox="1">
            <a:spLocks noGrp="1"/>
          </p:cNvSpPr>
          <p:nvPr>
            <p:ph type="title"/>
          </p:nvPr>
        </p:nvSpPr>
        <p:spPr>
          <a:xfrm>
            <a:off x="1374734" y="-79654"/>
            <a:ext cx="8854399" cy="1271999"/>
          </a:xfrm>
          <a:prstGeom prst="rect">
            <a:avLst/>
          </a:prstGeom>
        </p:spPr>
        <p:txBody>
          <a:bodyPr vert="horz" lIns="121900" tIns="121900" rIns="121900" bIns="121900" rtlCol="0" anchor="t" anchorCtr="0">
            <a:noAutofit/>
          </a:bodyPr>
          <a:lstStyle/>
          <a:p>
            <a:r>
              <a:rPr lang="en-US" sz="5333" b="1" dirty="0">
                <a:latin typeface="Times New Roman" panose="02020603050405020304" pitchFamily="18" charset="0"/>
                <a:cs typeface="Times New Roman" panose="02020603050405020304" pitchFamily="18" charset="0"/>
              </a:rPr>
              <a:t>L</a:t>
            </a:r>
            <a:r>
              <a:rPr lang="en" sz="5333" b="1" dirty="0" err="1">
                <a:latin typeface="Times New Roman" panose="02020603050405020304" pitchFamily="18" charset="0"/>
                <a:cs typeface="Times New Roman" panose="02020603050405020304" pitchFamily="18" charset="0"/>
              </a:rPr>
              <a:t>uyện</a:t>
            </a:r>
            <a:r>
              <a:rPr lang="en" sz="5333" b="1" dirty="0">
                <a:latin typeface="Times New Roman" panose="02020603050405020304" pitchFamily="18" charset="0"/>
                <a:cs typeface="Times New Roman" panose="02020603050405020304" pitchFamily="18" charset="0"/>
              </a:rPr>
              <a:t> </a:t>
            </a:r>
            <a:r>
              <a:rPr lang="en" sz="5333" b="1" dirty="0" err="1">
                <a:latin typeface="Times New Roman" panose="02020603050405020304" pitchFamily="18" charset="0"/>
                <a:cs typeface="Times New Roman" panose="02020603050405020304" pitchFamily="18" charset="0"/>
              </a:rPr>
              <a:t>tập</a:t>
            </a:r>
            <a:endParaRPr lang="en" sz="5333" b="1" dirty="0">
              <a:latin typeface="Times New Roman" panose="02020603050405020304" pitchFamily="18" charset="0"/>
              <a:cs typeface="Times New Roman" panose="02020603050405020304" pitchFamily="18" charset="0"/>
            </a:endParaRPr>
          </a:p>
        </p:txBody>
      </p:sp>
      <p:sp>
        <p:nvSpPr>
          <p:cNvPr id="163" name="Shape 163"/>
          <p:cNvSpPr txBox="1">
            <a:spLocks noGrp="1"/>
          </p:cNvSpPr>
          <p:nvPr>
            <p:ph type="body" idx="2"/>
          </p:nvPr>
        </p:nvSpPr>
        <p:spPr>
          <a:xfrm>
            <a:off x="1148985" y="2359938"/>
            <a:ext cx="9894030" cy="2780909"/>
          </a:xfrm>
          <a:prstGeom prst="rect">
            <a:avLst/>
          </a:prstGeom>
          <a:solidFill>
            <a:schemeClr val="bg1"/>
          </a:solidFill>
          <a:ln>
            <a:solidFill>
              <a:srgbClr val="00B050"/>
            </a:solidFill>
          </a:ln>
        </p:spPr>
        <p:txBody>
          <a:bodyPr vert="horz" lIns="121900" tIns="121900" rIns="121900" bIns="121900" rtlCol="0" anchor="t" anchorCtr="0">
            <a:noAutofit/>
          </a:bodyPr>
          <a:lstStyle/>
          <a:p>
            <a:pPr algn="just">
              <a:buNone/>
            </a:pPr>
            <a:r>
              <a:rPr lang="en-US" sz="3600" b="1" dirty="0">
                <a:latin typeface="Times New Roman" panose="02020603050405020304" pitchFamily="18" charset="0"/>
                <a:cs typeface="Times New Roman" panose="02020603050405020304" pitchFamily="18" charset="0"/>
              </a:rPr>
              <a:t>C</a:t>
            </a:r>
            <a:r>
              <a:rPr lang="en" sz="3600" b="1" dirty="0" err="1">
                <a:latin typeface="Times New Roman" panose="02020603050405020304" pitchFamily="18" charset="0"/>
                <a:cs typeface="Times New Roman" panose="02020603050405020304" pitchFamily="18" charset="0"/>
              </a:rPr>
              <a:t>âu</a:t>
            </a:r>
            <a:r>
              <a:rPr lang="en" sz="3600" b="1" dirty="0">
                <a:latin typeface="Times New Roman" panose="02020603050405020304" pitchFamily="18" charset="0"/>
                <a:cs typeface="Times New Roman" panose="02020603050405020304" pitchFamily="18" charset="0"/>
              </a:rPr>
              <a:t> </a:t>
            </a:r>
            <a:r>
              <a:rPr lang="en" sz="3600" b="1" dirty="0" err="1">
                <a:latin typeface="Times New Roman" panose="02020603050405020304" pitchFamily="18" charset="0"/>
                <a:cs typeface="Times New Roman" panose="02020603050405020304" pitchFamily="18" charset="0"/>
              </a:rPr>
              <a:t>hỏi</a:t>
            </a:r>
            <a:r>
              <a:rPr lang="en" sz="3600" b="1" dirty="0">
                <a:latin typeface="Times New Roman" panose="02020603050405020304" pitchFamily="18" charset="0"/>
                <a:cs typeface="Times New Roman" panose="02020603050405020304" pitchFamily="18" charset="0"/>
              </a:rPr>
              <a:t>:</a:t>
            </a:r>
          </a:p>
          <a:p>
            <a:pPr lvl="0" algn="just">
              <a:buNone/>
            </a:pPr>
            <a:r>
              <a:rPr lang="vi-VN" sz="3600" b="1" dirty="0">
                <a:latin typeface="Times New Roman" panose="02020603050405020304" pitchFamily="18" charset="0"/>
                <a:cs typeface="Times New Roman" panose="02020603050405020304" pitchFamily="18" charset="0"/>
              </a:rPr>
              <a:t>	Tình huống 1: </a:t>
            </a:r>
            <a:r>
              <a:rPr lang="vi-VN" sz="3600" dirty="0">
                <a:latin typeface="Times New Roman" panose="02020603050405020304" pitchFamily="18" charset="0"/>
                <a:cs typeface="Times New Roman" panose="02020603050405020304" pitchFamily="18" charset="0"/>
              </a:rPr>
              <a:t>Em nhận xét gì về thái độ của hoàng? Nếu là bạn của Hoàng, em sẽ khuyên Hoàng như thế nào?</a:t>
            </a:r>
            <a:endParaRPr lang="en" sz="36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966645885"/>
      </p:ext>
    </p:extLst>
  </p:cSld>
  <p:clrMapOvr>
    <a:masterClrMapping/>
  </p:clrMapOvr>
  <p:transition spd="slow">
    <p:cut/>
  </p:transition>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160"/>
        <p:cNvGrpSpPr/>
        <p:nvPr/>
      </p:nvGrpSpPr>
      <p:grpSpPr>
        <a:xfrm>
          <a:off x="0" y="0"/>
          <a:ext cx="0" cy="0"/>
          <a:chOff x="0" y="0"/>
          <a:chExt cx="0" cy="0"/>
        </a:xfrm>
      </p:grpSpPr>
      <p:sp>
        <p:nvSpPr>
          <p:cNvPr id="162" name="Shape 162"/>
          <p:cNvSpPr txBox="1">
            <a:spLocks noGrp="1"/>
          </p:cNvSpPr>
          <p:nvPr>
            <p:ph type="title"/>
          </p:nvPr>
        </p:nvSpPr>
        <p:spPr>
          <a:xfrm>
            <a:off x="1374734" y="-79654"/>
            <a:ext cx="8854399" cy="1271999"/>
          </a:xfrm>
          <a:prstGeom prst="rect">
            <a:avLst/>
          </a:prstGeom>
        </p:spPr>
        <p:txBody>
          <a:bodyPr vert="horz" lIns="121900" tIns="121900" rIns="121900" bIns="121900" rtlCol="0" anchor="t" anchorCtr="0">
            <a:noAutofit/>
          </a:bodyPr>
          <a:lstStyle/>
          <a:p>
            <a:r>
              <a:rPr lang="en-US" sz="5333" dirty="0">
                <a:latin typeface="Times New Roman" panose="02020603050405020304" pitchFamily="18" charset="0"/>
                <a:cs typeface="Times New Roman" panose="02020603050405020304" pitchFamily="18" charset="0"/>
              </a:rPr>
              <a:t>L</a:t>
            </a:r>
            <a:r>
              <a:rPr lang="en" sz="5333" dirty="0" err="1">
                <a:latin typeface="Times New Roman" panose="02020603050405020304" pitchFamily="18" charset="0"/>
                <a:cs typeface="Times New Roman" panose="02020603050405020304" pitchFamily="18" charset="0"/>
              </a:rPr>
              <a:t>uyện</a:t>
            </a:r>
            <a:r>
              <a:rPr lang="en" sz="5333" dirty="0">
                <a:latin typeface="Times New Roman" panose="02020603050405020304" pitchFamily="18" charset="0"/>
                <a:cs typeface="Times New Roman" panose="02020603050405020304" pitchFamily="18" charset="0"/>
              </a:rPr>
              <a:t> </a:t>
            </a:r>
            <a:r>
              <a:rPr lang="en" sz="5333" dirty="0" err="1">
                <a:latin typeface="Times New Roman" panose="02020603050405020304" pitchFamily="18" charset="0"/>
                <a:cs typeface="Times New Roman" panose="02020603050405020304" pitchFamily="18" charset="0"/>
              </a:rPr>
              <a:t>tập</a:t>
            </a:r>
            <a:endParaRPr lang="en" sz="5333" dirty="0">
              <a:latin typeface="Times New Roman" panose="02020603050405020304" pitchFamily="18" charset="0"/>
              <a:cs typeface="Times New Roman" panose="02020603050405020304" pitchFamily="18" charset="0"/>
            </a:endParaRPr>
          </a:p>
        </p:txBody>
      </p:sp>
      <p:sp>
        <p:nvSpPr>
          <p:cNvPr id="163" name="Shape 163"/>
          <p:cNvSpPr txBox="1">
            <a:spLocks noGrp="1"/>
          </p:cNvSpPr>
          <p:nvPr>
            <p:ph type="body" idx="2"/>
          </p:nvPr>
        </p:nvSpPr>
        <p:spPr>
          <a:xfrm>
            <a:off x="937042" y="826738"/>
            <a:ext cx="9442532" cy="831941"/>
          </a:xfrm>
          <a:prstGeom prst="rect">
            <a:avLst/>
          </a:prstGeom>
        </p:spPr>
        <p:txBody>
          <a:bodyPr vert="horz" lIns="121900" tIns="121900" rIns="121900" bIns="121900" rtlCol="0" anchor="t" anchorCtr="0">
            <a:noAutofit/>
          </a:bodyPr>
          <a:lstStyle/>
          <a:p>
            <a:pPr lvl="0">
              <a:buNone/>
            </a:pPr>
            <a:r>
              <a:rPr lang="vi-VN" sz="3733" b="1" dirty="0">
                <a:solidFill>
                  <a:srgbClr val="00B050"/>
                </a:solidFill>
                <a:latin typeface="Times New Roman" panose="02020603050405020304" pitchFamily="18" charset="0"/>
                <a:cs typeface="Times New Roman" panose="02020603050405020304" pitchFamily="18" charset="0"/>
              </a:rPr>
              <a:t>nhận xét về thái độ của hoàng: </a:t>
            </a:r>
          </a:p>
        </p:txBody>
      </p:sp>
      <p:sp>
        <p:nvSpPr>
          <p:cNvPr id="2" name="Rectangle 1">
            <a:extLst>
              <a:ext uri="{FF2B5EF4-FFF2-40B4-BE49-F238E27FC236}">
                <a16:creationId xmlns:a16="http://schemas.microsoft.com/office/drawing/2014/main" id="{37F09960-5B20-6245-8883-7DCCCA965FCF}"/>
              </a:ext>
            </a:extLst>
          </p:cNvPr>
          <p:cNvSpPr/>
          <p:nvPr/>
        </p:nvSpPr>
        <p:spPr>
          <a:xfrm>
            <a:off x="1233378" y="3776822"/>
            <a:ext cx="9852836" cy="2062103"/>
          </a:xfrm>
          <a:prstGeom prst="rect">
            <a:avLst/>
          </a:prstGeom>
          <a:solidFill>
            <a:schemeClr val="bg1"/>
          </a:solidFill>
        </p:spPr>
        <p:txBody>
          <a:bodyPr wrap="square">
            <a:spAutoFit/>
          </a:bodyPr>
          <a:lstStyle/>
          <a:p>
            <a:pPr marL="457189" indent="-457189" algn="just">
              <a:buFont typeface="Wingdings" pitchFamily="2" charset="2"/>
              <a:buChar char="Ø"/>
            </a:pPr>
            <a:r>
              <a:rPr lang="vi-VN" sz="3200" dirty="0">
                <a:latin typeface="Times New Roman" panose="02020603050405020304" pitchFamily="18" charset="0"/>
                <a:cs typeface="Times New Roman" panose="02020603050405020304" pitchFamily="18" charset="0"/>
              </a:rPr>
              <a:t>khuyên Hoàng: không nên nói như vậy vì hoàng có được cuộc sống như bây giờ cũng nhờ vào nghề buôn phế liệu của gia đình, vì thế bạn nên biết tôn trọng nghề nghiệp của gia đình mình.</a:t>
            </a:r>
            <a:endParaRPr lang="en-VN" sz="3200" dirty="0">
              <a:latin typeface="Times New Roman" panose="02020603050405020304" pitchFamily="18" charset="0"/>
              <a:cs typeface="Times New Roman" panose="02020603050405020304" pitchFamily="18" charset="0"/>
            </a:endParaRPr>
          </a:p>
        </p:txBody>
      </p:sp>
      <p:sp>
        <p:nvSpPr>
          <p:cNvPr id="9" name="Rectangle 8">
            <a:extLst>
              <a:ext uri="{FF2B5EF4-FFF2-40B4-BE49-F238E27FC236}">
                <a16:creationId xmlns:a16="http://schemas.microsoft.com/office/drawing/2014/main" id="{F3D0F99C-E991-B045-9A3A-60645646112C}"/>
              </a:ext>
            </a:extLst>
          </p:cNvPr>
          <p:cNvSpPr/>
          <p:nvPr/>
        </p:nvSpPr>
        <p:spPr>
          <a:xfrm>
            <a:off x="937041" y="2933194"/>
            <a:ext cx="10299614" cy="584775"/>
          </a:xfrm>
          <a:prstGeom prst="rect">
            <a:avLst/>
          </a:prstGeom>
        </p:spPr>
        <p:txBody>
          <a:bodyPr wrap="none">
            <a:spAutoFit/>
          </a:bodyPr>
          <a:lstStyle/>
          <a:p>
            <a:r>
              <a:rPr lang="vi-VN" sz="3200" b="1" dirty="0">
                <a:solidFill>
                  <a:srgbClr val="00B050"/>
                </a:solidFill>
                <a:latin typeface="Times New Roman" panose="02020603050405020304" pitchFamily="18" charset="0"/>
                <a:cs typeface="Times New Roman" panose="02020603050405020304" pitchFamily="18" charset="0"/>
              </a:rPr>
              <a:t>Nếu là bạn của Hoàng, em sẽ khuyên Hoàng như thế nào?</a:t>
            </a:r>
            <a:endParaRPr lang="en-VN" sz="3200" b="1" dirty="0">
              <a:solidFill>
                <a:srgbClr val="00B050"/>
              </a:solidFill>
              <a:latin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a16="http://schemas.microsoft.com/office/drawing/2014/main" id="{FFF10BFF-3FF7-6A48-95C9-814BB483ECE5}"/>
              </a:ext>
            </a:extLst>
          </p:cNvPr>
          <p:cNvSpPr/>
          <p:nvPr/>
        </p:nvSpPr>
        <p:spPr>
          <a:xfrm>
            <a:off x="1233377" y="1560128"/>
            <a:ext cx="9442531" cy="1077218"/>
          </a:xfrm>
          <a:prstGeom prst="rect">
            <a:avLst/>
          </a:prstGeom>
        </p:spPr>
        <p:txBody>
          <a:bodyPr wrap="square">
            <a:spAutoFit/>
          </a:bodyPr>
          <a:lstStyle/>
          <a:p>
            <a:pPr marL="609585" indent="-609585" algn="just">
              <a:buFont typeface="Wingdings" pitchFamily="2" charset="2"/>
              <a:buChar char="Ø"/>
            </a:pPr>
            <a:r>
              <a:rPr lang="vi-VN" sz="3200" dirty="0">
                <a:latin typeface="Times New Roman" panose="02020603050405020304" pitchFamily="18" charset="0"/>
                <a:cs typeface="Times New Roman" panose="02020603050405020304" pitchFamily="18" charset="0"/>
              </a:rPr>
              <a:t>Hoàng là một người thiếu trách nhiệm, lười biếng không biết giúp đỡ bố mẹ </a:t>
            </a:r>
            <a:endParaRPr lang="en"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678997337"/>
      </p:ext>
    </p:extLst>
  </p:cSld>
  <p:clrMapOvr>
    <a:masterClrMapping/>
  </p:clrMapOvr>
  <p:transition spd="slow">
    <p:cut/>
  </p:transition>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Title 8">
            <a:extLst>
              <a:ext uri="{FF2B5EF4-FFF2-40B4-BE49-F238E27FC236}">
                <a16:creationId xmlns:a16="http://schemas.microsoft.com/office/drawing/2014/main" id="{0326C450-6B65-2D43-A86B-00B7E775E139}"/>
              </a:ext>
            </a:extLst>
          </p:cNvPr>
          <p:cNvSpPr>
            <a:spLocks noGrp="1"/>
          </p:cNvSpPr>
          <p:nvPr>
            <p:ph type="title"/>
          </p:nvPr>
        </p:nvSpPr>
        <p:spPr>
          <a:xfrm>
            <a:off x="1004124" y="1009462"/>
            <a:ext cx="10067913" cy="1271999"/>
          </a:xfrm>
        </p:spPr>
        <p:txBody>
          <a:bodyPr>
            <a:noAutofit/>
          </a:bodyPr>
          <a:lstStyle/>
          <a:p>
            <a:r>
              <a:rPr lang="en-US" sz="4000" b="1" dirty="0" err="1">
                <a:latin typeface="Times New Roman" panose="02020603050405020304" pitchFamily="18" charset="0"/>
                <a:cs typeface="Times New Roman" panose="02020603050405020304" pitchFamily="18" charset="0"/>
              </a:rPr>
              <a:t>Tình</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huống</a:t>
            </a:r>
            <a:r>
              <a:rPr lang="en-US" sz="4000" b="1" dirty="0">
                <a:latin typeface="Times New Roman" panose="02020603050405020304" pitchFamily="18" charset="0"/>
                <a:cs typeface="Times New Roman" panose="02020603050405020304" pitchFamily="18" charset="0"/>
              </a:rPr>
              <a:t> 2: </a:t>
            </a:r>
            <a:r>
              <a:rPr lang="en-US" sz="4000" b="1" dirty="0" err="1">
                <a:latin typeface="Times New Roman" panose="02020603050405020304" pitchFamily="18" charset="0"/>
                <a:cs typeface="Times New Roman" panose="02020603050405020304" pitchFamily="18" charset="0"/>
              </a:rPr>
              <a:t>Em</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có</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suy</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nghĩ</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gì</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về</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việc</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làm</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của</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bạn</a:t>
            </a:r>
            <a:r>
              <a:rPr lang="en-US" sz="4000" b="1" dirty="0">
                <a:latin typeface="Times New Roman" panose="02020603050405020304" pitchFamily="18" charset="0"/>
                <a:cs typeface="Times New Roman" panose="02020603050405020304" pitchFamily="18" charset="0"/>
              </a:rPr>
              <a:t> Lan </a:t>
            </a:r>
            <a:r>
              <a:rPr lang="en-US" sz="4000" b="1" dirty="0" err="1">
                <a:latin typeface="Times New Roman" panose="02020603050405020304" pitchFamily="18" charset="0"/>
                <a:cs typeface="Times New Roman" panose="02020603050405020304" pitchFamily="18" charset="0"/>
              </a:rPr>
              <a:t>cùng</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gia</a:t>
            </a:r>
            <a:r>
              <a:rPr lang="en-US" sz="4000" b="1" dirty="0">
                <a:latin typeface="Times New Roman" panose="02020603050405020304" pitchFamily="18" charset="0"/>
                <a:cs typeface="Times New Roman" panose="02020603050405020304" pitchFamily="18" charset="0"/>
              </a:rPr>
              <a:t> </a:t>
            </a:r>
            <a:r>
              <a:rPr lang="en-US" sz="4000" b="1" dirty="0" err="1">
                <a:latin typeface="Times New Roman" panose="02020603050405020304" pitchFamily="18" charset="0"/>
                <a:cs typeface="Times New Roman" panose="02020603050405020304" pitchFamily="18" charset="0"/>
              </a:rPr>
              <a:t>đình</a:t>
            </a:r>
            <a:r>
              <a:rPr lang="en-US" sz="4000" b="1" dirty="0">
                <a:latin typeface="Times New Roman" panose="02020603050405020304" pitchFamily="18" charset="0"/>
                <a:cs typeface="Times New Roman" panose="02020603050405020304" pitchFamily="18" charset="0"/>
              </a:rPr>
              <a:t>?</a:t>
            </a:r>
            <a:br>
              <a:rPr lang="en-US" sz="4000" b="1" dirty="0">
                <a:latin typeface="Times New Roman" panose="02020603050405020304" pitchFamily="18" charset="0"/>
                <a:cs typeface="Times New Roman" panose="02020603050405020304" pitchFamily="18" charset="0"/>
              </a:rPr>
            </a:br>
            <a:br>
              <a:rPr lang="en-US" sz="4000" b="1" dirty="0">
                <a:latin typeface="Times New Roman" panose="02020603050405020304" pitchFamily="18" charset="0"/>
                <a:cs typeface="Times New Roman" panose="02020603050405020304" pitchFamily="18" charset="0"/>
              </a:rPr>
            </a:br>
            <a:endParaRPr lang="en-VN" sz="4000" b="1" dirty="0">
              <a:latin typeface="Times New Roman" panose="02020603050405020304" pitchFamily="18" charset="0"/>
              <a:cs typeface="Times New Roman" panose="02020603050405020304" pitchFamily="18" charset="0"/>
            </a:endParaRPr>
          </a:p>
        </p:txBody>
      </p:sp>
      <p:sp>
        <p:nvSpPr>
          <p:cNvPr id="10" name="Rectangle 9">
            <a:extLst>
              <a:ext uri="{FF2B5EF4-FFF2-40B4-BE49-F238E27FC236}">
                <a16:creationId xmlns:a16="http://schemas.microsoft.com/office/drawing/2014/main" id="{EBADFF75-F8F2-244F-AD39-DD0E6683639E}"/>
              </a:ext>
            </a:extLst>
          </p:cNvPr>
          <p:cNvSpPr/>
          <p:nvPr/>
        </p:nvSpPr>
        <p:spPr>
          <a:xfrm>
            <a:off x="1467867" y="2281460"/>
            <a:ext cx="9462403" cy="2062103"/>
          </a:xfrm>
          <a:prstGeom prst="rect">
            <a:avLst/>
          </a:prstGeom>
          <a:solidFill>
            <a:schemeClr val="bg1"/>
          </a:solidFill>
        </p:spPr>
        <p:txBody>
          <a:bodyPr wrap="square">
            <a:spAutoFit/>
          </a:bodyPr>
          <a:lstStyle/>
          <a:p>
            <a:pPr algn="just"/>
            <a:r>
              <a:rPr lang="vi-VN" sz="3200" b="1" dirty="0">
                <a:solidFill>
                  <a:srgbClr val="00B050"/>
                </a:solidFill>
                <a:latin typeface="Times New Roman" panose="02020603050405020304" pitchFamily="18" charset="0"/>
                <a:cs typeface="Times New Roman" panose="02020603050405020304" pitchFamily="18" charset="0"/>
              </a:rPr>
              <a:t>Suy nghĩ về việc làm của bạn lan cùng gia đình: </a:t>
            </a:r>
          </a:p>
          <a:p>
            <a:pPr marL="457189" indent="-457189" algn="just">
              <a:buFont typeface="Wingdings" pitchFamily="2" charset="2"/>
              <a:buChar char="Ø"/>
            </a:pPr>
            <a:r>
              <a:rPr lang="vi-VN" sz="3200" dirty="0">
                <a:latin typeface="Times New Roman" panose="02020603050405020304" pitchFamily="18" charset="0"/>
                <a:cs typeface="Times New Roman" panose="02020603050405020304" pitchFamily="18" charset="0"/>
              </a:rPr>
              <a:t>Đây là một việc làm hết sức có ý nghĩa </a:t>
            </a:r>
          </a:p>
          <a:p>
            <a:pPr marL="457189" indent="-457189" algn="just">
              <a:buFont typeface="Wingdings" pitchFamily="2" charset="2"/>
              <a:buChar char="Ø"/>
            </a:pPr>
            <a:r>
              <a:rPr lang="vi-VN" sz="3200" dirty="0">
                <a:latin typeface="Times New Roman" panose="02020603050405020304" pitchFamily="18" charset="0"/>
                <a:cs typeface="Times New Roman" panose="02020603050405020304" pitchFamily="18" charset="0"/>
              </a:rPr>
              <a:t>Phần nào giúp lan hình thành nên thói quen tốt đẹp Này, sẽ được nhiều người yêu quý hơn.</a:t>
            </a:r>
            <a:endParaRPr lang="en-VN" sz="32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89631598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 presetClass="entr" presetSubtype="10" fill="hold" nodeType="withEffect">
                                  <p:stCondLst>
                                    <p:cond delay="0"/>
                                  </p:stCondLst>
                                  <p:childTnLst>
                                    <p:set>
                                      <p:cBhvr>
                                        <p:cTn id="6" dur="1" fill="hold">
                                          <p:stCondLst>
                                            <p:cond delay="0"/>
                                          </p:stCondLst>
                                        </p:cTn>
                                        <p:tgtEl>
                                          <p:spTgt spid="10">
                                            <p:txEl>
                                              <p:pRg st="0" end="0"/>
                                            </p:txEl>
                                          </p:spTgt>
                                        </p:tgtEl>
                                        <p:attrNameLst>
                                          <p:attrName>style.visibility</p:attrName>
                                        </p:attrNameLst>
                                      </p:cBhvr>
                                      <p:to>
                                        <p:strVal val="visible"/>
                                      </p:to>
                                    </p:set>
                                    <p:animEffect transition="in" filter="blinds(horizontal)">
                                      <p:cBhvr>
                                        <p:cTn id="7" dur="500"/>
                                        <p:tgtEl>
                                          <p:spTgt spid="10">
                                            <p:txEl>
                                              <p:pRg st="0" end="0"/>
                                            </p:txEl>
                                          </p:spTgt>
                                        </p:tgtEl>
                                      </p:cBhvr>
                                    </p:animEffect>
                                  </p:childTnLst>
                                </p:cTn>
                              </p:par>
                              <p:par>
                                <p:cTn id="8" presetID="3" presetClass="entr" presetSubtype="10" fill="hold" nodeType="withEffect">
                                  <p:stCondLst>
                                    <p:cond delay="0"/>
                                  </p:stCondLst>
                                  <p:childTnLst>
                                    <p:set>
                                      <p:cBhvr>
                                        <p:cTn id="9" dur="1" fill="hold">
                                          <p:stCondLst>
                                            <p:cond delay="0"/>
                                          </p:stCondLst>
                                        </p:cTn>
                                        <p:tgtEl>
                                          <p:spTgt spid="10">
                                            <p:txEl>
                                              <p:pRg st="2" end="2"/>
                                            </p:txEl>
                                          </p:spTgt>
                                        </p:tgtEl>
                                        <p:attrNameLst>
                                          <p:attrName>style.visibility</p:attrName>
                                        </p:attrNameLst>
                                      </p:cBhvr>
                                      <p:to>
                                        <p:strVal val="visible"/>
                                      </p:to>
                                    </p:set>
                                    <p:animEffect transition="in" filter="blinds(horizontal)">
                                      <p:cBhvr>
                                        <p:cTn id="10" dur="500"/>
                                        <p:tgtEl>
                                          <p:spTgt spid="10">
                                            <p:txEl>
                                              <p:pRg st="2" end="2"/>
                                            </p:txEl>
                                          </p:spTgt>
                                        </p:tgtEl>
                                      </p:cBhvr>
                                    </p:animEffect>
                                  </p:childTnLst>
                                </p:cTn>
                              </p:par>
                              <p:par>
                                <p:cTn id="11" presetID="3" presetClass="entr" presetSubtype="10" fill="hold" nodeType="withEffect">
                                  <p:stCondLst>
                                    <p:cond delay="0"/>
                                  </p:stCondLst>
                                  <p:childTnLst>
                                    <p:set>
                                      <p:cBhvr>
                                        <p:cTn id="12" dur="1" fill="hold">
                                          <p:stCondLst>
                                            <p:cond delay="0"/>
                                          </p:stCondLst>
                                        </p:cTn>
                                        <p:tgtEl>
                                          <p:spTgt spid="10">
                                            <p:txEl>
                                              <p:pRg st="1" end="1"/>
                                            </p:txEl>
                                          </p:spTgt>
                                        </p:tgtEl>
                                        <p:attrNameLst>
                                          <p:attrName>style.visibility</p:attrName>
                                        </p:attrNameLst>
                                      </p:cBhvr>
                                      <p:to>
                                        <p:strVal val="visible"/>
                                      </p:to>
                                    </p:set>
                                    <p:animEffect transition="in" filter="blinds(horizontal)">
                                      <p:cBhvr>
                                        <p:cTn id="13" dur="500"/>
                                        <p:tgtEl>
                                          <p:spTgt spid="10">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8262C550-E0E6-ED4E-B803-0FB0CAC9AA5E}"/>
              </a:ext>
            </a:extLst>
          </p:cNvPr>
          <p:cNvSpPr/>
          <p:nvPr/>
        </p:nvSpPr>
        <p:spPr>
          <a:xfrm>
            <a:off x="1148571" y="174367"/>
            <a:ext cx="8690091" cy="666786"/>
          </a:xfrm>
          <a:prstGeom prst="rect">
            <a:avLst/>
          </a:prstGeom>
          <a:solidFill>
            <a:schemeClr val="bg1"/>
          </a:solidFill>
        </p:spPr>
        <p:txBody>
          <a:bodyPr wrap="square">
            <a:spAutoFit/>
          </a:bodyPr>
          <a:lstStyle/>
          <a:p>
            <a:r>
              <a:rPr lang="en-VN" sz="3733" b="1" dirty="0">
                <a:solidFill>
                  <a:srgbClr val="C00000"/>
                </a:solidFill>
                <a:latin typeface="Times New Roman" panose="02020603050405020304" pitchFamily="18" charset="0"/>
                <a:cs typeface="Times New Roman" panose="02020603050405020304" pitchFamily="18" charset="0"/>
              </a:rPr>
              <a:t>NHIỆM VỤ 2: TÌM CA DAO TỤC NGỮ</a:t>
            </a:r>
            <a:endParaRPr lang="vi-VN" sz="3733" dirty="0">
              <a:latin typeface="Times New Roman" panose="02020603050405020304" pitchFamily="18" charset="0"/>
              <a:cs typeface="Times New Roman" panose="02020603050405020304" pitchFamily="18" charset="0"/>
            </a:endParaRPr>
          </a:p>
        </p:txBody>
      </p:sp>
      <p:sp>
        <p:nvSpPr>
          <p:cNvPr id="8" name="TextBox 7">
            <a:extLst>
              <a:ext uri="{FF2B5EF4-FFF2-40B4-BE49-F238E27FC236}">
                <a16:creationId xmlns:a16="http://schemas.microsoft.com/office/drawing/2014/main" id="{5BE75117-4BDA-0F4F-BBF2-3D6EED5322B6}"/>
              </a:ext>
            </a:extLst>
          </p:cNvPr>
          <p:cNvSpPr txBox="1"/>
          <p:nvPr/>
        </p:nvSpPr>
        <p:spPr>
          <a:xfrm>
            <a:off x="3374066" y="6025117"/>
            <a:ext cx="184731" cy="461665"/>
          </a:xfrm>
          <a:prstGeom prst="rect">
            <a:avLst/>
          </a:prstGeom>
          <a:noFill/>
        </p:spPr>
        <p:txBody>
          <a:bodyPr wrap="none" rtlCol="0">
            <a:spAutoFit/>
          </a:bodyPr>
          <a:lstStyle/>
          <a:p>
            <a:endParaRPr lang="en-VN" sz="2400" dirty="0"/>
          </a:p>
        </p:txBody>
      </p:sp>
      <p:sp>
        <p:nvSpPr>
          <p:cNvPr id="2" name="Rectangle 1">
            <a:extLst>
              <a:ext uri="{FF2B5EF4-FFF2-40B4-BE49-F238E27FC236}">
                <a16:creationId xmlns:a16="http://schemas.microsoft.com/office/drawing/2014/main" id="{04189747-BA1F-7140-95C2-6E1AD1E4A6FA}"/>
              </a:ext>
            </a:extLst>
          </p:cNvPr>
          <p:cNvSpPr/>
          <p:nvPr/>
        </p:nvSpPr>
        <p:spPr>
          <a:xfrm>
            <a:off x="1148571" y="2008380"/>
            <a:ext cx="9965997" cy="3539046"/>
          </a:xfrm>
          <a:prstGeom prst="rect">
            <a:avLst/>
          </a:prstGeom>
          <a:solidFill>
            <a:schemeClr val="bg1"/>
          </a:solidFill>
          <a:ln>
            <a:solidFill>
              <a:srgbClr val="00B050"/>
            </a:solidFill>
          </a:ln>
        </p:spPr>
        <p:txBody>
          <a:bodyPr wrap="square">
            <a:spAutoFit/>
          </a:bodyPr>
          <a:lstStyle/>
          <a:p>
            <a:pPr marL="571500" indent="-571500" algn="just">
              <a:buFont typeface="Wingdings" pitchFamily="2" charset="2"/>
              <a:buChar char="Ø"/>
            </a:pPr>
            <a:r>
              <a:rPr lang="vi-VN" sz="3733" dirty="0">
                <a:latin typeface="Times New Roman" panose="02020603050405020304" pitchFamily="18" charset="0"/>
                <a:cs typeface="Times New Roman" panose="02020603050405020304" pitchFamily="18" charset="0"/>
              </a:rPr>
              <a:t>2 người 1 nhóm </a:t>
            </a:r>
          </a:p>
          <a:p>
            <a:pPr marL="571500" indent="-571500" algn="just">
              <a:buFont typeface="Wingdings" pitchFamily="2" charset="2"/>
              <a:buChar char="Ø"/>
            </a:pPr>
            <a:r>
              <a:rPr lang="vi-VN" sz="3733" dirty="0">
                <a:latin typeface="Times New Roman" panose="02020603050405020304" pitchFamily="18" charset="0"/>
                <a:cs typeface="Times New Roman" panose="02020603050405020304" pitchFamily="18" charset="0"/>
              </a:rPr>
              <a:t>thảo luận tìm câu ca dao tục ngữ</a:t>
            </a:r>
          </a:p>
          <a:p>
            <a:pPr marL="685783" indent="-685783" algn="just">
              <a:buFont typeface="+mj-lt"/>
              <a:buAutoNum type="alphaLcPeriod"/>
            </a:pPr>
            <a:r>
              <a:rPr lang="vi-VN" sz="3733" dirty="0">
                <a:latin typeface="Times New Roman" panose="02020603050405020304" pitchFamily="18" charset="0"/>
                <a:cs typeface="Times New Roman" panose="02020603050405020304" pitchFamily="18" charset="0"/>
              </a:rPr>
              <a:t>Em hãy tìm những câu ca dao, tục ngữ nói về truyền thống: hiếu học, hiếu thảo, yêu nghề…</a:t>
            </a:r>
          </a:p>
          <a:p>
            <a:pPr marL="685783" indent="-685783" algn="just">
              <a:buFont typeface="+mj-lt"/>
              <a:buAutoNum type="alphaLcPeriod"/>
            </a:pPr>
            <a:r>
              <a:rPr lang="vi-VN" sz="3733" dirty="0">
                <a:latin typeface="Times New Roman" panose="02020603050405020304" pitchFamily="18" charset="0"/>
                <a:cs typeface="Times New Roman" panose="02020603050405020304" pitchFamily="18" charset="0"/>
              </a:rPr>
              <a:t>Chọn 1 câu ca giao tục ngữ  ở trên mà em thích nhất và rút ra ý nghĩa câu ca dao, tục ngữ ấy</a:t>
            </a:r>
          </a:p>
        </p:txBody>
      </p:sp>
      <p:sp>
        <p:nvSpPr>
          <p:cNvPr id="10" name="Rectangle 9">
            <a:extLst>
              <a:ext uri="{FF2B5EF4-FFF2-40B4-BE49-F238E27FC236}">
                <a16:creationId xmlns:a16="http://schemas.microsoft.com/office/drawing/2014/main" id="{780969FF-2573-9940-986D-686C900DC272}"/>
              </a:ext>
            </a:extLst>
          </p:cNvPr>
          <p:cNvSpPr/>
          <p:nvPr/>
        </p:nvSpPr>
        <p:spPr>
          <a:xfrm>
            <a:off x="1148571" y="1195411"/>
            <a:ext cx="8690091" cy="666786"/>
          </a:xfrm>
          <a:prstGeom prst="rect">
            <a:avLst/>
          </a:prstGeom>
          <a:solidFill>
            <a:schemeClr val="bg1"/>
          </a:solidFill>
        </p:spPr>
        <p:txBody>
          <a:bodyPr wrap="square">
            <a:spAutoFit/>
          </a:bodyPr>
          <a:lstStyle/>
          <a:p>
            <a:r>
              <a:rPr lang="en-US" sz="3733" b="1" dirty="0">
                <a:solidFill>
                  <a:srgbClr val="C00000"/>
                </a:solidFill>
                <a:latin typeface="Times New Roman" panose="02020603050405020304" pitchFamily="18" charset="0"/>
                <a:cs typeface="Times New Roman" panose="02020603050405020304" pitchFamily="18" charset="0"/>
              </a:rPr>
              <a:t>H</a:t>
            </a:r>
            <a:r>
              <a:rPr lang="en-VN" sz="3733" b="1" dirty="0">
                <a:solidFill>
                  <a:srgbClr val="C00000"/>
                </a:solidFill>
                <a:latin typeface="Times New Roman" panose="02020603050405020304" pitchFamily="18" charset="0"/>
                <a:cs typeface="Times New Roman" panose="02020603050405020304" pitchFamily="18" charset="0"/>
              </a:rPr>
              <a:t>ướng dẫn</a:t>
            </a:r>
            <a:endParaRPr lang="vi-VN" sz="3733"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73493291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a:extLst>
              <a:ext uri="{FF2B5EF4-FFF2-40B4-BE49-F238E27FC236}">
                <a16:creationId xmlns:a16="http://schemas.microsoft.com/office/drawing/2014/main" id="{8262C550-E0E6-ED4E-B803-0FB0CAC9AA5E}"/>
              </a:ext>
            </a:extLst>
          </p:cNvPr>
          <p:cNvSpPr/>
          <p:nvPr/>
        </p:nvSpPr>
        <p:spPr>
          <a:xfrm>
            <a:off x="888380" y="809878"/>
            <a:ext cx="10415239" cy="1200329"/>
          </a:xfrm>
          <a:prstGeom prst="rect">
            <a:avLst/>
          </a:prstGeom>
          <a:solidFill>
            <a:schemeClr val="bg1"/>
          </a:solidFill>
        </p:spPr>
        <p:txBody>
          <a:bodyPr wrap="square">
            <a:spAutoFit/>
          </a:bodyPr>
          <a:lstStyle/>
          <a:p>
            <a:r>
              <a:rPr lang="vi-VN" sz="3600" b="1" dirty="0">
                <a:solidFill>
                  <a:srgbClr val="002060"/>
                </a:solidFill>
                <a:latin typeface="Times New Roman" panose="02020603050405020304" pitchFamily="18" charset="0"/>
                <a:cs typeface="Times New Roman" panose="02020603050405020304" pitchFamily="18" charset="0"/>
              </a:rPr>
              <a:t>Câu ca dao, tục ngữ nói về truyền thống: hiếu học, hiếu thảo, yêu nghề…</a:t>
            </a:r>
          </a:p>
        </p:txBody>
      </p:sp>
      <p:sp>
        <p:nvSpPr>
          <p:cNvPr id="7" name="Rectangle 6">
            <a:extLst>
              <a:ext uri="{FF2B5EF4-FFF2-40B4-BE49-F238E27FC236}">
                <a16:creationId xmlns:a16="http://schemas.microsoft.com/office/drawing/2014/main" id="{5AD7A964-FA9B-144A-9C51-5F9171ECC8A7}"/>
              </a:ext>
            </a:extLst>
          </p:cNvPr>
          <p:cNvSpPr/>
          <p:nvPr/>
        </p:nvSpPr>
        <p:spPr>
          <a:xfrm>
            <a:off x="1165901" y="1899333"/>
            <a:ext cx="9454816" cy="3847207"/>
          </a:xfrm>
          <a:prstGeom prst="rect">
            <a:avLst/>
          </a:prstGeom>
        </p:spPr>
        <p:txBody>
          <a:bodyPr wrap="square">
            <a:spAutoFit/>
          </a:bodyPr>
          <a:lstStyle/>
          <a:p>
            <a:pPr algn="ctr"/>
            <a:r>
              <a:rPr lang="en-VN" sz="3600" dirty="0">
                <a:latin typeface="Times New Roman" panose="02020603050405020304" pitchFamily="18" charset="0"/>
                <a:cs typeface="Times New Roman" panose="02020603050405020304" pitchFamily="18" charset="0"/>
              </a:rPr>
              <a:t>Quê em có núi Ngũ Hành</a:t>
            </a:r>
            <a:br>
              <a:rPr lang="en-VN" sz="3600" dirty="0">
                <a:latin typeface="Times New Roman" panose="02020603050405020304" pitchFamily="18" charset="0"/>
                <a:cs typeface="Times New Roman" panose="02020603050405020304" pitchFamily="18" charset="0"/>
              </a:rPr>
            </a:br>
            <a:r>
              <a:rPr lang="en-VN" sz="3600" dirty="0">
                <a:latin typeface="Times New Roman" panose="02020603050405020304" pitchFamily="18" charset="0"/>
                <a:cs typeface="Times New Roman" panose="02020603050405020304" pitchFamily="18" charset="0"/>
              </a:rPr>
              <a:t>Có </a:t>
            </a:r>
            <a:r>
              <a:rPr lang="en-VN" sz="3600" dirty="0">
                <a:solidFill>
                  <a:srgbClr val="FF0000"/>
                </a:solidFill>
                <a:latin typeface="Times New Roman" panose="02020603050405020304" pitchFamily="18" charset="0"/>
                <a:cs typeface="Times New Roman" panose="02020603050405020304" pitchFamily="18" charset="0"/>
              </a:rPr>
              <a:t>nghề khắc đá </a:t>
            </a:r>
            <a:r>
              <a:rPr lang="en-VN" sz="3600" dirty="0">
                <a:latin typeface="Times New Roman" panose="02020603050405020304" pitchFamily="18" charset="0"/>
                <a:cs typeface="Times New Roman" panose="02020603050405020304" pitchFamily="18" charset="0"/>
              </a:rPr>
              <a:t>lừng danh khắp vùng.</a:t>
            </a:r>
          </a:p>
          <a:p>
            <a:pPr algn="ctr"/>
            <a:endParaRPr lang="en-VN" sz="3600" dirty="0">
              <a:latin typeface="Times New Roman" panose="02020603050405020304" pitchFamily="18" charset="0"/>
              <a:cs typeface="Times New Roman" panose="02020603050405020304" pitchFamily="18" charset="0"/>
            </a:endParaRPr>
          </a:p>
          <a:p>
            <a:pPr algn="ctr"/>
            <a:r>
              <a:rPr lang="en-VN" sz="3600" dirty="0">
                <a:latin typeface="Times New Roman" panose="02020603050405020304" pitchFamily="18" charset="0"/>
                <a:cs typeface="Times New Roman" panose="02020603050405020304" pitchFamily="18" charset="0"/>
              </a:rPr>
              <a:t>Quảng Nam có </a:t>
            </a:r>
            <a:r>
              <a:rPr lang="en-VN" sz="3600" dirty="0">
                <a:solidFill>
                  <a:srgbClr val="FF0000"/>
                </a:solidFill>
                <a:latin typeface="Times New Roman" panose="02020603050405020304" pitchFamily="18" charset="0"/>
                <a:cs typeface="Times New Roman" panose="02020603050405020304" pitchFamily="18" charset="0"/>
              </a:rPr>
              <a:t>lụa</a:t>
            </a:r>
            <a:r>
              <a:rPr lang="en-VN" sz="3600" dirty="0">
                <a:latin typeface="Times New Roman" panose="02020603050405020304" pitchFamily="18" charset="0"/>
                <a:cs typeface="Times New Roman" panose="02020603050405020304" pitchFamily="18" charset="0"/>
              </a:rPr>
              <a:t> Phú Bông</a:t>
            </a:r>
          </a:p>
          <a:p>
            <a:pPr algn="ctr"/>
            <a:r>
              <a:rPr lang="en-VN" sz="3600" dirty="0">
                <a:latin typeface="Times New Roman" panose="02020603050405020304" pitchFamily="18" charset="0"/>
                <a:cs typeface="Times New Roman" panose="02020603050405020304" pitchFamily="18" charset="0"/>
              </a:rPr>
              <a:t>Có </a:t>
            </a:r>
            <a:r>
              <a:rPr lang="en-VN" sz="3600" dirty="0">
                <a:solidFill>
                  <a:srgbClr val="FF0000"/>
                </a:solidFill>
                <a:latin typeface="Times New Roman" panose="02020603050405020304" pitchFamily="18" charset="0"/>
                <a:cs typeface="Times New Roman" panose="02020603050405020304" pitchFamily="18" charset="0"/>
              </a:rPr>
              <a:t>khoai</a:t>
            </a:r>
            <a:r>
              <a:rPr lang="en-VN" sz="3600" dirty="0">
                <a:latin typeface="Times New Roman" panose="02020603050405020304" pitchFamily="18" charset="0"/>
                <a:cs typeface="Times New Roman" panose="02020603050405020304" pitchFamily="18" charset="0"/>
              </a:rPr>
              <a:t> Trà Đảo, có sông Thu Bồn.</a:t>
            </a:r>
          </a:p>
          <a:p>
            <a:pPr algn="ctr"/>
            <a:endParaRPr lang="vi-VN" sz="3600" dirty="0">
              <a:latin typeface="Times New Roman" panose="02020603050405020304" pitchFamily="18" charset="0"/>
              <a:cs typeface="Times New Roman" panose="02020603050405020304" pitchFamily="18" charset="0"/>
            </a:endParaRPr>
          </a:p>
          <a:p>
            <a:pPr algn="ctr"/>
            <a:endParaRPr lang="vi-VN" sz="2800"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2577256405"/>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184FF6-1044-3541-8DC4-6CCDFF479D32}"/>
              </a:ext>
            </a:extLst>
          </p:cNvPr>
          <p:cNvSpPr>
            <a:spLocks noGrp="1"/>
          </p:cNvSpPr>
          <p:nvPr>
            <p:ph type="title"/>
          </p:nvPr>
        </p:nvSpPr>
        <p:spPr>
          <a:xfrm>
            <a:off x="1187419" y="0"/>
            <a:ext cx="8854399" cy="907705"/>
          </a:xfrm>
        </p:spPr>
        <p:txBody>
          <a:bodyPr>
            <a:normAutofit fontScale="90000"/>
          </a:bodyPr>
          <a:lstStyle/>
          <a:p>
            <a:r>
              <a:rPr lang="en-US" sz="5333" b="1" dirty="0">
                <a:latin typeface="Times New Roman" panose="02020603050405020304" pitchFamily="18" charset="0"/>
                <a:cs typeface="Times New Roman" panose="02020603050405020304" pitchFamily="18" charset="0"/>
              </a:rPr>
              <a:t>X</a:t>
            </a:r>
            <a:r>
              <a:rPr lang="en-VN" sz="5333" b="1" dirty="0">
                <a:latin typeface="Times New Roman" panose="02020603050405020304" pitchFamily="18" charset="0"/>
                <a:cs typeface="Times New Roman" panose="02020603050405020304" pitchFamily="18" charset="0"/>
              </a:rPr>
              <a:t>ây dựng kịch bản</a:t>
            </a:r>
          </a:p>
        </p:txBody>
      </p:sp>
      <p:sp>
        <p:nvSpPr>
          <p:cNvPr id="3" name="Text Placeholder 2">
            <a:extLst>
              <a:ext uri="{FF2B5EF4-FFF2-40B4-BE49-F238E27FC236}">
                <a16:creationId xmlns:a16="http://schemas.microsoft.com/office/drawing/2014/main" id="{3291EA78-AB65-274D-946D-6EA6C8B246EC}"/>
              </a:ext>
            </a:extLst>
          </p:cNvPr>
          <p:cNvSpPr>
            <a:spLocks noGrp="1"/>
          </p:cNvSpPr>
          <p:nvPr>
            <p:ph type="body" idx="1"/>
          </p:nvPr>
        </p:nvSpPr>
        <p:spPr>
          <a:xfrm>
            <a:off x="1064327" y="1160280"/>
            <a:ext cx="10036063" cy="3314791"/>
          </a:xfrm>
        </p:spPr>
        <p:txBody>
          <a:bodyPr>
            <a:noAutofit/>
          </a:bodyPr>
          <a:lstStyle/>
          <a:p>
            <a:pPr algn="just">
              <a:buFont typeface="Wingdings" pitchFamily="2" charset="2"/>
              <a:buChar char="v"/>
            </a:pP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G</a:t>
            </a:r>
            <a:r>
              <a:rPr lang="en-VN" sz="3600" dirty="0">
                <a:solidFill>
                  <a:schemeClr val="tx1">
                    <a:lumMod val="95000"/>
                    <a:lumOff val="5000"/>
                  </a:schemeClr>
                </a:solidFill>
                <a:latin typeface="Times New Roman" panose="02020603050405020304" pitchFamily="18" charset="0"/>
                <a:cs typeface="Times New Roman" panose="02020603050405020304" pitchFamily="18" charset="0"/>
              </a:rPr>
              <a:t>iang sinh ra trong một gia đình có truyền thống hiếu học, trình độ học vấn cao, vì vậy bố mẹ muốn Giang trở thành nhà khoa học</a:t>
            </a:r>
            <a:r>
              <a:rPr lang="vi-VN" sz="3600" dirty="0">
                <a:solidFill>
                  <a:schemeClr val="tx1">
                    <a:lumMod val="95000"/>
                    <a:lumOff val="5000"/>
                  </a:schemeClr>
                </a:solidFill>
                <a:latin typeface="Times New Roman" panose="02020603050405020304" pitchFamily="18" charset="0"/>
                <a:cs typeface="Times New Roman" panose="02020603050405020304" pitchFamily="18" charset="0"/>
              </a:rPr>
              <a:t>. Gi</a:t>
            </a:r>
            <a:r>
              <a:rPr lang="en-VN" sz="3600" dirty="0">
                <a:solidFill>
                  <a:schemeClr val="tx1">
                    <a:lumMod val="95000"/>
                    <a:lumOff val="5000"/>
                  </a:schemeClr>
                </a:solidFill>
                <a:latin typeface="Times New Roman" panose="02020603050405020304" pitchFamily="18" charset="0"/>
                <a:cs typeface="Times New Roman" panose="02020603050405020304" pitchFamily="18" charset="0"/>
              </a:rPr>
              <a:t>ang còn đang phân vân. </a:t>
            </a:r>
          </a:p>
          <a:p>
            <a:pPr algn="just">
              <a:buFont typeface="Wingdings" pitchFamily="2" charset="2"/>
              <a:buChar char="v"/>
            </a:pP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Các</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bạn</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thì</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bảo</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Giang</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nên</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theo</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ý</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mình</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sao</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phải</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vì</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gia</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 </a:t>
            </a:r>
            <a:r>
              <a:rPr lang="en-US" sz="3600" dirty="0" err="1">
                <a:solidFill>
                  <a:schemeClr val="tx1">
                    <a:lumMod val="95000"/>
                    <a:lumOff val="5000"/>
                  </a:schemeClr>
                </a:solidFill>
                <a:latin typeface="Times New Roman" panose="02020603050405020304" pitchFamily="18" charset="0"/>
                <a:cs typeface="Times New Roman" panose="02020603050405020304" pitchFamily="18" charset="0"/>
              </a:rPr>
              <a:t>đình</a:t>
            </a:r>
            <a:r>
              <a:rPr lang="en-US" sz="3600" dirty="0">
                <a:solidFill>
                  <a:schemeClr val="tx1">
                    <a:lumMod val="95000"/>
                    <a:lumOff val="5000"/>
                  </a:schemeClr>
                </a:solidFill>
                <a:latin typeface="Times New Roman" panose="02020603050405020304" pitchFamily="18" charset="0"/>
                <a:cs typeface="Times New Roman" panose="02020603050405020304" pitchFamily="18" charset="0"/>
              </a:rPr>
              <a:t>.</a:t>
            </a:r>
            <a:endParaRPr lang="en-VN" sz="3600" dirty="0">
              <a:solidFill>
                <a:schemeClr val="tx1">
                  <a:lumMod val="95000"/>
                  <a:lumOff val="5000"/>
                </a:schemeClr>
              </a:solidFill>
              <a:latin typeface="Times New Roman" panose="02020603050405020304" pitchFamily="18" charset="0"/>
              <a:cs typeface="Times New Roman" panose="02020603050405020304" pitchFamily="18" charset="0"/>
            </a:endParaRPr>
          </a:p>
        </p:txBody>
      </p:sp>
      <p:sp>
        <p:nvSpPr>
          <p:cNvPr id="4" name="Text Placeholder 3">
            <a:extLst>
              <a:ext uri="{FF2B5EF4-FFF2-40B4-BE49-F238E27FC236}">
                <a16:creationId xmlns:a16="http://schemas.microsoft.com/office/drawing/2014/main" id="{DA94EB38-FC05-9A42-AEFB-CD2B1C9F9C56}"/>
              </a:ext>
            </a:extLst>
          </p:cNvPr>
          <p:cNvSpPr>
            <a:spLocks noGrp="1"/>
          </p:cNvSpPr>
          <p:nvPr>
            <p:ph type="body" idx="2"/>
          </p:nvPr>
        </p:nvSpPr>
        <p:spPr>
          <a:xfrm>
            <a:off x="1077968" y="4475071"/>
            <a:ext cx="10036063" cy="1222649"/>
          </a:xfrm>
          <a:solidFill>
            <a:schemeClr val="bg1"/>
          </a:solidFill>
          <a:ln w="38100">
            <a:solidFill>
              <a:srgbClr val="00B050"/>
            </a:solidFill>
          </a:ln>
        </p:spPr>
        <p:txBody>
          <a:bodyPr>
            <a:normAutofit/>
          </a:bodyPr>
          <a:lstStyle/>
          <a:p>
            <a:pPr algn="just">
              <a:buNone/>
            </a:pPr>
            <a:r>
              <a:rPr lang="en-US" sz="3600" b="1" dirty="0">
                <a:solidFill>
                  <a:srgbClr val="C00000"/>
                </a:solidFill>
                <a:latin typeface="Times New Roman" panose="02020603050405020304" pitchFamily="18" charset="0"/>
                <a:cs typeface="Times New Roman" panose="02020603050405020304" pitchFamily="18" charset="0"/>
              </a:rPr>
              <a:t>	Y</a:t>
            </a:r>
            <a:r>
              <a:rPr lang="en-VN" sz="3600" b="1" dirty="0">
                <a:solidFill>
                  <a:srgbClr val="C00000"/>
                </a:solidFill>
                <a:latin typeface="Times New Roman" panose="02020603050405020304" pitchFamily="18" charset="0"/>
                <a:cs typeface="Times New Roman" panose="02020603050405020304" pitchFamily="18" charset="0"/>
              </a:rPr>
              <a:t>êu cầu: </a:t>
            </a:r>
            <a:r>
              <a:rPr lang="en-VN" sz="3600" dirty="0">
                <a:solidFill>
                  <a:schemeClr val="tx1">
                    <a:lumMod val="95000"/>
                    <a:lumOff val="5000"/>
                  </a:schemeClr>
                </a:solidFill>
                <a:latin typeface="Times New Roman" panose="02020603050405020304" pitchFamily="18" charset="0"/>
                <a:cs typeface="Times New Roman" panose="02020603050405020304" pitchFamily="18" charset="0"/>
              </a:rPr>
              <a:t>hãy xây dựng một tiểu phẩm, giải quyết vấn đề của nhân vật Giang mà theo em là tốt nhất.</a:t>
            </a:r>
          </a:p>
        </p:txBody>
      </p:sp>
    </p:spTree>
    <p:extLst>
      <p:ext uri="{BB962C8B-B14F-4D97-AF65-F5344CB8AC3E}">
        <p14:creationId xmlns:p14="http://schemas.microsoft.com/office/powerpoint/2010/main" val="821533813"/>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6F7D744B-918D-D547-9685-254DBFA26047}"/>
              </a:ext>
            </a:extLst>
          </p:cNvPr>
          <p:cNvSpPr/>
          <p:nvPr/>
        </p:nvSpPr>
        <p:spPr>
          <a:xfrm>
            <a:off x="1107114" y="1058855"/>
            <a:ext cx="9626009" cy="666786"/>
          </a:xfrm>
          <a:prstGeom prst="rect">
            <a:avLst/>
          </a:prstGeom>
          <a:solidFill>
            <a:schemeClr val="bg1"/>
          </a:solidFill>
        </p:spPr>
        <p:txBody>
          <a:bodyPr wrap="square">
            <a:spAutoFit/>
          </a:bodyPr>
          <a:lstStyle/>
          <a:p>
            <a:endParaRPr lang="vi-VN" sz="3733" dirty="0">
              <a:latin typeface="Times New Roman" panose="02020603050405020304" pitchFamily="18" charset="0"/>
              <a:cs typeface="Times New Roman" panose="02020603050405020304" pitchFamily="18" charset="0"/>
            </a:endParaRPr>
          </a:p>
        </p:txBody>
      </p:sp>
      <p:sp>
        <p:nvSpPr>
          <p:cNvPr id="9" name="Rectangle 8">
            <a:extLst>
              <a:ext uri="{FF2B5EF4-FFF2-40B4-BE49-F238E27FC236}">
                <a16:creationId xmlns:a16="http://schemas.microsoft.com/office/drawing/2014/main" id="{14CE0C6A-FD3A-8841-8F65-4AE57541E117}"/>
              </a:ext>
            </a:extLst>
          </p:cNvPr>
          <p:cNvSpPr/>
          <p:nvPr/>
        </p:nvSpPr>
        <p:spPr>
          <a:xfrm>
            <a:off x="1107114" y="3056967"/>
            <a:ext cx="10136373" cy="2554545"/>
          </a:xfrm>
          <a:prstGeom prst="rect">
            <a:avLst/>
          </a:prstGeom>
          <a:solidFill>
            <a:schemeClr val="bg1"/>
          </a:solidFill>
        </p:spPr>
        <p:txBody>
          <a:bodyPr wrap="square">
            <a:spAutoFit/>
          </a:bodyPr>
          <a:lstStyle/>
          <a:p>
            <a:pPr marL="457189" indent="-457189">
              <a:buFont typeface="Wingdings" pitchFamily="2" charset="2"/>
              <a:buChar char="Ø"/>
            </a:pPr>
            <a:r>
              <a:rPr lang="vi-VN" sz="4000" dirty="0">
                <a:latin typeface="Times New Roman" panose="02020603050405020304" pitchFamily="18" charset="0"/>
                <a:cs typeface="Times New Roman" panose="02020603050405020304" pitchFamily="18" charset="0"/>
              </a:rPr>
              <a:t>Em sẽ xác định rõ ràng về ước mơ của mình </a:t>
            </a:r>
          </a:p>
          <a:p>
            <a:pPr marL="457189" indent="-457189">
              <a:buFont typeface="Wingdings" pitchFamily="2" charset="2"/>
              <a:buChar char="Ø"/>
            </a:pPr>
            <a:r>
              <a:rPr lang="vi-VN" sz="4000" dirty="0">
                <a:latin typeface="Times New Roman" panose="02020603050405020304" pitchFamily="18" charset="0"/>
                <a:cs typeface="Times New Roman" panose="02020603050405020304" pitchFamily="18" charset="0"/>
              </a:rPr>
              <a:t>Nói với các bạn hiểu về truyền thống hiếu học của gia đình để các bạn nhìn nhận vấn đề 1 cách rõ ràng.</a:t>
            </a:r>
          </a:p>
        </p:txBody>
      </p:sp>
      <p:sp>
        <p:nvSpPr>
          <p:cNvPr id="10" name="Rectangle 9">
            <a:extLst>
              <a:ext uri="{FF2B5EF4-FFF2-40B4-BE49-F238E27FC236}">
                <a16:creationId xmlns:a16="http://schemas.microsoft.com/office/drawing/2014/main" id="{44E2A2D9-0143-BC43-BD3A-CA50CF8D58CC}"/>
              </a:ext>
            </a:extLst>
          </p:cNvPr>
          <p:cNvSpPr/>
          <p:nvPr/>
        </p:nvSpPr>
        <p:spPr>
          <a:xfrm>
            <a:off x="1441200" y="1058855"/>
            <a:ext cx="9309601" cy="1764457"/>
          </a:xfrm>
          <a:prstGeom prst="rect">
            <a:avLst/>
          </a:prstGeom>
          <a:noFill/>
        </p:spPr>
        <p:txBody>
          <a:bodyPr wrap="none" lIns="121920" tIns="60960" rIns="121920" bIns="60960">
            <a:spAutoFit/>
          </a:bodyPr>
          <a:lstStyle/>
          <a:p>
            <a:pPr algn="ctr"/>
            <a:r>
              <a:rPr lang="vi-VN" sz="5333"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Nếu em là Giang em sẽ ứng xử </a:t>
            </a:r>
          </a:p>
          <a:p>
            <a:pPr algn="ctr"/>
            <a:r>
              <a:rPr lang="vi-VN" sz="5333" b="1"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như thế nào với bạn bè ?</a:t>
            </a:r>
            <a:endParaRPr lang="en-VN" sz="5333" b="1" dirty="0">
              <a:ln w="0"/>
              <a:solidFill>
                <a:schemeClr val="accent1"/>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28094928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CA516BD2-8150-624E-ACE1-1E97218F6CBE}"/>
              </a:ext>
            </a:extLst>
          </p:cNvPr>
          <p:cNvSpPr/>
          <p:nvPr/>
        </p:nvSpPr>
        <p:spPr>
          <a:xfrm>
            <a:off x="1099361" y="2654341"/>
            <a:ext cx="9993277" cy="2390141"/>
          </a:xfrm>
          <a:prstGeom prst="rect">
            <a:avLst/>
          </a:prstGeom>
          <a:solidFill>
            <a:schemeClr val="bg1"/>
          </a:solidFill>
        </p:spPr>
        <p:txBody>
          <a:bodyPr wrap="square">
            <a:spAutoFit/>
          </a:bodyPr>
          <a:lstStyle/>
          <a:p>
            <a:pPr marL="609585" indent="-609585" algn="just">
              <a:buFont typeface="Wingdings" pitchFamily="2" charset="2"/>
              <a:buChar char="Ø"/>
            </a:pPr>
            <a:r>
              <a:rPr lang="vi-VN" sz="3733" dirty="0">
                <a:latin typeface="Times New Roman" panose="02020603050405020304" pitchFamily="18" charset="0"/>
                <a:cs typeface="Times New Roman" panose="02020603050405020304" pitchFamily="18" charset="0"/>
              </a:rPr>
              <a:t>Nỗ lực, cố gắng học tập</a:t>
            </a:r>
          </a:p>
          <a:p>
            <a:pPr marL="609585" indent="-609585" algn="just">
              <a:buFont typeface="Wingdings" pitchFamily="2" charset="2"/>
              <a:buChar char="Ø"/>
            </a:pPr>
            <a:r>
              <a:rPr lang="vi-VN" sz="3733" dirty="0">
                <a:latin typeface="Times New Roman" panose="02020603050405020304" pitchFamily="18" charset="0"/>
                <a:cs typeface="Times New Roman" panose="02020603050405020304" pitchFamily="18" charset="0"/>
              </a:rPr>
              <a:t>Rèn luyện đạo đức, nhân cách để hoàn thiện bản thân mình mỗi ngày.</a:t>
            </a:r>
          </a:p>
          <a:p>
            <a:pPr marL="609585" indent="-609585" algn="just">
              <a:buFont typeface="Wingdings" pitchFamily="2" charset="2"/>
              <a:buChar char="Ø"/>
            </a:pPr>
            <a:r>
              <a:rPr lang="vi-VN" sz="3733" dirty="0">
                <a:latin typeface="Times New Roman" panose="02020603050405020304" pitchFamily="18" charset="0"/>
                <a:cs typeface="Times New Roman" panose="02020603050405020304" pitchFamily="18" charset="0"/>
              </a:rPr>
              <a:t>Là niềm hãnh diện của gia đình</a:t>
            </a:r>
          </a:p>
        </p:txBody>
      </p:sp>
      <p:sp>
        <p:nvSpPr>
          <p:cNvPr id="2" name="Rectangle 1">
            <a:extLst>
              <a:ext uri="{FF2B5EF4-FFF2-40B4-BE49-F238E27FC236}">
                <a16:creationId xmlns:a16="http://schemas.microsoft.com/office/drawing/2014/main" id="{4139C3BE-0DD9-5141-B009-BA0CCC47C44F}"/>
              </a:ext>
            </a:extLst>
          </p:cNvPr>
          <p:cNvSpPr/>
          <p:nvPr/>
        </p:nvSpPr>
        <p:spPr>
          <a:xfrm>
            <a:off x="1301262" y="1053903"/>
            <a:ext cx="9791376" cy="1600438"/>
          </a:xfrm>
          <a:prstGeom prst="rect">
            <a:avLst/>
          </a:prstGeom>
          <a:noFill/>
        </p:spPr>
        <p:txBody>
          <a:bodyPr wrap="square" lIns="121920" tIns="60960" rIns="121920" bIns="60960">
            <a:spAutoFit/>
          </a:bodyPr>
          <a:lstStyle/>
          <a:p>
            <a:pPr algn="ctr"/>
            <a:r>
              <a:rPr lang="vi-VN" sz="4800"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Em sẽ làm gì để thể hiện sự tự hào về </a:t>
            </a:r>
          </a:p>
          <a:p>
            <a:pPr algn="ctr"/>
            <a:r>
              <a:rPr lang="vi-VN" sz="4800" dirty="0">
                <a:ln w="0"/>
                <a:solidFill>
                  <a:schemeClr val="accent1"/>
                </a:solidFill>
                <a:effectLst>
                  <a:outerShdw blurRad="38100" dist="25400" dir="5400000" algn="ctr" rotWithShape="0">
                    <a:srgbClr val="6E747A">
                      <a:alpha val="43000"/>
                    </a:srgbClr>
                  </a:outerShdw>
                </a:effectLst>
                <a:latin typeface="Times New Roman" panose="02020603050405020304" pitchFamily="18" charset="0"/>
                <a:cs typeface="Times New Roman" panose="02020603050405020304" pitchFamily="18" charset="0"/>
              </a:rPr>
              <a:t>truyền thống của gia đình em?</a:t>
            </a:r>
            <a:endParaRPr lang="en-VN" sz="4800" dirty="0">
              <a:ln w="0"/>
              <a:solidFill>
                <a:schemeClr val="accent1"/>
              </a:solidFill>
              <a:effectLst>
                <a:outerShdw blurRad="38100" dist="25400" dir="5400000" algn="ctr" rotWithShape="0">
                  <a:srgbClr val="6E747A">
                    <a:alpha val="43000"/>
                  </a:srgbClr>
                </a:outerShdw>
              </a:effectLst>
            </a:endParaRPr>
          </a:p>
        </p:txBody>
      </p:sp>
    </p:spTree>
    <p:extLst>
      <p:ext uri="{BB962C8B-B14F-4D97-AF65-F5344CB8AC3E}">
        <p14:creationId xmlns:p14="http://schemas.microsoft.com/office/powerpoint/2010/main" val="304343682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0D7E014A-E69F-EE4C-861A-AA6F16CDB9CD}"/>
              </a:ext>
            </a:extLst>
          </p:cNvPr>
          <p:cNvSpPr>
            <a:spLocks noGrp="1"/>
          </p:cNvSpPr>
          <p:nvPr>
            <p:ph type="body" idx="1"/>
          </p:nvPr>
        </p:nvSpPr>
        <p:spPr>
          <a:xfrm>
            <a:off x="1181318" y="1961127"/>
            <a:ext cx="9876543" cy="1631508"/>
          </a:xfrm>
        </p:spPr>
        <p:txBody>
          <a:bodyPr/>
          <a:lstStyle/>
          <a:p>
            <a:pPr>
              <a:buNone/>
            </a:pPr>
            <a:r>
              <a:rPr lang="vi-VN" sz="3200" dirty="0">
                <a:latin typeface="Times New Roman" panose="02020603050405020304" pitchFamily="18" charset="0"/>
                <a:cs typeface="Times New Roman" panose="02020603050405020304" pitchFamily="18" charset="0"/>
              </a:rPr>
              <a:t> Em hãy vẽ một bức tranh về ước mơ của em trong tương lai  để duy trì, phát huy truyền thống của gia đình, dòng họ. </a:t>
            </a:r>
          </a:p>
          <a:p>
            <a:endParaRPr lang="en-VN" sz="3200" dirty="0">
              <a:latin typeface="Times New Roman" panose="02020603050405020304" pitchFamily="18" charset="0"/>
              <a:cs typeface="Times New Roman" panose="02020603050405020304" pitchFamily="18" charset="0"/>
            </a:endParaRPr>
          </a:p>
        </p:txBody>
      </p:sp>
      <p:sp>
        <p:nvSpPr>
          <p:cNvPr id="7" name="Rectangle 6">
            <a:extLst>
              <a:ext uri="{FF2B5EF4-FFF2-40B4-BE49-F238E27FC236}">
                <a16:creationId xmlns:a16="http://schemas.microsoft.com/office/drawing/2014/main" id="{08CA5E7D-3EF8-BA46-BF64-44787D3103E2}"/>
              </a:ext>
            </a:extLst>
          </p:cNvPr>
          <p:cNvSpPr/>
          <p:nvPr/>
        </p:nvSpPr>
        <p:spPr>
          <a:xfrm>
            <a:off x="1037890" y="697746"/>
            <a:ext cx="4119076" cy="1231106"/>
          </a:xfrm>
          <a:prstGeom prst="rect">
            <a:avLst/>
          </a:prstGeom>
          <a:noFill/>
        </p:spPr>
        <p:txBody>
          <a:bodyPr wrap="none" lIns="121920" tIns="60960" rIns="121920" bIns="60960">
            <a:spAutoFit/>
          </a:bodyPr>
          <a:lstStyle/>
          <a:p>
            <a:pPr algn="ctr"/>
            <a:r>
              <a:rPr lang="en-US" sz="7200" b="1" dirty="0" err="1">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Vận</a:t>
            </a:r>
            <a:r>
              <a:rPr lang="en-US"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 </a:t>
            </a:r>
            <a:r>
              <a:rPr lang="en-US" sz="7200" b="1" dirty="0" err="1">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rPr>
              <a:t>dụng</a:t>
            </a:r>
            <a:endParaRPr lang="en-US" sz="7200" b="1" dirty="0">
              <a:ln w="0"/>
              <a:solidFill>
                <a:srgbClr val="FF2F92"/>
              </a:solidFill>
              <a:effectLst>
                <a:reflection blurRad="6350" stA="53000" endA="300" endPos="35500" dir="5400000" sy="-90000" algn="bl" rotWithShape="0"/>
              </a:effectLst>
              <a:latin typeface="Times New Roman" panose="02020603050405020304" pitchFamily="18" charset="0"/>
              <a:cs typeface="Times New Roman" panose="02020603050405020304" pitchFamily="18" charset="0"/>
            </a:endParaRPr>
          </a:p>
        </p:txBody>
      </p:sp>
      <p:sp>
        <p:nvSpPr>
          <p:cNvPr id="8" name="Text Placeholder 2">
            <a:extLst>
              <a:ext uri="{FF2B5EF4-FFF2-40B4-BE49-F238E27FC236}">
                <a16:creationId xmlns:a16="http://schemas.microsoft.com/office/drawing/2014/main" id="{CD1CD68E-5488-E64F-9C23-9E10843548E7}"/>
              </a:ext>
            </a:extLst>
          </p:cNvPr>
          <p:cNvSpPr txBox="1">
            <a:spLocks/>
          </p:cNvSpPr>
          <p:nvPr/>
        </p:nvSpPr>
        <p:spPr>
          <a:xfrm>
            <a:off x="1181318" y="3624910"/>
            <a:ext cx="9876543" cy="2215909"/>
          </a:xfrm>
          <a:prstGeom prst="rect">
            <a:avLst/>
          </a:prstGeom>
          <a:solidFill>
            <a:schemeClr val="bg1"/>
          </a:solidFill>
          <a:ln>
            <a:noFill/>
          </a:ln>
        </p:spPr>
        <p:txBody>
          <a:bodyPr lIns="121900" tIns="121900" rIns="121900" bIns="121900" anchor="t" anchorCtr="0"/>
          <a:lstStyle>
            <a:defPPr marR="0" lvl="0" algn="l" rtl="0">
              <a:lnSpc>
                <a:spcPct val="100000"/>
              </a:lnSpc>
              <a:spcBef>
                <a:spcPts val="0"/>
              </a:spcBef>
              <a:spcAft>
                <a:spcPts val="0"/>
              </a:spcAft>
            </a:defPPr>
            <a:lvl1pPr marR="0" lvl="0"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1pPr>
            <a:lvl2pPr marR="0" lvl="1"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2pPr>
            <a:lvl3pPr marR="0" lvl="2" algn="l" rtl="0">
              <a:lnSpc>
                <a:spcPct val="100000"/>
              </a:lnSpc>
              <a:spcBef>
                <a:spcPts val="0"/>
              </a:spcBef>
              <a:spcAft>
                <a:spcPts val="0"/>
              </a:spcAft>
              <a:buClr>
                <a:schemeClr val="dk2"/>
              </a:buClr>
              <a:buFont typeface="Tinos"/>
              <a:buChar char="○"/>
              <a:defRPr sz="1400" b="0" i="0" u="none" strike="noStrike" cap="none">
                <a:solidFill>
                  <a:schemeClr val="dk2"/>
                </a:solidFill>
                <a:latin typeface="Tinos"/>
                <a:ea typeface="Tinos"/>
                <a:cs typeface="Tinos"/>
                <a:sym typeface="Tinos"/>
                <a:rtl val="0"/>
              </a:defRPr>
            </a:lvl3pPr>
            <a:lvl4pPr marR="0" lvl="3"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4pPr>
            <a:lvl5pPr marR="0" lvl="4"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5pPr>
            <a:lvl6pPr marR="0" lvl="5"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6pPr>
            <a:lvl7pPr marR="0" lvl="6"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7pPr>
            <a:lvl8pPr marR="0" lvl="7"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8pPr>
            <a:lvl9pPr marR="0" lvl="8" algn="l" rtl="0">
              <a:lnSpc>
                <a:spcPct val="100000"/>
              </a:lnSpc>
              <a:spcBef>
                <a:spcPts val="0"/>
              </a:spcBef>
              <a:spcAft>
                <a:spcPts val="0"/>
              </a:spcAft>
              <a:buClr>
                <a:schemeClr val="dk2"/>
              </a:buClr>
              <a:buFont typeface="Tinos"/>
              <a:buNone/>
              <a:defRPr sz="1400" b="0" i="0" u="none" strike="noStrike" cap="none">
                <a:solidFill>
                  <a:schemeClr val="dk2"/>
                </a:solidFill>
                <a:latin typeface="Tinos"/>
                <a:ea typeface="Tinos"/>
                <a:cs typeface="Tinos"/>
                <a:sym typeface="Tinos"/>
                <a:rtl val="0"/>
              </a:defRPr>
            </a:lvl9pPr>
          </a:lstStyle>
          <a:p>
            <a:pPr marL="457189" indent="-457189">
              <a:buFont typeface="Wingdings" pitchFamily="2" charset="2"/>
              <a:buChar char="Ø"/>
            </a:pPr>
            <a:r>
              <a:rPr lang="vi-VN" sz="3200" dirty="0">
                <a:solidFill>
                  <a:schemeClr val="tx1"/>
                </a:solidFill>
                <a:latin typeface="Times New Roman" panose="02020603050405020304" pitchFamily="18" charset="0"/>
                <a:cs typeface="Times New Roman" panose="02020603050405020304" pitchFamily="18" charset="0"/>
              </a:rPr>
              <a:t>Cho ba mẹ ghi cảm nhận về bức tranh, ghi điều ba mẹ mong muốn về em.</a:t>
            </a:r>
          </a:p>
          <a:p>
            <a:pPr marL="457189" indent="-457189">
              <a:buFont typeface="Wingdings" pitchFamily="2" charset="2"/>
              <a:buChar char="Ø"/>
            </a:pPr>
            <a:r>
              <a:rPr lang="vi-VN" sz="3200" dirty="0">
                <a:solidFill>
                  <a:schemeClr val="tx1"/>
                </a:solidFill>
                <a:latin typeface="Times New Roman" panose="02020603050405020304" pitchFamily="18" charset="0"/>
                <a:cs typeface="Times New Roman" panose="02020603050405020304" pitchFamily="18" charset="0"/>
              </a:rPr>
              <a:t>Bản thân ghi suy nghĩ và hướng cố gắng phấn đấu</a:t>
            </a:r>
          </a:p>
          <a:p>
            <a:pPr marL="457189" indent="-457189">
              <a:buFont typeface="Wingdings" pitchFamily="2" charset="2"/>
              <a:buChar char="Ø"/>
            </a:pPr>
            <a:r>
              <a:rPr lang="vi-VN" sz="3200" dirty="0">
                <a:solidFill>
                  <a:schemeClr val="tx1"/>
                </a:solidFill>
                <a:latin typeface="Times New Roman" panose="02020603050405020304" pitchFamily="18" charset="0"/>
                <a:cs typeface="Times New Roman" panose="02020603050405020304" pitchFamily="18" charset="0"/>
              </a:rPr>
              <a:t>Nộp lại cho GV lấy điểm kiểm tra thường xuyên</a:t>
            </a:r>
          </a:p>
          <a:p>
            <a:endParaRPr lang="en-VN" sz="3200" dirty="0">
              <a:solidFill>
                <a:schemeClr val="tx1"/>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38521504"/>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a:extLst>
              <a:ext uri="{FF2B5EF4-FFF2-40B4-BE49-F238E27FC236}">
                <a16:creationId xmlns:a16="http://schemas.microsoft.com/office/drawing/2014/main" id="{4DBF51D1-FF7A-D747-825F-4C70EE93446B}"/>
              </a:ext>
            </a:extLst>
          </p:cNvPr>
          <p:cNvSpPr>
            <a:spLocks noGrp="1"/>
          </p:cNvSpPr>
          <p:nvPr>
            <p:ph type="body" idx="1"/>
          </p:nvPr>
        </p:nvSpPr>
        <p:spPr>
          <a:xfrm>
            <a:off x="1136821" y="1153886"/>
            <a:ext cx="9918357" cy="4631452"/>
          </a:xfrm>
          <a:solidFill>
            <a:schemeClr val="bg1"/>
          </a:solidFill>
        </p:spPr>
        <p:txBody>
          <a:bodyPr>
            <a:normAutofit/>
          </a:bodyPr>
          <a:lstStyle/>
          <a:p>
            <a:pPr marL="0" indent="0">
              <a:buNone/>
            </a:pPr>
            <a:r>
              <a:rPr lang="en-US" sz="4800" b="1" dirty="0">
                <a:solidFill>
                  <a:srgbClr val="7030A0"/>
                </a:solidFill>
                <a:latin typeface="Times New Roman" panose="02020603050405020304" pitchFamily="18" charset="0"/>
                <a:cs typeface="Times New Roman" panose="02020603050405020304" pitchFamily="18" charset="0"/>
              </a:rPr>
              <a:t>E</a:t>
            </a:r>
            <a:r>
              <a:rPr lang="en-VN" sz="4800" b="1" dirty="0">
                <a:solidFill>
                  <a:srgbClr val="7030A0"/>
                </a:solidFill>
                <a:latin typeface="Times New Roman" panose="02020603050405020304" pitchFamily="18" charset="0"/>
                <a:cs typeface="Times New Roman" panose="02020603050405020304" pitchFamily="18" charset="0"/>
              </a:rPr>
              <a:t>m hãy:</a:t>
            </a:r>
          </a:p>
          <a:p>
            <a:pPr>
              <a:buFont typeface="Wingdings" pitchFamily="2" charset="2"/>
              <a:buChar char="Ø"/>
            </a:pPr>
            <a:r>
              <a:rPr lang="en-VN" sz="4800" dirty="0">
                <a:solidFill>
                  <a:srgbClr val="002060"/>
                </a:solidFill>
                <a:latin typeface="Times New Roman" panose="02020603050405020304" pitchFamily="18" charset="0"/>
                <a:cs typeface="Times New Roman" panose="02020603050405020304" pitchFamily="18" charset="0"/>
              </a:rPr>
              <a:t>chọn một truyền thống tốt đẹp của gia đình em. </a:t>
            </a:r>
          </a:p>
          <a:p>
            <a:pPr>
              <a:buFont typeface="Wingdings" pitchFamily="2" charset="2"/>
              <a:buChar char="Ø"/>
            </a:pPr>
            <a:r>
              <a:rPr lang="en-US" sz="4800" dirty="0">
                <a:solidFill>
                  <a:srgbClr val="002060"/>
                </a:solidFill>
                <a:latin typeface="Times New Roman" panose="02020603050405020304" pitchFamily="18" charset="0"/>
                <a:cs typeface="Times New Roman" panose="02020603050405020304" pitchFamily="18" charset="0"/>
              </a:rPr>
              <a:t>V</a:t>
            </a:r>
            <a:r>
              <a:rPr lang="en-VN" sz="4800" dirty="0">
                <a:solidFill>
                  <a:srgbClr val="002060"/>
                </a:solidFill>
                <a:latin typeface="Times New Roman" panose="02020603050405020304" pitchFamily="18" charset="0"/>
                <a:cs typeface="Times New Roman" panose="02020603050405020304" pitchFamily="18" charset="0"/>
              </a:rPr>
              <a:t>iết 1 đoạn văn ngắn thể hiện suy nghĩ của em về truyền thống đó.</a:t>
            </a:r>
          </a:p>
          <a:p>
            <a:pPr>
              <a:buFont typeface="Wingdings" pitchFamily="2" charset="2"/>
              <a:buChar char="Ø"/>
            </a:pPr>
            <a:r>
              <a:rPr lang="en-VN" sz="4800" dirty="0">
                <a:solidFill>
                  <a:srgbClr val="002060"/>
                </a:solidFill>
                <a:latin typeface="Times New Roman" panose="02020603050405020304" pitchFamily="18" charset="0"/>
                <a:cs typeface="Times New Roman" panose="02020603050405020304" pitchFamily="18" charset="0"/>
              </a:rPr>
              <a:t>5 phút thực hiện nhiệm vụ.</a:t>
            </a:r>
          </a:p>
        </p:txBody>
      </p:sp>
    </p:spTree>
    <p:extLst>
      <p:ext uri="{BB962C8B-B14F-4D97-AF65-F5344CB8AC3E}">
        <p14:creationId xmlns:p14="http://schemas.microsoft.com/office/powerpoint/2010/main" val="269813101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animEffect transition="in" filter="blinds(horizontal)">
                                      <p:cBhvr>
                                        <p:cTn id="7" dur="500"/>
                                        <p:tgtEl>
                                          <p:spTgt spid="3">
                                            <p:txEl>
                                              <p:pRg st="1" end="1"/>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nodeType="clickEffect">
                                  <p:stCondLst>
                                    <p:cond delay="0"/>
                                  </p:stCondLst>
                                  <p:childTnLst>
                                    <p:set>
                                      <p:cBhvr>
                                        <p:cTn id="11" dur="1" fill="hold">
                                          <p:stCondLst>
                                            <p:cond delay="0"/>
                                          </p:stCondLst>
                                        </p:cTn>
                                        <p:tgtEl>
                                          <p:spTgt spid="3">
                                            <p:txEl>
                                              <p:pRg st="2" end="2"/>
                                            </p:txEl>
                                          </p:spTgt>
                                        </p:tgtEl>
                                        <p:attrNameLst>
                                          <p:attrName>style.visibility</p:attrName>
                                        </p:attrNameLst>
                                      </p:cBhvr>
                                      <p:to>
                                        <p:strVal val="visible"/>
                                      </p:to>
                                    </p:set>
                                    <p:animEffect transition="in" filter="dissolve">
                                      <p:cBhvr>
                                        <p:cTn id="12" dur="500"/>
                                        <p:tgtEl>
                                          <p:spTgt spid="3">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3">
                                            <p:txEl>
                                              <p:pRg st="3" end="3"/>
                                            </p:txEl>
                                          </p:spTgt>
                                        </p:tgtEl>
                                        <p:attrNameLst>
                                          <p:attrName>style.visibility</p:attrName>
                                        </p:attrNameLst>
                                      </p:cBhvr>
                                      <p:to>
                                        <p:strVal val="visible"/>
                                      </p:to>
                                    </p:set>
                                    <p:animEffect transition="in" filter="dissolve">
                                      <p:cBhvr>
                                        <p:cTn id="17" dur="500"/>
                                        <p:tgtEl>
                                          <p:spTgt spid="3">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Shape 142"/>
        <p:cNvGrpSpPr/>
        <p:nvPr/>
      </p:nvGrpSpPr>
      <p:grpSpPr>
        <a:xfrm>
          <a:off x="0" y="0"/>
          <a:ext cx="0" cy="0"/>
          <a:chOff x="0" y="0"/>
          <a:chExt cx="0" cy="0"/>
        </a:xfrm>
      </p:grpSpPr>
      <p:sp>
        <p:nvSpPr>
          <p:cNvPr id="2" name="Rectangle 1">
            <a:extLst>
              <a:ext uri="{FF2B5EF4-FFF2-40B4-BE49-F238E27FC236}">
                <a16:creationId xmlns:a16="http://schemas.microsoft.com/office/drawing/2014/main" id="{52AFA580-B1FA-D141-B350-9C2B0D2347DD}"/>
              </a:ext>
            </a:extLst>
          </p:cNvPr>
          <p:cNvSpPr/>
          <p:nvPr/>
        </p:nvSpPr>
        <p:spPr>
          <a:xfrm>
            <a:off x="4641116" y="2967335"/>
            <a:ext cx="2909772" cy="923330"/>
          </a:xfrm>
          <a:prstGeom prst="rect">
            <a:avLst/>
          </a:prstGeom>
          <a:noFill/>
        </p:spPr>
        <p:txBody>
          <a:bodyPr wrap="none" lIns="91440" tIns="45720" rIns="91440" bIns="45720">
            <a:spAutoFit/>
          </a:bodyPr>
          <a:lstStyle/>
          <a:p>
            <a:pPr algn="ctr"/>
            <a:r>
              <a:rPr lang="en-US" sz="5400" b="1" cap="none" spc="0" dirty="0">
                <a:ln w="9525">
                  <a:solidFill>
                    <a:schemeClr val="bg1"/>
                  </a:solidFill>
                  <a:prstDash val="solid"/>
                </a:ln>
                <a:solidFill>
                  <a:srgbClr val="FF2F92"/>
                </a:solidFill>
                <a:effectLst>
                  <a:outerShdw blurRad="12700" dist="38100" dir="2700000" algn="tl" rotWithShape="0">
                    <a:schemeClr val="bg1">
                      <a:lumMod val="50000"/>
                    </a:schemeClr>
                  </a:outerShdw>
                </a:effectLst>
                <a:latin typeface="Stencil" pitchFamily="82" charset="77"/>
              </a:rPr>
              <a:t>THANKS</a:t>
            </a:r>
          </a:p>
        </p:txBody>
      </p:sp>
    </p:spTree>
    <p:extLst>
      <p:ext uri="{BB962C8B-B14F-4D97-AF65-F5344CB8AC3E}">
        <p14:creationId xmlns:p14="http://schemas.microsoft.com/office/powerpoint/2010/main" val="2276151217"/>
      </p:ext>
    </p:extLst>
  </p:cSld>
  <p:clrMapOvr>
    <a:masterClrMapping/>
  </p:clrMapOvr>
  <p:transition spd="slow">
    <p:cut/>
  </p:transition>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7607</TotalTime>
  <Words>2067</Words>
  <Application>Microsoft Macintosh PowerPoint</Application>
  <PresentationFormat>Widescreen</PresentationFormat>
  <Paragraphs>161</Paragraphs>
  <Slides>41</Slides>
  <Notes>7</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41</vt:i4>
      </vt:variant>
    </vt:vector>
  </HeadingPairs>
  <TitlesOfParts>
    <vt:vector size="50" baseType="lpstr">
      <vt:lpstr>Arial</vt:lpstr>
      <vt:lpstr>Calibri</vt:lpstr>
      <vt:lpstr>Calibri Light</vt:lpstr>
      <vt:lpstr>Playfair Display</vt:lpstr>
      <vt:lpstr>Stencil</vt:lpstr>
      <vt:lpstr>Times New Roman</vt:lpstr>
      <vt:lpstr>Tinos</vt:lpstr>
      <vt:lpstr>Wingdings</vt:lpstr>
      <vt:lpstr>Office Theme</vt:lpstr>
      <vt:lpstr>TỰ HÀO VỀ TRUYỀN THỐNG GIA ĐÌNH, DÒNG HỌ</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Ý NGHĨA</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Luyện tập</vt:lpstr>
      <vt:lpstr>Luyện tập</vt:lpstr>
      <vt:lpstr>Tình huống 2: Em có suy nghĩ gì về việc làm của bạn Lan cùng gia đình?  </vt:lpstr>
      <vt:lpstr>PowerPoint Presentation</vt:lpstr>
      <vt:lpstr>PowerPoint Presentation</vt:lpstr>
      <vt:lpstr>Xây dựng kịch bản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Nguyễn Thoa</dc:creator>
  <cp:lastModifiedBy>Nguyễn Thoa</cp:lastModifiedBy>
  <cp:revision>32</cp:revision>
  <dcterms:created xsi:type="dcterms:W3CDTF">2021-08-05T01:44:26Z</dcterms:created>
  <dcterms:modified xsi:type="dcterms:W3CDTF">2021-11-12T05:20:54Z</dcterms:modified>
</cp:coreProperties>
</file>